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17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4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2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5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1161-BB02-6D47-B2C0-D8491B0EE906}" type="datetimeFigureOut">
              <a:rPr lang="en-US" smtClean="0"/>
              <a:t>2012-11-10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D9BD-653B-5842-B17D-FD6E545D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16432" y="435034"/>
            <a:ext cx="802613" cy="7100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7" name="Oval 6"/>
          <p:cNvSpPr/>
          <p:nvPr/>
        </p:nvSpPr>
        <p:spPr>
          <a:xfrm>
            <a:off x="2016125" y="2874865"/>
            <a:ext cx="802613" cy="7100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cxnSp>
        <p:nvCxnSpPr>
          <p:cNvPr id="9" name="Straight Arrow Connector 8"/>
          <p:cNvCxnSpPr>
            <a:stCxn id="4" idx="3"/>
            <a:endCxn id="7" idx="0"/>
          </p:cNvCxnSpPr>
          <p:nvPr/>
        </p:nvCxnSpPr>
        <p:spPr>
          <a:xfrm flipH="1">
            <a:off x="2417432" y="1041088"/>
            <a:ext cx="716540" cy="183377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8" idx="0"/>
          </p:cNvCxnSpPr>
          <p:nvPr/>
        </p:nvCxnSpPr>
        <p:spPr>
          <a:xfrm>
            <a:off x="3701505" y="1041088"/>
            <a:ext cx="2048909" cy="281501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0"/>
          </p:cNvCxnSpPr>
          <p:nvPr/>
        </p:nvCxnSpPr>
        <p:spPr>
          <a:xfrm>
            <a:off x="2701198" y="3480919"/>
            <a:ext cx="1255373" cy="96797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38" idx="0"/>
          </p:cNvCxnSpPr>
          <p:nvPr/>
        </p:nvCxnSpPr>
        <p:spPr>
          <a:xfrm flipH="1">
            <a:off x="1492547" y="3480919"/>
            <a:ext cx="641118" cy="210313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4"/>
            <a:endCxn id="5" idx="1"/>
          </p:cNvCxnSpPr>
          <p:nvPr/>
        </p:nvCxnSpPr>
        <p:spPr>
          <a:xfrm>
            <a:off x="1492547" y="6294093"/>
            <a:ext cx="1641425" cy="2083896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 flipH="1">
            <a:off x="3417739" y="5158933"/>
            <a:ext cx="538832" cy="311507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5" idx="7"/>
          </p:cNvCxnSpPr>
          <p:nvPr/>
        </p:nvCxnSpPr>
        <p:spPr>
          <a:xfrm flipH="1">
            <a:off x="3701505" y="4566142"/>
            <a:ext cx="2048909" cy="381184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49784" y="-176016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49938" y="3117257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3293" y="510170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58594" y="375106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6644" y="8187031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04778" y="1581581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00502" y="1417365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2550" y="396068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44047" y="3100288"/>
            <a:ext cx="484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0992" y="6921594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55309" y="5824215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6402" y="615212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02437" y="401016"/>
            <a:ext cx="1210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b</a:t>
            </a:r>
            <a:r>
              <a:rPr lang="en-US" sz="4800" dirty="0" smtClean="0">
                <a:latin typeface="Times New Roman"/>
                <a:cs typeface="Times New Roman"/>
              </a:rPr>
              <a:t>(1)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4214" y="4394825"/>
            <a:ext cx="117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a</a:t>
            </a:r>
            <a:r>
              <a:rPr lang="en-US" sz="4800" dirty="0" smtClean="0">
                <a:latin typeface="Times New Roman"/>
                <a:cs typeface="Times New Roman"/>
              </a:rPr>
              <a:t>(</a:t>
            </a:r>
            <a:r>
              <a:rPr lang="en-US" sz="4800" dirty="0">
                <a:latin typeface="Times New Roman"/>
                <a:cs typeface="Times New Roman"/>
              </a:rPr>
              <a:t>3</a:t>
            </a:r>
            <a:r>
              <a:rPr lang="en-US" sz="4800" dirty="0" smtClean="0">
                <a:latin typeface="Times New Roman"/>
                <a:cs typeface="Times New Roman"/>
              </a:rPr>
              <a:t>)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053" y="2686498"/>
            <a:ext cx="1210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d</a:t>
            </a:r>
            <a:r>
              <a:rPr lang="en-US" sz="4800" dirty="0" smtClean="0">
                <a:latin typeface="Times New Roman"/>
                <a:cs typeface="Times New Roman"/>
              </a:rPr>
              <a:t>(1)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79173" y="4286158"/>
            <a:ext cx="1210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b</a:t>
            </a:r>
            <a:r>
              <a:rPr lang="en-US" sz="4800" dirty="0" smtClean="0">
                <a:latin typeface="Times New Roman"/>
                <a:cs typeface="Times New Roman"/>
              </a:rPr>
              <a:t>(2)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7002" y="8134195"/>
            <a:ext cx="117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e</a:t>
            </a:r>
            <a:r>
              <a:rPr lang="en-US" sz="4800" dirty="0" smtClean="0">
                <a:latin typeface="Times New Roman"/>
                <a:cs typeface="Times New Roman"/>
              </a:rPr>
              <a:t>(</a:t>
            </a:r>
            <a:r>
              <a:rPr lang="en-US" sz="4800" dirty="0">
                <a:latin typeface="Times New Roman"/>
                <a:cs typeface="Times New Roman"/>
              </a:rPr>
              <a:t>3</a:t>
            </a:r>
            <a:r>
              <a:rPr lang="en-US" sz="4800" dirty="0" smtClean="0">
                <a:latin typeface="Times New Roman"/>
                <a:cs typeface="Times New Roman"/>
              </a:rPr>
              <a:t>)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62866" y="226309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2180" y="228462"/>
            <a:ext cx="818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Times New Roman"/>
                <a:cs typeface="Times New Roman"/>
              </a:rPr>
              <a:t>v</a:t>
            </a:r>
            <a:r>
              <a:rPr lang="en-US" sz="4800" i="1" baseline="-25000" dirty="0" smtClean="0">
                <a:latin typeface="Times New Roman"/>
                <a:cs typeface="Times New Roman"/>
              </a:rPr>
              <a:t>0</a:t>
            </a:r>
            <a:endParaRPr lang="en-US" sz="4800" i="1" baseline="-250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72667" y="2678717"/>
            <a:ext cx="818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Times New Roman"/>
                <a:cs typeface="Times New Roman"/>
              </a:rPr>
              <a:t>v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  <a:endParaRPr lang="en-US" sz="4800" i="1" baseline="-25000" dirty="0">
              <a:latin typeface="Times New Roman"/>
              <a:cs typeface="Times New Roman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49107" y="3645202"/>
            <a:ext cx="884332" cy="920940"/>
            <a:chOff x="4848763" y="3183442"/>
            <a:chExt cx="884332" cy="920940"/>
          </a:xfrm>
        </p:grpSpPr>
        <p:sp>
          <p:nvSpPr>
            <p:cNvPr id="8" name="Oval 7"/>
            <p:cNvSpPr/>
            <p:nvPr/>
          </p:nvSpPr>
          <p:spPr>
            <a:xfrm>
              <a:off x="4848763" y="3394345"/>
              <a:ext cx="802613" cy="710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14808" y="3183442"/>
              <a:ext cx="8182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latin typeface="Times New Roman"/>
                  <a:cs typeface="Times New Roman"/>
                </a:rPr>
                <a:t>v</a:t>
              </a:r>
              <a:r>
                <a:rPr lang="en-US" sz="4800" i="1" baseline="-25000" dirty="0" smtClean="0">
                  <a:latin typeface="Times New Roman"/>
                  <a:cs typeface="Times New Roman"/>
                </a:rPr>
                <a:t>2</a:t>
              </a:r>
              <a:endParaRPr lang="en-US" sz="4800" i="1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91240" y="5375381"/>
            <a:ext cx="911299" cy="918712"/>
            <a:chOff x="3943177" y="3592534"/>
            <a:chExt cx="911299" cy="918712"/>
          </a:xfrm>
        </p:grpSpPr>
        <p:sp>
          <p:nvSpPr>
            <p:cNvPr id="38" name="Oval 37"/>
            <p:cNvSpPr/>
            <p:nvPr/>
          </p:nvSpPr>
          <p:spPr>
            <a:xfrm>
              <a:off x="3943177" y="3801209"/>
              <a:ext cx="802613" cy="710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6189" y="3592534"/>
              <a:ext cx="8182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latin typeface="Times New Roman"/>
                  <a:cs typeface="Times New Roman"/>
                </a:rPr>
                <a:t>v</a:t>
              </a:r>
              <a:r>
                <a:rPr lang="en-US" sz="4800" i="1" baseline="-25000" dirty="0">
                  <a:latin typeface="Times New Roman"/>
                  <a:cs typeface="Times New Roman"/>
                </a:rPr>
                <a:t>3</a:t>
              </a:r>
              <a:endParaRPr lang="en-US" sz="4800" i="1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55264" y="4270705"/>
            <a:ext cx="904165" cy="888228"/>
            <a:chOff x="3016432" y="4790185"/>
            <a:chExt cx="904165" cy="888228"/>
          </a:xfrm>
        </p:grpSpPr>
        <p:sp>
          <p:nvSpPr>
            <p:cNvPr id="6" name="Oval 5"/>
            <p:cNvSpPr/>
            <p:nvPr/>
          </p:nvSpPr>
          <p:spPr>
            <a:xfrm>
              <a:off x="3016432" y="4968376"/>
              <a:ext cx="802613" cy="710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2310" y="4790185"/>
              <a:ext cx="8182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latin typeface="Times New Roman"/>
                  <a:cs typeface="Times New Roman"/>
                </a:rPr>
                <a:t>v</a:t>
              </a:r>
              <a:r>
                <a:rPr lang="en-US" sz="4800" i="1" baseline="-25000" dirty="0" smtClean="0">
                  <a:latin typeface="Times New Roman"/>
                  <a:cs typeface="Times New Roman"/>
                </a:rPr>
                <a:t>4</a:t>
              </a:r>
              <a:endParaRPr lang="en-US" sz="4800" i="1" baseline="-250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16432" y="8062109"/>
            <a:ext cx="889328" cy="921934"/>
            <a:chOff x="3016432" y="7638829"/>
            <a:chExt cx="889328" cy="921934"/>
          </a:xfrm>
        </p:grpSpPr>
        <p:sp>
          <p:nvSpPr>
            <p:cNvPr id="5" name="Oval 4"/>
            <p:cNvSpPr/>
            <p:nvPr/>
          </p:nvSpPr>
          <p:spPr>
            <a:xfrm>
              <a:off x="3016432" y="7850726"/>
              <a:ext cx="802613" cy="710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87473" y="7638829"/>
              <a:ext cx="8182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latin typeface="Times New Roman"/>
                  <a:cs typeface="Times New Roman"/>
                </a:rPr>
                <a:t>v</a:t>
              </a:r>
              <a:r>
                <a:rPr lang="en-US" sz="4800" i="1" baseline="-25000" dirty="0" smtClean="0">
                  <a:latin typeface="Times New Roman"/>
                  <a:cs typeface="Times New Roman"/>
                </a:rPr>
                <a:t>5</a:t>
              </a:r>
              <a:endParaRPr lang="en-US" sz="4800" i="1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-45179" y="5067326"/>
            <a:ext cx="117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a</a:t>
            </a:r>
            <a:r>
              <a:rPr lang="en-US" sz="4800" dirty="0" smtClean="0">
                <a:latin typeface="Times New Roman"/>
                <a:cs typeface="Times New Roman"/>
              </a:rPr>
              <a:t>(</a:t>
            </a:r>
            <a:r>
              <a:rPr lang="en-US" sz="4800" dirty="0" smtClean="0">
                <a:latin typeface="Times New Roman"/>
                <a:cs typeface="Times New Roman"/>
              </a:rPr>
              <a:t>2)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48507" y="5736118"/>
            <a:ext cx="117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c</a:t>
            </a:r>
            <a:r>
              <a:rPr lang="en-US" sz="4800" dirty="0" smtClean="0">
                <a:latin typeface="Times New Roman"/>
                <a:cs typeface="Times New Roman"/>
              </a:rPr>
              <a:t>(</a:t>
            </a:r>
            <a:r>
              <a:rPr lang="en-US" sz="4800" dirty="0">
                <a:latin typeface="Times New Roman"/>
                <a:cs typeface="Times New Roman"/>
              </a:rPr>
              <a:t>1</a:t>
            </a:r>
            <a:r>
              <a:rPr lang="en-US" sz="4800" dirty="0" smtClean="0">
                <a:latin typeface="Times New Roman"/>
                <a:cs typeface="Times New Roman"/>
              </a:rPr>
              <a:t>)</a:t>
            </a:r>
            <a:endParaRPr lang="en-US" sz="4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169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Nelson Amaral</dc:creator>
  <cp:lastModifiedBy>Jose Nelson Amaral</cp:lastModifiedBy>
  <cp:revision>2</cp:revision>
  <dcterms:created xsi:type="dcterms:W3CDTF">2012-11-10T13:11:07Z</dcterms:created>
  <dcterms:modified xsi:type="dcterms:W3CDTF">2012-11-10T13:24:02Z</dcterms:modified>
</cp:coreProperties>
</file>