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13-10-26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D1A1B1-7171-4161-B1B1-011171B1F161}" type="slidenum">
              <a:rPr lang="en-CA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505840" y="801000"/>
            <a:ext cx="597240" cy="13035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" name="CustomShape 2"/>
          <p:cNvSpPr/>
          <p:nvPr/>
        </p:nvSpPr>
        <p:spPr>
          <a:xfrm>
            <a:off x="3251160" y="195120"/>
            <a:ext cx="264132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" name="CustomShape 3"/>
          <p:cNvSpPr/>
          <p:nvPr/>
        </p:nvSpPr>
        <p:spPr>
          <a:xfrm>
            <a:off x="3702960" y="236160"/>
            <a:ext cx="193068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Hong Kong</a:t>
            </a:r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1997640" y="-6660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S(50)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2036520" y="277920"/>
            <a:ext cx="8319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R(6)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2076840" y="59724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F(12)</a:t>
            </a:r>
            <a:endParaRPr/>
          </a:p>
        </p:txBody>
      </p:sp>
      <p:sp>
        <p:nvSpPr>
          <p:cNvPr id="43" name="CustomShape 7"/>
          <p:cNvSpPr/>
          <p:nvPr/>
        </p:nvSpPr>
        <p:spPr>
          <a:xfrm>
            <a:off x="3230280" y="801000"/>
            <a:ext cx="407520" cy="13035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" name="CustomShape 8"/>
          <p:cNvSpPr/>
          <p:nvPr/>
        </p:nvSpPr>
        <p:spPr>
          <a:xfrm>
            <a:off x="2409840" y="2815200"/>
            <a:ext cx="819000" cy="119952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" name="CustomShape 9"/>
          <p:cNvSpPr/>
          <p:nvPr/>
        </p:nvSpPr>
        <p:spPr>
          <a:xfrm>
            <a:off x="2410560" y="4725000"/>
            <a:ext cx="1574640" cy="13035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" name="CustomShape 10"/>
          <p:cNvSpPr/>
          <p:nvPr/>
        </p:nvSpPr>
        <p:spPr>
          <a:xfrm>
            <a:off x="5157360" y="4725000"/>
            <a:ext cx="1890360" cy="13035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" name="CustomShape 11"/>
          <p:cNvSpPr/>
          <p:nvPr/>
        </p:nvSpPr>
        <p:spPr>
          <a:xfrm>
            <a:off x="6728040" y="2711160"/>
            <a:ext cx="320400" cy="13035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" name="CustomShape 12"/>
          <p:cNvSpPr/>
          <p:nvPr/>
        </p:nvSpPr>
        <p:spPr>
          <a:xfrm>
            <a:off x="3724560" y="4370040"/>
            <a:ext cx="238680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" name="CustomShape 13"/>
          <p:cNvSpPr/>
          <p:nvPr/>
        </p:nvSpPr>
        <p:spPr>
          <a:xfrm>
            <a:off x="5220720" y="2104920"/>
            <a:ext cx="176580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" name="CustomShape 14"/>
          <p:cNvSpPr/>
          <p:nvPr/>
        </p:nvSpPr>
        <p:spPr>
          <a:xfrm>
            <a:off x="5429880" y="2146320"/>
            <a:ext cx="13881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Toronto</a:t>
            </a:r>
            <a:endParaRPr/>
          </a:p>
        </p:txBody>
      </p:sp>
      <p:sp>
        <p:nvSpPr>
          <p:cNvPr id="51" name="CustomShape 15"/>
          <p:cNvSpPr/>
          <p:nvPr/>
        </p:nvSpPr>
        <p:spPr>
          <a:xfrm>
            <a:off x="2157120" y="2104920"/>
            <a:ext cx="214560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" name="CustomShape 16"/>
          <p:cNvSpPr/>
          <p:nvPr/>
        </p:nvSpPr>
        <p:spPr>
          <a:xfrm>
            <a:off x="2288880" y="2146320"/>
            <a:ext cx="18072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Vancouver</a:t>
            </a:r>
            <a:endParaRPr/>
          </a:p>
        </p:txBody>
      </p:sp>
      <p:sp>
        <p:nvSpPr>
          <p:cNvPr id="53" name="CustomShape 17"/>
          <p:cNvSpPr/>
          <p:nvPr/>
        </p:nvSpPr>
        <p:spPr>
          <a:xfrm>
            <a:off x="1096920" y="4014720"/>
            <a:ext cx="262692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" name="CustomShape 18"/>
          <p:cNvSpPr/>
          <p:nvPr/>
        </p:nvSpPr>
        <p:spPr>
          <a:xfrm>
            <a:off x="1238760" y="4067280"/>
            <a:ext cx="23238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San Francisco</a:t>
            </a:r>
            <a:endParaRPr/>
          </a:p>
        </p:txBody>
      </p:sp>
      <p:sp>
        <p:nvSpPr>
          <p:cNvPr id="55" name="CustomShape 19"/>
          <p:cNvSpPr/>
          <p:nvPr/>
        </p:nvSpPr>
        <p:spPr>
          <a:xfrm>
            <a:off x="6111720" y="4014720"/>
            <a:ext cx="187380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" name="CustomShape 20"/>
          <p:cNvSpPr/>
          <p:nvPr/>
        </p:nvSpPr>
        <p:spPr>
          <a:xfrm>
            <a:off x="6157440" y="4066560"/>
            <a:ext cx="178272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Edmonton</a:t>
            </a:r>
            <a:endParaRPr/>
          </a:p>
        </p:txBody>
      </p:sp>
      <p:sp>
        <p:nvSpPr>
          <p:cNvPr id="57" name="CustomShape 21"/>
          <p:cNvSpPr/>
          <p:nvPr/>
        </p:nvSpPr>
        <p:spPr>
          <a:xfrm>
            <a:off x="3742920" y="5924880"/>
            <a:ext cx="1657800" cy="70956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" name="CustomShape 22"/>
          <p:cNvSpPr/>
          <p:nvPr/>
        </p:nvSpPr>
        <p:spPr>
          <a:xfrm>
            <a:off x="3951000" y="5966280"/>
            <a:ext cx="12081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CA" sz="2800">
                <a:latin typeface="Times New Roman"/>
              </a:rPr>
              <a:t>Seattle</a:t>
            </a:r>
            <a:endParaRPr/>
          </a:p>
        </p:txBody>
      </p:sp>
      <p:sp>
        <p:nvSpPr>
          <p:cNvPr id="59" name="CustomShape 23"/>
          <p:cNvSpPr/>
          <p:nvPr/>
        </p:nvSpPr>
        <p:spPr>
          <a:xfrm>
            <a:off x="991080" y="185652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S(45)</a:t>
            </a:r>
            <a:endParaRPr/>
          </a:p>
        </p:txBody>
      </p:sp>
      <p:sp>
        <p:nvSpPr>
          <p:cNvPr id="60" name="CustomShape 24"/>
          <p:cNvSpPr/>
          <p:nvPr/>
        </p:nvSpPr>
        <p:spPr>
          <a:xfrm>
            <a:off x="1029960" y="2201040"/>
            <a:ext cx="10116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R(20)</a:t>
            </a:r>
            <a:endParaRPr/>
          </a:p>
        </p:txBody>
      </p:sp>
      <p:sp>
        <p:nvSpPr>
          <p:cNvPr id="61" name="CustomShape 25"/>
          <p:cNvSpPr/>
          <p:nvPr/>
        </p:nvSpPr>
        <p:spPr>
          <a:xfrm>
            <a:off x="1069560" y="2520360"/>
            <a:ext cx="7938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F(8)</a:t>
            </a:r>
            <a:endParaRPr/>
          </a:p>
        </p:txBody>
      </p:sp>
      <p:sp>
        <p:nvSpPr>
          <p:cNvPr id="62" name="CustomShape 26"/>
          <p:cNvSpPr/>
          <p:nvPr/>
        </p:nvSpPr>
        <p:spPr>
          <a:xfrm>
            <a:off x="75960" y="377640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S(22)</a:t>
            </a:r>
            <a:endParaRPr/>
          </a:p>
        </p:txBody>
      </p:sp>
      <p:sp>
        <p:nvSpPr>
          <p:cNvPr id="63" name="CustomShape 27"/>
          <p:cNvSpPr/>
          <p:nvPr/>
        </p:nvSpPr>
        <p:spPr>
          <a:xfrm>
            <a:off x="115200" y="4120920"/>
            <a:ext cx="10101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R(50)</a:t>
            </a:r>
            <a:endParaRPr/>
          </a:p>
        </p:txBody>
      </p:sp>
      <p:sp>
        <p:nvSpPr>
          <p:cNvPr id="64" name="CustomShape 28"/>
          <p:cNvSpPr/>
          <p:nvPr/>
        </p:nvSpPr>
        <p:spPr>
          <a:xfrm>
            <a:off x="155160" y="444024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F(18)</a:t>
            </a:r>
            <a:endParaRPr/>
          </a:p>
        </p:txBody>
      </p:sp>
      <p:sp>
        <p:nvSpPr>
          <p:cNvPr id="65" name="CustomShape 29"/>
          <p:cNvSpPr/>
          <p:nvPr/>
        </p:nvSpPr>
        <p:spPr>
          <a:xfrm>
            <a:off x="8061120" y="3921120"/>
            <a:ext cx="10116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R(25)</a:t>
            </a:r>
            <a:endParaRPr/>
          </a:p>
        </p:txBody>
      </p:sp>
      <p:sp>
        <p:nvSpPr>
          <p:cNvPr id="66" name="CustomShape 30"/>
          <p:cNvSpPr/>
          <p:nvPr/>
        </p:nvSpPr>
        <p:spPr>
          <a:xfrm>
            <a:off x="8102520" y="4240440"/>
            <a:ext cx="7938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F(7)</a:t>
            </a:r>
            <a:endParaRPr/>
          </a:p>
        </p:txBody>
      </p:sp>
      <p:sp>
        <p:nvSpPr>
          <p:cNvPr id="67" name="CustomShape 31"/>
          <p:cNvSpPr/>
          <p:nvPr/>
        </p:nvSpPr>
        <p:spPr>
          <a:xfrm>
            <a:off x="7117920" y="177120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S(30)</a:t>
            </a:r>
            <a:endParaRPr/>
          </a:p>
        </p:txBody>
      </p:sp>
      <p:sp>
        <p:nvSpPr>
          <p:cNvPr id="68" name="CustomShape 32"/>
          <p:cNvSpPr/>
          <p:nvPr/>
        </p:nvSpPr>
        <p:spPr>
          <a:xfrm>
            <a:off x="7156440" y="2115720"/>
            <a:ext cx="10116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R(15)</a:t>
            </a:r>
            <a:endParaRPr/>
          </a:p>
        </p:txBody>
      </p:sp>
      <p:sp>
        <p:nvSpPr>
          <p:cNvPr id="69" name="CustomShape 33"/>
          <p:cNvSpPr/>
          <p:nvPr/>
        </p:nvSpPr>
        <p:spPr>
          <a:xfrm>
            <a:off x="7196760" y="2435040"/>
            <a:ext cx="95832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F(11)</a:t>
            </a:r>
            <a:endParaRPr/>
          </a:p>
        </p:txBody>
      </p:sp>
      <p:sp>
        <p:nvSpPr>
          <p:cNvPr id="70" name="CustomShape 34"/>
          <p:cNvSpPr/>
          <p:nvPr/>
        </p:nvSpPr>
        <p:spPr>
          <a:xfrm>
            <a:off x="2574000" y="5811120"/>
            <a:ext cx="97344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S(16)</a:t>
            </a:r>
            <a:endParaRPr/>
          </a:p>
        </p:txBody>
      </p:sp>
      <p:sp>
        <p:nvSpPr>
          <p:cNvPr id="71" name="CustomShape 35"/>
          <p:cNvSpPr/>
          <p:nvPr/>
        </p:nvSpPr>
        <p:spPr>
          <a:xfrm>
            <a:off x="2632320" y="6155640"/>
            <a:ext cx="97200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F(20)</a:t>
            </a:r>
            <a:endParaRPr/>
          </a:p>
        </p:txBody>
      </p:sp>
      <p:sp>
        <p:nvSpPr>
          <p:cNvPr id="72" name="CustomShape 36"/>
          <p:cNvSpPr/>
          <p:nvPr/>
        </p:nvSpPr>
        <p:spPr>
          <a:xfrm>
            <a:off x="2907360" y="112032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80</a:t>
            </a:r>
            <a:endParaRPr/>
          </a:p>
        </p:txBody>
      </p:sp>
      <p:sp>
        <p:nvSpPr>
          <p:cNvPr id="73" name="CustomShape 37"/>
          <p:cNvSpPr/>
          <p:nvPr/>
        </p:nvSpPr>
        <p:spPr>
          <a:xfrm>
            <a:off x="5699520" y="94716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90</a:t>
            </a:r>
            <a:endParaRPr/>
          </a:p>
        </p:txBody>
      </p:sp>
      <p:sp>
        <p:nvSpPr>
          <p:cNvPr id="74" name="CustomShape 38"/>
          <p:cNvSpPr/>
          <p:nvPr/>
        </p:nvSpPr>
        <p:spPr>
          <a:xfrm>
            <a:off x="6959880" y="304956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89</a:t>
            </a:r>
            <a:endParaRPr/>
          </a:p>
        </p:txBody>
      </p:sp>
      <p:sp>
        <p:nvSpPr>
          <p:cNvPr id="75" name="CustomShape 39"/>
          <p:cNvSpPr/>
          <p:nvPr/>
        </p:nvSpPr>
        <p:spPr>
          <a:xfrm>
            <a:off x="6103800" y="2815200"/>
            <a:ext cx="375120" cy="1252080"/>
          </a:xfrm>
          <a:prstGeom prst="straightConnector1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" name="CustomShape 40"/>
          <p:cNvSpPr/>
          <p:nvPr/>
        </p:nvSpPr>
        <p:spPr>
          <a:xfrm>
            <a:off x="5757840" y="325332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10</a:t>
            </a:r>
            <a:endParaRPr/>
          </a:p>
        </p:txBody>
      </p:sp>
      <p:sp>
        <p:nvSpPr>
          <p:cNvPr id="77" name="CustomShape 41"/>
          <p:cNvSpPr/>
          <p:nvPr/>
        </p:nvSpPr>
        <p:spPr>
          <a:xfrm>
            <a:off x="2244240" y="311364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80</a:t>
            </a:r>
            <a:endParaRPr/>
          </a:p>
        </p:txBody>
      </p:sp>
      <p:sp>
        <p:nvSpPr>
          <p:cNvPr id="78" name="CustomShape 42"/>
          <p:cNvSpPr/>
          <p:nvPr/>
        </p:nvSpPr>
        <p:spPr>
          <a:xfrm>
            <a:off x="2333880" y="496404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50</a:t>
            </a:r>
            <a:endParaRPr/>
          </a:p>
        </p:txBody>
      </p:sp>
      <p:sp>
        <p:nvSpPr>
          <p:cNvPr id="79" name="CustomShape 43"/>
          <p:cNvSpPr/>
          <p:nvPr/>
        </p:nvSpPr>
        <p:spPr>
          <a:xfrm>
            <a:off x="4561560" y="437004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30</a:t>
            </a:r>
            <a:endParaRPr/>
          </a:p>
        </p:txBody>
      </p:sp>
      <p:sp>
        <p:nvSpPr>
          <p:cNvPr id="80" name="CustomShape 44"/>
          <p:cNvSpPr/>
          <p:nvPr/>
        </p:nvSpPr>
        <p:spPr>
          <a:xfrm>
            <a:off x="6030360" y="522576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50</a:t>
            </a:r>
            <a:endParaRPr/>
          </a:p>
        </p:txBody>
      </p:sp>
      <p:sp>
        <p:nvSpPr>
          <p:cNvPr id="81" name="CustomShape 45"/>
          <p:cNvSpPr/>
          <p:nvPr/>
        </p:nvSpPr>
        <p:spPr>
          <a:xfrm>
            <a:off x="-498240" y="3600"/>
            <a:ext cx="22719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       </a:t>
            </a:r>
            <a:r>
              <a:rPr lang="en-CA" sz="2800">
                <a:latin typeface="Times New Roman"/>
              </a:rPr>
              <a:t>S: Salmon</a:t>
            </a:r>
            <a:endParaRPr/>
          </a:p>
        </p:txBody>
      </p:sp>
      <p:sp>
        <p:nvSpPr>
          <p:cNvPr id="82" name="CustomShape 46"/>
          <p:cNvSpPr/>
          <p:nvPr/>
        </p:nvSpPr>
        <p:spPr>
          <a:xfrm>
            <a:off x="106920" y="348120"/>
            <a:ext cx="125244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R: Rice</a:t>
            </a:r>
            <a:endParaRPr/>
          </a:p>
        </p:txBody>
      </p:sp>
      <p:sp>
        <p:nvSpPr>
          <p:cNvPr id="83" name="CustomShape 47"/>
          <p:cNvSpPr/>
          <p:nvPr/>
        </p:nvSpPr>
        <p:spPr>
          <a:xfrm>
            <a:off x="-144000" y="720000"/>
            <a:ext cx="2050560" cy="5360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CA" sz="2800">
                <a:latin typeface="Times New Roman"/>
              </a:rPr>
              <a:t>   </a:t>
            </a:r>
            <a:r>
              <a:rPr lang="en-CA" sz="2800">
                <a:latin typeface="Times New Roman"/>
              </a:rPr>
              <a:t>F: Flowers</a:t>
            </a:r>
            <a:endParaRPr/>
          </a:p>
        </p:txBody>
      </p:sp>
      <p:sp>
        <p:nvSpPr>
          <p:cNvPr id="84" name="CustomShape 48"/>
          <p:cNvSpPr/>
          <p:nvPr/>
        </p:nvSpPr>
        <p:spPr>
          <a:xfrm>
            <a:off x="5743080" y="-57240"/>
            <a:ext cx="7160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250</a:t>
            </a:r>
            <a:endParaRPr/>
          </a:p>
        </p:txBody>
      </p:sp>
      <p:sp>
        <p:nvSpPr>
          <p:cNvPr id="85" name="CustomShape 49"/>
          <p:cNvSpPr/>
          <p:nvPr/>
        </p:nvSpPr>
        <p:spPr>
          <a:xfrm>
            <a:off x="3492720" y="1677600"/>
            <a:ext cx="7160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140</a:t>
            </a:r>
            <a:endParaRPr/>
          </a:p>
        </p:txBody>
      </p:sp>
      <p:sp>
        <p:nvSpPr>
          <p:cNvPr id="86" name="CustomShape 50"/>
          <p:cNvSpPr/>
          <p:nvPr/>
        </p:nvSpPr>
        <p:spPr>
          <a:xfrm>
            <a:off x="5147640" y="1677600"/>
            <a:ext cx="7160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170</a:t>
            </a:r>
            <a:endParaRPr/>
          </a:p>
        </p:txBody>
      </p:sp>
      <p:sp>
        <p:nvSpPr>
          <p:cNvPr id="87" name="CustomShape 51"/>
          <p:cNvSpPr/>
          <p:nvPr/>
        </p:nvSpPr>
        <p:spPr>
          <a:xfrm>
            <a:off x="3046320" y="3640680"/>
            <a:ext cx="7160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210</a:t>
            </a:r>
            <a:endParaRPr/>
          </a:p>
        </p:txBody>
      </p:sp>
      <p:sp>
        <p:nvSpPr>
          <p:cNvPr id="88" name="CustomShape 52"/>
          <p:cNvSpPr/>
          <p:nvPr/>
        </p:nvSpPr>
        <p:spPr>
          <a:xfrm>
            <a:off x="7237800" y="4614480"/>
            <a:ext cx="5378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90</a:t>
            </a:r>
            <a:endParaRPr/>
          </a:p>
        </p:txBody>
      </p:sp>
      <p:sp>
        <p:nvSpPr>
          <p:cNvPr id="89" name="CustomShape 53"/>
          <p:cNvSpPr/>
          <p:nvPr/>
        </p:nvSpPr>
        <p:spPr>
          <a:xfrm>
            <a:off x="5404320" y="5968080"/>
            <a:ext cx="716040" cy="5169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 sz="2800">
                <a:solidFill>
                  <a:srgbClr val="000000"/>
                </a:solidFill>
                <a:latin typeface="Times New Roman"/>
              </a:rPr>
              <a:t>160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