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20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7779-90E4-9540-BC84-23DA585C8FB6}" type="datetimeFigureOut">
              <a:rPr lang="en-US" smtClean="0"/>
              <a:t>2012-11-05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245-6D8B-1744-A21D-1CB470DD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9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7779-90E4-9540-BC84-23DA585C8FB6}" type="datetimeFigureOut">
              <a:rPr lang="en-US" smtClean="0"/>
              <a:t>2012-11-05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245-6D8B-1744-A21D-1CB470DD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9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7779-90E4-9540-BC84-23DA585C8FB6}" type="datetimeFigureOut">
              <a:rPr lang="en-US" smtClean="0"/>
              <a:t>2012-11-05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245-6D8B-1744-A21D-1CB470DD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7779-90E4-9540-BC84-23DA585C8FB6}" type="datetimeFigureOut">
              <a:rPr lang="en-US" smtClean="0"/>
              <a:t>2012-11-05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245-6D8B-1744-A21D-1CB470DD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7779-90E4-9540-BC84-23DA585C8FB6}" type="datetimeFigureOut">
              <a:rPr lang="en-US" smtClean="0"/>
              <a:t>2012-11-05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245-6D8B-1744-A21D-1CB470DD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2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7779-90E4-9540-BC84-23DA585C8FB6}" type="datetimeFigureOut">
              <a:rPr lang="en-US" smtClean="0"/>
              <a:t>2012-11-05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245-6D8B-1744-A21D-1CB470DD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2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7779-90E4-9540-BC84-23DA585C8FB6}" type="datetimeFigureOut">
              <a:rPr lang="en-US" smtClean="0"/>
              <a:t>2012-11-05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245-6D8B-1744-A21D-1CB470DD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0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7779-90E4-9540-BC84-23DA585C8FB6}" type="datetimeFigureOut">
              <a:rPr lang="en-US" smtClean="0"/>
              <a:t>2012-11-05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245-6D8B-1744-A21D-1CB470DD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8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7779-90E4-9540-BC84-23DA585C8FB6}" type="datetimeFigureOut">
              <a:rPr lang="en-US" smtClean="0"/>
              <a:t>2012-11-05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245-6D8B-1744-A21D-1CB470DD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4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7779-90E4-9540-BC84-23DA585C8FB6}" type="datetimeFigureOut">
              <a:rPr lang="en-US" smtClean="0"/>
              <a:t>2012-11-05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245-6D8B-1744-A21D-1CB470DD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5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7779-90E4-9540-BC84-23DA585C8FB6}" type="datetimeFigureOut">
              <a:rPr lang="en-US" smtClean="0"/>
              <a:t>2012-11-05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B245-6D8B-1744-A21D-1CB470DD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6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97779-90E4-9540-BC84-23DA585C8FB6}" type="datetimeFigureOut">
              <a:rPr lang="en-US" smtClean="0"/>
              <a:t>2012-11-05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2B245-6D8B-1744-A21D-1CB470DDE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8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3984306" y="896078"/>
            <a:ext cx="1175388" cy="1187676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endParaRPr lang="en-US" sz="40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75347" y="3534570"/>
            <a:ext cx="1175388" cy="1187676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i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a,b</a:t>
            </a:r>
            <a:endParaRPr lang="en-US" sz="40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1769667" y="3534570"/>
            <a:ext cx="1175388" cy="1187676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i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a,b</a:t>
            </a:r>
            <a:endParaRPr lang="en-US" sz="40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3263987" y="3534570"/>
            <a:ext cx="1175388" cy="1187676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i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a,e</a:t>
            </a:r>
            <a:endParaRPr lang="en-US" sz="40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739110" y="3534570"/>
            <a:ext cx="1175388" cy="1187676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i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b,c</a:t>
            </a:r>
            <a:endParaRPr lang="en-US" sz="40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40" name="Straight Arrow Connector 39"/>
          <p:cNvCxnSpPr>
            <a:stCxn id="30" idx="4"/>
            <a:endCxn id="37" idx="0"/>
          </p:cNvCxnSpPr>
          <p:nvPr/>
        </p:nvCxnSpPr>
        <p:spPr>
          <a:xfrm flipH="1">
            <a:off x="2357361" y="2083754"/>
            <a:ext cx="2214639" cy="145081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4"/>
            <a:endCxn id="29" idx="0"/>
          </p:cNvCxnSpPr>
          <p:nvPr/>
        </p:nvCxnSpPr>
        <p:spPr>
          <a:xfrm flipH="1">
            <a:off x="863041" y="2083754"/>
            <a:ext cx="3708959" cy="145081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4"/>
            <a:endCxn id="38" idx="0"/>
          </p:cNvCxnSpPr>
          <p:nvPr/>
        </p:nvCxnSpPr>
        <p:spPr>
          <a:xfrm flipH="1">
            <a:off x="3851681" y="2083754"/>
            <a:ext cx="720319" cy="145081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4"/>
            <a:endCxn id="39" idx="0"/>
          </p:cNvCxnSpPr>
          <p:nvPr/>
        </p:nvCxnSpPr>
        <p:spPr>
          <a:xfrm>
            <a:off x="4572000" y="2083754"/>
            <a:ext cx="754804" cy="145081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252627" y="3534570"/>
            <a:ext cx="1175388" cy="1187676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i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b,e</a:t>
            </a:r>
            <a:endParaRPr lang="en-US" sz="40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746949" y="3534570"/>
            <a:ext cx="1175388" cy="1187676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i="1" dirty="0" err="1">
                <a:solidFill>
                  <a:schemeClr val="tx1"/>
                </a:solidFill>
                <a:latin typeface="Times New Roman"/>
                <a:cs typeface="Times New Roman"/>
              </a:rPr>
              <a:t>c</a:t>
            </a:r>
            <a:r>
              <a:rPr lang="en-US" sz="4000" i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,e</a:t>
            </a:r>
            <a:endParaRPr lang="en-US" sz="400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46" name="Straight Arrow Connector 45"/>
          <p:cNvCxnSpPr>
            <a:stCxn id="30" idx="4"/>
            <a:endCxn id="43" idx="0"/>
          </p:cNvCxnSpPr>
          <p:nvPr/>
        </p:nvCxnSpPr>
        <p:spPr>
          <a:xfrm>
            <a:off x="4572000" y="2083754"/>
            <a:ext cx="2268321" cy="145081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4"/>
            <a:endCxn id="44" idx="0"/>
          </p:cNvCxnSpPr>
          <p:nvPr/>
        </p:nvCxnSpPr>
        <p:spPr>
          <a:xfrm>
            <a:off x="4572000" y="2083754"/>
            <a:ext cx="3762643" cy="145081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4923" y="4856434"/>
            <a:ext cx="99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S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= </a:t>
            </a:r>
            <a:r>
              <a:rPr lang="en-US" sz="2400" dirty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59243" y="4856434"/>
            <a:ext cx="99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S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= </a:t>
            </a:r>
            <a:r>
              <a:rPr lang="en-US" sz="2400" dirty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85932" y="4856434"/>
            <a:ext cx="1389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S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= </a:t>
            </a:r>
            <a:r>
              <a:rPr lang="en-US" sz="2400" dirty="0" smtClean="0">
                <a:latin typeface="Times New Roman"/>
                <a:cs typeface="Times New Roman"/>
              </a:rPr>
              <a:t>1/</a:t>
            </a:r>
            <a:r>
              <a:rPr lang="en-US" sz="2400" dirty="0" smtClean="0">
                <a:latin typeface="Times New Roman"/>
                <a:cs typeface="Times New Roman"/>
              </a:rPr>
              <a:t>46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32043" y="4856434"/>
            <a:ext cx="1389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S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= </a:t>
            </a:r>
            <a:r>
              <a:rPr lang="en-US" sz="2400" dirty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Times New Roman"/>
                <a:cs typeface="Times New Roman"/>
              </a:rPr>
              <a:t>/</a:t>
            </a:r>
            <a:r>
              <a:rPr lang="en-US" sz="2400" dirty="0" smtClean="0">
                <a:latin typeface="Times New Roman"/>
                <a:cs typeface="Times New Roman"/>
              </a:rPr>
              <a:t>46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2203" y="4856434"/>
            <a:ext cx="99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S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= </a:t>
            </a:r>
            <a:r>
              <a:rPr lang="en-US" sz="2400" dirty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67516" y="4856434"/>
            <a:ext cx="934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S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n</a:t>
            </a:r>
            <a:r>
              <a:rPr lang="en-US" sz="2400" baseline="-250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= </a:t>
            </a:r>
            <a:r>
              <a:rPr lang="en-US" sz="2400" dirty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6123" y="5250722"/>
            <a:ext cx="94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S</a:t>
            </a:r>
            <a:r>
              <a:rPr lang="en-US" sz="2400" i="1" baseline="-25000" dirty="0"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= </a:t>
            </a:r>
            <a:r>
              <a:rPr lang="en-US" sz="2400" dirty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860443" y="5250722"/>
            <a:ext cx="94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S</a:t>
            </a:r>
            <a:r>
              <a:rPr lang="en-US" sz="2400" i="1" baseline="-25000" dirty="0"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= </a:t>
            </a:r>
            <a:r>
              <a:rPr lang="en-US" sz="2400" dirty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87132" y="5250722"/>
            <a:ext cx="1341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S</a:t>
            </a:r>
            <a:r>
              <a:rPr lang="en-US" sz="2400" i="1" baseline="-25000" dirty="0"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= </a:t>
            </a:r>
            <a:r>
              <a:rPr lang="en-US" sz="2400" dirty="0">
                <a:latin typeface="Times New Roman"/>
                <a:cs typeface="Times New Roman"/>
              </a:rPr>
              <a:t>2</a:t>
            </a:r>
            <a:r>
              <a:rPr lang="en-US" sz="2400" dirty="0" smtClean="0">
                <a:latin typeface="Times New Roman"/>
                <a:cs typeface="Times New Roman"/>
              </a:rPr>
              <a:t>/</a:t>
            </a:r>
            <a:r>
              <a:rPr lang="en-US" sz="2400" dirty="0" smtClean="0">
                <a:latin typeface="Times New Roman"/>
                <a:cs typeface="Times New Roman"/>
              </a:rPr>
              <a:t>46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33243" y="5250722"/>
            <a:ext cx="1341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S</a:t>
            </a:r>
            <a:r>
              <a:rPr lang="en-US" sz="2400" i="1" baseline="-25000" dirty="0"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= </a:t>
            </a:r>
            <a:r>
              <a:rPr lang="en-US" sz="2400" dirty="0" smtClean="0">
                <a:latin typeface="Times New Roman"/>
                <a:cs typeface="Times New Roman"/>
              </a:rPr>
              <a:t>3/</a:t>
            </a:r>
            <a:r>
              <a:rPr lang="en-US" sz="2400" dirty="0" smtClean="0">
                <a:latin typeface="Times New Roman"/>
                <a:cs typeface="Times New Roman"/>
              </a:rPr>
              <a:t>46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43403" y="5250722"/>
            <a:ext cx="94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S</a:t>
            </a:r>
            <a:r>
              <a:rPr lang="en-US" sz="2400" i="1" baseline="-25000" dirty="0"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= </a:t>
            </a:r>
            <a:r>
              <a:rPr lang="en-US" sz="2400" dirty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68716" y="5250722"/>
            <a:ext cx="9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S</a:t>
            </a:r>
            <a:r>
              <a:rPr lang="en-US" sz="2400" i="1" baseline="-25000" dirty="0">
                <a:latin typeface="Times New Roman"/>
                <a:cs typeface="Times New Roman"/>
              </a:rPr>
              <a:t>e</a:t>
            </a:r>
            <a:r>
              <a:rPr lang="en-US" sz="2400" baseline="-250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= </a:t>
            </a:r>
            <a:r>
              <a:rPr lang="en-US" sz="2400" dirty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201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63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Alberta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Nelson Amaral</dc:creator>
  <cp:lastModifiedBy>Jose Nelson Amaral</cp:lastModifiedBy>
  <cp:revision>11</cp:revision>
  <dcterms:created xsi:type="dcterms:W3CDTF">2012-11-06T00:22:50Z</dcterms:created>
  <dcterms:modified xsi:type="dcterms:W3CDTF">2012-11-06T01:47:17Z</dcterms:modified>
</cp:coreProperties>
</file>