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CA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F1B19131-F141-4181-B1D1-C1D18141D151}" type="slidenum">
              <a:rPr lang="en-CA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792000"/>
            <a:ext cx="9720000" cy="61200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