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8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A5EF-80E1-449D-AFE3-1587AA9A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751" y="3099175"/>
            <a:ext cx="3738926" cy="3076576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LI4</a:t>
            </a:r>
            <a:br>
              <a:rPr lang="pt-PT" sz="4400" dirty="0"/>
            </a:br>
            <a:r>
              <a:rPr lang="pt-PT" sz="4400" dirty="0"/>
              <a:t>2020/2021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D99E2-F052-4C6A-B2DE-7838C1C2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998" y="930801"/>
            <a:ext cx="3320002" cy="216837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t-PT" sz="1200" u="sng" dirty="0">
                <a:latin typeface="Arial" panose="020B0604020202020204" pitchFamily="34" charset="0"/>
                <a:cs typeface="Arial" panose="020B0604020202020204" pitchFamily="34" charset="0"/>
              </a:rPr>
              <a:t>Membros do grupo 38: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Filipa Pereira (A89589)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Carolina Santejo(A89500)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Raquel Costa (A89464)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Sara Marques (A89477)</a:t>
            </a:r>
          </a:p>
          <a:p>
            <a:pPr algn="r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E1199410-37DA-473B-8D05-DF73C611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05" y="1273540"/>
            <a:ext cx="5435600" cy="3651269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AEB1872F-E700-4EF1-BDA0-1AEFA9479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38003" r="9032" b="30071"/>
          <a:stretch/>
        </p:blipFill>
        <p:spPr>
          <a:xfrm>
            <a:off x="2433044" y="6063904"/>
            <a:ext cx="2025247" cy="36933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9A542A07-55B3-4750-9C9B-F9F3FAD49C3D}"/>
              </a:ext>
            </a:extLst>
          </p:cNvPr>
          <p:cNvSpPr txBox="1"/>
          <p:nvPr/>
        </p:nvSpPr>
        <p:spPr>
          <a:xfrm>
            <a:off x="1143182" y="6018301"/>
            <a:ext cx="1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Powered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25169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1B33-6792-46C3-A19D-BEF55AA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Medidas de sucesso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E8C2F6-FB76-4E76-B552-C02D4B6B1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Publicação de conteúdos em tempo real</a:t>
            </a:r>
          </a:p>
          <a:p>
            <a:r>
              <a:rPr lang="pt-PT" dirty="0"/>
              <a:t>Flexibilidade do sistema</a:t>
            </a:r>
          </a:p>
          <a:p>
            <a:r>
              <a:rPr lang="pt-PT" dirty="0"/>
              <a:t>Aplicação ser um “instrumento pessoal”</a:t>
            </a:r>
          </a:p>
          <a:p>
            <a:r>
              <a:rPr lang="pt-PT" dirty="0"/>
              <a:t>Elaboração de uma interface simples e intuitiva</a:t>
            </a:r>
          </a:p>
          <a:p>
            <a:r>
              <a:rPr lang="pt-PT" dirty="0"/>
              <a:t>Assegurar o rápido e adequado funcionamento de todas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410762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CE9E2-CFA4-4D80-86A8-0263E598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Plano de desenvolvimento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A86C666E-2C98-4416-A0CC-3806B6D4A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66" y="1822424"/>
            <a:ext cx="11082867" cy="46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9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CA90-6F2F-4186-9C96-79A172D9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5ABB13-36AA-486F-8B63-81983363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em conta tudo o que foi apresentado até agora, o grupo considera que concluiu a primeira fase com sucesso, na medida em que desenvolveu uma base sólida e bem estruturada que permitirá que as próximas fases sejam elaboradas com mais nitidez.</a:t>
            </a:r>
          </a:p>
        </p:txBody>
      </p:sp>
    </p:spTree>
    <p:extLst>
      <p:ext uri="{BB962C8B-B14F-4D97-AF65-F5344CB8AC3E}">
        <p14:creationId xmlns:p14="http://schemas.microsoft.com/office/powerpoint/2010/main" val="287876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A5EF-80E1-449D-AFE3-1587AA9A8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751" y="3099175"/>
            <a:ext cx="3738926" cy="3076576"/>
          </a:xfrm>
        </p:spPr>
        <p:txBody>
          <a:bodyPr>
            <a:normAutofit/>
          </a:bodyPr>
          <a:lstStyle/>
          <a:p>
            <a:pPr algn="r"/>
            <a:r>
              <a:rPr lang="pt-PT" sz="4400" dirty="0"/>
              <a:t>LI4</a:t>
            </a:r>
            <a:br>
              <a:rPr lang="pt-PT" sz="4400" dirty="0"/>
            </a:br>
            <a:r>
              <a:rPr lang="pt-PT" sz="4400" dirty="0"/>
              <a:t>2020/2021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6D99E2-F052-4C6A-B2DE-7838C1C2F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1998" y="930801"/>
            <a:ext cx="3320002" cy="2168374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pt-PT" sz="1200" u="sng" dirty="0">
                <a:latin typeface="Arial" panose="020B0604020202020204" pitchFamily="34" charset="0"/>
                <a:cs typeface="Arial" panose="020B0604020202020204" pitchFamily="34" charset="0"/>
              </a:rPr>
              <a:t>Membros do grupo 38: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Filipa Pereira (A89589)</a:t>
            </a:r>
          </a:p>
          <a:p>
            <a:pPr algn="r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Carolina Santejo(A89500)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Raquel Costa (A89464)</a:t>
            </a:r>
          </a:p>
          <a:p>
            <a:pPr algn="r"/>
            <a:r>
              <a:rPr lang="pt-PT" sz="1200" b="0" dirty="0">
                <a:latin typeface="Arial" panose="020B0604020202020204" pitchFamily="34" charset="0"/>
                <a:cs typeface="Arial" panose="020B0604020202020204" pitchFamily="34" charset="0"/>
              </a:rPr>
              <a:t>Sara Marques (A89477)</a:t>
            </a:r>
          </a:p>
          <a:p>
            <a:pPr algn="r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r>
              <a:rPr lang="pt-PT" sz="1200" u="sng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</a:t>
            </a: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endParaRPr lang="pt-PT" sz="1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E1199410-37DA-473B-8D05-DF73C6116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05" y="1273540"/>
            <a:ext cx="5435600" cy="3651269"/>
          </a:xfrm>
          <a:prstGeom prst="rect">
            <a:avLst/>
          </a:prstGeom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m 47">
            <a:extLst>
              <a:ext uri="{FF2B5EF4-FFF2-40B4-BE49-F238E27FC236}">
                <a16:creationId xmlns:a16="http://schemas.microsoft.com/office/drawing/2014/main" id="{AEB1872F-E700-4EF1-BDA0-1AEFA9479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6" t="38003" r="9032" b="30071"/>
          <a:stretch/>
        </p:blipFill>
        <p:spPr>
          <a:xfrm>
            <a:off x="2433044" y="6063904"/>
            <a:ext cx="2025247" cy="369331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9A542A07-55B3-4750-9C9B-F9F3FAD49C3D}"/>
              </a:ext>
            </a:extLst>
          </p:cNvPr>
          <p:cNvSpPr txBox="1"/>
          <p:nvPr/>
        </p:nvSpPr>
        <p:spPr>
          <a:xfrm>
            <a:off x="1143182" y="6018301"/>
            <a:ext cx="1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Powered</a:t>
            </a:r>
            <a:r>
              <a:rPr lang="pt-PT" i="1" dirty="0"/>
              <a:t> </a:t>
            </a:r>
            <a:r>
              <a:rPr lang="pt-PT" i="1" dirty="0" err="1"/>
              <a:t>by</a:t>
            </a:r>
            <a:r>
              <a:rPr lang="pt-PT" i="1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6989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6FF2-3BCF-42D0-A056-476551EE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104A9AB-F9D2-4F52-83F7-5E6C9E36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3"/>
            <a:ext cx="9906000" cy="431504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Contextualização</a:t>
            </a:r>
          </a:p>
          <a:p>
            <a:r>
              <a:rPr lang="pt-PT" dirty="0"/>
              <a:t>Caso de Estudo</a:t>
            </a:r>
          </a:p>
          <a:p>
            <a:r>
              <a:rPr lang="pt-PT" dirty="0"/>
              <a:t>Objetivos </a:t>
            </a:r>
          </a:p>
          <a:p>
            <a:r>
              <a:rPr lang="pt-PT" dirty="0"/>
              <a:t>Justificação e utilidade do sistema</a:t>
            </a:r>
          </a:p>
          <a:p>
            <a:r>
              <a:rPr lang="pt-PT" dirty="0"/>
              <a:t>Identidade do projeto</a:t>
            </a:r>
          </a:p>
          <a:p>
            <a:r>
              <a:rPr lang="pt-PT" dirty="0"/>
              <a:t>Recursos necessários</a:t>
            </a:r>
          </a:p>
          <a:p>
            <a:r>
              <a:rPr lang="pt-PT" dirty="0"/>
              <a:t>Maquete</a:t>
            </a:r>
          </a:p>
          <a:p>
            <a:r>
              <a:rPr lang="pt-PT" dirty="0"/>
              <a:t>Medidas de sucesso</a:t>
            </a:r>
          </a:p>
          <a:p>
            <a:r>
              <a:rPr lang="pt-PT" dirty="0"/>
              <a:t>Plano de desenvolvimento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93436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0E0F-54DE-471F-B9F5-EEB3AA9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3BA467-C455-42C8-8BBC-68215845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058892"/>
            <a:ext cx="10271791" cy="4451974"/>
          </a:xfrm>
        </p:spPr>
        <p:txBody>
          <a:bodyPr>
            <a:normAutofit fontScale="85000" lnSpcReduction="20000"/>
          </a:bodyPr>
          <a:lstStyle/>
          <a:p>
            <a:r>
              <a:rPr lang="pt-PT" dirty="0"/>
              <a:t>Impacto da era digital </a:t>
            </a:r>
          </a:p>
          <a:p>
            <a:r>
              <a:rPr lang="pt-PT" dirty="0"/>
              <a:t>Papel das redes sociais na distribuição de informação</a:t>
            </a:r>
          </a:p>
          <a:p>
            <a:r>
              <a:rPr lang="pt-PT" dirty="0"/>
              <a:t>Perigo da desinformação/</a:t>
            </a:r>
            <a:r>
              <a:rPr lang="pt-PT" i="1" dirty="0" err="1"/>
              <a:t>fake</a:t>
            </a:r>
            <a:r>
              <a:rPr lang="pt-PT" i="1" dirty="0"/>
              <a:t> </a:t>
            </a:r>
            <a:r>
              <a:rPr lang="pt-PT" i="1" dirty="0" err="1"/>
              <a:t>news</a:t>
            </a:r>
            <a:r>
              <a:rPr lang="pt-PT" i="1" dirty="0"/>
              <a:t> </a:t>
            </a:r>
          </a:p>
          <a:p>
            <a:r>
              <a:rPr lang="pt-PT" i="1" dirty="0"/>
              <a:t>63% dos utilizadores do Twitter utilizam exclusivamente a rede social como fonte de informação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       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“The greatest enemy of knowledge is not ignorance, it is the illusion of knowledge.” </a:t>
            </a:r>
          </a:p>
          <a:p>
            <a:pPr marL="0" indent="0">
              <a:buNone/>
            </a:pPr>
            <a:r>
              <a:rPr lang="en-US" dirty="0"/>
              <a:t>								– Stephen </a:t>
            </a:r>
            <a:r>
              <a:rPr lang="pt-PT" dirty="0" err="1"/>
              <a:t>Hawking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         </a:t>
            </a:r>
          </a:p>
          <a:p>
            <a:endParaRPr lang="pt-PT" i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B1DE82-0795-4678-8A52-430C738E0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5" t="41235" r="21945" b="41481"/>
          <a:stretch/>
        </p:blipFill>
        <p:spPr>
          <a:xfrm>
            <a:off x="4030133" y="4107647"/>
            <a:ext cx="3488267" cy="80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9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5298-7FA9-4025-A58D-C80ED309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D70152-282E-4E58-AF8E-E4F86E13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i="1" dirty="0" err="1"/>
              <a:t>NewsBook</a:t>
            </a:r>
            <a:r>
              <a:rPr lang="pt-PT" i="1" dirty="0"/>
              <a:t>  </a:t>
            </a:r>
            <a:r>
              <a:rPr lang="pt-PT" dirty="0"/>
              <a:t>é uma aplicação criada pela </a:t>
            </a:r>
            <a:r>
              <a:rPr lang="pt-PT" i="1" dirty="0" err="1"/>
              <a:t>startup</a:t>
            </a:r>
            <a:r>
              <a:rPr lang="pt-PT" i="1" dirty="0"/>
              <a:t> </a:t>
            </a:r>
            <a:r>
              <a:rPr lang="pt-PT" i="1" dirty="0" err="1"/>
              <a:t>TakingCtrl</a:t>
            </a:r>
            <a:endParaRPr lang="pt-PT" i="1" dirty="0"/>
          </a:p>
          <a:p>
            <a:r>
              <a:rPr lang="pt-PT" dirty="0"/>
              <a:t>Fusão entre um site tradicional de notícias e redes sociais</a:t>
            </a:r>
          </a:p>
          <a:p>
            <a:r>
              <a:rPr lang="pt-PT" dirty="0"/>
              <a:t>É uma plataforma de divulgação de artigos de diversos jornalistas</a:t>
            </a:r>
          </a:p>
          <a:p>
            <a:r>
              <a:rPr lang="pt-PT" dirty="0"/>
              <a:t>Expõe notícias de última hora a partir de várias fontes fidedignas</a:t>
            </a:r>
          </a:p>
        </p:txBody>
      </p:sp>
    </p:spTree>
    <p:extLst>
      <p:ext uri="{BB962C8B-B14F-4D97-AF65-F5344CB8AC3E}">
        <p14:creationId xmlns:p14="http://schemas.microsoft.com/office/powerpoint/2010/main" val="180847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0A932-819E-4749-9EE8-F1F83A32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E5F99B-DE65-4666-BE8C-50A50040B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  <a:p>
            <a:r>
              <a:rPr lang="pt-PT" dirty="0"/>
              <a:t>Fácil acesso a notícias e artigos de várias fontes a partir de uma única plataforma</a:t>
            </a:r>
          </a:p>
          <a:p>
            <a:r>
              <a:rPr lang="pt-PT" dirty="0"/>
              <a:t>Fomentar o debate e a partilha de ideias entre os utilizadores</a:t>
            </a:r>
          </a:p>
          <a:p>
            <a:r>
              <a:rPr lang="pt-PT" dirty="0"/>
              <a:t>Combater a desinformação</a:t>
            </a:r>
          </a:p>
          <a:p>
            <a:r>
              <a:rPr lang="pt-PT" dirty="0"/>
              <a:t>Apoiar jornalistas e o seu trabalho</a:t>
            </a:r>
          </a:p>
          <a:p>
            <a:r>
              <a:rPr lang="pt-PT" dirty="0"/>
              <a:t>Acesso a noticias nacionais ou internacionais: </a:t>
            </a:r>
            <a:r>
              <a:rPr lang="pt-PT" i="1" dirty="0" err="1"/>
              <a:t>Be</a:t>
            </a:r>
            <a:r>
              <a:rPr lang="pt-PT" i="1" dirty="0"/>
              <a:t> </a:t>
            </a:r>
            <a:r>
              <a:rPr lang="pt-PT" i="1" dirty="0" err="1"/>
              <a:t>connected</a:t>
            </a:r>
            <a:r>
              <a:rPr lang="pt-PT" i="1" dirty="0"/>
              <a:t> to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world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242408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94F8D-9102-446F-9CCA-EE6BDB6D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Justificação e utilidade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E3B3A4-99D5-49C2-8AAA-DEC5FEA6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43421"/>
            <a:ext cx="9906000" cy="4024424"/>
          </a:xfrm>
        </p:spPr>
        <p:txBody>
          <a:bodyPr/>
          <a:lstStyle/>
          <a:p>
            <a:r>
              <a:rPr lang="pt-PT" dirty="0"/>
              <a:t>Alternativa às redes sociais, como fonte de informação</a:t>
            </a:r>
          </a:p>
          <a:p>
            <a:r>
              <a:rPr lang="pt-PT" dirty="0"/>
              <a:t>Proporcionar aos utilizadores a possibilidade de personalizar o </a:t>
            </a:r>
            <a:r>
              <a:rPr lang="pt-PT" i="1" dirty="0" err="1"/>
              <a:t>feed</a:t>
            </a:r>
            <a:r>
              <a:rPr lang="pt-PT" dirty="0"/>
              <a:t> de notícias</a:t>
            </a:r>
          </a:p>
          <a:p>
            <a:r>
              <a:rPr lang="pt-PT" dirty="0"/>
              <a:t>Notificações em tempo real</a:t>
            </a:r>
          </a:p>
          <a:p>
            <a:r>
              <a:rPr lang="pt-PT" dirty="0"/>
              <a:t>Publicação de </a:t>
            </a:r>
            <a:r>
              <a:rPr lang="pt-PT" i="1" dirty="0"/>
              <a:t>podcasts </a:t>
            </a:r>
            <a:r>
              <a:rPr lang="pt-PT" dirty="0"/>
              <a:t>e excertos de telejornais</a:t>
            </a:r>
          </a:p>
          <a:p>
            <a:r>
              <a:rPr lang="pt-PT" dirty="0"/>
              <a:t>Partilha de textos de opinião de jornalistas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04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E0400-627A-4CDC-84FA-94848CC0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Identidade do projeto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6A525FF4-1445-4361-9A0A-6AF76494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987" y="1831975"/>
            <a:ext cx="923949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33E72-4789-4596-AB9C-EA71EB97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Recursos necessários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68282FF-D5CB-4047-B116-77AFD6F5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Equipa da </a:t>
            </a:r>
            <a:r>
              <a:rPr lang="pt-PT" dirty="0" err="1"/>
              <a:t>TakingCtrl</a:t>
            </a:r>
            <a:endParaRPr lang="pt-PT" dirty="0"/>
          </a:p>
          <a:p>
            <a:r>
              <a:rPr lang="pt-PT" dirty="0" err="1"/>
              <a:t>API's</a:t>
            </a:r>
            <a:r>
              <a:rPr lang="pt-PT" dirty="0"/>
              <a:t>: </a:t>
            </a:r>
            <a:r>
              <a:rPr lang="pt-PT" dirty="0" err="1"/>
              <a:t>newsAPI</a:t>
            </a:r>
            <a:r>
              <a:rPr lang="pt-PT" dirty="0"/>
              <a:t>, </a:t>
            </a:r>
            <a:r>
              <a:rPr lang="pt-PT" dirty="0" err="1"/>
              <a:t>Spotify</a:t>
            </a:r>
            <a:r>
              <a:rPr lang="pt-PT" dirty="0"/>
              <a:t> API e Youtube API</a:t>
            </a:r>
          </a:p>
          <a:p>
            <a:r>
              <a:rPr lang="pt-PT" dirty="0"/>
              <a:t>Entrevistas a futuros utilizadores</a:t>
            </a:r>
          </a:p>
          <a:p>
            <a:r>
              <a:rPr lang="pt-PT" dirty="0"/>
              <a:t>Planeamento na plataforma </a:t>
            </a:r>
            <a:r>
              <a:rPr lang="pt-PT" dirty="0" err="1"/>
              <a:t>asana</a:t>
            </a:r>
            <a:endParaRPr lang="pt-PT" dirty="0"/>
          </a:p>
          <a:p>
            <a:r>
              <a:rPr lang="pt-PT" dirty="0" err="1"/>
              <a:t>Mockflow</a:t>
            </a:r>
            <a:r>
              <a:rPr lang="pt-PT" dirty="0"/>
              <a:t>, Adobe Photoshop, </a:t>
            </a:r>
            <a:r>
              <a:rPr lang="pt-PT" dirty="0" err="1"/>
              <a:t>TailorBrands</a:t>
            </a:r>
            <a:r>
              <a:rPr lang="pt-PT" dirty="0"/>
              <a:t> e Brands.io para logotipos e maquetes</a:t>
            </a:r>
          </a:p>
          <a:p>
            <a:r>
              <a:rPr lang="pt-PT" dirty="0"/>
              <a:t>Microsoft Visual </a:t>
            </a:r>
            <a:r>
              <a:rPr lang="pt-PT" dirty="0" err="1"/>
              <a:t>Studio</a:t>
            </a:r>
            <a:r>
              <a:rPr lang="pt-PT" dirty="0"/>
              <a:t>, o Office, SQL Server, etc.</a:t>
            </a:r>
          </a:p>
        </p:txBody>
      </p:sp>
    </p:spTree>
    <p:extLst>
      <p:ext uri="{BB962C8B-B14F-4D97-AF65-F5344CB8AC3E}">
        <p14:creationId xmlns:p14="http://schemas.microsoft.com/office/powerpoint/2010/main" val="84028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BBE4-2B3E-458F-9C92-036D0A3B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534" y="296335"/>
            <a:ext cx="9906000" cy="1382156"/>
          </a:xfrm>
        </p:spPr>
        <p:txBody>
          <a:bodyPr/>
          <a:lstStyle/>
          <a:p>
            <a:pPr algn="ctr"/>
            <a:r>
              <a:rPr lang="pt-PT" dirty="0"/>
              <a:t>Maquete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371DD599-F2C4-46A0-96DC-0D715926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000" y="1678491"/>
            <a:ext cx="7768167" cy="436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73426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Ecrã Panorâmico</PresentationFormat>
  <Paragraphs>83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Angsana New</vt:lpstr>
      <vt:lpstr>Arial</vt:lpstr>
      <vt:lpstr>Univers Condensed Light</vt:lpstr>
      <vt:lpstr>Walbaum Display Light</vt:lpstr>
      <vt:lpstr>AngleLinesVTI</vt:lpstr>
      <vt:lpstr>LI4 2020/2021</vt:lpstr>
      <vt:lpstr>índice</vt:lpstr>
      <vt:lpstr>Contextualização</vt:lpstr>
      <vt:lpstr>Caso de estudo</vt:lpstr>
      <vt:lpstr>Objetivos</vt:lpstr>
      <vt:lpstr>Justificação e utilidade do sistema</vt:lpstr>
      <vt:lpstr>Identidade do projeto</vt:lpstr>
      <vt:lpstr>Recursos necessários</vt:lpstr>
      <vt:lpstr>Maquete</vt:lpstr>
      <vt:lpstr>Medidas de sucesso</vt:lpstr>
      <vt:lpstr>Plano de desenvolvimento</vt:lpstr>
      <vt:lpstr>Conclusão</vt:lpstr>
      <vt:lpstr>LI4 2020/2021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LI4</dc:title>
  <dc:creator>Ana Filipa Rodrigues Pereira</dc:creator>
  <cp:lastModifiedBy>Carolina Gil Afonso Santejo</cp:lastModifiedBy>
  <cp:revision>17</cp:revision>
  <dcterms:created xsi:type="dcterms:W3CDTF">2021-03-24T17:09:43Z</dcterms:created>
  <dcterms:modified xsi:type="dcterms:W3CDTF">2021-03-24T23:53:11Z</dcterms:modified>
</cp:coreProperties>
</file>