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7031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72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8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1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6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84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424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8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7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9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58EA09-DAB9-4F90-81D5-74C341582284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C61419-1E5F-47BD-99CA-5649DA2001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39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gjeL0ViFM&amp;list=LL&amp;index=3&amp;t=972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922C5-F46B-4476-9378-5D2486C89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Redes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50C54-44DD-4DD4-8C11-5C89FB214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3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pt-PT" sz="32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3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 in </a:t>
            </a:r>
            <a:r>
              <a:rPr lang="pt-PT" sz="32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t-PT" sz="3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Networks</a:t>
            </a:r>
            <a:endParaRPr lang="pt-PT" sz="32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033B04-1D01-4C81-A715-CF689F0A3A10}"/>
              </a:ext>
            </a:extLst>
          </p:cNvPr>
          <p:cNvSpPr txBox="1"/>
          <p:nvPr/>
        </p:nvSpPr>
        <p:spPr>
          <a:xfrm>
            <a:off x="9650028" y="5744777"/>
            <a:ext cx="3382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effectLst/>
              </a:rPr>
              <a:t>Grupo 1 – PL2</a:t>
            </a:r>
          </a:p>
          <a:p>
            <a:r>
              <a:rPr lang="pt-PT" sz="1600" dirty="0">
                <a:effectLst/>
              </a:rPr>
              <a:t>Ana Filipa Pereira - a89589</a:t>
            </a:r>
          </a:p>
          <a:p>
            <a:r>
              <a:rPr lang="pt-PT" sz="1600" dirty="0">
                <a:effectLst/>
              </a:rPr>
              <a:t>Carolina </a:t>
            </a:r>
            <a:r>
              <a:rPr lang="pt-PT" sz="1600" dirty="0" err="1">
                <a:effectLst/>
              </a:rPr>
              <a:t>Santejo</a:t>
            </a:r>
            <a:r>
              <a:rPr lang="pt-PT" sz="1600" dirty="0">
                <a:effectLst/>
              </a:rPr>
              <a:t> - a89500</a:t>
            </a:r>
          </a:p>
          <a:p>
            <a:r>
              <a:rPr lang="pt-PT" sz="1600" dirty="0">
                <a:effectLst/>
              </a:rPr>
              <a:t>Raquel Costa - a89464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2012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E46B-5ACE-4FC9-8B2E-9277420A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t-PT" dirty="0"/>
              <a:t>Inteligência ARTIFICIAL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5B3B98-5F1A-4A52-8A2F-EE3DB9C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rincipal objetivo: desempenhar tarefas que tipicamente requerem a inteligência humana</a:t>
            </a:r>
          </a:p>
          <a:p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nálise de grandes volumes de dados e na automatização das tarefas quotidianas.</a:t>
            </a:r>
          </a:p>
          <a:p>
            <a:r>
              <a:rPr lang="pt-PT" dirty="0"/>
              <a:t>Divide-se em vários subdomínios nomeadamente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dirty="0"/>
              <a:t> e </a:t>
            </a:r>
            <a:r>
              <a:rPr lang="pt-PT" i="1" dirty="0" err="1"/>
              <a:t>deep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endParaRPr lang="pt-PT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31EB07-15C4-4D1A-964F-3BB7C2D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EAFF3-85E4-4F3C-976F-1DC03140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B5F3CD-D2C8-4C86-A43A-3F166E23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: algoritmos 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baseados em dados estruturados de modo a aprenderem através desses mesmos dados.</a:t>
            </a:r>
          </a:p>
          <a:p>
            <a:r>
              <a:rPr lang="pt-PT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PT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pt-PT" dirty="0">
                <a:latin typeface="Calibri" panose="020F0502020204030204" pitchFamily="34" charset="0"/>
                <a:cs typeface="Times New Roman" panose="02020603050405020304" pitchFamily="18" charset="0"/>
              </a:rPr>
              <a:t>: não precisam de dados estruturados, funcionam à base de “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neural networks” – camadas organizadas hierarquicamente.</a:t>
            </a:r>
          </a:p>
          <a:p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 de ML e DL em diferentes volumes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757471-DC42-4126-BC55-1E2D35D3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12" y="3950106"/>
            <a:ext cx="3979079" cy="27455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06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A500C-449A-4D8F-8DEA-A7ADBA91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AI no gerenciamento de redes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43BE65-1FF2-42AA-B2AA-3AFE9663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Tratamento de grandes volumes de dados, comportamentos imprevisíveis e padrões variáveis. </a:t>
            </a:r>
          </a:p>
          <a:p>
            <a:r>
              <a:rPr lang="pt-PT" dirty="0"/>
              <a:t>Estratégias: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PT" dirty="0"/>
              <a:t>Qualidade e diversidade dos dados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PT" dirty="0"/>
              <a:t>Divisão dos dados em segmentos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PT" dirty="0"/>
              <a:t>“Virtual Network </a:t>
            </a:r>
            <a:r>
              <a:rPr lang="pt-PT" dirty="0" err="1"/>
              <a:t>Assistant</a:t>
            </a:r>
            <a:r>
              <a:rPr lang="pt-PT" dirty="0"/>
              <a:t>” – relaciona problemas similares</a:t>
            </a:r>
          </a:p>
          <a:p>
            <a:pPr lvl="3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8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5CBDB-BA2D-4517-AC3B-08B6FA44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70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AI e </a:t>
            </a:r>
            <a:r>
              <a:rPr lang="en-US" sz="3200" dirty="0" err="1"/>
              <a:t>segurança</a:t>
            </a:r>
            <a:r>
              <a:rPr lang="en-US" sz="3200" dirty="0"/>
              <a:t> de redes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3F599-7BAB-4905-977B-1E645D83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55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2CD516-6D5A-49CC-98C2-3A07C6C076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308451"/>
            <a:ext cx="3505650" cy="1671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F84DC6-DE84-4234-B677-A3FF7DCF27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2386744"/>
            <a:ext cx="3505650" cy="18642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55816B-66BF-44E5-9084-D9F9AEB4A90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4345366"/>
            <a:ext cx="3533245" cy="17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045B-4D23-4E7F-8CA6-D305F1B8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A35438-E9DE-4AEF-8A38-461089EF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Deteção de endereços IP, </a:t>
            </a:r>
            <a:r>
              <a:rPr lang="pt-PT" dirty="0" err="1"/>
              <a:t>URLs</a:t>
            </a:r>
            <a:r>
              <a:rPr lang="pt-PT" dirty="0"/>
              <a:t> suspeitos, etc.</a:t>
            </a:r>
          </a:p>
          <a:p>
            <a:r>
              <a:rPr lang="pt-PT" dirty="0"/>
              <a:t>Análise de um padrão de digitação </a:t>
            </a:r>
          </a:p>
          <a:p>
            <a:r>
              <a:rPr lang="pt-PT" dirty="0"/>
              <a:t>Análise de trafego de rede</a:t>
            </a:r>
          </a:p>
          <a:p>
            <a:r>
              <a:rPr lang="pt-PT" dirty="0"/>
              <a:t>Utilização de </a:t>
            </a:r>
            <a:r>
              <a:rPr lang="pt-PT" i="1" dirty="0" err="1"/>
              <a:t>smart</a:t>
            </a:r>
            <a:r>
              <a:rPr lang="pt-PT" i="1" dirty="0"/>
              <a:t> </a:t>
            </a:r>
            <a:r>
              <a:rPr lang="pt-PT" i="1" dirty="0" err="1"/>
              <a:t>firewalls</a:t>
            </a:r>
            <a:endParaRPr lang="pt-PT" i="1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5684D-2E46-4498-BCBE-B1E757E57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4532369"/>
            <a:ext cx="5356607" cy="15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2543D-26A1-4AB1-8947-D264F073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Estratégias de Deteção de novas ameaças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F6E011-43C0-4876-AF0D-98BB03CB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/>
              <a:t>Campaign</a:t>
            </a:r>
            <a:r>
              <a:rPr lang="pt-PT" i="1" dirty="0"/>
              <a:t> </a:t>
            </a:r>
            <a:r>
              <a:rPr lang="pt-PT" i="1" dirty="0" err="1"/>
              <a:t>Hunting</a:t>
            </a:r>
            <a:r>
              <a:rPr lang="pt-PT" dirty="0"/>
              <a:t>:  a partir de uma ameaça detetada descobrem-se outras  derivando várias semelhanças (lexicográficas, de </a:t>
            </a:r>
            <a:r>
              <a:rPr lang="pt-PT" dirty="0" err="1"/>
              <a:t>IPs</a:t>
            </a:r>
            <a:r>
              <a:rPr lang="pt-PT" dirty="0"/>
              <a:t>, etc.)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FDE14F-CC14-4274-86E1-6FC7ADAA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31" y="3562159"/>
            <a:ext cx="438340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2E7CD-A98E-4898-8965-3151039E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t-PT" dirty="0"/>
              <a:t>AI </a:t>
            </a:r>
            <a:r>
              <a:rPr lang="pt-PT" dirty="0" err="1"/>
              <a:t>vs</a:t>
            </a:r>
            <a:r>
              <a:rPr lang="pt-PT" dirty="0"/>
              <a:t> Inteligência humana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C3339-A813-4DC6-8A78-C86AEDBC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pt-PT" dirty="0"/>
              <a:t>AI com capacidade de processar grandes quantidades de dados</a:t>
            </a:r>
          </a:p>
          <a:p>
            <a:r>
              <a:rPr lang="pt-PT" dirty="0"/>
              <a:t>Inteligência Humana superior na tomada de decisões</a:t>
            </a:r>
          </a:p>
          <a:p>
            <a:r>
              <a:rPr lang="pt-PT" dirty="0"/>
              <a:t> Tentativa de aproximar a AI ao funcionamento do cérebro humano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0C7BDF-6746-40B6-9546-FD5210AF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01015"/>
            <a:ext cx="3328416" cy="18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9D64-6889-40EE-BF91-C4E313DD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3E88BB-7FFD-4ABD-808C-D0D5DAEE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Orli</a:t>
            </a:r>
            <a:r>
              <a:rPr lang="pt-PT" dirty="0"/>
              <a:t> </a:t>
            </a:r>
            <a:r>
              <a:rPr lang="pt-PT" dirty="0" err="1"/>
              <a:t>Gan</a:t>
            </a:r>
            <a:r>
              <a:rPr lang="pt-PT" dirty="0"/>
              <a:t>. "Artificial </a:t>
            </a:r>
            <a:r>
              <a:rPr lang="pt-PT" dirty="0" err="1"/>
              <a:t>Intelligence</a:t>
            </a:r>
            <a:r>
              <a:rPr lang="pt-PT" dirty="0"/>
              <a:t>: a Silver </a:t>
            </a:r>
            <a:r>
              <a:rPr lang="pt-PT" dirty="0" err="1"/>
              <a:t>Bullet</a:t>
            </a:r>
            <a:r>
              <a:rPr lang="pt-PT" dirty="0"/>
              <a:t> in </a:t>
            </a:r>
            <a:r>
              <a:rPr lang="pt-PT" dirty="0" err="1"/>
              <a:t>Cyber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? CPX 360 </a:t>
            </a:r>
            <a:r>
              <a:rPr lang="pt-PT" dirty="0" err="1"/>
              <a:t>Keynote</a:t>
            </a:r>
            <a:r>
              <a:rPr lang="pt-PT" dirty="0"/>
              <a:t>". </a:t>
            </a:r>
            <a:r>
              <a:rPr lang="pt-PT" i="1" dirty="0"/>
              <a:t>YouTube</a:t>
            </a:r>
            <a:r>
              <a:rPr lang="pt-PT" dirty="0"/>
              <a:t>, </a:t>
            </a:r>
            <a:r>
              <a:rPr lang="pt-PT" dirty="0" err="1"/>
              <a:t>uploaded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: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Software Technologies, </a:t>
            </a:r>
            <a:r>
              <a:rPr lang="pt-PT" dirty="0" err="1"/>
              <a:t>Ltd</a:t>
            </a:r>
            <a:r>
              <a:rPr lang="pt-PT" dirty="0"/>
              <a:t>. , 21 </a:t>
            </a:r>
            <a:r>
              <a:rPr lang="pt-PT" dirty="0" err="1"/>
              <a:t>March</a:t>
            </a:r>
            <a:r>
              <a:rPr lang="pt-PT" dirty="0"/>
              <a:t> 2018 , </a:t>
            </a:r>
            <a:r>
              <a:rPr lang="pt-PT" dirty="0">
                <a:hlinkClick r:id="rId2"/>
              </a:rPr>
              <a:t>https://www.youtube.com/watch?v=ggjeL0ViFM&amp;list=LL&amp;index=3&amp;t=972s</a:t>
            </a:r>
            <a:endParaRPr lang="pt-PT" dirty="0"/>
          </a:p>
          <a:p>
            <a:r>
              <a:rPr lang="en-US" dirty="0" err="1"/>
              <a:t>Mowei</a:t>
            </a:r>
            <a:r>
              <a:rPr lang="en-US" dirty="0"/>
              <a:t> Wang, Yong Cui, Xin Wang, Shihan Xiao, and </a:t>
            </a:r>
            <a:r>
              <a:rPr lang="en-US" dirty="0" err="1"/>
              <a:t>Junchen</a:t>
            </a:r>
            <a:r>
              <a:rPr lang="en-US" dirty="0"/>
              <a:t> Jiang Machine Learning for Networking: Workflow, Advances and Opportunities (2015) </a:t>
            </a:r>
          </a:p>
          <a:p>
            <a:r>
              <a:rPr lang="pt-PT" dirty="0"/>
              <a:t>Kevin </a:t>
            </a:r>
            <a:r>
              <a:rPr lang="pt-PT" dirty="0" err="1"/>
              <a:t>Skapinetz</a:t>
            </a:r>
            <a:r>
              <a:rPr lang="pt-PT" dirty="0"/>
              <a:t>. </a:t>
            </a:r>
            <a:r>
              <a:rPr lang="pt-PT" dirty="0" err="1"/>
              <a:t>Overcome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limitations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artificial </a:t>
            </a:r>
            <a:r>
              <a:rPr lang="pt-PT" dirty="0" err="1"/>
              <a:t>intelligence</a:t>
            </a:r>
            <a:r>
              <a:rPr lang="pt-PT" dirty="0"/>
              <a:t> [</a:t>
            </a:r>
            <a:r>
              <a:rPr lang="pt-PT" dirty="0" err="1"/>
              <a:t>Video</a:t>
            </a:r>
            <a:r>
              <a:rPr lang="pt-PT" dirty="0"/>
              <a:t> file]. </a:t>
            </a:r>
            <a:r>
              <a:rPr lang="pt-PT" dirty="0" err="1"/>
              <a:t>Retrieved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/>
              <a:t>: https://www.ibm.com/security/artificial-intelligence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39579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363</Words>
  <Application>Microsoft Office PowerPoint</Application>
  <PresentationFormat>Ecrã Panorâmico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Pacote</vt:lpstr>
      <vt:lpstr>Redes de computadores</vt:lpstr>
      <vt:lpstr>Inteligência ARTIFICIAL</vt:lpstr>
      <vt:lpstr>Machine learning vs deep learning</vt:lpstr>
      <vt:lpstr>AI no gerenciamento de redes</vt:lpstr>
      <vt:lpstr>AI e segurança de redes</vt:lpstr>
      <vt:lpstr>Métodos utilizados</vt:lpstr>
      <vt:lpstr>Estratégias de Deteção de novas ameaças</vt:lpstr>
      <vt:lpstr>AI vs Inteligência humana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Carolina Gil Afonso Santejo</dc:creator>
  <cp:lastModifiedBy>Raquel Costa</cp:lastModifiedBy>
  <cp:revision>9</cp:revision>
  <dcterms:created xsi:type="dcterms:W3CDTF">2020-10-16T18:02:29Z</dcterms:created>
  <dcterms:modified xsi:type="dcterms:W3CDTF">2020-10-19T17:22:28Z</dcterms:modified>
</cp:coreProperties>
</file>