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7" r:id="rId1"/>
    <p:sldMasterId id="2147483678" r:id="rId2"/>
  </p:sldMasterIdLst>
  <p:notesMasterIdLst>
    <p:notesMasterId r:id="rId42"/>
  </p:notesMasterIdLst>
  <p:sldIdLst>
    <p:sldId id="256" r:id="rId3"/>
    <p:sldId id="259" r:id="rId4"/>
    <p:sldId id="261" r:id="rId5"/>
    <p:sldId id="334" r:id="rId6"/>
    <p:sldId id="335" r:id="rId7"/>
    <p:sldId id="262" r:id="rId8"/>
    <p:sldId id="264" r:id="rId9"/>
    <p:sldId id="336" r:id="rId10"/>
    <p:sldId id="337" r:id="rId11"/>
    <p:sldId id="338" r:id="rId12"/>
    <p:sldId id="339" r:id="rId13"/>
    <p:sldId id="340" r:id="rId14"/>
    <p:sldId id="268" r:id="rId15"/>
    <p:sldId id="269" r:id="rId16"/>
    <p:sldId id="271" r:id="rId17"/>
    <p:sldId id="274" r:id="rId18"/>
    <p:sldId id="275" r:id="rId19"/>
    <p:sldId id="277" r:id="rId20"/>
    <p:sldId id="278" r:id="rId21"/>
    <p:sldId id="279" r:id="rId22"/>
    <p:sldId id="281" r:id="rId23"/>
    <p:sldId id="282" r:id="rId24"/>
    <p:sldId id="284" r:id="rId25"/>
    <p:sldId id="285" r:id="rId26"/>
    <p:sldId id="333" r:id="rId27"/>
    <p:sldId id="287" r:id="rId28"/>
    <p:sldId id="288" r:id="rId29"/>
    <p:sldId id="290" r:id="rId30"/>
    <p:sldId id="341" r:id="rId31"/>
    <p:sldId id="291" r:id="rId32"/>
    <p:sldId id="342" r:id="rId33"/>
    <p:sldId id="343" r:id="rId34"/>
    <p:sldId id="293" r:id="rId35"/>
    <p:sldId id="294" r:id="rId36"/>
    <p:sldId id="295" r:id="rId37"/>
    <p:sldId id="296" r:id="rId38"/>
    <p:sldId id="306" r:id="rId39"/>
    <p:sldId id="308" r:id="rId40"/>
    <p:sldId id="309" r:id="rId41"/>
  </p:sldIdLst>
  <p:sldSz cx="9144000" cy="5143500" type="screen16x9"/>
  <p:notesSz cx="6858000" cy="9144000"/>
  <p:embeddedFontLst>
    <p:embeddedFont>
      <p:font typeface="Gotham Office Narrow" panose="02000000000000000000" pitchFamily="2" charset="0"/>
      <p:regular r:id="rId43"/>
      <p:bold r:id="rId44"/>
      <p:italic r:id="rId45"/>
      <p:boldItalic r:id="rId46"/>
    </p:embeddedFont>
    <p:embeddedFont>
      <p:font typeface="Open Sans" panose="020B0606030504020204" pitchFamily="34" charset="0"/>
      <p:regular r:id="rId47"/>
      <p:bold r:id="rId48"/>
      <p:italic r:id="rId49"/>
      <p:boldItalic r:id="rId5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AE55EF4-7F78-439B-A7DA-CE35300F280A}">
  <a:tblStyle styleId="{7AE55EF4-7F78-439B-A7DA-CE35300F280A}"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500"/>
    <p:restoredTop sz="94667"/>
  </p:normalViewPr>
  <p:slideViewPr>
    <p:cSldViewPr snapToGrid="0">
      <p:cViewPr varScale="1">
        <p:scale>
          <a:sx n="112" d="100"/>
          <a:sy n="112" d="100"/>
        </p:scale>
        <p:origin x="232" y="1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notesMaster" Target="notesMasters/notesMaster1.xml"/><Relationship Id="rId47" Type="http://schemas.openxmlformats.org/officeDocument/2006/relationships/font" Target="fonts/font5.fntdata"/><Relationship Id="rId50" Type="http://schemas.openxmlformats.org/officeDocument/2006/relationships/font" Target="fonts/font8.fntdata"/><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font" Target="fonts/font3.fntdata"/><Relationship Id="rId53" Type="http://schemas.openxmlformats.org/officeDocument/2006/relationships/theme" Target="theme/theme1.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font" Target="fonts/font2.fntdata"/><Relationship Id="rId52"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font" Target="fonts/font1.fntdata"/><Relationship Id="rId48" Type="http://schemas.openxmlformats.org/officeDocument/2006/relationships/font" Target="fonts/font6.fntdata"/><Relationship Id="rId8" Type="http://schemas.openxmlformats.org/officeDocument/2006/relationships/slide" Target="slides/slide6.xml"/><Relationship Id="rId51" Type="http://schemas.openxmlformats.org/officeDocument/2006/relationships/presProps" Target="pres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font" Target="fonts/font4.fntdata"/><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font" Target="fonts/font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1: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100"/>
              <a:buNone/>
            </a:pPr>
            <a:endParaRPr/>
          </a:p>
        </p:txBody>
      </p:sp>
      <p:sp>
        <p:nvSpPr>
          <p:cNvPr id="137" name="Google Shape;13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9"/>
        <p:cNvGrpSpPr/>
        <p:nvPr/>
      </p:nvGrpSpPr>
      <p:grpSpPr>
        <a:xfrm>
          <a:off x="0" y="0"/>
          <a:ext cx="0" cy="0"/>
          <a:chOff x="0" y="0"/>
          <a:chExt cx="0" cy="0"/>
        </a:xfrm>
      </p:grpSpPr>
      <p:sp>
        <p:nvSpPr>
          <p:cNvPr id="610" name="Google Shape;610;p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1" name="Google Shape;611;p5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6255429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5"/>
        <p:cNvGrpSpPr/>
        <p:nvPr/>
      </p:nvGrpSpPr>
      <p:grpSpPr>
        <a:xfrm>
          <a:off x="0" y="0"/>
          <a:ext cx="0" cy="0"/>
          <a:chOff x="0" y="0"/>
          <a:chExt cx="0" cy="0"/>
        </a:xfrm>
      </p:grpSpPr>
      <p:sp>
        <p:nvSpPr>
          <p:cNvPr id="626" name="Google Shape;626;p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27" name="Google Shape;627;p6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5708320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p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44" name="Google Shape;644;p6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4850159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4" name="Google Shape;244;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p14: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100"/>
              <a:buNone/>
            </a:pPr>
            <a:r>
              <a:rPr lang="en"/>
              <a:t>[ALL PARTICIPATION]</a:t>
            </a:r>
            <a:endParaRPr/>
          </a:p>
        </p:txBody>
      </p:sp>
      <p:sp>
        <p:nvSpPr>
          <p:cNvPr id="250" name="Google Shape;250;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6" name="Google Shape;266;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p19: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100"/>
              <a:buNone/>
            </a:pPr>
            <a:r>
              <a:rPr lang="en"/>
              <a:t>[ALL PARTICIPATION]</a:t>
            </a:r>
            <a:endParaRPr/>
          </a:p>
        </p:txBody>
      </p:sp>
      <p:sp>
        <p:nvSpPr>
          <p:cNvPr id="289" name="Google Shape;289;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5" name="Google Shape;295;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0" name="Google Shape;310;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6" name="Google Shape;316;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4: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100"/>
              <a:buNone/>
            </a:pPr>
            <a:r>
              <a:rPr lang="en"/>
              <a:t>[ALL PARTICIPATION]</a:t>
            </a:r>
            <a:endParaRPr/>
          </a:p>
        </p:txBody>
      </p:sp>
      <p:sp>
        <p:nvSpPr>
          <p:cNvPr id="164" name="Google Shape;16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p24: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100"/>
              <a:buNone/>
            </a:pPr>
            <a:r>
              <a:rPr lang="en"/>
              <a:t>[ALL PARTICIPATION]</a:t>
            </a:r>
            <a:endParaRPr/>
          </a:p>
        </p:txBody>
      </p:sp>
      <p:sp>
        <p:nvSpPr>
          <p:cNvPr id="322" name="Google Shape;322;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7" name="Google Shape;337;p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p27: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100"/>
              <a:buNone/>
            </a:pPr>
            <a:r>
              <a:rPr lang="en"/>
              <a:t>[ALL PARTICIPATION]</a:t>
            </a:r>
            <a:endParaRPr/>
          </a:p>
        </p:txBody>
      </p:sp>
      <p:sp>
        <p:nvSpPr>
          <p:cNvPr id="343" name="Google Shape;343;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p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8" name="Google Shape;358;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p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4" name="Google Shape;364;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a:extLst>
            <a:ext uri="{FF2B5EF4-FFF2-40B4-BE49-F238E27FC236}">
              <a16:creationId xmlns:a16="http://schemas.microsoft.com/office/drawing/2014/main" id="{E63E03BF-513E-01C0-C497-7873D1F3AC24}"/>
            </a:ext>
          </a:extLst>
        </p:cNvPr>
        <p:cNvGrpSpPr/>
        <p:nvPr/>
      </p:nvGrpSpPr>
      <p:grpSpPr>
        <a:xfrm>
          <a:off x="0" y="0"/>
          <a:ext cx="0" cy="0"/>
          <a:chOff x="0" y="0"/>
          <a:chExt cx="0" cy="0"/>
        </a:xfrm>
      </p:grpSpPr>
      <p:sp>
        <p:nvSpPr>
          <p:cNvPr id="363" name="Google Shape;363;p30:notes">
            <a:extLst>
              <a:ext uri="{FF2B5EF4-FFF2-40B4-BE49-F238E27FC236}">
                <a16:creationId xmlns:a16="http://schemas.microsoft.com/office/drawing/2014/main" id="{6C4F729D-F643-7084-96A6-51D5B3E119F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4" name="Google Shape;364;p30:notes">
            <a:extLst>
              <a:ext uri="{FF2B5EF4-FFF2-40B4-BE49-F238E27FC236}">
                <a16:creationId xmlns:a16="http://schemas.microsoft.com/office/drawing/2014/main" id="{8ABE6E50-952B-8A4A-9F0B-A9541FB16C0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3270166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9" name="Google Shape;379;p3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p33: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100"/>
              <a:buNone/>
            </a:pPr>
            <a:r>
              <a:rPr lang="en"/>
              <a:t>[ALL PARTICIPATION]</a:t>
            </a:r>
            <a:endParaRPr/>
          </a:p>
        </p:txBody>
      </p:sp>
      <p:sp>
        <p:nvSpPr>
          <p:cNvPr id="387" name="Google Shape;387;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p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02" name="Google Shape;402;p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p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09" name="Google Shape;409;p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615051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1" name="Google Shape;181;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p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09" name="Google Shape;409;p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p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09" name="Google Shape;409;p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9270047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p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09" name="Google Shape;409;p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7842946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
        <p:cNvGrpSpPr/>
        <p:nvPr/>
      </p:nvGrpSpPr>
      <p:grpSpPr>
        <a:xfrm>
          <a:off x="0" y="0"/>
          <a:ext cx="0" cy="0"/>
          <a:chOff x="0" y="0"/>
          <a:chExt cx="0" cy="0"/>
        </a:xfrm>
      </p:grpSpPr>
      <p:sp>
        <p:nvSpPr>
          <p:cNvPr id="423" name="Google Shape;423;p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24" name="Google Shape;424;p3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p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32" name="Google Shape;432;p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p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38" name="Google Shape;438;p4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4"/>
        <p:cNvGrpSpPr/>
        <p:nvPr/>
      </p:nvGrpSpPr>
      <p:grpSpPr>
        <a:xfrm>
          <a:off x="0" y="0"/>
          <a:ext cx="0" cy="0"/>
          <a:chOff x="0" y="0"/>
          <a:chExt cx="0" cy="0"/>
        </a:xfrm>
      </p:grpSpPr>
      <p:sp>
        <p:nvSpPr>
          <p:cNvPr id="445" name="Google Shape;445;p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46" name="Google Shape;446;p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0"/>
        <p:cNvGrpSpPr/>
        <p:nvPr/>
      </p:nvGrpSpPr>
      <p:grpSpPr>
        <a:xfrm>
          <a:off x="0" y="0"/>
          <a:ext cx="0" cy="0"/>
          <a:chOff x="0" y="0"/>
          <a:chExt cx="0" cy="0"/>
        </a:xfrm>
      </p:grpSpPr>
      <p:sp>
        <p:nvSpPr>
          <p:cNvPr id="521" name="Google Shape;521;p51: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100"/>
              <a:buNone/>
            </a:pPr>
            <a:r>
              <a:rPr lang="en"/>
              <a:t>[ALL PARTICIPATION]</a:t>
            </a:r>
            <a:endParaRPr/>
          </a:p>
        </p:txBody>
      </p:sp>
      <p:sp>
        <p:nvSpPr>
          <p:cNvPr id="522" name="Google Shape;522;p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7"/>
        <p:cNvGrpSpPr/>
        <p:nvPr/>
      </p:nvGrpSpPr>
      <p:grpSpPr>
        <a:xfrm>
          <a:off x="0" y="0"/>
          <a:ext cx="0" cy="0"/>
          <a:chOff x="0" y="0"/>
          <a:chExt cx="0" cy="0"/>
        </a:xfrm>
      </p:grpSpPr>
      <p:sp>
        <p:nvSpPr>
          <p:cNvPr id="538" name="Google Shape;538;p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39" name="Google Shape;539;p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3"/>
        <p:cNvGrpSpPr/>
        <p:nvPr/>
      </p:nvGrpSpPr>
      <p:grpSpPr>
        <a:xfrm>
          <a:off x="0" y="0"/>
          <a:ext cx="0" cy="0"/>
          <a:chOff x="0" y="0"/>
          <a:chExt cx="0" cy="0"/>
        </a:xfrm>
      </p:grpSpPr>
      <p:sp>
        <p:nvSpPr>
          <p:cNvPr id="544" name="Google Shape;544;p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45" name="Google Shape;545;p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1" name="Google Shape;181;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836163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1" name="Google Shape;181;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584407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7: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100"/>
              <a:buNone/>
            </a:pPr>
            <a:r>
              <a:rPr lang="en"/>
              <a:t>[ALL PARTICIPATION]</a:t>
            </a:r>
            <a:endParaRPr/>
          </a:p>
        </p:txBody>
      </p:sp>
      <p:sp>
        <p:nvSpPr>
          <p:cNvPr id="187" name="Google Shape;187;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4" name="Google Shape;204;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8"/>
        <p:cNvGrpSpPr/>
        <p:nvPr/>
      </p:nvGrpSpPr>
      <p:grpSpPr>
        <a:xfrm>
          <a:off x="0" y="0"/>
          <a:ext cx="0" cy="0"/>
          <a:chOff x="0" y="0"/>
          <a:chExt cx="0" cy="0"/>
        </a:xfrm>
      </p:grpSpPr>
      <p:sp>
        <p:nvSpPr>
          <p:cNvPr id="569" name="Google Shape;569;p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70" name="Google Shape;570;p5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5463590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7"/>
        <p:cNvGrpSpPr/>
        <p:nvPr/>
      </p:nvGrpSpPr>
      <p:grpSpPr>
        <a:xfrm>
          <a:off x="0" y="0"/>
          <a:ext cx="0" cy="0"/>
          <a:chOff x="0" y="0"/>
          <a:chExt cx="0" cy="0"/>
        </a:xfrm>
      </p:grpSpPr>
      <p:sp>
        <p:nvSpPr>
          <p:cNvPr id="588" name="Google Shape;588;p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9" name="Google Shape;589;p5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45911724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pic>
        <p:nvPicPr>
          <p:cNvPr id="10" name="Google Shape;10;p2"/>
          <p:cNvPicPr preferRelativeResize="0"/>
          <p:nvPr/>
        </p:nvPicPr>
        <p:blipFill rotWithShape="1">
          <a:blip r:embed="rId2">
            <a:alphaModFix/>
          </a:blip>
          <a:srcRect r="7799" b="7534"/>
          <a:stretch/>
        </p:blipFill>
        <p:spPr>
          <a:xfrm>
            <a:off x="6579650" y="2571750"/>
            <a:ext cx="2564400" cy="2571900"/>
          </a:xfrm>
          <a:prstGeom prst="rect">
            <a:avLst/>
          </a:prstGeom>
          <a:noFill/>
          <a:ln>
            <a:noFill/>
          </a:ln>
        </p:spPr>
      </p:pic>
      <p:sp>
        <p:nvSpPr>
          <p:cNvPr id="11" name="Google Shape;11;p2"/>
          <p:cNvSpPr txBox="1">
            <a:spLocks noGrp="1"/>
          </p:cNvSpPr>
          <p:nvPr>
            <p:ph type="title"/>
          </p:nvPr>
        </p:nvSpPr>
        <p:spPr>
          <a:xfrm>
            <a:off x="457200" y="834727"/>
            <a:ext cx="8229600" cy="1389300"/>
          </a:xfrm>
          <a:prstGeom prst="rect">
            <a:avLst/>
          </a:prstGeom>
          <a:noFill/>
          <a:ln>
            <a:noFill/>
          </a:ln>
        </p:spPr>
        <p:txBody>
          <a:bodyPr spcFirstLastPara="1" wrap="square" lIns="34275" tIns="34275" rIns="34275" bIns="34275" anchor="b" anchorCtr="0">
            <a:noAutofit/>
          </a:bodyPr>
          <a:lstStyle>
            <a:lvl1pPr marR="0" lvl="0"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1pPr>
            <a:lvl2pPr marR="0" lvl="1"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2pPr>
            <a:lvl3pPr marR="0" lvl="2"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3pPr>
            <a:lvl4pPr marR="0" lvl="3"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4pPr>
            <a:lvl5pPr marR="0" lvl="4"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5pPr>
            <a:lvl6pPr marR="0" lvl="5"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6pPr>
            <a:lvl7pPr marR="0" lvl="6"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7pPr>
            <a:lvl8pPr marR="0" lvl="7"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8pPr>
            <a:lvl9pPr marR="0" lvl="8"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9pPr>
          </a:lstStyle>
          <a:p>
            <a:endParaRPr/>
          </a:p>
        </p:txBody>
      </p:sp>
      <p:sp>
        <p:nvSpPr>
          <p:cNvPr id="12" name="Google Shape;12;p2"/>
          <p:cNvSpPr txBox="1">
            <a:spLocks noGrp="1"/>
          </p:cNvSpPr>
          <p:nvPr>
            <p:ph type="body" idx="1"/>
          </p:nvPr>
        </p:nvSpPr>
        <p:spPr>
          <a:xfrm>
            <a:off x="457200" y="2195513"/>
            <a:ext cx="5038800" cy="1003500"/>
          </a:xfrm>
          <a:prstGeom prst="rect">
            <a:avLst/>
          </a:prstGeom>
          <a:noFill/>
          <a:ln>
            <a:noFill/>
          </a:ln>
        </p:spPr>
        <p:txBody>
          <a:bodyPr spcFirstLastPara="1" wrap="square" lIns="34275" tIns="34275" rIns="34275" bIns="34275" anchor="t" anchorCtr="0">
            <a:noAutofit/>
          </a:bodyPr>
          <a:lstStyle>
            <a:lvl1pPr marL="457200" marR="0" lvl="0" indent="-228600" algn="l">
              <a:lnSpc>
                <a:spcPct val="131250"/>
              </a:lnSpc>
              <a:spcBef>
                <a:spcPts val="0"/>
              </a:spcBef>
              <a:spcAft>
                <a:spcPts val="0"/>
              </a:spcAft>
              <a:buClr>
                <a:srgbClr val="9CBDD8"/>
              </a:buClr>
              <a:buSzPts val="500"/>
              <a:buFont typeface="Open Sans"/>
              <a:buNone/>
              <a:defRPr sz="2400" b="0" i="0" u="none" strike="noStrike" cap="none">
                <a:solidFill>
                  <a:srgbClr val="9CBDD8"/>
                </a:solidFill>
                <a:latin typeface="Open Sans"/>
                <a:ea typeface="Open Sans"/>
                <a:cs typeface="Open Sans"/>
                <a:sym typeface="Open Sans"/>
              </a:defRPr>
            </a:lvl1pPr>
            <a:lvl2pPr marL="914400" marR="0" lvl="1" indent="-228600" algn="l">
              <a:lnSpc>
                <a:spcPct val="131250"/>
              </a:lnSpc>
              <a:spcBef>
                <a:spcPts val="0"/>
              </a:spcBef>
              <a:spcAft>
                <a:spcPts val="0"/>
              </a:spcAft>
              <a:buClr>
                <a:srgbClr val="9CBDD8"/>
              </a:buClr>
              <a:buSzPts val="500"/>
              <a:buFont typeface="Open Sans"/>
              <a:buNone/>
              <a:defRPr sz="2400" b="0" i="0" u="none" strike="noStrike" cap="none">
                <a:solidFill>
                  <a:srgbClr val="9CBDD8"/>
                </a:solidFill>
                <a:latin typeface="Open Sans"/>
                <a:ea typeface="Open Sans"/>
                <a:cs typeface="Open Sans"/>
                <a:sym typeface="Open Sans"/>
              </a:defRPr>
            </a:lvl2pPr>
            <a:lvl3pPr marL="1371600" marR="0" lvl="2" indent="-228600" algn="l">
              <a:lnSpc>
                <a:spcPct val="131250"/>
              </a:lnSpc>
              <a:spcBef>
                <a:spcPts val="0"/>
              </a:spcBef>
              <a:spcAft>
                <a:spcPts val="0"/>
              </a:spcAft>
              <a:buClr>
                <a:srgbClr val="9CBDD8"/>
              </a:buClr>
              <a:buSzPts val="500"/>
              <a:buFont typeface="Open Sans"/>
              <a:buNone/>
              <a:defRPr sz="2400" b="0" i="0" u="none" strike="noStrike" cap="none">
                <a:solidFill>
                  <a:srgbClr val="9CBDD8"/>
                </a:solidFill>
                <a:latin typeface="Open Sans"/>
                <a:ea typeface="Open Sans"/>
                <a:cs typeface="Open Sans"/>
                <a:sym typeface="Open Sans"/>
              </a:defRPr>
            </a:lvl3pPr>
            <a:lvl4pPr marL="1828800" marR="0" lvl="3" indent="-228600" algn="l">
              <a:lnSpc>
                <a:spcPct val="131250"/>
              </a:lnSpc>
              <a:spcBef>
                <a:spcPts val="0"/>
              </a:spcBef>
              <a:spcAft>
                <a:spcPts val="0"/>
              </a:spcAft>
              <a:buClr>
                <a:srgbClr val="9CBDD8"/>
              </a:buClr>
              <a:buSzPts val="500"/>
              <a:buFont typeface="Open Sans"/>
              <a:buNone/>
              <a:defRPr sz="2400" b="0" i="0" u="none" strike="noStrike" cap="none">
                <a:solidFill>
                  <a:srgbClr val="9CBDD8"/>
                </a:solidFill>
                <a:latin typeface="Open Sans"/>
                <a:ea typeface="Open Sans"/>
                <a:cs typeface="Open Sans"/>
                <a:sym typeface="Open Sans"/>
              </a:defRPr>
            </a:lvl4pPr>
            <a:lvl5pPr marL="2286000" marR="0" lvl="4" indent="-228600" algn="l">
              <a:lnSpc>
                <a:spcPct val="131250"/>
              </a:lnSpc>
              <a:spcBef>
                <a:spcPts val="0"/>
              </a:spcBef>
              <a:spcAft>
                <a:spcPts val="0"/>
              </a:spcAft>
              <a:buClr>
                <a:srgbClr val="9CBDD8"/>
              </a:buClr>
              <a:buSzPts val="500"/>
              <a:buFont typeface="Open Sans"/>
              <a:buNone/>
              <a:defRPr sz="2400" b="0" i="0" u="none" strike="noStrike" cap="none">
                <a:solidFill>
                  <a:srgbClr val="9CBDD8"/>
                </a:solidFill>
                <a:latin typeface="Open Sans"/>
                <a:ea typeface="Open Sans"/>
                <a:cs typeface="Open Sans"/>
                <a:sym typeface="Open Sans"/>
              </a:defRPr>
            </a:lvl5pPr>
            <a:lvl6pPr marL="2743200" marR="0" lvl="5" indent="-228600" algn="l">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6pPr>
            <a:lvl7pPr marL="3200400" marR="0" lvl="6" indent="-228600" algn="l">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7pPr>
            <a:lvl8pPr marL="3657600" marR="0" lvl="7" indent="-228600" algn="l">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8pPr>
            <a:lvl9pPr marL="4114800" marR="0" lvl="8" indent="-228600" algn="l">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9pPr>
          </a:lstStyle>
          <a:p>
            <a:endParaRPr/>
          </a:p>
        </p:txBody>
      </p:sp>
      <p:sp>
        <p:nvSpPr>
          <p:cNvPr id="13" name="Google Shape;13;p2"/>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1pPr>
            <a:lvl2pPr marL="0" marR="0" lvl="1"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2pPr>
            <a:lvl3pPr marL="0" marR="0" lvl="2"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3pPr>
            <a:lvl4pPr marL="0" marR="0" lvl="3"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4pPr>
            <a:lvl5pPr marL="0" marR="0" lvl="4"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5pPr>
            <a:lvl6pPr marL="0" marR="0" lvl="5"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6pPr>
            <a:lvl7pPr marL="0" marR="0" lvl="6"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7pPr>
            <a:lvl8pPr marL="0" marR="0" lvl="7"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8pPr>
            <a:lvl9pPr marL="0" marR="0" lvl="8"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Demo">
  <p:cSld name="Demo">
    <p:spTree>
      <p:nvGrpSpPr>
        <p:cNvPr id="1" name="Shape 62"/>
        <p:cNvGrpSpPr/>
        <p:nvPr/>
      </p:nvGrpSpPr>
      <p:grpSpPr>
        <a:xfrm>
          <a:off x="0" y="0"/>
          <a:ext cx="0" cy="0"/>
          <a:chOff x="0" y="0"/>
          <a:chExt cx="0" cy="0"/>
        </a:xfrm>
      </p:grpSpPr>
      <p:pic>
        <p:nvPicPr>
          <p:cNvPr id="63" name="Google Shape;63;p14"/>
          <p:cNvPicPr preferRelativeResize="0"/>
          <p:nvPr/>
        </p:nvPicPr>
        <p:blipFill rotWithShape="1">
          <a:blip r:embed="rId2">
            <a:alphaModFix/>
          </a:blip>
          <a:srcRect r="7799" b="7534"/>
          <a:stretch/>
        </p:blipFill>
        <p:spPr>
          <a:xfrm>
            <a:off x="6579650" y="2571750"/>
            <a:ext cx="2564400" cy="2571900"/>
          </a:xfrm>
          <a:prstGeom prst="rect">
            <a:avLst/>
          </a:prstGeom>
          <a:noFill/>
          <a:ln>
            <a:noFill/>
          </a:ln>
        </p:spPr>
      </p:pic>
      <p:sp>
        <p:nvSpPr>
          <p:cNvPr id="64" name="Google Shape;64;p14"/>
          <p:cNvSpPr txBox="1">
            <a:spLocks noGrp="1"/>
          </p:cNvSpPr>
          <p:nvPr>
            <p:ph type="body" idx="1"/>
          </p:nvPr>
        </p:nvSpPr>
        <p:spPr>
          <a:xfrm>
            <a:off x="457200" y="1295400"/>
            <a:ext cx="8229600" cy="1390800"/>
          </a:xfrm>
          <a:prstGeom prst="rect">
            <a:avLst/>
          </a:prstGeom>
          <a:noFill/>
          <a:ln>
            <a:noFill/>
          </a:ln>
        </p:spPr>
        <p:txBody>
          <a:bodyPr spcFirstLastPara="1" wrap="square" lIns="34275" tIns="34275" rIns="34275" bIns="34275" anchor="b" anchorCtr="0">
            <a:noAutofit/>
          </a:bodyPr>
          <a:lstStyle>
            <a:lvl1pPr marL="457200" marR="0" lvl="0" indent="-228600"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1pPr>
            <a:lvl2pPr marL="914400" marR="0" lvl="1"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2pPr>
            <a:lvl3pPr marL="1371600" marR="0" lvl="2"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3pPr>
            <a:lvl4pPr marL="1828800" marR="0" lvl="3"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4pPr>
            <a:lvl5pPr marL="2286000" marR="0" lvl="4"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5pPr>
            <a:lvl6pPr marL="2743200" marR="0" lvl="5"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3200400" marR="0" lvl="6"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3657600" marR="0" lvl="7"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4114800" marR="0" lvl="8"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
        <p:nvSpPr>
          <p:cNvPr id="65" name="Google Shape;65;p14"/>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1pPr>
            <a:lvl2pPr marL="0" marR="0" lvl="1"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2pPr>
            <a:lvl3pPr marL="0" marR="0" lvl="2"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3pPr>
            <a:lvl4pPr marL="0" marR="0" lvl="3"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4pPr>
            <a:lvl5pPr marL="0" marR="0" lvl="4"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5pPr>
            <a:lvl6pPr marL="0" marR="0" lvl="5"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6pPr>
            <a:lvl7pPr marL="0" marR="0" lvl="6"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7pPr>
            <a:lvl8pPr marL="0" marR="0" lvl="7"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8pPr>
            <a:lvl9pPr marL="0" marR="0" lvl="8"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Logo A Dark">
  <p:cSld name="Logo A Dark">
    <p:spTree>
      <p:nvGrpSpPr>
        <p:cNvPr id="1" name="Shape 66"/>
        <p:cNvGrpSpPr/>
        <p:nvPr/>
      </p:nvGrpSpPr>
      <p:grpSpPr>
        <a:xfrm>
          <a:off x="0" y="0"/>
          <a:ext cx="0" cy="0"/>
          <a:chOff x="0" y="0"/>
          <a:chExt cx="0" cy="0"/>
        </a:xfrm>
      </p:grpSpPr>
      <p:sp>
        <p:nvSpPr>
          <p:cNvPr id="67" name="Google Shape;67;p15"/>
          <p:cNvSpPr/>
          <p:nvPr/>
        </p:nvSpPr>
        <p:spPr>
          <a:xfrm>
            <a:off x="489756" y="4800600"/>
            <a:ext cx="8164500" cy="152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Clr>
                <a:srgbClr val="7D97AD"/>
              </a:buClr>
              <a:buSzPts val="700"/>
              <a:buFont typeface="Open Sans"/>
              <a:buNone/>
            </a:pPr>
            <a:r>
              <a:rPr lang="en" sz="700" b="0" i="0" u="none" strike="noStrike" cap="none">
                <a:solidFill>
                  <a:srgbClr val="7D97AD"/>
                </a:solidFill>
                <a:latin typeface="Open Sans"/>
                <a:ea typeface="Open Sans"/>
                <a:cs typeface="Open Sans"/>
                <a:sym typeface="Open Sans"/>
              </a:rPr>
              <a:t>© 2016 Udacity. All rights reserved.</a:t>
            </a:r>
            <a:endParaRPr sz="500" b="0" i="0" u="none" strike="noStrike" cap="none">
              <a:solidFill>
                <a:srgbClr val="000000"/>
              </a:solidFill>
              <a:latin typeface="Arial"/>
              <a:ea typeface="Arial"/>
              <a:cs typeface="Arial"/>
              <a:sym typeface="Arial"/>
            </a:endParaRPr>
          </a:p>
        </p:txBody>
      </p:sp>
      <p:sp>
        <p:nvSpPr>
          <p:cNvPr id="68" name="Google Shape;68;p15"/>
          <p:cNvSpPr/>
          <p:nvPr/>
        </p:nvSpPr>
        <p:spPr>
          <a:xfrm>
            <a:off x="3796401" y="3514398"/>
            <a:ext cx="1551300" cy="3477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1800"/>
              <a:buFont typeface="Open Sans"/>
              <a:buNone/>
            </a:pPr>
            <a:r>
              <a:rPr lang="en" sz="1800" b="0" i="0" u="none" strike="noStrike" cap="none">
                <a:solidFill>
                  <a:srgbClr val="FFFFFF"/>
                </a:solidFill>
                <a:latin typeface="Open Sans"/>
                <a:ea typeface="Open Sans"/>
                <a:cs typeface="Open Sans"/>
                <a:sym typeface="Open Sans"/>
              </a:rPr>
              <a:t>Be in Demand</a:t>
            </a:r>
            <a:endParaRPr sz="500" b="0" i="0" u="none" strike="noStrike" cap="none">
              <a:solidFill>
                <a:srgbClr val="000000"/>
              </a:solidFill>
              <a:latin typeface="Arial"/>
              <a:ea typeface="Arial"/>
              <a:cs typeface="Arial"/>
              <a:sym typeface="Arial"/>
            </a:endParaRPr>
          </a:p>
        </p:txBody>
      </p:sp>
      <p:pic>
        <p:nvPicPr>
          <p:cNvPr id="69" name="Google Shape;69;p15"/>
          <p:cNvPicPr preferRelativeResize="0"/>
          <p:nvPr/>
        </p:nvPicPr>
        <p:blipFill rotWithShape="1">
          <a:blip r:embed="rId2">
            <a:alphaModFix/>
          </a:blip>
          <a:srcRect/>
          <a:stretch/>
        </p:blipFill>
        <p:spPr>
          <a:xfrm>
            <a:off x="3485828" y="1370725"/>
            <a:ext cx="2172300" cy="1941000"/>
          </a:xfrm>
          <a:prstGeom prst="rect">
            <a:avLst/>
          </a:prstGeom>
          <a:noFill/>
          <a:ln>
            <a:noFill/>
          </a:ln>
        </p:spPr>
      </p:pic>
      <p:sp>
        <p:nvSpPr>
          <p:cNvPr id="70" name="Google Shape;70;p15"/>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1pPr>
            <a:lvl2pPr marL="0" marR="0" lvl="1"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2pPr>
            <a:lvl3pPr marL="0" marR="0" lvl="2"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3pPr>
            <a:lvl4pPr marL="0" marR="0" lvl="3"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4pPr>
            <a:lvl5pPr marL="0" marR="0" lvl="4"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5pPr>
            <a:lvl6pPr marL="0" marR="0" lvl="5"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6pPr>
            <a:lvl7pPr marL="0" marR="0" lvl="6"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7pPr>
            <a:lvl8pPr marL="0" marR="0" lvl="7"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8pPr>
            <a:lvl9pPr marL="0" marR="0" lvl="8"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Logo A Light">
  <p:cSld name="Logo A Light">
    <p:bg>
      <p:bgPr>
        <a:solidFill>
          <a:srgbClr val="02B3E4"/>
        </a:solidFill>
        <a:effectLst/>
      </p:bgPr>
    </p:bg>
    <p:spTree>
      <p:nvGrpSpPr>
        <p:cNvPr id="1" name="Shape 71"/>
        <p:cNvGrpSpPr/>
        <p:nvPr/>
      </p:nvGrpSpPr>
      <p:grpSpPr>
        <a:xfrm>
          <a:off x="0" y="0"/>
          <a:ext cx="0" cy="0"/>
          <a:chOff x="0" y="0"/>
          <a:chExt cx="0" cy="0"/>
        </a:xfrm>
      </p:grpSpPr>
      <p:sp>
        <p:nvSpPr>
          <p:cNvPr id="72" name="Google Shape;72;p16"/>
          <p:cNvSpPr/>
          <p:nvPr/>
        </p:nvSpPr>
        <p:spPr>
          <a:xfrm>
            <a:off x="489756" y="4800600"/>
            <a:ext cx="8164500" cy="152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Clr>
                <a:srgbClr val="FAFBFC"/>
              </a:buClr>
              <a:buSzPts val="700"/>
              <a:buFont typeface="Open Sans"/>
              <a:buNone/>
            </a:pPr>
            <a:r>
              <a:rPr lang="en" sz="700" b="0" i="0" u="none" strike="noStrike" cap="none">
                <a:solidFill>
                  <a:srgbClr val="FAFBFC"/>
                </a:solidFill>
                <a:latin typeface="Open Sans"/>
                <a:ea typeface="Open Sans"/>
                <a:cs typeface="Open Sans"/>
                <a:sym typeface="Open Sans"/>
              </a:rPr>
              <a:t>© 2016 Udacity. All rights reserved.</a:t>
            </a:r>
            <a:endParaRPr sz="500" b="0" i="0" u="none" strike="noStrike" cap="none">
              <a:solidFill>
                <a:srgbClr val="000000"/>
              </a:solidFill>
              <a:latin typeface="Arial"/>
              <a:ea typeface="Arial"/>
              <a:cs typeface="Arial"/>
              <a:sym typeface="Arial"/>
            </a:endParaRPr>
          </a:p>
        </p:txBody>
      </p:sp>
      <p:sp>
        <p:nvSpPr>
          <p:cNvPr id="73" name="Google Shape;73;p16"/>
          <p:cNvSpPr/>
          <p:nvPr/>
        </p:nvSpPr>
        <p:spPr>
          <a:xfrm>
            <a:off x="3796401" y="3514725"/>
            <a:ext cx="1551300" cy="3477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AFBFC"/>
              </a:buClr>
              <a:buSzPts val="1800"/>
              <a:buFont typeface="Open Sans"/>
              <a:buNone/>
            </a:pPr>
            <a:r>
              <a:rPr lang="en" sz="1800" b="0" i="0" u="none" strike="noStrike" cap="none">
                <a:solidFill>
                  <a:srgbClr val="FAFBFC"/>
                </a:solidFill>
                <a:latin typeface="Open Sans"/>
                <a:ea typeface="Open Sans"/>
                <a:cs typeface="Open Sans"/>
                <a:sym typeface="Open Sans"/>
              </a:rPr>
              <a:t>Be in Demand</a:t>
            </a:r>
            <a:endParaRPr sz="500" b="0" i="0" u="none" strike="noStrike" cap="none">
              <a:solidFill>
                <a:srgbClr val="000000"/>
              </a:solidFill>
              <a:latin typeface="Arial"/>
              <a:ea typeface="Arial"/>
              <a:cs typeface="Arial"/>
              <a:sym typeface="Arial"/>
            </a:endParaRPr>
          </a:p>
        </p:txBody>
      </p:sp>
      <p:pic>
        <p:nvPicPr>
          <p:cNvPr id="74" name="Google Shape;74;p16"/>
          <p:cNvPicPr preferRelativeResize="0"/>
          <p:nvPr/>
        </p:nvPicPr>
        <p:blipFill rotWithShape="1">
          <a:blip r:embed="rId2">
            <a:alphaModFix/>
          </a:blip>
          <a:srcRect/>
          <a:stretch/>
        </p:blipFill>
        <p:spPr>
          <a:xfrm>
            <a:off x="3485828" y="1370725"/>
            <a:ext cx="2172300" cy="1941000"/>
          </a:xfrm>
          <a:prstGeom prst="rect">
            <a:avLst/>
          </a:prstGeom>
          <a:noFill/>
          <a:ln>
            <a:noFill/>
          </a:ln>
        </p:spPr>
      </p:pic>
      <p:sp>
        <p:nvSpPr>
          <p:cNvPr id="75" name="Google Shape;75;p16"/>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1pPr>
            <a:lvl2pPr marL="0" marR="0" lvl="1"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2pPr>
            <a:lvl3pPr marL="0" marR="0" lvl="2"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3pPr>
            <a:lvl4pPr marL="0" marR="0" lvl="3"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4pPr>
            <a:lvl5pPr marL="0" marR="0" lvl="4"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5pPr>
            <a:lvl6pPr marL="0" marR="0" lvl="5"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6pPr>
            <a:lvl7pPr marL="0" marR="0" lvl="6"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7pPr>
            <a:lvl8pPr marL="0" marR="0" lvl="7"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8pPr>
            <a:lvl9pPr marL="0" marR="0" lvl="8"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Logo B Dark">
  <p:cSld name="Logo B Dark">
    <p:spTree>
      <p:nvGrpSpPr>
        <p:cNvPr id="1" name="Shape 76"/>
        <p:cNvGrpSpPr/>
        <p:nvPr/>
      </p:nvGrpSpPr>
      <p:grpSpPr>
        <a:xfrm>
          <a:off x="0" y="0"/>
          <a:ext cx="0" cy="0"/>
          <a:chOff x="0" y="0"/>
          <a:chExt cx="0" cy="0"/>
        </a:xfrm>
      </p:grpSpPr>
      <p:sp>
        <p:nvSpPr>
          <p:cNvPr id="77" name="Google Shape;77;p17"/>
          <p:cNvSpPr/>
          <p:nvPr/>
        </p:nvSpPr>
        <p:spPr>
          <a:xfrm>
            <a:off x="489756" y="4800600"/>
            <a:ext cx="8164500" cy="152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Clr>
                <a:srgbClr val="7D97AD"/>
              </a:buClr>
              <a:buSzPts val="700"/>
              <a:buFont typeface="Open Sans"/>
              <a:buNone/>
            </a:pPr>
            <a:r>
              <a:rPr lang="en" sz="700" b="0" i="0" u="none" strike="noStrike" cap="none">
                <a:solidFill>
                  <a:srgbClr val="7D97AD"/>
                </a:solidFill>
                <a:latin typeface="Open Sans"/>
                <a:ea typeface="Open Sans"/>
                <a:cs typeface="Open Sans"/>
                <a:sym typeface="Open Sans"/>
              </a:rPr>
              <a:t>© 2016 Udacity. All rights reserved.</a:t>
            </a:r>
            <a:endParaRPr sz="500" b="0" i="0" u="none" strike="noStrike" cap="none">
              <a:solidFill>
                <a:srgbClr val="000000"/>
              </a:solidFill>
              <a:latin typeface="Arial"/>
              <a:ea typeface="Arial"/>
              <a:cs typeface="Arial"/>
              <a:sym typeface="Arial"/>
            </a:endParaRPr>
          </a:p>
        </p:txBody>
      </p:sp>
      <p:sp>
        <p:nvSpPr>
          <p:cNvPr id="78" name="Google Shape;78;p17"/>
          <p:cNvSpPr/>
          <p:nvPr/>
        </p:nvSpPr>
        <p:spPr>
          <a:xfrm>
            <a:off x="3796401" y="3048793"/>
            <a:ext cx="1551300" cy="3477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1800"/>
              <a:buFont typeface="Open Sans"/>
              <a:buNone/>
            </a:pPr>
            <a:r>
              <a:rPr lang="en" sz="1800" b="0" i="0" u="none" strike="noStrike" cap="none">
                <a:solidFill>
                  <a:srgbClr val="FFFFFF"/>
                </a:solidFill>
                <a:latin typeface="Open Sans"/>
                <a:ea typeface="Open Sans"/>
                <a:cs typeface="Open Sans"/>
                <a:sym typeface="Open Sans"/>
              </a:rPr>
              <a:t>Be in Demand</a:t>
            </a:r>
            <a:endParaRPr sz="500" b="0" i="0" u="none" strike="noStrike" cap="none">
              <a:solidFill>
                <a:srgbClr val="000000"/>
              </a:solidFill>
              <a:latin typeface="Arial"/>
              <a:ea typeface="Arial"/>
              <a:cs typeface="Arial"/>
              <a:sym typeface="Arial"/>
            </a:endParaRPr>
          </a:p>
        </p:txBody>
      </p:sp>
      <p:pic>
        <p:nvPicPr>
          <p:cNvPr id="79" name="Google Shape;79;p17"/>
          <p:cNvPicPr preferRelativeResize="0"/>
          <p:nvPr/>
        </p:nvPicPr>
        <p:blipFill rotWithShape="1">
          <a:blip r:embed="rId2">
            <a:alphaModFix/>
          </a:blip>
          <a:srcRect/>
          <a:stretch/>
        </p:blipFill>
        <p:spPr>
          <a:xfrm>
            <a:off x="2500679" y="2221260"/>
            <a:ext cx="4143300" cy="720000"/>
          </a:xfrm>
          <a:prstGeom prst="rect">
            <a:avLst/>
          </a:prstGeom>
          <a:noFill/>
          <a:ln>
            <a:noFill/>
          </a:ln>
        </p:spPr>
      </p:pic>
      <p:sp>
        <p:nvSpPr>
          <p:cNvPr id="80" name="Google Shape;80;p17"/>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1pPr>
            <a:lvl2pPr marL="0" marR="0" lvl="1"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2pPr>
            <a:lvl3pPr marL="0" marR="0" lvl="2"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3pPr>
            <a:lvl4pPr marL="0" marR="0" lvl="3"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4pPr>
            <a:lvl5pPr marL="0" marR="0" lvl="4"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5pPr>
            <a:lvl6pPr marL="0" marR="0" lvl="5"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6pPr>
            <a:lvl7pPr marL="0" marR="0" lvl="6"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7pPr>
            <a:lvl8pPr marL="0" marR="0" lvl="7"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8pPr>
            <a:lvl9pPr marL="0" marR="0" lvl="8"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Logo B Light">
  <p:cSld name="Logo B Light">
    <p:bg>
      <p:bgPr>
        <a:solidFill>
          <a:srgbClr val="02B3E4"/>
        </a:solidFill>
        <a:effectLst/>
      </p:bgPr>
    </p:bg>
    <p:spTree>
      <p:nvGrpSpPr>
        <p:cNvPr id="1" name="Shape 81"/>
        <p:cNvGrpSpPr/>
        <p:nvPr/>
      </p:nvGrpSpPr>
      <p:grpSpPr>
        <a:xfrm>
          <a:off x="0" y="0"/>
          <a:ext cx="0" cy="0"/>
          <a:chOff x="0" y="0"/>
          <a:chExt cx="0" cy="0"/>
        </a:xfrm>
      </p:grpSpPr>
      <p:sp>
        <p:nvSpPr>
          <p:cNvPr id="82" name="Google Shape;82;p18"/>
          <p:cNvSpPr/>
          <p:nvPr/>
        </p:nvSpPr>
        <p:spPr>
          <a:xfrm>
            <a:off x="489756" y="4800600"/>
            <a:ext cx="8164500" cy="152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Clr>
                <a:srgbClr val="FAFBFC"/>
              </a:buClr>
              <a:buSzPts val="700"/>
              <a:buFont typeface="Open Sans"/>
              <a:buNone/>
            </a:pPr>
            <a:r>
              <a:rPr lang="en" sz="700" b="0" i="0" u="none" strike="noStrike" cap="none">
                <a:solidFill>
                  <a:srgbClr val="FAFBFC"/>
                </a:solidFill>
                <a:latin typeface="Open Sans"/>
                <a:ea typeface="Open Sans"/>
                <a:cs typeface="Open Sans"/>
                <a:sym typeface="Open Sans"/>
              </a:rPr>
              <a:t>© 2016 Udacity. All rights reserved.</a:t>
            </a:r>
            <a:endParaRPr sz="500" b="0" i="0" u="none" strike="noStrike" cap="none">
              <a:solidFill>
                <a:srgbClr val="000000"/>
              </a:solidFill>
              <a:latin typeface="Arial"/>
              <a:ea typeface="Arial"/>
              <a:cs typeface="Arial"/>
              <a:sym typeface="Arial"/>
            </a:endParaRPr>
          </a:p>
        </p:txBody>
      </p:sp>
      <p:sp>
        <p:nvSpPr>
          <p:cNvPr id="83" name="Google Shape;83;p18"/>
          <p:cNvSpPr/>
          <p:nvPr/>
        </p:nvSpPr>
        <p:spPr>
          <a:xfrm>
            <a:off x="3796401" y="3048793"/>
            <a:ext cx="1551300" cy="3477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AFBFC"/>
              </a:buClr>
              <a:buSzPts val="1800"/>
              <a:buFont typeface="Open Sans"/>
              <a:buNone/>
            </a:pPr>
            <a:r>
              <a:rPr lang="en" sz="1800" b="0" i="0" u="none" strike="noStrike" cap="none">
                <a:solidFill>
                  <a:srgbClr val="FAFBFC"/>
                </a:solidFill>
                <a:latin typeface="Open Sans"/>
                <a:ea typeface="Open Sans"/>
                <a:cs typeface="Open Sans"/>
                <a:sym typeface="Open Sans"/>
              </a:rPr>
              <a:t>Be in Demand</a:t>
            </a:r>
            <a:endParaRPr sz="500" b="0" i="0" u="none" strike="noStrike" cap="none">
              <a:solidFill>
                <a:srgbClr val="000000"/>
              </a:solidFill>
              <a:latin typeface="Arial"/>
              <a:ea typeface="Arial"/>
              <a:cs typeface="Arial"/>
              <a:sym typeface="Arial"/>
            </a:endParaRPr>
          </a:p>
        </p:txBody>
      </p:sp>
      <p:pic>
        <p:nvPicPr>
          <p:cNvPr id="84" name="Google Shape;84;p18"/>
          <p:cNvPicPr preferRelativeResize="0"/>
          <p:nvPr/>
        </p:nvPicPr>
        <p:blipFill rotWithShape="1">
          <a:blip r:embed="rId2">
            <a:alphaModFix/>
          </a:blip>
          <a:srcRect/>
          <a:stretch/>
        </p:blipFill>
        <p:spPr>
          <a:xfrm>
            <a:off x="2500313" y="2221260"/>
            <a:ext cx="4143300" cy="720000"/>
          </a:xfrm>
          <a:prstGeom prst="rect">
            <a:avLst/>
          </a:prstGeom>
          <a:noFill/>
          <a:ln>
            <a:noFill/>
          </a:ln>
        </p:spPr>
      </p:pic>
      <p:sp>
        <p:nvSpPr>
          <p:cNvPr id="85" name="Google Shape;85;p18"/>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1pPr>
            <a:lvl2pPr marL="0" marR="0" lvl="1"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2pPr>
            <a:lvl3pPr marL="0" marR="0" lvl="2"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3pPr>
            <a:lvl4pPr marL="0" marR="0" lvl="3"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4pPr>
            <a:lvl5pPr marL="0" marR="0" lvl="4"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5pPr>
            <a:lvl6pPr marL="0" marR="0" lvl="5"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6pPr>
            <a:lvl7pPr marL="0" marR="0" lvl="6"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7pPr>
            <a:lvl8pPr marL="0" marR="0" lvl="7"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8pPr>
            <a:lvl9pPr marL="0" marR="0" lvl="8"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body">
  <p:cSld name="Title and body">
    <p:spTree>
      <p:nvGrpSpPr>
        <p:cNvPr id="1" name="Shape 86"/>
        <p:cNvGrpSpPr/>
        <p:nvPr/>
      </p:nvGrpSpPr>
      <p:grpSpPr>
        <a:xfrm>
          <a:off x="0" y="0"/>
          <a:ext cx="0" cy="0"/>
          <a:chOff x="0" y="0"/>
          <a:chExt cx="0" cy="0"/>
        </a:xfrm>
      </p:grpSpPr>
      <p:sp>
        <p:nvSpPr>
          <p:cNvPr id="87" name="Google Shape;87;p1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20000"/>
              </a:lnSpc>
              <a:spcBef>
                <a:spcPts val="0"/>
              </a:spcBef>
              <a:spcAft>
                <a:spcPts val="0"/>
              </a:spcAft>
              <a:buSzPts val="2800"/>
              <a:buNone/>
              <a:defRPr/>
            </a:lvl1pPr>
            <a:lvl2pPr lvl="1" algn="l">
              <a:lnSpc>
                <a:spcPct val="120000"/>
              </a:lnSpc>
              <a:spcBef>
                <a:spcPts val="0"/>
              </a:spcBef>
              <a:spcAft>
                <a:spcPts val="0"/>
              </a:spcAft>
              <a:buSzPts val="2800"/>
              <a:buNone/>
              <a:defRPr/>
            </a:lvl2pPr>
            <a:lvl3pPr lvl="2" algn="l">
              <a:lnSpc>
                <a:spcPct val="120000"/>
              </a:lnSpc>
              <a:spcBef>
                <a:spcPts val="0"/>
              </a:spcBef>
              <a:spcAft>
                <a:spcPts val="0"/>
              </a:spcAft>
              <a:buSzPts val="2800"/>
              <a:buNone/>
              <a:defRPr/>
            </a:lvl3pPr>
            <a:lvl4pPr lvl="3" algn="l">
              <a:lnSpc>
                <a:spcPct val="120000"/>
              </a:lnSpc>
              <a:spcBef>
                <a:spcPts val="0"/>
              </a:spcBef>
              <a:spcAft>
                <a:spcPts val="0"/>
              </a:spcAft>
              <a:buSzPts val="2800"/>
              <a:buNone/>
              <a:defRPr/>
            </a:lvl4pPr>
            <a:lvl5pPr lvl="4" algn="l">
              <a:lnSpc>
                <a:spcPct val="120000"/>
              </a:lnSpc>
              <a:spcBef>
                <a:spcPts val="0"/>
              </a:spcBef>
              <a:spcAft>
                <a:spcPts val="0"/>
              </a:spcAft>
              <a:buSzPts val="2800"/>
              <a:buNone/>
              <a:defRPr/>
            </a:lvl5pPr>
            <a:lvl6pPr lvl="5" algn="l">
              <a:lnSpc>
                <a:spcPct val="120000"/>
              </a:lnSpc>
              <a:spcBef>
                <a:spcPts val="0"/>
              </a:spcBef>
              <a:spcAft>
                <a:spcPts val="0"/>
              </a:spcAft>
              <a:buSzPts val="2800"/>
              <a:buNone/>
              <a:defRPr/>
            </a:lvl6pPr>
            <a:lvl7pPr lvl="6" algn="l">
              <a:lnSpc>
                <a:spcPct val="120000"/>
              </a:lnSpc>
              <a:spcBef>
                <a:spcPts val="0"/>
              </a:spcBef>
              <a:spcAft>
                <a:spcPts val="0"/>
              </a:spcAft>
              <a:buSzPts val="2800"/>
              <a:buNone/>
              <a:defRPr/>
            </a:lvl7pPr>
            <a:lvl8pPr lvl="7" algn="l">
              <a:lnSpc>
                <a:spcPct val="120000"/>
              </a:lnSpc>
              <a:spcBef>
                <a:spcPts val="0"/>
              </a:spcBef>
              <a:spcAft>
                <a:spcPts val="0"/>
              </a:spcAft>
              <a:buSzPts val="2800"/>
              <a:buNone/>
              <a:defRPr/>
            </a:lvl8pPr>
            <a:lvl9pPr lvl="8" algn="l">
              <a:lnSpc>
                <a:spcPct val="120000"/>
              </a:lnSpc>
              <a:spcBef>
                <a:spcPts val="0"/>
              </a:spcBef>
              <a:spcAft>
                <a:spcPts val="0"/>
              </a:spcAft>
              <a:buSzPts val="2800"/>
              <a:buNone/>
              <a:defRPr/>
            </a:lvl9pPr>
          </a:lstStyle>
          <a:p>
            <a:endParaRPr/>
          </a:p>
        </p:txBody>
      </p:sp>
      <p:sp>
        <p:nvSpPr>
          <p:cNvPr id="88" name="Google Shape;88;p19"/>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00000"/>
              </a:lnSpc>
              <a:spcBef>
                <a:spcPts val="0"/>
              </a:spcBef>
              <a:spcAft>
                <a:spcPts val="0"/>
              </a:spcAft>
              <a:buSzPts val="1800"/>
              <a:buChar char="●"/>
              <a:defRPr/>
            </a:lvl1pPr>
            <a:lvl2pPr marL="914400" lvl="1" indent="-317500" algn="l">
              <a:lnSpc>
                <a:spcPct val="100000"/>
              </a:lnSpc>
              <a:spcBef>
                <a:spcPts val="1600"/>
              </a:spcBef>
              <a:spcAft>
                <a:spcPts val="0"/>
              </a:spcAft>
              <a:buSzPts val="1400"/>
              <a:buChar char="○"/>
              <a:defRPr/>
            </a:lvl2pPr>
            <a:lvl3pPr marL="1371600" lvl="2" indent="-317500" algn="l">
              <a:lnSpc>
                <a:spcPct val="100000"/>
              </a:lnSpc>
              <a:spcBef>
                <a:spcPts val="1600"/>
              </a:spcBef>
              <a:spcAft>
                <a:spcPts val="0"/>
              </a:spcAft>
              <a:buSzPts val="1400"/>
              <a:buChar char="■"/>
              <a:defRPr/>
            </a:lvl3pPr>
            <a:lvl4pPr marL="1828800" lvl="3" indent="-317500" algn="l">
              <a:lnSpc>
                <a:spcPct val="100000"/>
              </a:lnSpc>
              <a:spcBef>
                <a:spcPts val="1600"/>
              </a:spcBef>
              <a:spcAft>
                <a:spcPts val="0"/>
              </a:spcAft>
              <a:buSzPts val="1400"/>
              <a:buChar char="●"/>
              <a:defRPr/>
            </a:lvl4pPr>
            <a:lvl5pPr marL="2286000" lvl="4" indent="-317500" algn="l">
              <a:lnSpc>
                <a:spcPct val="100000"/>
              </a:lnSpc>
              <a:spcBef>
                <a:spcPts val="1600"/>
              </a:spcBef>
              <a:spcAft>
                <a:spcPts val="0"/>
              </a:spcAft>
              <a:buSzPts val="1400"/>
              <a:buChar char="○"/>
              <a:defRPr/>
            </a:lvl5pPr>
            <a:lvl6pPr marL="2743200" lvl="5" indent="-317500" algn="l">
              <a:lnSpc>
                <a:spcPct val="100000"/>
              </a:lnSpc>
              <a:spcBef>
                <a:spcPts val="1600"/>
              </a:spcBef>
              <a:spcAft>
                <a:spcPts val="0"/>
              </a:spcAft>
              <a:buSzPts val="1400"/>
              <a:buChar char="■"/>
              <a:defRPr/>
            </a:lvl6pPr>
            <a:lvl7pPr marL="3200400" lvl="6" indent="-317500" algn="l">
              <a:lnSpc>
                <a:spcPct val="100000"/>
              </a:lnSpc>
              <a:spcBef>
                <a:spcPts val="1600"/>
              </a:spcBef>
              <a:spcAft>
                <a:spcPts val="0"/>
              </a:spcAft>
              <a:buSzPts val="1400"/>
              <a:buChar char="●"/>
              <a:defRPr/>
            </a:lvl7pPr>
            <a:lvl8pPr marL="3657600" lvl="7" indent="-317500" algn="l">
              <a:lnSpc>
                <a:spcPct val="100000"/>
              </a:lnSpc>
              <a:spcBef>
                <a:spcPts val="1600"/>
              </a:spcBef>
              <a:spcAft>
                <a:spcPts val="0"/>
              </a:spcAft>
              <a:buSzPts val="1400"/>
              <a:buChar char="○"/>
              <a:defRPr/>
            </a:lvl8pPr>
            <a:lvl9pPr marL="4114800" lvl="8" indent="-317500" algn="l">
              <a:lnSpc>
                <a:spcPct val="100000"/>
              </a:lnSpc>
              <a:spcBef>
                <a:spcPts val="1600"/>
              </a:spcBef>
              <a:spcAft>
                <a:spcPts val="1600"/>
              </a:spcAft>
              <a:buSzPts val="1400"/>
              <a:buChar char="■"/>
              <a:defRPr/>
            </a:lvl9pPr>
          </a:lstStyle>
          <a:p>
            <a:endParaRPr/>
          </a:p>
        </p:txBody>
      </p:sp>
      <p:sp>
        <p:nvSpPr>
          <p:cNvPr id="89" name="Google Shape;89;p1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1pPr>
            <a:lvl2pPr marL="0" marR="0" lvl="1" indent="0" algn="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2pPr>
            <a:lvl3pPr marL="0" marR="0" lvl="2" indent="0" algn="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3pPr>
            <a:lvl4pPr marL="0" marR="0" lvl="3" indent="0" algn="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4pPr>
            <a:lvl5pPr marL="0" marR="0" lvl="4" indent="0" algn="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5pPr>
            <a:lvl6pPr marL="0" marR="0" lvl="5" indent="0" algn="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6pPr>
            <a:lvl7pPr marL="0" marR="0" lvl="6" indent="0" algn="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7pPr>
            <a:lvl8pPr marL="0" marR="0" lvl="7" indent="0" algn="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8pPr>
            <a:lvl9pPr marL="0" marR="0" lvl="8" indent="0" algn="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94"/>
        <p:cNvGrpSpPr/>
        <p:nvPr/>
      </p:nvGrpSpPr>
      <p:grpSpPr>
        <a:xfrm>
          <a:off x="0" y="0"/>
          <a:ext cx="0" cy="0"/>
          <a:chOff x="0" y="0"/>
          <a:chExt cx="0" cy="0"/>
        </a:xfrm>
      </p:grpSpPr>
      <p:sp>
        <p:nvSpPr>
          <p:cNvPr id="95" name="Google Shape;95;p2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96" name="Google Shape;96;p2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97" name="Google Shape;97;p2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8"/>
        <p:cNvGrpSpPr/>
        <p:nvPr/>
      </p:nvGrpSpPr>
      <p:grpSpPr>
        <a:xfrm>
          <a:off x="0" y="0"/>
          <a:ext cx="0" cy="0"/>
          <a:chOff x="0" y="0"/>
          <a:chExt cx="0" cy="0"/>
        </a:xfrm>
      </p:grpSpPr>
      <p:sp>
        <p:nvSpPr>
          <p:cNvPr id="99" name="Google Shape;99;p2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00" name="Google Shape;100;p2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01" name="Google Shape;101;p2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02"/>
        <p:cNvGrpSpPr/>
        <p:nvPr/>
      </p:nvGrpSpPr>
      <p:grpSpPr>
        <a:xfrm>
          <a:off x="0" y="0"/>
          <a:ext cx="0" cy="0"/>
          <a:chOff x="0" y="0"/>
          <a:chExt cx="0" cy="0"/>
        </a:xfrm>
      </p:grpSpPr>
      <p:sp>
        <p:nvSpPr>
          <p:cNvPr id="103" name="Google Shape;103;p2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04" name="Google Shape;104;p2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05"/>
        <p:cNvGrpSpPr/>
        <p:nvPr/>
      </p:nvGrpSpPr>
      <p:grpSpPr>
        <a:xfrm>
          <a:off x="0" y="0"/>
          <a:ext cx="0" cy="0"/>
          <a:chOff x="0" y="0"/>
          <a:chExt cx="0" cy="0"/>
        </a:xfrm>
      </p:grpSpPr>
      <p:sp>
        <p:nvSpPr>
          <p:cNvPr id="106" name="Google Shape;106;p2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07" name="Google Shape;107;p24"/>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108" name="Google Shape;108;p24"/>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109" name="Google Shape;109;p2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with Content &amp; Image">
  <p:cSld name="Title with Content &amp; Image">
    <p:bg>
      <p:bgPr>
        <a:solidFill>
          <a:srgbClr val="FFFFFF"/>
        </a:solidFill>
        <a:effectLst/>
      </p:bgPr>
    </p:bg>
    <p:spTree>
      <p:nvGrpSpPr>
        <p:cNvPr id="1" name="Shape 14"/>
        <p:cNvGrpSpPr/>
        <p:nvPr/>
      </p:nvGrpSpPr>
      <p:grpSpPr>
        <a:xfrm>
          <a:off x="0" y="0"/>
          <a:ext cx="0" cy="0"/>
          <a:chOff x="0" y="0"/>
          <a:chExt cx="0" cy="0"/>
        </a:xfrm>
      </p:grpSpPr>
      <p:sp>
        <p:nvSpPr>
          <p:cNvPr id="15" name="Google Shape;15;p3"/>
          <p:cNvSpPr txBox="1">
            <a:spLocks noGrp="1"/>
          </p:cNvSpPr>
          <p:nvPr>
            <p:ph type="body" idx="1"/>
          </p:nvPr>
        </p:nvSpPr>
        <p:spPr>
          <a:xfrm>
            <a:off x="457200" y="912875"/>
            <a:ext cx="8229600" cy="309600"/>
          </a:xfrm>
          <a:prstGeom prst="rect">
            <a:avLst/>
          </a:prstGeom>
          <a:noFill/>
          <a:ln>
            <a:noFill/>
          </a:ln>
        </p:spPr>
        <p:txBody>
          <a:bodyPr spcFirstLastPara="1" wrap="square" lIns="34275" tIns="34275" rIns="34275" bIns="34275" anchor="t" anchorCtr="0">
            <a:noAutofit/>
          </a:bodyPr>
          <a:lstStyle>
            <a:lvl1pPr marL="457200" marR="0" lvl="0" indent="-228600" algn="l">
              <a:lnSpc>
                <a:spcPct val="100000"/>
              </a:lnSpc>
              <a:spcBef>
                <a:spcPts val="0"/>
              </a:spcBef>
              <a:spcAft>
                <a:spcPts val="0"/>
              </a:spcAft>
              <a:buClr>
                <a:srgbClr val="02B3E4"/>
              </a:buClr>
              <a:buSzPts val="500"/>
              <a:buFont typeface="Open Sans"/>
              <a:buNone/>
              <a:defRPr sz="1800" b="0" i="0" u="none" strike="noStrike" cap="none">
                <a:solidFill>
                  <a:srgbClr val="02B3E4"/>
                </a:solidFill>
                <a:latin typeface="Open Sans"/>
                <a:ea typeface="Open Sans"/>
                <a:cs typeface="Open Sans"/>
                <a:sym typeface="Open Sans"/>
              </a:defRPr>
            </a:lvl1pPr>
            <a:lvl2pPr marL="914400" marR="0" lvl="1"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2pPr>
            <a:lvl3pPr marL="1371600" marR="0" lvl="2"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3pPr>
            <a:lvl4pPr marL="1828800" marR="0" lvl="3"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4pPr>
            <a:lvl5pPr marL="2286000" marR="0" lvl="4"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5pPr>
            <a:lvl6pPr marL="2743200" marR="0" lvl="5"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3200400" marR="0" lvl="6"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3657600" marR="0" lvl="7"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4114800" marR="0" lvl="8"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
        <p:nvSpPr>
          <p:cNvPr id="16" name="Google Shape;16;p3"/>
          <p:cNvSpPr txBox="1">
            <a:spLocks noGrp="1"/>
          </p:cNvSpPr>
          <p:nvPr>
            <p:ph type="body" idx="2"/>
          </p:nvPr>
        </p:nvSpPr>
        <p:spPr>
          <a:xfrm>
            <a:off x="457200" y="4914900"/>
            <a:ext cx="3957600" cy="114300"/>
          </a:xfrm>
          <a:prstGeom prst="rect">
            <a:avLst/>
          </a:prstGeom>
          <a:noFill/>
          <a:ln>
            <a:noFill/>
          </a:ln>
        </p:spPr>
        <p:txBody>
          <a:bodyPr spcFirstLastPara="1" wrap="square" lIns="34275" tIns="34275" rIns="34275" bIns="34275" anchor="t" anchorCtr="0">
            <a:noAutofit/>
          </a:bodyPr>
          <a:lstStyle>
            <a:lvl1pPr marL="457200" marR="0" lvl="0" indent="-228600" algn="l">
              <a:lnSpc>
                <a:spcPct val="100000"/>
              </a:lnSpc>
              <a:spcBef>
                <a:spcPts val="0"/>
              </a:spcBef>
              <a:spcAft>
                <a:spcPts val="0"/>
              </a:spcAft>
              <a:buClr>
                <a:srgbClr val="7D97AD"/>
              </a:buClr>
              <a:buSzPts val="500"/>
              <a:buFont typeface="Open Sans"/>
              <a:buNone/>
              <a:defRPr sz="700" b="0" i="0" u="none" strike="noStrike" cap="none">
                <a:solidFill>
                  <a:srgbClr val="7D97AD"/>
                </a:solidFill>
                <a:latin typeface="Open Sans"/>
                <a:ea typeface="Open Sans"/>
                <a:cs typeface="Open Sans"/>
                <a:sym typeface="Open Sans"/>
              </a:defRPr>
            </a:lvl1pPr>
            <a:lvl2pPr marL="914400" marR="0" lvl="1"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2pPr>
            <a:lvl3pPr marL="1371600" marR="0" lvl="2"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3pPr>
            <a:lvl4pPr marL="1828800" marR="0" lvl="3"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4pPr>
            <a:lvl5pPr marL="2286000" marR="0" lvl="4"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5pPr>
            <a:lvl6pPr marL="2743200" marR="0" lvl="5"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3200400" marR="0" lvl="6"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3657600" marR="0" lvl="7"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4114800" marR="0" lvl="8"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
        <p:nvSpPr>
          <p:cNvPr id="17" name="Google Shape;17;p3"/>
          <p:cNvSpPr txBox="1">
            <a:spLocks noGrp="1"/>
          </p:cNvSpPr>
          <p:nvPr>
            <p:ph type="title"/>
          </p:nvPr>
        </p:nvSpPr>
        <p:spPr>
          <a:xfrm>
            <a:off x="457200" y="304800"/>
            <a:ext cx="8229600" cy="593700"/>
          </a:xfrm>
          <a:prstGeom prst="rect">
            <a:avLst/>
          </a:prstGeom>
          <a:noFill/>
          <a:ln>
            <a:noFill/>
          </a:ln>
        </p:spPr>
        <p:txBody>
          <a:bodyPr spcFirstLastPara="1" wrap="square" lIns="34275" tIns="34275" rIns="34275" bIns="34275" anchor="t" anchorCtr="0">
            <a:noAutofit/>
          </a:bodyPr>
          <a:lstStyle>
            <a:lvl1pPr marR="0" lvl="0" algn="l">
              <a:lnSpc>
                <a:spcPct val="100000"/>
              </a:lnSpc>
              <a:spcBef>
                <a:spcPts val="0"/>
              </a:spcBef>
              <a:spcAft>
                <a:spcPts val="0"/>
              </a:spcAft>
              <a:buClr>
                <a:srgbClr val="2D3D4A"/>
              </a:buClr>
              <a:buSzPts val="500"/>
              <a:buFont typeface="Open Sans"/>
              <a:buNone/>
              <a:defRPr sz="3600" b="0" i="0" u="none" strike="noStrike" cap="none">
                <a:solidFill>
                  <a:srgbClr val="2D3D4A"/>
                </a:solidFill>
                <a:latin typeface="Open Sans"/>
                <a:ea typeface="Open Sans"/>
                <a:cs typeface="Open Sans"/>
                <a:sym typeface="Open Sans"/>
              </a:defRPr>
            </a:lvl1pPr>
            <a:lvl2pPr marR="0" lvl="1"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2pPr>
            <a:lvl3pPr marR="0" lvl="2"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3pPr>
            <a:lvl4pPr marR="0" lvl="3"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4pPr>
            <a:lvl5pPr marR="0" lvl="4"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5pPr>
            <a:lvl6pPr marR="0" lvl="5"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6pPr>
            <a:lvl7pPr marR="0" lvl="6"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7pPr>
            <a:lvl8pPr marR="0" lvl="7"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8pPr>
            <a:lvl9pPr marR="0" lvl="8"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9pPr>
          </a:lstStyle>
          <a:p>
            <a:endParaRPr/>
          </a:p>
        </p:txBody>
      </p:sp>
      <p:sp>
        <p:nvSpPr>
          <p:cNvPr id="18" name="Google Shape;18;p3"/>
          <p:cNvSpPr txBox="1">
            <a:spLocks noGrp="1"/>
          </p:cNvSpPr>
          <p:nvPr>
            <p:ph type="body" idx="3"/>
          </p:nvPr>
        </p:nvSpPr>
        <p:spPr>
          <a:xfrm>
            <a:off x="457200" y="1714500"/>
            <a:ext cx="4025100" cy="2857500"/>
          </a:xfrm>
          <a:prstGeom prst="rect">
            <a:avLst/>
          </a:prstGeom>
          <a:noFill/>
          <a:ln>
            <a:noFill/>
          </a:ln>
        </p:spPr>
        <p:txBody>
          <a:bodyPr spcFirstLastPara="1" wrap="square" lIns="34275" tIns="34275" rIns="34275" bIns="34275" anchor="ctr" anchorCtr="0">
            <a:noAutofit/>
          </a:bodyPr>
          <a:lstStyle>
            <a:lvl1pPr marL="457200" marR="0" lvl="0" indent="-317500" algn="l">
              <a:lnSpc>
                <a:spcPct val="100000"/>
              </a:lnSpc>
              <a:spcBef>
                <a:spcPts val="700"/>
              </a:spcBef>
              <a:spcAft>
                <a:spcPts val="0"/>
              </a:spcAft>
              <a:buClr>
                <a:srgbClr val="2D3D4A"/>
              </a:buClr>
              <a:buSzPts val="1400"/>
              <a:buFont typeface="Open Sans"/>
              <a:buChar char="•"/>
              <a:defRPr sz="1800" b="0" i="0" u="none" strike="noStrike" cap="none">
                <a:solidFill>
                  <a:srgbClr val="2D3D4A"/>
                </a:solidFill>
                <a:latin typeface="Open Sans"/>
                <a:ea typeface="Open Sans"/>
                <a:cs typeface="Open Sans"/>
                <a:sym typeface="Open Sans"/>
              </a:defRPr>
            </a:lvl1pPr>
            <a:lvl2pPr marL="914400" marR="0" lvl="1" indent="-311150" algn="l">
              <a:lnSpc>
                <a:spcPct val="100000"/>
              </a:lnSpc>
              <a:spcBef>
                <a:spcPts val="700"/>
              </a:spcBef>
              <a:spcAft>
                <a:spcPts val="0"/>
              </a:spcAft>
              <a:buClr>
                <a:srgbClr val="2D3D4A"/>
              </a:buClr>
              <a:buSzPts val="1300"/>
              <a:buFont typeface="Open Sans"/>
              <a:buChar char="–"/>
              <a:defRPr sz="1600" b="0" i="0" u="none" strike="noStrike" cap="none">
                <a:solidFill>
                  <a:srgbClr val="2D3D4A"/>
                </a:solidFill>
                <a:latin typeface="Open Sans"/>
                <a:ea typeface="Open Sans"/>
                <a:cs typeface="Open Sans"/>
                <a:sym typeface="Open Sans"/>
              </a:defRPr>
            </a:lvl2pPr>
            <a:lvl3pPr marL="1371600" marR="0" lvl="2" indent="-298450" algn="l">
              <a:lnSpc>
                <a:spcPct val="100000"/>
              </a:lnSpc>
              <a:spcBef>
                <a:spcPts val="700"/>
              </a:spcBef>
              <a:spcAft>
                <a:spcPts val="0"/>
              </a:spcAft>
              <a:buClr>
                <a:srgbClr val="2D3D4A"/>
              </a:buClr>
              <a:buSzPts val="1100"/>
              <a:buFont typeface="Open Sans"/>
              <a:buChar char="–"/>
              <a:defRPr sz="1400" b="0" i="0" u="none" strike="noStrike" cap="none">
                <a:solidFill>
                  <a:srgbClr val="2D3D4A"/>
                </a:solidFill>
                <a:latin typeface="Open Sans"/>
                <a:ea typeface="Open Sans"/>
                <a:cs typeface="Open Sans"/>
                <a:sym typeface="Open Sans"/>
              </a:defRPr>
            </a:lvl3pPr>
            <a:lvl4pPr marL="1828800" marR="0" lvl="3" indent="-298450" algn="l">
              <a:lnSpc>
                <a:spcPct val="100000"/>
              </a:lnSpc>
              <a:spcBef>
                <a:spcPts val="700"/>
              </a:spcBef>
              <a:spcAft>
                <a:spcPts val="0"/>
              </a:spcAft>
              <a:buClr>
                <a:srgbClr val="2D3D4A"/>
              </a:buClr>
              <a:buSzPts val="1100"/>
              <a:buFont typeface="Open Sans"/>
              <a:buChar char="–"/>
              <a:defRPr sz="1400" b="0" i="0" u="none" strike="noStrike" cap="none">
                <a:solidFill>
                  <a:srgbClr val="2D3D4A"/>
                </a:solidFill>
                <a:latin typeface="Open Sans"/>
                <a:ea typeface="Open Sans"/>
                <a:cs typeface="Open Sans"/>
                <a:sym typeface="Open Sans"/>
              </a:defRPr>
            </a:lvl4pPr>
            <a:lvl5pPr marL="2286000" marR="0" lvl="4" indent="-298450" algn="l">
              <a:lnSpc>
                <a:spcPct val="100000"/>
              </a:lnSpc>
              <a:spcBef>
                <a:spcPts val="700"/>
              </a:spcBef>
              <a:spcAft>
                <a:spcPts val="0"/>
              </a:spcAft>
              <a:buClr>
                <a:srgbClr val="2D3D4A"/>
              </a:buClr>
              <a:buSzPts val="1100"/>
              <a:buFont typeface="Open Sans"/>
              <a:buChar char="–"/>
              <a:defRPr sz="1400" b="0" i="0" u="none" strike="noStrike" cap="none">
                <a:solidFill>
                  <a:srgbClr val="2D3D4A"/>
                </a:solidFill>
                <a:latin typeface="Open Sans"/>
                <a:ea typeface="Open Sans"/>
                <a:cs typeface="Open Sans"/>
                <a:sym typeface="Open Sans"/>
              </a:defRPr>
            </a:lvl5pPr>
            <a:lvl6pPr marL="2743200" marR="0" lvl="5"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3200400" marR="0" lvl="6"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3657600" marR="0" lvl="7"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4114800" marR="0" lvl="8"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
        <p:nvSpPr>
          <p:cNvPr id="19" name="Google Shape;19;p3"/>
          <p:cNvSpPr txBox="1">
            <a:spLocks noGrp="1"/>
          </p:cNvSpPr>
          <p:nvPr>
            <p:ph type="sldNum" idx="12"/>
          </p:nvPr>
        </p:nvSpPr>
        <p:spPr>
          <a:xfrm>
            <a:off x="8635403" y="4914900"/>
            <a:ext cx="102900" cy="114300"/>
          </a:xfrm>
          <a:prstGeom prst="rect">
            <a:avLst/>
          </a:prstGeom>
          <a:noFill/>
          <a:ln>
            <a:noFill/>
          </a:ln>
        </p:spPr>
        <p:txBody>
          <a:bodyPr spcFirstLastPara="1" wrap="square" lIns="0" tIns="0" rIns="0" bIns="0" anchor="t" anchorCtr="0">
            <a:noAutofit/>
          </a:bodyPr>
          <a:lstStyle>
            <a:lvl1pPr marL="0" marR="0" lvl="0" indent="0" algn="ctr">
              <a:lnSpc>
                <a:spcPct val="100000"/>
              </a:lnSpc>
              <a:spcBef>
                <a:spcPts val="0"/>
              </a:spcBef>
              <a:spcAft>
                <a:spcPts val="0"/>
              </a:spcAft>
              <a:buClr>
                <a:srgbClr val="7D97AD"/>
              </a:buClr>
              <a:buSzPts val="700"/>
              <a:buFont typeface="Open Sans"/>
              <a:buNone/>
              <a:defRPr sz="700" b="0" i="0" u="none" strike="noStrike" cap="none">
                <a:solidFill>
                  <a:srgbClr val="7D97AD"/>
                </a:solidFill>
                <a:latin typeface="Open Sans"/>
                <a:ea typeface="Open Sans"/>
                <a:cs typeface="Open Sans"/>
                <a:sym typeface="Open Sans"/>
              </a:defRPr>
            </a:lvl1pPr>
            <a:lvl2pPr marL="0" marR="0" lvl="1" indent="0" algn="ctr">
              <a:lnSpc>
                <a:spcPct val="100000"/>
              </a:lnSpc>
              <a:spcBef>
                <a:spcPts val="0"/>
              </a:spcBef>
              <a:spcAft>
                <a:spcPts val="0"/>
              </a:spcAft>
              <a:buClr>
                <a:srgbClr val="7D97AD"/>
              </a:buClr>
              <a:buSzPts val="700"/>
              <a:buFont typeface="Open Sans"/>
              <a:buNone/>
              <a:defRPr sz="700" b="0" i="0" u="none" strike="noStrike" cap="none">
                <a:solidFill>
                  <a:srgbClr val="7D97AD"/>
                </a:solidFill>
                <a:latin typeface="Open Sans"/>
                <a:ea typeface="Open Sans"/>
                <a:cs typeface="Open Sans"/>
                <a:sym typeface="Open Sans"/>
              </a:defRPr>
            </a:lvl2pPr>
            <a:lvl3pPr marL="0" marR="0" lvl="2" indent="0" algn="ctr">
              <a:lnSpc>
                <a:spcPct val="100000"/>
              </a:lnSpc>
              <a:spcBef>
                <a:spcPts val="0"/>
              </a:spcBef>
              <a:spcAft>
                <a:spcPts val="0"/>
              </a:spcAft>
              <a:buClr>
                <a:srgbClr val="7D97AD"/>
              </a:buClr>
              <a:buSzPts val="700"/>
              <a:buFont typeface="Open Sans"/>
              <a:buNone/>
              <a:defRPr sz="700" b="0" i="0" u="none" strike="noStrike" cap="none">
                <a:solidFill>
                  <a:srgbClr val="7D97AD"/>
                </a:solidFill>
                <a:latin typeface="Open Sans"/>
                <a:ea typeface="Open Sans"/>
                <a:cs typeface="Open Sans"/>
                <a:sym typeface="Open Sans"/>
              </a:defRPr>
            </a:lvl3pPr>
            <a:lvl4pPr marL="0" marR="0" lvl="3" indent="0" algn="ctr">
              <a:lnSpc>
                <a:spcPct val="100000"/>
              </a:lnSpc>
              <a:spcBef>
                <a:spcPts val="0"/>
              </a:spcBef>
              <a:spcAft>
                <a:spcPts val="0"/>
              </a:spcAft>
              <a:buClr>
                <a:srgbClr val="7D97AD"/>
              </a:buClr>
              <a:buSzPts val="700"/>
              <a:buFont typeface="Open Sans"/>
              <a:buNone/>
              <a:defRPr sz="700" b="0" i="0" u="none" strike="noStrike" cap="none">
                <a:solidFill>
                  <a:srgbClr val="7D97AD"/>
                </a:solidFill>
                <a:latin typeface="Open Sans"/>
                <a:ea typeface="Open Sans"/>
                <a:cs typeface="Open Sans"/>
                <a:sym typeface="Open Sans"/>
              </a:defRPr>
            </a:lvl4pPr>
            <a:lvl5pPr marL="0" marR="0" lvl="4" indent="0" algn="ctr">
              <a:lnSpc>
                <a:spcPct val="100000"/>
              </a:lnSpc>
              <a:spcBef>
                <a:spcPts val="0"/>
              </a:spcBef>
              <a:spcAft>
                <a:spcPts val="0"/>
              </a:spcAft>
              <a:buClr>
                <a:srgbClr val="7D97AD"/>
              </a:buClr>
              <a:buSzPts val="700"/>
              <a:buFont typeface="Open Sans"/>
              <a:buNone/>
              <a:defRPr sz="700" b="0" i="0" u="none" strike="noStrike" cap="none">
                <a:solidFill>
                  <a:srgbClr val="7D97AD"/>
                </a:solidFill>
                <a:latin typeface="Open Sans"/>
                <a:ea typeface="Open Sans"/>
                <a:cs typeface="Open Sans"/>
                <a:sym typeface="Open Sans"/>
              </a:defRPr>
            </a:lvl5pPr>
            <a:lvl6pPr marL="0" marR="0" lvl="5" indent="0" algn="ctr">
              <a:lnSpc>
                <a:spcPct val="100000"/>
              </a:lnSpc>
              <a:spcBef>
                <a:spcPts val="0"/>
              </a:spcBef>
              <a:spcAft>
                <a:spcPts val="0"/>
              </a:spcAft>
              <a:buClr>
                <a:srgbClr val="7D97AD"/>
              </a:buClr>
              <a:buSzPts val="700"/>
              <a:buFont typeface="Open Sans"/>
              <a:buNone/>
              <a:defRPr sz="700" b="0" i="0" u="none" strike="noStrike" cap="none">
                <a:solidFill>
                  <a:srgbClr val="7D97AD"/>
                </a:solidFill>
                <a:latin typeface="Open Sans"/>
                <a:ea typeface="Open Sans"/>
                <a:cs typeface="Open Sans"/>
                <a:sym typeface="Open Sans"/>
              </a:defRPr>
            </a:lvl6pPr>
            <a:lvl7pPr marL="0" marR="0" lvl="6" indent="0" algn="ctr">
              <a:lnSpc>
                <a:spcPct val="100000"/>
              </a:lnSpc>
              <a:spcBef>
                <a:spcPts val="0"/>
              </a:spcBef>
              <a:spcAft>
                <a:spcPts val="0"/>
              </a:spcAft>
              <a:buClr>
                <a:srgbClr val="7D97AD"/>
              </a:buClr>
              <a:buSzPts val="700"/>
              <a:buFont typeface="Open Sans"/>
              <a:buNone/>
              <a:defRPr sz="700" b="0" i="0" u="none" strike="noStrike" cap="none">
                <a:solidFill>
                  <a:srgbClr val="7D97AD"/>
                </a:solidFill>
                <a:latin typeface="Open Sans"/>
                <a:ea typeface="Open Sans"/>
                <a:cs typeface="Open Sans"/>
                <a:sym typeface="Open Sans"/>
              </a:defRPr>
            </a:lvl7pPr>
            <a:lvl8pPr marL="0" marR="0" lvl="7" indent="0" algn="ctr">
              <a:lnSpc>
                <a:spcPct val="100000"/>
              </a:lnSpc>
              <a:spcBef>
                <a:spcPts val="0"/>
              </a:spcBef>
              <a:spcAft>
                <a:spcPts val="0"/>
              </a:spcAft>
              <a:buClr>
                <a:srgbClr val="7D97AD"/>
              </a:buClr>
              <a:buSzPts val="700"/>
              <a:buFont typeface="Open Sans"/>
              <a:buNone/>
              <a:defRPr sz="700" b="0" i="0" u="none" strike="noStrike" cap="none">
                <a:solidFill>
                  <a:srgbClr val="7D97AD"/>
                </a:solidFill>
                <a:latin typeface="Open Sans"/>
                <a:ea typeface="Open Sans"/>
                <a:cs typeface="Open Sans"/>
                <a:sym typeface="Open Sans"/>
              </a:defRPr>
            </a:lvl8pPr>
            <a:lvl9pPr marL="0" marR="0" lvl="8" indent="0" algn="ctr">
              <a:lnSpc>
                <a:spcPct val="100000"/>
              </a:lnSpc>
              <a:spcBef>
                <a:spcPts val="0"/>
              </a:spcBef>
              <a:spcAft>
                <a:spcPts val="0"/>
              </a:spcAft>
              <a:buClr>
                <a:srgbClr val="7D97AD"/>
              </a:buClr>
              <a:buSzPts val="700"/>
              <a:buFont typeface="Open Sans"/>
              <a:buNone/>
              <a:defRPr sz="700" b="0" i="0" u="none" strike="noStrike" cap="none">
                <a:solidFill>
                  <a:srgbClr val="7D97AD"/>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‹nº›</a:t>
            </a:fld>
            <a:endParaRPr>
              <a:solidFill>
                <a:srgbClr val="929292"/>
              </a:solidFill>
            </a:endParaRPr>
          </a:p>
        </p:txBody>
      </p:sp>
      <p:sp>
        <p:nvSpPr>
          <p:cNvPr id="20" name="Google Shape;20;p3"/>
          <p:cNvSpPr>
            <a:spLocks noGrp="1"/>
          </p:cNvSpPr>
          <p:nvPr>
            <p:ph type="pic" idx="4"/>
          </p:nvPr>
        </p:nvSpPr>
        <p:spPr>
          <a:xfrm>
            <a:off x="4662488" y="1714500"/>
            <a:ext cx="4024200" cy="2857500"/>
          </a:xfrm>
          <a:prstGeom prst="rect">
            <a:avLst/>
          </a:prstGeom>
          <a:noFill/>
          <a:ln>
            <a:noFill/>
          </a:ln>
        </p:spPr>
        <p:txBody>
          <a:bodyPr spcFirstLastPara="1" wrap="square" lIns="34275" tIns="34275" rIns="34275" bIns="34275" anchor="t" anchorCtr="0">
            <a:noAutofit/>
          </a:bodyPr>
          <a:lstStyle>
            <a:lvl1pPr marR="0" lvl="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1pPr>
            <a:lvl2pPr marR="0" lvl="1"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2pPr>
            <a:lvl3pPr marR="0" lvl="2"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3pPr>
            <a:lvl4pPr marR="0" lvl="3"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4pPr>
            <a:lvl5pPr marR="0" lvl="4"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5pPr>
            <a:lvl6pPr marR="0" lvl="5"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R="0" lvl="6"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R="0" lvl="7"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R="0" lvl="8"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10"/>
        <p:cNvGrpSpPr/>
        <p:nvPr/>
      </p:nvGrpSpPr>
      <p:grpSpPr>
        <a:xfrm>
          <a:off x="0" y="0"/>
          <a:ext cx="0" cy="0"/>
          <a:chOff x="0" y="0"/>
          <a:chExt cx="0" cy="0"/>
        </a:xfrm>
      </p:grpSpPr>
      <p:sp>
        <p:nvSpPr>
          <p:cNvPr id="111" name="Google Shape;111;p2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12" name="Google Shape;112;p2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13"/>
        <p:cNvGrpSpPr/>
        <p:nvPr/>
      </p:nvGrpSpPr>
      <p:grpSpPr>
        <a:xfrm>
          <a:off x="0" y="0"/>
          <a:ext cx="0" cy="0"/>
          <a:chOff x="0" y="0"/>
          <a:chExt cx="0" cy="0"/>
        </a:xfrm>
      </p:grpSpPr>
      <p:sp>
        <p:nvSpPr>
          <p:cNvPr id="114" name="Google Shape;114;p26"/>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115" name="Google Shape;115;p26"/>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116" name="Google Shape;1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17"/>
        <p:cNvGrpSpPr/>
        <p:nvPr/>
      </p:nvGrpSpPr>
      <p:grpSpPr>
        <a:xfrm>
          <a:off x="0" y="0"/>
          <a:ext cx="0" cy="0"/>
          <a:chOff x="0" y="0"/>
          <a:chExt cx="0" cy="0"/>
        </a:xfrm>
      </p:grpSpPr>
      <p:sp>
        <p:nvSpPr>
          <p:cNvPr id="118" name="Google Shape;118;p27"/>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119" name="Google Shape;119;p2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0"/>
        <p:cNvGrpSpPr/>
        <p:nvPr/>
      </p:nvGrpSpPr>
      <p:grpSpPr>
        <a:xfrm>
          <a:off x="0" y="0"/>
          <a:ext cx="0" cy="0"/>
          <a:chOff x="0" y="0"/>
          <a:chExt cx="0" cy="0"/>
        </a:xfrm>
      </p:grpSpPr>
      <p:sp>
        <p:nvSpPr>
          <p:cNvPr id="121" name="Google Shape;121;p28"/>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 name="Google Shape;122;p28"/>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123" name="Google Shape;123;p28"/>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24" name="Google Shape;124;p28"/>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25" name="Google Shape;125;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26"/>
        <p:cNvGrpSpPr/>
        <p:nvPr/>
      </p:nvGrpSpPr>
      <p:grpSpPr>
        <a:xfrm>
          <a:off x="0" y="0"/>
          <a:ext cx="0" cy="0"/>
          <a:chOff x="0" y="0"/>
          <a:chExt cx="0" cy="0"/>
        </a:xfrm>
      </p:grpSpPr>
      <p:sp>
        <p:nvSpPr>
          <p:cNvPr id="127" name="Google Shape;127;p29"/>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128" name="Google Shape;128;p2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29"/>
        <p:cNvGrpSpPr/>
        <p:nvPr/>
      </p:nvGrpSpPr>
      <p:grpSpPr>
        <a:xfrm>
          <a:off x="0" y="0"/>
          <a:ext cx="0" cy="0"/>
          <a:chOff x="0" y="0"/>
          <a:chExt cx="0" cy="0"/>
        </a:xfrm>
      </p:grpSpPr>
      <p:sp>
        <p:nvSpPr>
          <p:cNvPr id="130" name="Google Shape;130;p30"/>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131" name="Google Shape;131;p30"/>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132" name="Google Shape;132;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33"/>
        <p:cNvGrpSpPr/>
        <p:nvPr/>
      </p:nvGrpSpPr>
      <p:grpSpPr>
        <a:xfrm>
          <a:off x="0" y="0"/>
          <a:ext cx="0" cy="0"/>
          <a:chOff x="0" y="0"/>
          <a:chExt cx="0" cy="0"/>
        </a:xfrm>
      </p:grpSpPr>
      <p:sp>
        <p:nvSpPr>
          <p:cNvPr id="134" name="Google Shape;1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gue Light">
  <p:cSld name="Segue Light">
    <p:bg>
      <p:bgPr>
        <a:solidFill>
          <a:srgbClr val="02B3E4"/>
        </a:solidFill>
        <a:effectLst/>
      </p:bgPr>
    </p:bg>
    <p:spTree>
      <p:nvGrpSpPr>
        <p:cNvPr id="1" name="Shape 27"/>
        <p:cNvGrpSpPr/>
        <p:nvPr/>
      </p:nvGrpSpPr>
      <p:grpSpPr>
        <a:xfrm>
          <a:off x="0" y="0"/>
          <a:ext cx="0" cy="0"/>
          <a:chOff x="0" y="0"/>
          <a:chExt cx="0" cy="0"/>
        </a:xfrm>
      </p:grpSpPr>
      <p:sp>
        <p:nvSpPr>
          <p:cNvPr id="28" name="Google Shape;28;p5"/>
          <p:cNvSpPr txBox="1">
            <a:spLocks noGrp="1"/>
          </p:cNvSpPr>
          <p:nvPr>
            <p:ph type="title"/>
          </p:nvPr>
        </p:nvSpPr>
        <p:spPr>
          <a:xfrm>
            <a:off x="457200" y="1295400"/>
            <a:ext cx="8229600" cy="1390800"/>
          </a:xfrm>
          <a:prstGeom prst="rect">
            <a:avLst/>
          </a:prstGeom>
          <a:noFill/>
          <a:ln>
            <a:noFill/>
          </a:ln>
        </p:spPr>
        <p:txBody>
          <a:bodyPr spcFirstLastPara="1" wrap="square" lIns="34275" tIns="34275" rIns="34275" bIns="34275" anchor="b" anchorCtr="0">
            <a:noAutofit/>
          </a:bodyPr>
          <a:lstStyle>
            <a:lvl1pPr marR="0" lvl="0"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1pPr>
            <a:lvl2pPr marR="0" lvl="1"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2pPr>
            <a:lvl3pPr marR="0" lvl="2"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3pPr>
            <a:lvl4pPr marR="0" lvl="3"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4pPr>
            <a:lvl5pPr marR="0" lvl="4"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5pPr>
            <a:lvl6pPr marR="0" lvl="5"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6pPr>
            <a:lvl7pPr marR="0" lvl="6"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7pPr>
            <a:lvl8pPr marR="0" lvl="7"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8pPr>
            <a:lvl9pPr marR="0" lvl="8"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9pPr>
          </a:lstStyle>
          <a:p>
            <a:endParaRPr/>
          </a:p>
        </p:txBody>
      </p:sp>
      <p:sp>
        <p:nvSpPr>
          <p:cNvPr id="29" name="Google Shape;29;p5"/>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1pPr>
            <a:lvl2pPr marL="0" marR="0" lvl="1"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2pPr>
            <a:lvl3pPr marL="0" marR="0" lvl="2"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3pPr>
            <a:lvl4pPr marL="0" marR="0" lvl="3"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4pPr>
            <a:lvl5pPr marL="0" marR="0" lvl="4"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5pPr>
            <a:lvl6pPr marL="0" marR="0" lvl="5"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6pPr>
            <a:lvl7pPr marL="0" marR="0" lvl="6"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7pPr>
            <a:lvl8pPr marL="0" marR="0" lvl="7"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8pPr>
            <a:lvl9pPr marL="0" marR="0" lvl="8"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p:cSld name="Title">
    <p:bg>
      <p:bgPr>
        <a:solidFill>
          <a:srgbClr val="FFFFFF"/>
        </a:solidFill>
        <a:effectLst/>
      </p:bgPr>
    </p:bg>
    <p:spTree>
      <p:nvGrpSpPr>
        <p:cNvPr id="1" name="Shape 30"/>
        <p:cNvGrpSpPr/>
        <p:nvPr/>
      </p:nvGrpSpPr>
      <p:grpSpPr>
        <a:xfrm>
          <a:off x="0" y="0"/>
          <a:ext cx="0" cy="0"/>
          <a:chOff x="0" y="0"/>
          <a:chExt cx="0" cy="0"/>
        </a:xfrm>
      </p:grpSpPr>
      <p:sp>
        <p:nvSpPr>
          <p:cNvPr id="31" name="Google Shape;31;p6"/>
          <p:cNvSpPr txBox="1">
            <a:spLocks noGrp="1"/>
          </p:cNvSpPr>
          <p:nvPr>
            <p:ph type="body" idx="1"/>
          </p:nvPr>
        </p:nvSpPr>
        <p:spPr>
          <a:xfrm>
            <a:off x="457200" y="914251"/>
            <a:ext cx="8229600" cy="309600"/>
          </a:xfrm>
          <a:prstGeom prst="rect">
            <a:avLst/>
          </a:prstGeom>
          <a:noFill/>
          <a:ln>
            <a:noFill/>
          </a:ln>
        </p:spPr>
        <p:txBody>
          <a:bodyPr spcFirstLastPara="1" wrap="square" lIns="34275" tIns="34275" rIns="34275" bIns="34275" anchor="t" anchorCtr="0">
            <a:noAutofit/>
          </a:bodyPr>
          <a:lstStyle>
            <a:lvl1pPr marL="457200" marR="0" lvl="0" indent="-228600" algn="l">
              <a:lnSpc>
                <a:spcPct val="100000"/>
              </a:lnSpc>
              <a:spcBef>
                <a:spcPts val="0"/>
              </a:spcBef>
              <a:spcAft>
                <a:spcPts val="0"/>
              </a:spcAft>
              <a:buClr>
                <a:srgbClr val="02B3E4"/>
              </a:buClr>
              <a:buSzPts val="500"/>
              <a:buFont typeface="Open Sans"/>
              <a:buNone/>
              <a:defRPr sz="1800" b="0" i="0" u="none" strike="noStrike" cap="none">
                <a:solidFill>
                  <a:srgbClr val="02B3E4"/>
                </a:solidFill>
                <a:latin typeface="Open Sans"/>
                <a:ea typeface="Open Sans"/>
                <a:cs typeface="Open Sans"/>
                <a:sym typeface="Open Sans"/>
              </a:defRPr>
            </a:lvl1pPr>
            <a:lvl2pPr marL="914400" marR="0" lvl="1"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2pPr>
            <a:lvl3pPr marL="1371600" marR="0" lvl="2"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3pPr>
            <a:lvl4pPr marL="1828800" marR="0" lvl="3"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4pPr>
            <a:lvl5pPr marL="2286000" marR="0" lvl="4"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5pPr>
            <a:lvl6pPr marL="2743200" marR="0" lvl="5"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3200400" marR="0" lvl="6"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3657600" marR="0" lvl="7"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4114800" marR="0" lvl="8"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
        <p:nvSpPr>
          <p:cNvPr id="32" name="Google Shape;32;p6"/>
          <p:cNvSpPr txBox="1">
            <a:spLocks noGrp="1"/>
          </p:cNvSpPr>
          <p:nvPr>
            <p:ph type="body" idx="2"/>
          </p:nvPr>
        </p:nvSpPr>
        <p:spPr>
          <a:xfrm>
            <a:off x="457200" y="4914900"/>
            <a:ext cx="3957600" cy="114300"/>
          </a:xfrm>
          <a:prstGeom prst="rect">
            <a:avLst/>
          </a:prstGeom>
          <a:noFill/>
          <a:ln>
            <a:noFill/>
          </a:ln>
        </p:spPr>
        <p:txBody>
          <a:bodyPr spcFirstLastPara="1" wrap="square" lIns="34275" tIns="34275" rIns="34275" bIns="34275" anchor="t" anchorCtr="0">
            <a:noAutofit/>
          </a:bodyPr>
          <a:lstStyle>
            <a:lvl1pPr marL="457200" marR="0" lvl="0" indent="-228600" algn="l">
              <a:lnSpc>
                <a:spcPct val="100000"/>
              </a:lnSpc>
              <a:spcBef>
                <a:spcPts val="0"/>
              </a:spcBef>
              <a:spcAft>
                <a:spcPts val="0"/>
              </a:spcAft>
              <a:buClr>
                <a:srgbClr val="7D97AD"/>
              </a:buClr>
              <a:buSzPts val="500"/>
              <a:buFont typeface="Open Sans"/>
              <a:buNone/>
              <a:defRPr sz="700" b="0" i="0" u="none" strike="noStrike" cap="none">
                <a:solidFill>
                  <a:srgbClr val="7D97AD"/>
                </a:solidFill>
                <a:latin typeface="Open Sans"/>
                <a:ea typeface="Open Sans"/>
                <a:cs typeface="Open Sans"/>
                <a:sym typeface="Open Sans"/>
              </a:defRPr>
            </a:lvl1pPr>
            <a:lvl2pPr marL="914400" marR="0" lvl="1"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2pPr>
            <a:lvl3pPr marL="1371600" marR="0" lvl="2"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3pPr>
            <a:lvl4pPr marL="1828800" marR="0" lvl="3"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4pPr>
            <a:lvl5pPr marL="2286000" marR="0" lvl="4"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5pPr>
            <a:lvl6pPr marL="2743200" marR="0" lvl="5"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3200400" marR="0" lvl="6"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3657600" marR="0" lvl="7"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4114800" marR="0" lvl="8"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
        <p:nvSpPr>
          <p:cNvPr id="33" name="Google Shape;33;p6"/>
          <p:cNvSpPr txBox="1">
            <a:spLocks noGrp="1"/>
          </p:cNvSpPr>
          <p:nvPr>
            <p:ph type="title"/>
          </p:nvPr>
        </p:nvSpPr>
        <p:spPr>
          <a:xfrm>
            <a:off x="457200" y="304800"/>
            <a:ext cx="8229600" cy="595200"/>
          </a:xfrm>
          <a:prstGeom prst="rect">
            <a:avLst/>
          </a:prstGeom>
          <a:noFill/>
          <a:ln>
            <a:noFill/>
          </a:ln>
        </p:spPr>
        <p:txBody>
          <a:bodyPr spcFirstLastPara="1" wrap="square" lIns="34275" tIns="34275" rIns="34275" bIns="34275" anchor="t" anchorCtr="0">
            <a:noAutofit/>
          </a:bodyPr>
          <a:lstStyle>
            <a:lvl1pPr marR="0" lvl="0" algn="l">
              <a:lnSpc>
                <a:spcPct val="100000"/>
              </a:lnSpc>
              <a:spcBef>
                <a:spcPts val="0"/>
              </a:spcBef>
              <a:spcAft>
                <a:spcPts val="0"/>
              </a:spcAft>
              <a:buClr>
                <a:srgbClr val="2D3D4A"/>
              </a:buClr>
              <a:buSzPts val="500"/>
              <a:buFont typeface="Open Sans"/>
              <a:buNone/>
              <a:defRPr sz="3600" b="0" i="0" u="none" strike="noStrike" cap="none">
                <a:solidFill>
                  <a:srgbClr val="2D3D4A"/>
                </a:solidFill>
                <a:latin typeface="Open Sans"/>
                <a:ea typeface="Open Sans"/>
                <a:cs typeface="Open Sans"/>
                <a:sym typeface="Open Sans"/>
              </a:defRPr>
            </a:lvl1pPr>
            <a:lvl2pPr marR="0" lvl="1"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2pPr>
            <a:lvl3pPr marR="0" lvl="2"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3pPr>
            <a:lvl4pPr marR="0" lvl="3"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4pPr>
            <a:lvl5pPr marR="0" lvl="4"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5pPr>
            <a:lvl6pPr marR="0" lvl="5"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6pPr>
            <a:lvl7pPr marR="0" lvl="6"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7pPr>
            <a:lvl8pPr marR="0" lvl="7"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8pPr>
            <a:lvl9pPr marR="0" lvl="8"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9pPr>
          </a:lstStyle>
          <a:p>
            <a:endParaRPr/>
          </a:p>
        </p:txBody>
      </p:sp>
      <p:sp>
        <p:nvSpPr>
          <p:cNvPr id="34" name="Google Shape;34;p6"/>
          <p:cNvSpPr txBox="1">
            <a:spLocks noGrp="1"/>
          </p:cNvSpPr>
          <p:nvPr>
            <p:ph type="sldNum" idx="12"/>
          </p:nvPr>
        </p:nvSpPr>
        <p:spPr>
          <a:xfrm>
            <a:off x="8635403" y="4914900"/>
            <a:ext cx="102900" cy="114300"/>
          </a:xfrm>
          <a:prstGeom prst="rect">
            <a:avLst/>
          </a:prstGeom>
          <a:noFill/>
          <a:ln>
            <a:noFill/>
          </a:ln>
        </p:spPr>
        <p:txBody>
          <a:bodyPr spcFirstLastPara="1" wrap="square" lIns="0" tIns="0" rIns="0" bIns="0" anchor="t" anchorCtr="0">
            <a:noAutofit/>
          </a:bodyPr>
          <a:lstStyle>
            <a:lvl1pPr marL="0" marR="0" lvl="0" indent="0" algn="ctr">
              <a:lnSpc>
                <a:spcPct val="100000"/>
              </a:lnSpc>
              <a:spcBef>
                <a:spcPts val="0"/>
              </a:spcBef>
              <a:spcAft>
                <a:spcPts val="0"/>
              </a:spcAft>
              <a:buClr>
                <a:srgbClr val="7D97AD"/>
              </a:buClr>
              <a:buSzPts val="700"/>
              <a:buFont typeface="Open Sans"/>
              <a:buNone/>
              <a:defRPr sz="700" b="0" i="0" u="none" strike="noStrike" cap="none">
                <a:solidFill>
                  <a:srgbClr val="7D97AD"/>
                </a:solidFill>
                <a:latin typeface="Open Sans"/>
                <a:ea typeface="Open Sans"/>
                <a:cs typeface="Open Sans"/>
                <a:sym typeface="Open Sans"/>
              </a:defRPr>
            </a:lvl1pPr>
            <a:lvl2pPr marL="0" marR="0" lvl="1" indent="0" algn="ctr">
              <a:lnSpc>
                <a:spcPct val="100000"/>
              </a:lnSpc>
              <a:spcBef>
                <a:spcPts val="0"/>
              </a:spcBef>
              <a:spcAft>
                <a:spcPts val="0"/>
              </a:spcAft>
              <a:buClr>
                <a:srgbClr val="7D97AD"/>
              </a:buClr>
              <a:buSzPts val="700"/>
              <a:buFont typeface="Open Sans"/>
              <a:buNone/>
              <a:defRPr sz="700" b="0" i="0" u="none" strike="noStrike" cap="none">
                <a:solidFill>
                  <a:srgbClr val="7D97AD"/>
                </a:solidFill>
                <a:latin typeface="Open Sans"/>
                <a:ea typeface="Open Sans"/>
                <a:cs typeface="Open Sans"/>
                <a:sym typeface="Open Sans"/>
              </a:defRPr>
            </a:lvl2pPr>
            <a:lvl3pPr marL="0" marR="0" lvl="2" indent="0" algn="ctr">
              <a:lnSpc>
                <a:spcPct val="100000"/>
              </a:lnSpc>
              <a:spcBef>
                <a:spcPts val="0"/>
              </a:spcBef>
              <a:spcAft>
                <a:spcPts val="0"/>
              </a:spcAft>
              <a:buClr>
                <a:srgbClr val="7D97AD"/>
              </a:buClr>
              <a:buSzPts val="700"/>
              <a:buFont typeface="Open Sans"/>
              <a:buNone/>
              <a:defRPr sz="700" b="0" i="0" u="none" strike="noStrike" cap="none">
                <a:solidFill>
                  <a:srgbClr val="7D97AD"/>
                </a:solidFill>
                <a:latin typeface="Open Sans"/>
                <a:ea typeface="Open Sans"/>
                <a:cs typeface="Open Sans"/>
                <a:sym typeface="Open Sans"/>
              </a:defRPr>
            </a:lvl3pPr>
            <a:lvl4pPr marL="0" marR="0" lvl="3" indent="0" algn="ctr">
              <a:lnSpc>
                <a:spcPct val="100000"/>
              </a:lnSpc>
              <a:spcBef>
                <a:spcPts val="0"/>
              </a:spcBef>
              <a:spcAft>
                <a:spcPts val="0"/>
              </a:spcAft>
              <a:buClr>
                <a:srgbClr val="7D97AD"/>
              </a:buClr>
              <a:buSzPts val="700"/>
              <a:buFont typeface="Open Sans"/>
              <a:buNone/>
              <a:defRPr sz="700" b="0" i="0" u="none" strike="noStrike" cap="none">
                <a:solidFill>
                  <a:srgbClr val="7D97AD"/>
                </a:solidFill>
                <a:latin typeface="Open Sans"/>
                <a:ea typeface="Open Sans"/>
                <a:cs typeface="Open Sans"/>
                <a:sym typeface="Open Sans"/>
              </a:defRPr>
            </a:lvl4pPr>
            <a:lvl5pPr marL="0" marR="0" lvl="4" indent="0" algn="ctr">
              <a:lnSpc>
                <a:spcPct val="100000"/>
              </a:lnSpc>
              <a:spcBef>
                <a:spcPts val="0"/>
              </a:spcBef>
              <a:spcAft>
                <a:spcPts val="0"/>
              </a:spcAft>
              <a:buClr>
                <a:srgbClr val="7D97AD"/>
              </a:buClr>
              <a:buSzPts val="700"/>
              <a:buFont typeface="Open Sans"/>
              <a:buNone/>
              <a:defRPr sz="700" b="0" i="0" u="none" strike="noStrike" cap="none">
                <a:solidFill>
                  <a:srgbClr val="7D97AD"/>
                </a:solidFill>
                <a:latin typeface="Open Sans"/>
                <a:ea typeface="Open Sans"/>
                <a:cs typeface="Open Sans"/>
                <a:sym typeface="Open Sans"/>
              </a:defRPr>
            </a:lvl5pPr>
            <a:lvl6pPr marL="0" marR="0" lvl="5" indent="0" algn="ctr">
              <a:lnSpc>
                <a:spcPct val="100000"/>
              </a:lnSpc>
              <a:spcBef>
                <a:spcPts val="0"/>
              </a:spcBef>
              <a:spcAft>
                <a:spcPts val="0"/>
              </a:spcAft>
              <a:buClr>
                <a:srgbClr val="7D97AD"/>
              </a:buClr>
              <a:buSzPts val="700"/>
              <a:buFont typeface="Open Sans"/>
              <a:buNone/>
              <a:defRPr sz="700" b="0" i="0" u="none" strike="noStrike" cap="none">
                <a:solidFill>
                  <a:srgbClr val="7D97AD"/>
                </a:solidFill>
                <a:latin typeface="Open Sans"/>
                <a:ea typeface="Open Sans"/>
                <a:cs typeface="Open Sans"/>
                <a:sym typeface="Open Sans"/>
              </a:defRPr>
            </a:lvl6pPr>
            <a:lvl7pPr marL="0" marR="0" lvl="6" indent="0" algn="ctr">
              <a:lnSpc>
                <a:spcPct val="100000"/>
              </a:lnSpc>
              <a:spcBef>
                <a:spcPts val="0"/>
              </a:spcBef>
              <a:spcAft>
                <a:spcPts val="0"/>
              </a:spcAft>
              <a:buClr>
                <a:srgbClr val="7D97AD"/>
              </a:buClr>
              <a:buSzPts val="700"/>
              <a:buFont typeface="Open Sans"/>
              <a:buNone/>
              <a:defRPr sz="700" b="0" i="0" u="none" strike="noStrike" cap="none">
                <a:solidFill>
                  <a:srgbClr val="7D97AD"/>
                </a:solidFill>
                <a:latin typeface="Open Sans"/>
                <a:ea typeface="Open Sans"/>
                <a:cs typeface="Open Sans"/>
                <a:sym typeface="Open Sans"/>
              </a:defRPr>
            </a:lvl7pPr>
            <a:lvl8pPr marL="0" marR="0" lvl="7" indent="0" algn="ctr">
              <a:lnSpc>
                <a:spcPct val="100000"/>
              </a:lnSpc>
              <a:spcBef>
                <a:spcPts val="0"/>
              </a:spcBef>
              <a:spcAft>
                <a:spcPts val="0"/>
              </a:spcAft>
              <a:buClr>
                <a:srgbClr val="7D97AD"/>
              </a:buClr>
              <a:buSzPts val="700"/>
              <a:buFont typeface="Open Sans"/>
              <a:buNone/>
              <a:defRPr sz="700" b="0" i="0" u="none" strike="noStrike" cap="none">
                <a:solidFill>
                  <a:srgbClr val="7D97AD"/>
                </a:solidFill>
                <a:latin typeface="Open Sans"/>
                <a:ea typeface="Open Sans"/>
                <a:cs typeface="Open Sans"/>
                <a:sym typeface="Open Sans"/>
              </a:defRPr>
            </a:lvl8pPr>
            <a:lvl9pPr marL="0" marR="0" lvl="8" indent="0" algn="ctr">
              <a:lnSpc>
                <a:spcPct val="100000"/>
              </a:lnSpc>
              <a:spcBef>
                <a:spcPts val="0"/>
              </a:spcBef>
              <a:spcAft>
                <a:spcPts val="0"/>
              </a:spcAft>
              <a:buClr>
                <a:srgbClr val="7D97AD"/>
              </a:buClr>
              <a:buSzPts val="700"/>
              <a:buFont typeface="Open Sans"/>
              <a:buNone/>
              <a:defRPr sz="700" b="0" i="0" u="none" strike="noStrike" cap="none">
                <a:solidFill>
                  <a:srgbClr val="7D97AD"/>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‹nº›</a:t>
            </a:fld>
            <a:endParaRPr>
              <a:solidFill>
                <a:srgbClr val="929292"/>
              </a:solidFill>
            </a:endParaRPr>
          </a:p>
        </p:txBody>
      </p:sp>
      <p:sp>
        <p:nvSpPr>
          <p:cNvPr id="35" name="Google Shape;35;p6"/>
          <p:cNvSpPr txBox="1">
            <a:spLocks noGrp="1"/>
          </p:cNvSpPr>
          <p:nvPr>
            <p:ph type="body" idx="3"/>
          </p:nvPr>
        </p:nvSpPr>
        <p:spPr>
          <a:xfrm>
            <a:off x="457200" y="1715877"/>
            <a:ext cx="8229600" cy="2857800"/>
          </a:xfrm>
          <a:prstGeom prst="rect">
            <a:avLst/>
          </a:prstGeom>
          <a:noFill/>
          <a:ln>
            <a:noFill/>
          </a:ln>
        </p:spPr>
        <p:txBody>
          <a:bodyPr spcFirstLastPara="1" wrap="square" lIns="34275" tIns="34275" rIns="34275" bIns="34275" anchor="ctr" anchorCtr="0">
            <a:noAutofit/>
          </a:bodyPr>
          <a:lstStyle>
            <a:lvl1pPr marL="457200" marR="0" lvl="0"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1pPr>
            <a:lvl2pPr marL="914400" marR="0" lvl="1"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2pPr>
            <a:lvl3pPr marL="1371600" marR="0" lvl="2"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3pPr>
            <a:lvl4pPr marL="1828800" marR="0" lvl="3"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4pPr>
            <a:lvl5pPr marL="2286000" marR="0" lvl="4"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5pPr>
            <a:lvl6pPr marL="2743200" marR="0" lvl="5"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3200400" marR="0" lvl="6"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3657600" marR="0" lvl="7"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4114800" marR="0" lvl="8"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gue" type="tx">
  <p:cSld name="TITLE_AND_BODY">
    <p:spTree>
      <p:nvGrpSpPr>
        <p:cNvPr id="1" name="Shape 44"/>
        <p:cNvGrpSpPr/>
        <p:nvPr/>
      </p:nvGrpSpPr>
      <p:grpSpPr>
        <a:xfrm>
          <a:off x="0" y="0"/>
          <a:ext cx="0" cy="0"/>
          <a:chOff x="0" y="0"/>
          <a:chExt cx="0" cy="0"/>
        </a:xfrm>
      </p:grpSpPr>
      <p:sp>
        <p:nvSpPr>
          <p:cNvPr id="45" name="Google Shape;45;p9"/>
          <p:cNvSpPr txBox="1">
            <a:spLocks noGrp="1"/>
          </p:cNvSpPr>
          <p:nvPr>
            <p:ph type="title"/>
          </p:nvPr>
        </p:nvSpPr>
        <p:spPr>
          <a:xfrm>
            <a:off x="457200" y="1295400"/>
            <a:ext cx="8229600" cy="1390800"/>
          </a:xfrm>
          <a:prstGeom prst="rect">
            <a:avLst/>
          </a:prstGeom>
          <a:noFill/>
          <a:ln>
            <a:noFill/>
          </a:ln>
        </p:spPr>
        <p:txBody>
          <a:bodyPr spcFirstLastPara="1" wrap="square" lIns="34275" tIns="34275" rIns="34275" bIns="34275" anchor="b" anchorCtr="0">
            <a:noAutofit/>
          </a:bodyPr>
          <a:lstStyle>
            <a:lvl1pPr marR="0" lvl="0"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1pPr>
            <a:lvl2pPr marR="0" lvl="1"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2pPr>
            <a:lvl3pPr marR="0" lvl="2"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3pPr>
            <a:lvl4pPr marR="0" lvl="3"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4pPr>
            <a:lvl5pPr marR="0" lvl="4"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5pPr>
            <a:lvl6pPr marR="0" lvl="5"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6pPr>
            <a:lvl7pPr marR="0" lvl="6"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7pPr>
            <a:lvl8pPr marR="0" lvl="7"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8pPr>
            <a:lvl9pPr marR="0" lvl="8"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9pPr>
          </a:lstStyle>
          <a:p>
            <a:endParaRPr/>
          </a:p>
        </p:txBody>
      </p:sp>
      <p:sp>
        <p:nvSpPr>
          <p:cNvPr id="46" name="Google Shape;46;p9"/>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1pPr>
            <a:lvl2pPr marL="0" marR="0" lvl="1"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2pPr>
            <a:lvl3pPr marL="0" marR="0" lvl="2"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3pPr>
            <a:lvl4pPr marL="0" marR="0" lvl="3"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4pPr>
            <a:lvl5pPr marL="0" marR="0" lvl="4"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5pPr>
            <a:lvl6pPr marL="0" marR="0" lvl="5"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6pPr>
            <a:lvl7pPr marL="0" marR="0" lvl="6"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7pPr>
            <a:lvl8pPr marL="0" marR="0" lvl="7"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8pPr>
            <a:lvl9pPr marL="0" marR="0" lvl="8"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gue with Subtitle">
  <p:cSld name="Segue with Subtitle">
    <p:spTree>
      <p:nvGrpSpPr>
        <p:cNvPr id="1" name="Shape 47"/>
        <p:cNvGrpSpPr/>
        <p:nvPr/>
      </p:nvGrpSpPr>
      <p:grpSpPr>
        <a:xfrm>
          <a:off x="0" y="0"/>
          <a:ext cx="0" cy="0"/>
          <a:chOff x="0" y="0"/>
          <a:chExt cx="0" cy="0"/>
        </a:xfrm>
      </p:grpSpPr>
      <p:sp>
        <p:nvSpPr>
          <p:cNvPr id="48" name="Google Shape;48;p10"/>
          <p:cNvSpPr txBox="1">
            <a:spLocks noGrp="1"/>
          </p:cNvSpPr>
          <p:nvPr>
            <p:ph type="title"/>
          </p:nvPr>
        </p:nvSpPr>
        <p:spPr>
          <a:xfrm>
            <a:off x="457200" y="1295400"/>
            <a:ext cx="8229600" cy="1390800"/>
          </a:xfrm>
          <a:prstGeom prst="rect">
            <a:avLst/>
          </a:prstGeom>
          <a:noFill/>
          <a:ln>
            <a:noFill/>
          </a:ln>
        </p:spPr>
        <p:txBody>
          <a:bodyPr spcFirstLastPara="1" wrap="square" lIns="34275" tIns="34275" rIns="34275" bIns="34275" anchor="b" anchorCtr="0">
            <a:noAutofit/>
          </a:bodyPr>
          <a:lstStyle>
            <a:lvl1pPr marR="0" lvl="0"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1pPr>
            <a:lvl2pPr marR="0" lvl="1"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2pPr>
            <a:lvl3pPr marR="0" lvl="2"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3pPr>
            <a:lvl4pPr marR="0" lvl="3"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4pPr>
            <a:lvl5pPr marR="0" lvl="4"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5pPr>
            <a:lvl6pPr marR="0" lvl="5"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6pPr>
            <a:lvl7pPr marR="0" lvl="6"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7pPr>
            <a:lvl8pPr marR="0" lvl="7"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8pPr>
            <a:lvl9pPr marR="0" lvl="8"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9pPr>
          </a:lstStyle>
          <a:p>
            <a:endParaRPr/>
          </a:p>
        </p:txBody>
      </p:sp>
      <p:sp>
        <p:nvSpPr>
          <p:cNvPr id="49" name="Google Shape;49;p10"/>
          <p:cNvSpPr txBox="1">
            <a:spLocks noGrp="1"/>
          </p:cNvSpPr>
          <p:nvPr>
            <p:ph type="body" idx="1"/>
          </p:nvPr>
        </p:nvSpPr>
        <p:spPr>
          <a:xfrm>
            <a:off x="457200" y="2633663"/>
            <a:ext cx="8229600" cy="1390800"/>
          </a:xfrm>
          <a:prstGeom prst="rect">
            <a:avLst/>
          </a:prstGeom>
          <a:noFill/>
          <a:ln>
            <a:noFill/>
          </a:ln>
        </p:spPr>
        <p:txBody>
          <a:bodyPr spcFirstLastPara="1" wrap="square" lIns="34275" tIns="34275" rIns="34275" bIns="34275" anchor="t" anchorCtr="0">
            <a:noAutofit/>
          </a:bodyPr>
          <a:lstStyle>
            <a:lvl1pPr marL="457200" marR="0" lvl="0" indent="-228600" algn="l">
              <a:lnSpc>
                <a:spcPct val="131250"/>
              </a:lnSpc>
              <a:spcBef>
                <a:spcPts val="0"/>
              </a:spcBef>
              <a:spcAft>
                <a:spcPts val="0"/>
              </a:spcAft>
              <a:buClr>
                <a:srgbClr val="9CBDD8"/>
              </a:buClr>
              <a:buSzPts val="500"/>
              <a:buFont typeface="Open Sans"/>
              <a:buNone/>
              <a:defRPr sz="2400" b="0" i="0" u="none" strike="noStrike" cap="none">
                <a:solidFill>
                  <a:srgbClr val="9CBDD8"/>
                </a:solidFill>
                <a:latin typeface="Open Sans"/>
                <a:ea typeface="Open Sans"/>
                <a:cs typeface="Open Sans"/>
                <a:sym typeface="Open Sans"/>
              </a:defRPr>
            </a:lvl1pPr>
            <a:lvl2pPr marL="914400" marR="0" lvl="1" indent="-228600" algn="l">
              <a:lnSpc>
                <a:spcPct val="131250"/>
              </a:lnSpc>
              <a:spcBef>
                <a:spcPts val="0"/>
              </a:spcBef>
              <a:spcAft>
                <a:spcPts val="0"/>
              </a:spcAft>
              <a:buClr>
                <a:srgbClr val="9CBDD8"/>
              </a:buClr>
              <a:buSzPts val="500"/>
              <a:buFont typeface="Open Sans"/>
              <a:buNone/>
              <a:defRPr sz="2400" b="0" i="0" u="none" strike="noStrike" cap="none">
                <a:solidFill>
                  <a:srgbClr val="9CBDD8"/>
                </a:solidFill>
                <a:latin typeface="Open Sans"/>
                <a:ea typeface="Open Sans"/>
                <a:cs typeface="Open Sans"/>
                <a:sym typeface="Open Sans"/>
              </a:defRPr>
            </a:lvl2pPr>
            <a:lvl3pPr marL="1371600" marR="0" lvl="2" indent="-228600" algn="l">
              <a:lnSpc>
                <a:spcPct val="131250"/>
              </a:lnSpc>
              <a:spcBef>
                <a:spcPts val="0"/>
              </a:spcBef>
              <a:spcAft>
                <a:spcPts val="0"/>
              </a:spcAft>
              <a:buClr>
                <a:srgbClr val="9CBDD8"/>
              </a:buClr>
              <a:buSzPts val="500"/>
              <a:buFont typeface="Open Sans"/>
              <a:buNone/>
              <a:defRPr sz="2400" b="0" i="0" u="none" strike="noStrike" cap="none">
                <a:solidFill>
                  <a:srgbClr val="9CBDD8"/>
                </a:solidFill>
                <a:latin typeface="Open Sans"/>
                <a:ea typeface="Open Sans"/>
                <a:cs typeface="Open Sans"/>
                <a:sym typeface="Open Sans"/>
              </a:defRPr>
            </a:lvl3pPr>
            <a:lvl4pPr marL="1828800" marR="0" lvl="3" indent="-228600" algn="l">
              <a:lnSpc>
                <a:spcPct val="131250"/>
              </a:lnSpc>
              <a:spcBef>
                <a:spcPts val="0"/>
              </a:spcBef>
              <a:spcAft>
                <a:spcPts val="0"/>
              </a:spcAft>
              <a:buClr>
                <a:srgbClr val="9CBDD8"/>
              </a:buClr>
              <a:buSzPts val="500"/>
              <a:buFont typeface="Open Sans"/>
              <a:buNone/>
              <a:defRPr sz="2400" b="0" i="0" u="none" strike="noStrike" cap="none">
                <a:solidFill>
                  <a:srgbClr val="9CBDD8"/>
                </a:solidFill>
                <a:latin typeface="Open Sans"/>
                <a:ea typeface="Open Sans"/>
                <a:cs typeface="Open Sans"/>
                <a:sym typeface="Open Sans"/>
              </a:defRPr>
            </a:lvl4pPr>
            <a:lvl5pPr marL="2286000" marR="0" lvl="4" indent="-228600" algn="l">
              <a:lnSpc>
                <a:spcPct val="131250"/>
              </a:lnSpc>
              <a:spcBef>
                <a:spcPts val="0"/>
              </a:spcBef>
              <a:spcAft>
                <a:spcPts val="0"/>
              </a:spcAft>
              <a:buClr>
                <a:srgbClr val="9CBDD8"/>
              </a:buClr>
              <a:buSzPts val="500"/>
              <a:buFont typeface="Open Sans"/>
              <a:buNone/>
              <a:defRPr sz="2400" b="0" i="0" u="none" strike="noStrike" cap="none">
                <a:solidFill>
                  <a:srgbClr val="9CBDD8"/>
                </a:solidFill>
                <a:latin typeface="Open Sans"/>
                <a:ea typeface="Open Sans"/>
                <a:cs typeface="Open Sans"/>
                <a:sym typeface="Open Sans"/>
              </a:defRPr>
            </a:lvl5pPr>
            <a:lvl6pPr marL="2743200" marR="0" lvl="5"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3200400" marR="0" lvl="6"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3657600" marR="0" lvl="7"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4114800" marR="0" lvl="8"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
        <p:nvSpPr>
          <p:cNvPr id="50" name="Google Shape;50;p10"/>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1pPr>
            <a:lvl2pPr marL="0" marR="0" lvl="1"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2pPr>
            <a:lvl3pPr marL="0" marR="0" lvl="2"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3pPr>
            <a:lvl4pPr marL="0" marR="0" lvl="3"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4pPr>
            <a:lvl5pPr marL="0" marR="0" lvl="4"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5pPr>
            <a:lvl6pPr marL="0" marR="0" lvl="5"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6pPr>
            <a:lvl7pPr marL="0" marR="0" lvl="6"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7pPr>
            <a:lvl8pPr marL="0" marR="0" lvl="7"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8pPr>
            <a:lvl9pPr marL="0" marR="0" lvl="8"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gue with Subtitle Light">
  <p:cSld name="Segue with Subtitle Light">
    <p:bg>
      <p:bgPr>
        <a:solidFill>
          <a:srgbClr val="02B3E4"/>
        </a:solidFill>
        <a:effectLst/>
      </p:bgPr>
    </p:bg>
    <p:spTree>
      <p:nvGrpSpPr>
        <p:cNvPr id="1" name="Shape 51"/>
        <p:cNvGrpSpPr/>
        <p:nvPr/>
      </p:nvGrpSpPr>
      <p:grpSpPr>
        <a:xfrm>
          <a:off x="0" y="0"/>
          <a:ext cx="0" cy="0"/>
          <a:chOff x="0" y="0"/>
          <a:chExt cx="0" cy="0"/>
        </a:xfrm>
      </p:grpSpPr>
      <p:sp>
        <p:nvSpPr>
          <p:cNvPr id="52" name="Google Shape;52;p11"/>
          <p:cNvSpPr txBox="1">
            <a:spLocks noGrp="1"/>
          </p:cNvSpPr>
          <p:nvPr>
            <p:ph type="title"/>
          </p:nvPr>
        </p:nvSpPr>
        <p:spPr>
          <a:xfrm>
            <a:off x="457200" y="1295400"/>
            <a:ext cx="8229600" cy="1390800"/>
          </a:xfrm>
          <a:prstGeom prst="rect">
            <a:avLst/>
          </a:prstGeom>
          <a:noFill/>
          <a:ln>
            <a:noFill/>
          </a:ln>
        </p:spPr>
        <p:txBody>
          <a:bodyPr spcFirstLastPara="1" wrap="square" lIns="34275" tIns="34275" rIns="34275" bIns="34275" anchor="b" anchorCtr="0">
            <a:noAutofit/>
          </a:bodyPr>
          <a:lstStyle>
            <a:lvl1pPr marR="0" lvl="0"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1pPr>
            <a:lvl2pPr marR="0" lvl="1"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2pPr>
            <a:lvl3pPr marR="0" lvl="2"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3pPr>
            <a:lvl4pPr marR="0" lvl="3"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4pPr>
            <a:lvl5pPr marR="0" lvl="4"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5pPr>
            <a:lvl6pPr marR="0" lvl="5"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6pPr>
            <a:lvl7pPr marR="0" lvl="6"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7pPr>
            <a:lvl8pPr marR="0" lvl="7"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8pPr>
            <a:lvl9pPr marR="0" lvl="8"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9pPr>
          </a:lstStyle>
          <a:p>
            <a:endParaRPr/>
          </a:p>
        </p:txBody>
      </p:sp>
      <p:sp>
        <p:nvSpPr>
          <p:cNvPr id="53" name="Google Shape;53;p11"/>
          <p:cNvSpPr txBox="1">
            <a:spLocks noGrp="1"/>
          </p:cNvSpPr>
          <p:nvPr>
            <p:ph type="body" idx="1"/>
          </p:nvPr>
        </p:nvSpPr>
        <p:spPr>
          <a:xfrm>
            <a:off x="457200" y="2633663"/>
            <a:ext cx="8229600" cy="1390800"/>
          </a:xfrm>
          <a:prstGeom prst="rect">
            <a:avLst/>
          </a:prstGeom>
          <a:noFill/>
          <a:ln>
            <a:noFill/>
          </a:ln>
        </p:spPr>
        <p:txBody>
          <a:bodyPr spcFirstLastPara="1" wrap="square" lIns="34275" tIns="34275" rIns="34275" bIns="34275" anchor="t" anchorCtr="0">
            <a:noAutofit/>
          </a:bodyPr>
          <a:lstStyle>
            <a:lvl1pPr marL="457200" marR="0" lvl="0" indent="-228600" algn="l">
              <a:lnSpc>
                <a:spcPct val="131250"/>
              </a:lnSpc>
              <a:spcBef>
                <a:spcPts val="0"/>
              </a:spcBef>
              <a:spcAft>
                <a:spcPts val="0"/>
              </a:spcAft>
              <a:buClr>
                <a:srgbClr val="FAFBFC"/>
              </a:buClr>
              <a:buSzPts val="500"/>
              <a:buFont typeface="Open Sans"/>
              <a:buNone/>
              <a:defRPr sz="2400" b="0" i="0" u="none" strike="noStrike" cap="none">
                <a:solidFill>
                  <a:srgbClr val="FAFBFC"/>
                </a:solidFill>
                <a:latin typeface="Open Sans"/>
                <a:ea typeface="Open Sans"/>
                <a:cs typeface="Open Sans"/>
                <a:sym typeface="Open Sans"/>
              </a:defRPr>
            </a:lvl1pPr>
            <a:lvl2pPr marL="914400" marR="0" lvl="1" indent="-228600" algn="l">
              <a:lnSpc>
                <a:spcPct val="131250"/>
              </a:lnSpc>
              <a:spcBef>
                <a:spcPts val="0"/>
              </a:spcBef>
              <a:spcAft>
                <a:spcPts val="0"/>
              </a:spcAft>
              <a:buClr>
                <a:srgbClr val="FAFBFC"/>
              </a:buClr>
              <a:buSzPts val="500"/>
              <a:buFont typeface="Open Sans"/>
              <a:buNone/>
              <a:defRPr sz="2400" b="0" i="0" u="none" strike="noStrike" cap="none">
                <a:solidFill>
                  <a:srgbClr val="FAFBFC"/>
                </a:solidFill>
                <a:latin typeface="Open Sans"/>
                <a:ea typeface="Open Sans"/>
                <a:cs typeface="Open Sans"/>
                <a:sym typeface="Open Sans"/>
              </a:defRPr>
            </a:lvl2pPr>
            <a:lvl3pPr marL="1371600" marR="0" lvl="2" indent="-228600" algn="l">
              <a:lnSpc>
                <a:spcPct val="131250"/>
              </a:lnSpc>
              <a:spcBef>
                <a:spcPts val="0"/>
              </a:spcBef>
              <a:spcAft>
                <a:spcPts val="0"/>
              </a:spcAft>
              <a:buClr>
                <a:srgbClr val="FAFBFC"/>
              </a:buClr>
              <a:buSzPts val="500"/>
              <a:buFont typeface="Open Sans"/>
              <a:buNone/>
              <a:defRPr sz="2400" b="0" i="0" u="none" strike="noStrike" cap="none">
                <a:solidFill>
                  <a:srgbClr val="FAFBFC"/>
                </a:solidFill>
                <a:latin typeface="Open Sans"/>
                <a:ea typeface="Open Sans"/>
                <a:cs typeface="Open Sans"/>
                <a:sym typeface="Open Sans"/>
              </a:defRPr>
            </a:lvl3pPr>
            <a:lvl4pPr marL="1828800" marR="0" lvl="3" indent="-228600" algn="l">
              <a:lnSpc>
                <a:spcPct val="131250"/>
              </a:lnSpc>
              <a:spcBef>
                <a:spcPts val="0"/>
              </a:spcBef>
              <a:spcAft>
                <a:spcPts val="0"/>
              </a:spcAft>
              <a:buClr>
                <a:srgbClr val="FAFBFC"/>
              </a:buClr>
              <a:buSzPts val="500"/>
              <a:buFont typeface="Open Sans"/>
              <a:buNone/>
              <a:defRPr sz="2400" b="0" i="0" u="none" strike="noStrike" cap="none">
                <a:solidFill>
                  <a:srgbClr val="FAFBFC"/>
                </a:solidFill>
                <a:latin typeface="Open Sans"/>
                <a:ea typeface="Open Sans"/>
                <a:cs typeface="Open Sans"/>
                <a:sym typeface="Open Sans"/>
              </a:defRPr>
            </a:lvl4pPr>
            <a:lvl5pPr marL="2286000" marR="0" lvl="4" indent="-228600" algn="l">
              <a:lnSpc>
                <a:spcPct val="131250"/>
              </a:lnSpc>
              <a:spcBef>
                <a:spcPts val="0"/>
              </a:spcBef>
              <a:spcAft>
                <a:spcPts val="0"/>
              </a:spcAft>
              <a:buClr>
                <a:srgbClr val="FAFBFC"/>
              </a:buClr>
              <a:buSzPts val="500"/>
              <a:buFont typeface="Open Sans"/>
              <a:buNone/>
              <a:defRPr sz="2400" b="0" i="0" u="none" strike="noStrike" cap="none">
                <a:solidFill>
                  <a:srgbClr val="FAFBFC"/>
                </a:solidFill>
                <a:latin typeface="Open Sans"/>
                <a:ea typeface="Open Sans"/>
                <a:cs typeface="Open Sans"/>
                <a:sym typeface="Open Sans"/>
              </a:defRPr>
            </a:lvl5pPr>
            <a:lvl6pPr marL="2743200" marR="0" lvl="5"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3200400" marR="0" lvl="6"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3657600" marR="0" lvl="7"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4114800" marR="0" lvl="8"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
        <p:nvSpPr>
          <p:cNvPr id="54" name="Google Shape;54;p11"/>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1pPr>
            <a:lvl2pPr marL="0" marR="0" lvl="1"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2pPr>
            <a:lvl3pPr marL="0" marR="0" lvl="2"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3pPr>
            <a:lvl4pPr marL="0" marR="0" lvl="3"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4pPr>
            <a:lvl5pPr marL="0" marR="0" lvl="4"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5pPr>
            <a:lvl6pPr marL="0" marR="0" lvl="5"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6pPr>
            <a:lvl7pPr marL="0" marR="0" lvl="6"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7pPr>
            <a:lvl8pPr marL="0" marR="0" lvl="7"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8pPr>
            <a:lvl9pPr marL="0" marR="0" lvl="8"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Quote">
  <p:cSld name="Quote">
    <p:bg>
      <p:bgPr>
        <a:solidFill>
          <a:srgbClr val="FFFFFF"/>
        </a:solidFill>
        <a:effectLst/>
      </p:bgPr>
    </p:bg>
    <p:spTree>
      <p:nvGrpSpPr>
        <p:cNvPr id="1" name="Shape 55"/>
        <p:cNvGrpSpPr/>
        <p:nvPr/>
      </p:nvGrpSpPr>
      <p:grpSpPr>
        <a:xfrm>
          <a:off x="0" y="0"/>
          <a:ext cx="0" cy="0"/>
          <a:chOff x="0" y="0"/>
          <a:chExt cx="0" cy="0"/>
        </a:xfrm>
      </p:grpSpPr>
      <p:sp>
        <p:nvSpPr>
          <p:cNvPr id="56" name="Google Shape;56;p12"/>
          <p:cNvSpPr txBox="1">
            <a:spLocks noGrp="1"/>
          </p:cNvSpPr>
          <p:nvPr>
            <p:ph type="title"/>
          </p:nvPr>
        </p:nvSpPr>
        <p:spPr>
          <a:xfrm>
            <a:off x="457200" y="667978"/>
            <a:ext cx="8229600" cy="2665800"/>
          </a:xfrm>
          <a:prstGeom prst="rect">
            <a:avLst/>
          </a:prstGeom>
          <a:noFill/>
          <a:ln>
            <a:noFill/>
          </a:ln>
        </p:spPr>
        <p:txBody>
          <a:bodyPr spcFirstLastPara="1" wrap="square" lIns="34275" tIns="34275" rIns="34275" bIns="34275" anchor="b" anchorCtr="0">
            <a:noAutofit/>
          </a:bodyPr>
          <a:lstStyle>
            <a:lvl1pPr marR="0" lvl="0" algn="l">
              <a:lnSpc>
                <a:spcPct val="100000"/>
              </a:lnSpc>
              <a:spcBef>
                <a:spcPts val="0"/>
              </a:spcBef>
              <a:spcAft>
                <a:spcPts val="0"/>
              </a:spcAft>
              <a:buClr>
                <a:srgbClr val="2D3D4A"/>
              </a:buClr>
              <a:buSzPts val="500"/>
              <a:buFont typeface="Open Sans"/>
              <a:buNone/>
              <a:defRPr sz="3600" b="0" i="1" u="none" strike="noStrike" cap="none">
                <a:solidFill>
                  <a:srgbClr val="2D3D4A"/>
                </a:solidFill>
                <a:latin typeface="Open Sans"/>
                <a:ea typeface="Open Sans"/>
                <a:cs typeface="Open Sans"/>
                <a:sym typeface="Open Sans"/>
              </a:defRPr>
            </a:lvl1pPr>
            <a:lvl2pPr marR="0" lvl="1"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2pPr>
            <a:lvl3pPr marR="0" lvl="2"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3pPr>
            <a:lvl4pPr marR="0" lvl="3"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4pPr>
            <a:lvl5pPr marR="0" lvl="4"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5pPr>
            <a:lvl6pPr marR="0" lvl="5"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6pPr>
            <a:lvl7pPr marR="0" lvl="6"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7pPr>
            <a:lvl8pPr marR="0" lvl="7"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8pPr>
            <a:lvl9pPr marR="0" lvl="8"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9pPr>
          </a:lstStyle>
          <a:p>
            <a:endParaRPr/>
          </a:p>
        </p:txBody>
      </p:sp>
      <p:sp>
        <p:nvSpPr>
          <p:cNvPr id="57" name="Google Shape;57;p12"/>
          <p:cNvSpPr txBox="1">
            <a:spLocks noGrp="1"/>
          </p:cNvSpPr>
          <p:nvPr>
            <p:ph type="body" idx="1"/>
          </p:nvPr>
        </p:nvSpPr>
        <p:spPr>
          <a:xfrm>
            <a:off x="609600" y="3419475"/>
            <a:ext cx="8077200" cy="744900"/>
          </a:xfrm>
          <a:prstGeom prst="rect">
            <a:avLst/>
          </a:prstGeom>
          <a:noFill/>
          <a:ln>
            <a:noFill/>
          </a:ln>
        </p:spPr>
        <p:txBody>
          <a:bodyPr spcFirstLastPara="1" wrap="square" lIns="34275" tIns="34275" rIns="34275" bIns="34275" anchor="t" anchorCtr="0">
            <a:noAutofit/>
          </a:bodyPr>
          <a:lstStyle>
            <a:lvl1pPr marL="457200" marR="0" lvl="0" indent="-228600" algn="l">
              <a:lnSpc>
                <a:spcPct val="135416"/>
              </a:lnSpc>
              <a:spcBef>
                <a:spcPts val="0"/>
              </a:spcBef>
              <a:spcAft>
                <a:spcPts val="0"/>
              </a:spcAft>
              <a:buClr>
                <a:srgbClr val="02B3E4"/>
              </a:buClr>
              <a:buSzPts val="500"/>
              <a:buFont typeface="Open Sans"/>
              <a:buNone/>
              <a:defRPr sz="1800" b="0" i="0" u="none" strike="noStrike" cap="none">
                <a:solidFill>
                  <a:srgbClr val="02B3E4"/>
                </a:solidFill>
                <a:latin typeface="Open Sans"/>
                <a:ea typeface="Open Sans"/>
                <a:cs typeface="Open Sans"/>
                <a:sym typeface="Open Sans"/>
              </a:defRPr>
            </a:lvl1pPr>
            <a:lvl2pPr marL="914400" marR="0" lvl="1" indent="-228600" algn="l">
              <a:lnSpc>
                <a:spcPct val="135416"/>
              </a:lnSpc>
              <a:spcBef>
                <a:spcPts val="0"/>
              </a:spcBef>
              <a:spcAft>
                <a:spcPts val="0"/>
              </a:spcAft>
              <a:buClr>
                <a:srgbClr val="02B3E4"/>
              </a:buClr>
              <a:buSzPts val="500"/>
              <a:buFont typeface="Open Sans"/>
              <a:buNone/>
              <a:defRPr sz="1800" b="0" i="0" u="none" strike="noStrike" cap="none">
                <a:solidFill>
                  <a:srgbClr val="02B3E4"/>
                </a:solidFill>
                <a:latin typeface="Open Sans"/>
                <a:ea typeface="Open Sans"/>
                <a:cs typeface="Open Sans"/>
                <a:sym typeface="Open Sans"/>
              </a:defRPr>
            </a:lvl2pPr>
            <a:lvl3pPr marL="1371600" marR="0" lvl="2" indent="-228600" algn="l">
              <a:lnSpc>
                <a:spcPct val="135416"/>
              </a:lnSpc>
              <a:spcBef>
                <a:spcPts val="0"/>
              </a:spcBef>
              <a:spcAft>
                <a:spcPts val="0"/>
              </a:spcAft>
              <a:buClr>
                <a:srgbClr val="02B3E4"/>
              </a:buClr>
              <a:buSzPts val="500"/>
              <a:buFont typeface="Open Sans"/>
              <a:buNone/>
              <a:defRPr sz="1800" b="0" i="0" u="none" strike="noStrike" cap="none">
                <a:solidFill>
                  <a:srgbClr val="02B3E4"/>
                </a:solidFill>
                <a:latin typeface="Open Sans"/>
                <a:ea typeface="Open Sans"/>
                <a:cs typeface="Open Sans"/>
                <a:sym typeface="Open Sans"/>
              </a:defRPr>
            </a:lvl3pPr>
            <a:lvl4pPr marL="1828800" marR="0" lvl="3" indent="-228600" algn="l">
              <a:lnSpc>
                <a:spcPct val="135416"/>
              </a:lnSpc>
              <a:spcBef>
                <a:spcPts val="0"/>
              </a:spcBef>
              <a:spcAft>
                <a:spcPts val="0"/>
              </a:spcAft>
              <a:buClr>
                <a:srgbClr val="02B3E4"/>
              </a:buClr>
              <a:buSzPts val="500"/>
              <a:buFont typeface="Open Sans"/>
              <a:buNone/>
              <a:defRPr sz="1800" b="0" i="0" u="none" strike="noStrike" cap="none">
                <a:solidFill>
                  <a:srgbClr val="02B3E4"/>
                </a:solidFill>
                <a:latin typeface="Open Sans"/>
                <a:ea typeface="Open Sans"/>
                <a:cs typeface="Open Sans"/>
                <a:sym typeface="Open Sans"/>
              </a:defRPr>
            </a:lvl4pPr>
            <a:lvl5pPr marL="2286000" marR="0" lvl="4" indent="-228600" algn="l">
              <a:lnSpc>
                <a:spcPct val="135416"/>
              </a:lnSpc>
              <a:spcBef>
                <a:spcPts val="0"/>
              </a:spcBef>
              <a:spcAft>
                <a:spcPts val="0"/>
              </a:spcAft>
              <a:buClr>
                <a:srgbClr val="02B3E4"/>
              </a:buClr>
              <a:buSzPts val="500"/>
              <a:buFont typeface="Open Sans"/>
              <a:buNone/>
              <a:defRPr sz="1800" b="0" i="0" u="none" strike="noStrike" cap="none">
                <a:solidFill>
                  <a:srgbClr val="02B3E4"/>
                </a:solidFill>
                <a:latin typeface="Open Sans"/>
                <a:ea typeface="Open Sans"/>
                <a:cs typeface="Open Sans"/>
                <a:sym typeface="Open Sans"/>
              </a:defRPr>
            </a:lvl5pPr>
            <a:lvl6pPr marL="2743200" marR="0" lvl="5"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3200400" marR="0" lvl="6"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3657600" marR="0" lvl="7"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4114800" marR="0" lvl="8"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
        <p:nvSpPr>
          <p:cNvPr id="58" name="Google Shape;58;p12"/>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1pPr>
            <a:lvl2pPr marL="0" marR="0" lvl="1"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2pPr>
            <a:lvl3pPr marL="0" marR="0" lvl="2"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3pPr>
            <a:lvl4pPr marL="0" marR="0" lvl="3"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4pPr>
            <a:lvl5pPr marL="0" marR="0" lvl="4"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5pPr>
            <a:lvl6pPr marL="0" marR="0" lvl="5"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6pPr>
            <a:lvl7pPr marL="0" marR="0" lvl="6"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7pPr>
            <a:lvl8pPr marL="0" marR="0" lvl="7"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8pPr>
            <a:lvl9pPr marL="0" marR="0" lvl="8"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age">
  <p:cSld name="Image">
    <p:bg>
      <p:bgPr>
        <a:solidFill>
          <a:srgbClr val="2D3D4A"/>
        </a:solidFill>
        <a:effectLst/>
      </p:bgPr>
    </p:bg>
    <p:spTree>
      <p:nvGrpSpPr>
        <p:cNvPr id="1" name="Shape 59"/>
        <p:cNvGrpSpPr/>
        <p:nvPr/>
      </p:nvGrpSpPr>
      <p:grpSpPr>
        <a:xfrm>
          <a:off x="0" y="0"/>
          <a:ext cx="0" cy="0"/>
          <a:chOff x="0" y="0"/>
          <a:chExt cx="0" cy="0"/>
        </a:xfrm>
      </p:grpSpPr>
      <p:sp>
        <p:nvSpPr>
          <p:cNvPr id="60" name="Google Shape;60;p13"/>
          <p:cNvSpPr>
            <a:spLocks noGrp="1"/>
          </p:cNvSpPr>
          <p:nvPr>
            <p:ph type="pic" idx="2"/>
          </p:nvPr>
        </p:nvSpPr>
        <p:spPr>
          <a:xfrm>
            <a:off x="0" y="0"/>
            <a:ext cx="9144000" cy="5143500"/>
          </a:xfrm>
          <a:prstGeom prst="rect">
            <a:avLst/>
          </a:prstGeom>
          <a:noFill/>
          <a:ln>
            <a:noFill/>
          </a:ln>
        </p:spPr>
        <p:txBody>
          <a:bodyPr spcFirstLastPara="1" wrap="square" lIns="34275" tIns="34275" rIns="34275" bIns="34275" anchor="t" anchorCtr="0">
            <a:noAutofit/>
          </a:bodyPr>
          <a:lstStyle>
            <a:lvl1pPr marR="0" lvl="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1pPr>
            <a:lvl2pPr marR="0" lvl="1"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2pPr>
            <a:lvl3pPr marR="0" lvl="2"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3pPr>
            <a:lvl4pPr marR="0" lvl="3"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4pPr>
            <a:lvl5pPr marR="0" lvl="4"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5pPr>
            <a:lvl6pPr marR="0" lvl="5"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R="0" lvl="6"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R="0" lvl="7"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R="0" lvl="8"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
        <p:nvSpPr>
          <p:cNvPr id="61" name="Google Shape;61;p13"/>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1pPr>
            <a:lvl2pPr marL="0" marR="0" lvl="1"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2pPr>
            <a:lvl3pPr marL="0" marR="0" lvl="2"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3pPr>
            <a:lvl4pPr marL="0" marR="0" lvl="3"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4pPr>
            <a:lvl5pPr marL="0" marR="0" lvl="4"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5pPr>
            <a:lvl6pPr marL="0" marR="0" lvl="5"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6pPr>
            <a:lvl7pPr marL="0" marR="0" lvl="6"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7pPr>
            <a:lvl8pPr marL="0" marR="0" lvl="7"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8pPr>
            <a:lvl9pPr marL="0" marR="0" lvl="8"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theme" Target="../theme/theme2.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E3D49"/>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1295400"/>
            <a:ext cx="8229600" cy="1390800"/>
          </a:xfrm>
          <a:prstGeom prst="rect">
            <a:avLst/>
          </a:prstGeom>
          <a:noFill/>
          <a:ln>
            <a:noFill/>
          </a:ln>
        </p:spPr>
        <p:txBody>
          <a:bodyPr spcFirstLastPara="1" wrap="square" lIns="34275" tIns="34275" rIns="34275" bIns="34275" anchor="b" anchorCtr="0">
            <a:noAutofit/>
          </a:bodyPr>
          <a:lstStyle>
            <a:lvl1pPr marR="0" lvl="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1pPr>
            <a:lvl2pPr marR="0" lvl="1"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2pPr>
            <a:lvl3pPr marR="0" lvl="2"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3pPr>
            <a:lvl4pPr marR="0" lvl="3"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4pPr>
            <a:lvl5pPr marR="0" lvl="4"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5pPr>
            <a:lvl6pPr marR="0" lvl="5"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6pPr>
            <a:lvl7pPr marR="0" lvl="6"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7pPr>
            <a:lvl8pPr marR="0" lvl="7"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8pPr>
            <a:lvl9pPr marR="0" lvl="8"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9pPr>
          </a:lstStyle>
          <a:p>
            <a:endParaRPr/>
          </a:p>
        </p:txBody>
      </p:sp>
      <p:sp>
        <p:nvSpPr>
          <p:cNvPr id="7" name="Google Shape;7;p1"/>
          <p:cNvSpPr txBox="1">
            <a:spLocks noGrp="1"/>
          </p:cNvSpPr>
          <p:nvPr>
            <p:ph type="body" idx="1"/>
          </p:nvPr>
        </p:nvSpPr>
        <p:spPr>
          <a:xfrm>
            <a:off x="614363" y="2662238"/>
            <a:ext cx="7915200" cy="1390800"/>
          </a:xfrm>
          <a:prstGeom prst="rect">
            <a:avLst/>
          </a:prstGeom>
          <a:noFill/>
          <a:ln>
            <a:noFill/>
          </a:ln>
        </p:spPr>
        <p:txBody>
          <a:bodyPr spcFirstLastPara="1" wrap="square" lIns="34275" tIns="34275" rIns="34275" bIns="34275" anchor="t" anchorCtr="0">
            <a:noAutofit/>
          </a:bodyPr>
          <a:lstStyle>
            <a:lvl1pPr marL="457200" marR="0" lvl="0"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1pPr>
            <a:lvl2pPr marL="914400" marR="0" lvl="1"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2pPr>
            <a:lvl3pPr marL="1371600" marR="0" lvl="2"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3pPr>
            <a:lvl4pPr marL="1828800" marR="0" lvl="3"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4pPr>
            <a:lvl5pPr marL="2286000" marR="0" lvl="4"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5pPr>
            <a:lvl6pPr marL="2743200" marR="0" lvl="5"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6pPr>
            <a:lvl7pPr marL="3200400" marR="0" lvl="6"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7pPr>
            <a:lvl8pPr marL="3657600" marR="0" lvl="7"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8pPr>
            <a:lvl9pPr marL="4114800" marR="0" lvl="8"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1pPr>
            <a:lvl2pPr marL="0" marR="0" lvl="1" indent="0" algn="ctr" rtl="0">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2pPr>
            <a:lvl3pPr marL="0" marR="0" lvl="2" indent="0" algn="ctr" rtl="0">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3pPr>
            <a:lvl4pPr marL="0" marR="0" lvl="3" indent="0" algn="ctr" rtl="0">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4pPr>
            <a:lvl5pPr marL="0" marR="0" lvl="4" indent="0" algn="ctr" rtl="0">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5pPr>
            <a:lvl6pPr marL="0" marR="0" lvl="5" indent="0" algn="ctr" rtl="0">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6pPr>
            <a:lvl7pPr marL="0" marR="0" lvl="6" indent="0" algn="ctr" rtl="0">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7pPr>
            <a:lvl8pPr marL="0" marR="0" lvl="7" indent="0" algn="ctr" rtl="0">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8pPr>
            <a:lvl9pPr marL="0" marR="0" lvl="8" indent="0" algn="ctr" rtl="0">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‹nº›</a:t>
            </a:fld>
            <a:endParaRPr sz="5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 id="2147483663" r:id="rId13"/>
    <p:sldLayoutId id="2147483664" r:id="rId14"/>
    <p:sldLayoutId id="2147483665"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90"/>
        <p:cNvGrpSpPr/>
        <p:nvPr/>
      </p:nvGrpSpPr>
      <p:grpSpPr>
        <a:xfrm>
          <a:off x="0" y="0"/>
          <a:ext cx="0" cy="0"/>
          <a:chOff x="0" y="0"/>
          <a:chExt cx="0" cy="0"/>
        </a:xfrm>
      </p:grpSpPr>
      <p:sp>
        <p:nvSpPr>
          <p:cNvPr id="91" name="Google Shape;91;p2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92" name="Google Shape;92;p2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93" name="Google Shape;93;p2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‹nº›</a:t>
            </a:fld>
            <a:endParaRPr/>
          </a:p>
        </p:txBody>
      </p:sp>
    </p:spTree>
  </p:cSld>
  <p:clrMap bg1="lt1" tx1="dk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www.figma.com/proto/kLoblbtRS1KrI1G8Z0qd5G/Prototype?page-id=0%3A1&amp;node-id=1-2&amp;node-type=canvas&amp;viewport=164%2C219%2C0.39&amp;t=bIWKhImG7vkM1H01-1&amp;scaling=scale-down&amp;content-scaling=fixed&amp;starting-point-node-id=1%3A2"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6.xml"/></Relationships>
</file>

<file path=ppt/slides/_rels/slide33.xml.rels><?xml version="1.0" encoding="UTF-8" standalone="yes"?>
<Relationships xmlns="http://schemas.openxmlformats.org/package/2006/relationships"><Relationship Id="rId3" Type="http://schemas.openxmlformats.org/officeDocument/2006/relationships/hyperlink" Target="https://drive.google.com/file/d/1IfyjOVh7W7eaKV-rtihvdcUJlijogEGv/view?usp=sharing" TargetMode="External"/><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hyperlink" Target="https://drive.google.com/file/d/1Y6cvh7hGwhxGwDnOSTQg4ks0KuHhvVsG/view?usp=sharing" TargetMode="External"/><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6.xml"/></Relationships>
</file>

<file path=ppt/slides/_rels/slide39.xml.rels><?xml version="1.0" encoding="UTF-8" standalone="yes"?>
<Relationships xmlns="http://schemas.openxmlformats.org/package/2006/relationships"><Relationship Id="rId3" Type="http://schemas.openxmlformats.org/officeDocument/2006/relationships/hyperlink" Target="https://www.figma.com/proto/kLoblbtRS1KrI1G8Z0qd5G/Prototype?page-id=0%3A1&amp;node-id=1-2&amp;node-type=canvas&amp;viewport=164%2C219%2C0.39&amp;t=bIWKhImG7vkM1H01-1&amp;scaling=scale-down&amp;content-scaling=fixed&amp;starting-point-node-id=1%3A2" TargetMode="External"/><Relationship Id="rId2" Type="http://schemas.openxmlformats.org/officeDocument/2006/relationships/notesSlide" Target="../notesSlides/notesSlide39.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32"/>
          <p:cNvSpPr txBox="1">
            <a:spLocks noGrp="1"/>
          </p:cNvSpPr>
          <p:nvPr>
            <p:ph type="title"/>
          </p:nvPr>
        </p:nvSpPr>
        <p:spPr>
          <a:xfrm>
            <a:off x="457200" y="834727"/>
            <a:ext cx="8229600" cy="1389300"/>
          </a:xfrm>
          <a:prstGeom prst="rect">
            <a:avLst/>
          </a:prstGeom>
          <a:noFill/>
          <a:ln>
            <a:noFill/>
          </a:ln>
        </p:spPr>
        <p:txBody>
          <a:bodyPr spcFirstLastPara="1" wrap="square" lIns="0" tIns="0" rIns="0" bIns="0" anchor="b" anchorCtr="0">
            <a:noAutofit/>
          </a:bodyPr>
          <a:lstStyle/>
          <a:p>
            <a:pPr marL="0" marR="0" lvl="0" indent="0" algn="l" rtl="0">
              <a:lnSpc>
                <a:spcPct val="120000"/>
              </a:lnSpc>
              <a:spcBef>
                <a:spcPts val="0"/>
              </a:spcBef>
              <a:spcAft>
                <a:spcPts val="0"/>
              </a:spcAft>
              <a:buClr>
                <a:srgbClr val="FFFFFF"/>
              </a:buClr>
              <a:buSzPts val="500"/>
              <a:buFont typeface="Open Sans"/>
              <a:buNone/>
            </a:pPr>
            <a:r>
              <a:rPr lang="en" dirty="0"/>
              <a:t>WellPath</a:t>
            </a:r>
            <a:endParaRPr sz="500" dirty="0"/>
          </a:p>
        </p:txBody>
      </p:sp>
      <p:sp>
        <p:nvSpPr>
          <p:cNvPr id="140" name="Google Shape;140;p32"/>
          <p:cNvSpPr txBox="1">
            <a:spLocks noGrp="1"/>
          </p:cNvSpPr>
          <p:nvPr>
            <p:ph type="body" idx="1"/>
          </p:nvPr>
        </p:nvSpPr>
        <p:spPr>
          <a:xfrm>
            <a:off x="457200" y="2195525"/>
            <a:ext cx="5900700" cy="1858500"/>
          </a:xfrm>
          <a:prstGeom prst="rect">
            <a:avLst/>
          </a:prstGeom>
          <a:noFill/>
          <a:ln>
            <a:noFill/>
          </a:ln>
        </p:spPr>
        <p:txBody>
          <a:bodyPr spcFirstLastPara="1" wrap="square" lIns="0" tIns="0" rIns="0" bIns="0" anchor="t" anchorCtr="0">
            <a:noAutofit/>
          </a:bodyPr>
          <a:lstStyle/>
          <a:p>
            <a:pPr marL="0" marR="0" lvl="0" indent="0" algn="l" rtl="0">
              <a:lnSpc>
                <a:spcPct val="131250"/>
              </a:lnSpc>
              <a:spcBef>
                <a:spcPts val="0"/>
              </a:spcBef>
              <a:spcAft>
                <a:spcPts val="0"/>
              </a:spcAft>
              <a:buClr>
                <a:srgbClr val="9CBDD8"/>
              </a:buClr>
              <a:buSzPts val="500"/>
              <a:buFont typeface="Open Sans"/>
              <a:buNone/>
            </a:pPr>
            <a:r>
              <a:rPr lang="en" dirty="0"/>
              <a:t>Design Sprint</a:t>
            </a:r>
            <a:endParaRPr b="1" dirty="0"/>
          </a:p>
          <a:p>
            <a:pPr marL="0" marR="0" lvl="0" indent="0" algn="l" rtl="0">
              <a:lnSpc>
                <a:spcPct val="131250"/>
              </a:lnSpc>
              <a:spcBef>
                <a:spcPts val="0"/>
              </a:spcBef>
              <a:spcAft>
                <a:spcPts val="0"/>
              </a:spcAft>
              <a:buClr>
                <a:srgbClr val="9CBDD8"/>
              </a:buClr>
              <a:buSzPts val="500"/>
              <a:buFont typeface="Open Sans"/>
              <a:buNone/>
            </a:pPr>
            <a:endParaRPr b="1" dirty="0"/>
          </a:p>
          <a:p>
            <a:pPr marL="0" marR="0" lvl="0" indent="0" algn="l" rtl="0">
              <a:lnSpc>
                <a:spcPct val="131250"/>
              </a:lnSpc>
              <a:spcBef>
                <a:spcPts val="0"/>
              </a:spcBef>
              <a:spcAft>
                <a:spcPts val="0"/>
              </a:spcAft>
              <a:buClr>
                <a:srgbClr val="9CBDD8"/>
              </a:buClr>
              <a:buSzPts val="500"/>
              <a:buFont typeface="Open Sans"/>
              <a:buNone/>
            </a:pPr>
            <a:endParaRPr b="1" dirty="0"/>
          </a:p>
          <a:p>
            <a:pPr marL="0" marR="0" lvl="0" indent="0" algn="l" rtl="0">
              <a:lnSpc>
                <a:spcPct val="131250"/>
              </a:lnSpc>
              <a:spcBef>
                <a:spcPts val="0"/>
              </a:spcBef>
              <a:spcAft>
                <a:spcPts val="0"/>
              </a:spcAft>
              <a:buClr>
                <a:srgbClr val="9CBDD8"/>
              </a:buClr>
              <a:buSzPts val="500"/>
              <a:buFont typeface="Open Sans"/>
              <a:buNone/>
            </a:pPr>
            <a:r>
              <a:rPr lang="en" b="1" dirty="0"/>
              <a:t>Product Manager: Carolina Schincariol</a:t>
            </a:r>
            <a:endParaRPr b="1" dirty="0"/>
          </a:p>
          <a:p>
            <a:pPr marL="0" marR="0" lvl="0" indent="0" algn="l" rtl="0">
              <a:lnSpc>
                <a:spcPct val="131250"/>
              </a:lnSpc>
              <a:spcBef>
                <a:spcPts val="0"/>
              </a:spcBef>
              <a:spcAft>
                <a:spcPts val="0"/>
              </a:spcAft>
              <a:buClr>
                <a:srgbClr val="9CBDD8"/>
              </a:buClr>
              <a:buSzPts val="500"/>
              <a:buFont typeface="Open Sans"/>
              <a:buNone/>
            </a:pPr>
            <a:endParaRPr sz="500" dirty="0"/>
          </a:p>
        </p:txBody>
      </p:sp>
      <p:sp>
        <p:nvSpPr>
          <p:cNvPr id="141" name="Google Shape;141;p32"/>
          <p:cNvSpPr txBox="1">
            <a:spLocks noGrp="1"/>
          </p:cNvSpPr>
          <p:nvPr>
            <p:ph type="body" idx="4294967295"/>
          </p:nvPr>
        </p:nvSpPr>
        <p:spPr>
          <a:xfrm>
            <a:off x="457200" y="4914900"/>
            <a:ext cx="3957600" cy="114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7D97AD"/>
              </a:buClr>
              <a:buSzPts val="500"/>
              <a:buFont typeface="Open Sans"/>
              <a:buNone/>
            </a:pPr>
            <a:r>
              <a:rPr lang="en" sz="700" b="0" i="0" u="none" strike="noStrike" cap="none">
                <a:solidFill>
                  <a:srgbClr val="7D97AD"/>
                </a:solidFill>
                <a:latin typeface="Open Sans"/>
                <a:ea typeface="Open Sans"/>
                <a:cs typeface="Open Sans"/>
                <a:sym typeface="Open Sans"/>
              </a:rPr>
              <a:t>© 2019 Udacity.  All rights reserved.</a:t>
            </a:r>
            <a:endParaRPr sz="500"/>
          </a:p>
        </p:txBody>
      </p:sp>
    </p:spTree>
  </p:cSld>
  <p:clrMapOvr>
    <a:masterClrMapping/>
  </p:clrMapOvr>
  <p:transition>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12"/>
        <p:cNvGrpSpPr/>
        <p:nvPr/>
      </p:nvGrpSpPr>
      <p:grpSpPr>
        <a:xfrm>
          <a:off x="0" y="0"/>
          <a:ext cx="0" cy="0"/>
          <a:chOff x="0" y="0"/>
          <a:chExt cx="0" cy="0"/>
        </a:xfrm>
      </p:grpSpPr>
      <p:sp>
        <p:nvSpPr>
          <p:cNvPr id="613" name="Google Shape;613;p90"/>
          <p:cNvSpPr txBox="1">
            <a:spLocks noGrp="1"/>
          </p:cNvSpPr>
          <p:nvPr>
            <p:ph type="title"/>
          </p:nvPr>
        </p:nvSpPr>
        <p:spPr>
          <a:xfrm>
            <a:off x="311700" y="2164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500"/>
              <a:buNone/>
            </a:pPr>
            <a:r>
              <a:rPr lang="en" sz="3200"/>
              <a:t>Planning &amp; Tracking</a:t>
            </a:r>
            <a:endParaRPr sz="3200"/>
          </a:p>
        </p:txBody>
      </p:sp>
      <p:sp>
        <p:nvSpPr>
          <p:cNvPr id="614" name="Google Shape;614;p90"/>
          <p:cNvSpPr/>
          <p:nvPr/>
        </p:nvSpPr>
        <p:spPr>
          <a:xfrm>
            <a:off x="5353511" y="2781688"/>
            <a:ext cx="1010100" cy="1010100"/>
          </a:xfrm>
          <a:prstGeom prst="foldedCorner">
            <a:avLst>
              <a:gd name="adj" fmla="val 16667"/>
            </a:avLst>
          </a:prstGeom>
          <a:solidFill>
            <a:srgbClr val="D9D9D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0" i="0" u="none" strike="noStrike" cap="none">
                <a:solidFill>
                  <a:srgbClr val="000000"/>
                </a:solidFill>
                <a:latin typeface="Arial"/>
                <a:ea typeface="Arial"/>
                <a:cs typeface="Arial"/>
                <a:sym typeface="Arial"/>
              </a:rPr>
              <a:t>How might we help patients monitor their goals?</a:t>
            </a:r>
            <a:endParaRPr sz="1000" b="0" i="0" u="none" strike="noStrike" cap="none">
              <a:solidFill>
                <a:srgbClr val="000000"/>
              </a:solidFill>
              <a:latin typeface="Arial"/>
              <a:ea typeface="Arial"/>
              <a:cs typeface="Arial"/>
              <a:sym typeface="Arial"/>
            </a:endParaRPr>
          </a:p>
        </p:txBody>
      </p:sp>
      <p:sp>
        <p:nvSpPr>
          <p:cNvPr id="615" name="Google Shape;615;p90"/>
          <p:cNvSpPr/>
          <p:nvPr/>
        </p:nvSpPr>
        <p:spPr>
          <a:xfrm>
            <a:off x="6434607" y="1556600"/>
            <a:ext cx="1010100" cy="1010100"/>
          </a:xfrm>
          <a:prstGeom prst="foldedCorner">
            <a:avLst>
              <a:gd name="adj" fmla="val 16667"/>
            </a:avLst>
          </a:prstGeom>
          <a:solidFill>
            <a:srgbClr val="D9D9D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0" i="0" u="none" strike="noStrike" cap="none">
                <a:solidFill>
                  <a:srgbClr val="000000"/>
                </a:solidFill>
                <a:latin typeface="Arial"/>
                <a:ea typeface="Arial"/>
                <a:cs typeface="Arial"/>
                <a:sym typeface="Arial"/>
              </a:rPr>
              <a:t>How might we provider diet tracking?</a:t>
            </a:r>
            <a:endParaRPr sz="1000" b="0" i="0" u="none" strike="noStrike" cap="none">
              <a:solidFill>
                <a:srgbClr val="000000"/>
              </a:solidFill>
              <a:latin typeface="Arial"/>
              <a:ea typeface="Arial"/>
              <a:cs typeface="Arial"/>
              <a:sym typeface="Arial"/>
            </a:endParaRPr>
          </a:p>
        </p:txBody>
      </p:sp>
      <p:sp>
        <p:nvSpPr>
          <p:cNvPr id="616" name="Google Shape;616;p90"/>
          <p:cNvSpPr/>
          <p:nvPr/>
        </p:nvSpPr>
        <p:spPr>
          <a:xfrm>
            <a:off x="5353489" y="1556600"/>
            <a:ext cx="1010100" cy="1010100"/>
          </a:xfrm>
          <a:prstGeom prst="foldedCorner">
            <a:avLst>
              <a:gd name="adj" fmla="val 16667"/>
            </a:avLst>
          </a:prstGeom>
          <a:solidFill>
            <a:srgbClr val="D9D9D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0" i="0" u="none" strike="noStrike" cap="none">
                <a:solidFill>
                  <a:srgbClr val="000000"/>
                </a:solidFill>
                <a:latin typeface="Arial"/>
                <a:ea typeface="Arial"/>
                <a:cs typeface="Arial"/>
                <a:sym typeface="Arial"/>
              </a:rPr>
              <a:t>How might we provide activity tracking?</a:t>
            </a:r>
            <a:endParaRPr sz="1000" b="0" i="0" u="none" strike="noStrike" cap="none">
              <a:solidFill>
                <a:srgbClr val="000000"/>
              </a:solidFill>
              <a:latin typeface="Arial"/>
              <a:ea typeface="Arial"/>
              <a:cs typeface="Arial"/>
              <a:sym typeface="Arial"/>
            </a:endParaRPr>
          </a:p>
        </p:txBody>
      </p:sp>
      <p:sp>
        <p:nvSpPr>
          <p:cNvPr id="617" name="Google Shape;617;p90"/>
          <p:cNvSpPr/>
          <p:nvPr/>
        </p:nvSpPr>
        <p:spPr>
          <a:xfrm>
            <a:off x="6432221" y="2781688"/>
            <a:ext cx="1010100" cy="1010100"/>
          </a:xfrm>
          <a:prstGeom prst="foldedCorner">
            <a:avLst>
              <a:gd name="adj" fmla="val 16667"/>
            </a:avLst>
          </a:prstGeom>
          <a:solidFill>
            <a:srgbClr val="D9D9D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0" i="0" u="none" strike="noStrike" cap="none">
                <a:solidFill>
                  <a:srgbClr val="000000"/>
                </a:solidFill>
                <a:latin typeface="Arial"/>
                <a:ea typeface="Arial"/>
                <a:cs typeface="Arial"/>
                <a:sym typeface="Arial"/>
              </a:rPr>
              <a:t>How might we help people manage their weight? </a:t>
            </a:r>
            <a:endParaRPr sz="1000" b="0" i="0" u="none" strike="noStrike" cap="none">
              <a:solidFill>
                <a:srgbClr val="000000"/>
              </a:solidFill>
              <a:latin typeface="Arial"/>
              <a:ea typeface="Arial"/>
              <a:cs typeface="Arial"/>
              <a:sym typeface="Arial"/>
            </a:endParaRPr>
          </a:p>
        </p:txBody>
      </p:sp>
      <p:sp>
        <p:nvSpPr>
          <p:cNvPr id="618" name="Google Shape;618;p90"/>
          <p:cNvSpPr txBox="1"/>
          <p:nvPr/>
        </p:nvSpPr>
        <p:spPr>
          <a:xfrm>
            <a:off x="5562400" y="3960775"/>
            <a:ext cx="1673400" cy="4866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Open Sans"/>
                <a:ea typeface="Open Sans"/>
                <a:cs typeface="Open Sans"/>
                <a:sym typeface="Open Sans"/>
              </a:rPr>
              <a:t>Personal tracking towards plan</a:t>
            </a:r>
            <a:endParaRPr sz="1400" b="0" i="0" u="none" strike="noStrike" cap="none">
              <a:solidFill>
                <a:srgbClr val="000000"/>
              </a:solidFill>
              <a:latin typeface="Open Sans"/>
              <a:ea typeface="Open Sans"/>
              <a:cs typeface="Open Sans"/>
              <a:sym typeface="Open Sans"/>
            </a:endParaRPr>
          </a:p>
        </p:txBody>
      </p:sp>
      <p:sp>
        <p:nvSpPr>
          <p:cNvPr id="619" name="Google Shape;619;p90"/>
          <p:cNvSpPr/>
          <p:nvPr/>
        </p:nvSpPr>
        <p:spPr>
          <a:xfrm>
            <a:off x="311700" y="1778125"/>
            <a:ext cx="1010100" cy="1010100"/>
          </a:xfrm>
          <a:prstGeom prst="foldedCorner">
            <a:avLst>
              <a:gd name="adj" fmla="val 16667"/>
            </a:avLst>
          </a:prstGeom>
          <a:solidFill>
            <a:srgbClr val="D9D9D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0" i="0" u="none" strike="noStrike" cap="none">
                <a:solidFill>
                  <a:srgbClr val="000000"/>
                </a:solidFill>
                <a:latin typeface="Arial"/>
                <a:ea typeface="Arial"/>
                <a:cs typeface="Arial"/>
                <a:sym typeface="Arial"/>
              </a:rPr>
              <a:t>How might we create a personalized plan?</a:t>
            </a:r>
            <a:endParaRPr sz="1000" b="0" i="0" u="none" strike="noStrike" cap="none">
              <a:solidFill>
                <a:srgbClr val="000000"/>
              </a:solidFill>
              <a:latin typeface="Arial"/>
              <a:ea typeface="Arial"/>
              <a:cs typeface="Arial"/>
              <a:sym typeface="Arial"/>
            </a:endParaRPr>
          </a:p>
        </p:txBody>
      </p:sp>
      <p:sp>
        <p:nvSpPr>
          <p:cNvPr id="620" name="Google Shape;620;p90"/>
          <p:cNvSpPr/>
          <p:nvPr/>
        </p:nvSpPr>
        <p:spPr>
          <a:xfrm>
            <a:off x="1521227" y="1778113"/>
            <a:ext cx="1010100" cy="1010100"/>
          </a:xfrm>
          <a:prstGeom prst="foldedCorner">
            <a:avLst>
              <a:gd name="adj" fmla="val 16667"/>
            </a:avLst>
          </a:prstGeom>
          <a:solidFill>
            <a:srgbClr val="D9D9D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0" i="0" u="none" strike="noStrike" cap="none">
                <a:solidFill>
                  <a:srgbClr val="000000"/>
                </a:solidFill>
                <a:latin typeface="Arial"/>
                <a:ea typeface="Arial"/>
                <a:cs typeface="Arial"/>
                <a:sym typeface="Arial"/>
              </a:rPr>
              <a:t>How might we help patients set health goals?</a:t>
            </a:r>
            <a:endParaRPr sz="1000" b="0" i="0" u="none" strike="noStrike" cap="none">
              <a:solidFill>
                <a:srgbClr val="000000"/>
              </a:solidFill>
              <a:latin typeface="Arial"/>
              <a:ea typeface="Arial"/>
              <a:cs typeface="Arial"/>
              <a:sym typeface="Arial"/>
            </a:endParaRPr>
          </a:p>
        </p:txBody>
      </p:sp>
      <p:sp>
        <p:nvSpPr>
          <p:cNvPr id="621" name="Google Shape;621;p90"/>
          <p:cNvSpPr txBox="1"/>
          <p:nvPr/>
        </p:nvSpPr>
        <p:spPr>
          <a:xfrm>
            <a:off x="584225" y="3040500"/>
            <a:ext cx="1673400" cy="4866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Open Sans"/>
                <a:ea typeface="Open Sans"/>
                <a:cs typeface="Open Sans"/>
                <a:sym typeface="Open Sans"/>
              </a:rPr>
              <a:t>Personalized planning</a:t>
            </a:r>
            <a:endParaRPr sz="1400" b="0" i="0" u="none" strike="noStrike" cap="none">
              <a:solidFill>
                <a:srgbClr val="000000"/>
              </a:solidFill>
              <a:latin typeface="Open Sans"/>
              <a:ea typeface="Open Sans"/>
              <a:cs typeface="Open Sans"/>
              <a:sym typeface="Open Sans"/>
            </a:endParaRPr>
          </a:p>
        </p:txBody>
      </p:sp>
      <p:sp>
        <p:nvSpPr>
          <p:cNvPr id="2" name="Google Shape;207;p40">
            <a:extLst>
              <a:ext uri="{FF2B5EF4-FFF2-40B4-BE49-F238E27FC236}">
                <a16:creationId xmlns:a16="http://schemas.microsoft.com/office/drawing/2014/main" id="{EF1E6709-EF85-D4C1-AEC1-686626DF37BF}"/>
              </a:ext>
            </a:extLst>
          </p:cNvPr>
          <p:cNvSpPr/>
          <p:nvPr/>
        </p:nvSpPr>
        <p:spPr>
          <a:xfrm>
            <a:off x="7515725" y="1556600"/>
            <a:ext cx="1010100" cy="1010100"/>
          </a:xfrm>
          <a:prstGeom prst="foldedCorner">
            <a:avLst>
              <a:gd name="adj" fmla="val 16667"/>
            </a:avLst>
          </a:prstGeom>
          <a:solidFill>
            <a:srgbClr val="FFE5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00"/>
              <a:buFont typeface="Arial"/>
              <a:buNone/>
            </a:pPr>
            <a:endParaRPr lang="en" sz="10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endParaRPr lang="en" sz="1000" dirty="0"/>
          </a:p>
          <a:p>
            <a:pPr marL="0" marR="0" lvl="0" indent="0" algn="l" rtl="0">
              <a:lnSpc>
                <a:spcPct val="100000"/>
              </a:lnSpc>
              <a:spcBef>
                <a:spcPts val="0"/>
              </a:spcBef>
              <a:spcAft>
                <a:spcPts val="0"/>
              </a:spcAft>
              <a:buClr>
                <a:srgbClr val="000000"/>
              </a:buClr>
              <a:buSzPts val="1000"/>
              <a:buFont typeface="Arial"/>
              <a:buNone/>
            </a:pPr>
            <a:endParaRPr lang="en" sz="10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r>
              <a:rPr lang="en-US" sz="1000" b="0" i="0" u="none" strike="noStrike" cap="none" dirty="0">
                <a:solidFill>
                  <a:srgbClr val="000000"/>
                </a:solidFill>
                <a:latin typeface="Arial"/>
                <a:ea typeface="Arial"/>
                <a:cs typeface="Arial"/>
                <a:sym typeface="Arial"/>
              </a:rPr>
              <a:t>How might we measure and track progress?</a:t>
            </a:r>
            <a:endParaRPr lang="pt-BR" sz="10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endParaRPr sz="1000" b="0" i="0" u="none" strike="noStrike" cap="none" dirty="0">
              <a:solidFill>
                <a:srgbClr val="000000"/>
              </a:solidFill>
              <a:latin typeface="Arial"/>
              <a:ea typeface="Arial"/>
              <a:cs typeface="Arial"/>
              <a:sym typeface="Arial"/>
            </a:endParaRPr>
          </a:p>
        </p:txBody>
      </p:sp>
      <p:sp>
        <p:nvSpPr>
          <p:cNvPr id="3" name="Google Shape;209;p40">
            <a:extLst>
              <a:ext uri="{FF2B5EF4-FFF2-40B4-BE49-F238E27FC236}">
                <a16:creationId xmlns:a16="http://schemas.microsoft.com/office/drawing/2014/main" id="{E137D92C-84AB-BDBD-C0F2-688E24C23C64}"/>
              </a:ext>
            </a:extLst>
          </p:cNvPr>
          <p:cNvSpPr/>
          <p:nvPr/>
        </p:nvSpPr>
        <p:spPr>
          <a:xfrm>
            <a:off x="2661638" y="1771588"/>
            <a:ext cx="1010100" cy="1010100"/>
          </a:xfrm>
          <a:prstGeom prst="foldedCorner">
            <a:avLst>
              <a:gd name="adj" fmla="val 16667"/>
            </a:avLst>
          </a:prstGeom>
          <a:solidFill>
            <a:srgbClr val="FFE5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00"/>
              <a:buFont typeface="Arial"/>
              <a:buNone/>
            </a:pPr>
            <a:endParaRPr lang="en-US" sz="10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endParaRPr lang="en-US" sz="1000" dirty="0"/>
          </a:p>
          <a:p>
            <a:pPr marL="0" marR="0" lvl="0" indent="0" algn="l" rtl="0">
              <a:lnSpc>
                <a:spcPct val="100000"/>
              </a:lnSpc>
              <a:spcBef>
                <a:spcPts val="0"/>
              </a:spcBef>
              <a:spcAft>
                <a:spcPts val="0"/>
              </a:spcAft>
              <a:buClr>
                <a:srgbClr val="000000"/>
              </a:buClr>
              <a:buSzPts val="1000"/>
              <a:buFont typeface="Arial"/>
              <a:buNone/>
            </a:pPr>
            <a:r>
              <a:rPr lang="en-US" sz="1000" b="0" i="0" u="none" strike="noStrike" cap="none" dirty="0">
                <a:solidFill>
                  <a:srgbClr val="000000"/>
                </a:solidFill>
                <a:latin typeface="Arial"/>
                <a:ea typeface="Arial"/>
                <a:cs typeface="Arial"/>
                <a:sym typeface="Arial"/>
              </a:rPr>
              <a:t>How might we accurate healthy</a:t>
            </a:r>
          </a:p>
          <a:p>
            <a:pPr marL="0" marR="0" lvl="0" indent="0" algn="l" rtl="0">
              <a:lnSpc>
                <a:spcPct val="100000"/>
              </a:lnSpc>
              <a:spcBef>
                <a:spcPts val="0"/>
              </a:spcBef>
              <a:spcAft>
                <a:spcPts val="0"/>
              </a:spcAft>
              <a:buClr>
                <a:srgbClr val="000000"/>
              </a:buClr>
              <a:buSzPts val="1000"/>
              <a:buFont typeface="Arial"/>
              <a:buNone/>
            </a:pPr>
            <a:r>
              <a:rPr lang="en-US" sz="1000" dirty="0"/>
              <a:t>s</a:t>
            </a:r>
            <a:r>
              <a:rPr lang="en-US" sz="1000" b="0" i="0" u="none" strike="noStrike" cap="none" dirty="0">
                <a:solidFill>
                  <a:srgbClr val="000000"/>
                </a:solidFill>
                <a:latin typeface="Arial"/>
                <a:ea typeface="Arial"/>
                <a:cs typeface="Arial"/>
                <a:sym typeface="Arial"/>
              </a:rPr>
              <a:t>uggestions?</a:t>
            </a:r>
          </a:p>
          <a:p>
            <a:pPr marL="0" marR="0" lvl="0" indent="0" algn="l" rtl="0">
              <a:lnSpc>
                <a:spcPct val="100000"/>
              </a:lnSpc>
              <a:spcBef>
                <a:spcPts val="0"/>
              </a:spcBef>
              <a:spcAft>
                <a:spcPts val="0"/>
              </a:spcAft>
              <a:buClr>
                <a:srgbClr val="000000"/>
              </a:buClr>
              <a:buSzPts val="1000"/>
              <a:buFont typeface="Arial"/>
              <a:buNone/>
            </a:pPr>
            <a:endParaRPr sz="10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endParaRPr sz="10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28353730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28"/>
        <p:cNvGrpSpPr/>
        <p:nvPr/>
      </p:nvGrpSpPr>
      <p:grpSpPr>
        <a:xfrm>
          <a:off x="0" y="0"/>
          <a:ext cx="0" cy="0"/>
          <a:chOff x="0" y="0"/>
          <a:chExt cx="0" cy="0"/>
        </a:xfrm>
      </p:grpSpPr>
      <p:sp>
        <p:nvSpPr>
          <p:cNvPr id="629" name="Google Shape;629;p91"/>
          <p:cNvSpPr txBox="1">
            <a:spLocks noGrp="1"/>
          </p:cNvSpPr>
          <p:nvPr>
            <p:ph type="title"/>
          </p:nvPr>
        </p:nvSpPr>
        <p:spPr>
          <a:xfrm>
            <a:off x="311700" y="2164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500"/>
              <a:buNone/>
            </a:pPr>
            <a:r>
              <a:rPr lang="en" sz="3200"/>
              <a:t>Education</a:t>
            </a:r>
            <a:endParaRPr sz="3200"/>
          </a:p>
        </p:txBody>
      </p:sp>
      <p:sp>
        <p:nvSpPr>
          <p:cNvPr id="630" name="Google Shape;630;p91"/>
          <p:cNvSpPr/>
          <p:nvPr/>
        </p:nvSpPr>
        <p:spPr>
          <a:xfrm>
            <a:off x="379325" y="2623825"/>
            <a:ext cx="1010100" cy="1010100"/>
          </a:xfrm>
          <a:prstGeom prst="foldedCorner">
            <a:avLst>
              <a:gd name="adj" fmla="val 16667"/>
            </a:avLst>
          </a:prstGeom>
          <a:solidFill>
            <a:srgbClr val="D9D9D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0" i="0" u="none" strike="noStrike" cap="none">
                <a:solidFill>
                  <a:srgbClr val="000000"/>
                </a:solidFill>
                <a:latin typeface="Arial"/>
                <a:ea typeface="Arial"/>
                <a:cs typeface="Arial"/>
                <a:sym typeface="Arial"/>
              </a:rPr>
              <a:t>How might we make people aware of risk factors?</a:t>
            </a:r>
            <a:endParaRPr sz="1000" b="0" i="0" u="none" strike="noStrike" cap="none">
              <a:solidFill>
                <a:srgbClr val="000000"/>
              </a:solidFill>
              <a:latin typeface="Arial"/>
              <a:ea typeface="Arial"/>
              <a:cs typeface="Arial"/>
              <a:sym typeface="Arial"/>
            </a:endParaRPr>
          </a:p>
        </p:txBody>
      </p:sp>
      <p:sp>
        <p:nvSpPr>
          <p:cNvPr id="631" name="Google Shape;631;p91"/>
          <p:cNvSpPr/>
          <p:nvPr/>
        </p:nvSpPr>
        <p:spPr>
          <a:xfrm>
            <a:off x="1505304" y="2623825"/>
            <a:ext cx="1010100" cy="1010100"/>
          </a:xfrm>
          <a:prstGeom prst="foldedCorner">
            <a:avLst>
              <a:gd name="adj" fmla="val 16667"/>
            </a:avLst>
          </a:prstGeom>
          <a:solidFill>
            <a:srgbClr val="D9D9D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0" i="0" u="none" strike="noStrike" cap="none">
                <a:solidFill>
                  <a:srgbClr val="000000"/>
                </a:solidFill>
                <a:latin typeface="Arial"/>
                <a:ea typeface="Arial"/>
                <a:cs typeface="Arial"/>
                <a:sym typeface="Arial"/>
              </a:rPr>
              <a:t>How might we raise awareness across society?</a:t>
            </a:r>
            <a:endParaRPr sz="1000" b="0" i="0" u="none" strike="noStrike" cap="none">
              <a:solidFill>
                <a:srgbClr val="000000"/>
              </a:solidFill>
              <a:latin typeface="Arial"/>
              <a:ea typeface="Arial"/>
              <a:cs typeface="Arial"/>
              <a:sym typeface="Arial"/>
            </a:endParaRPr>
          </a:p>
        </p:txBody>
      </p:sp>
      <p:sp>
        <p:nvSpPr>
          <p:cNvPr id="632" name="Google Shape;632;p91"/>
          <p:cNvSpPr/>
          <p:nvPr/>
        </p:nvSpPr>
        <p:spPr>
          <a:xfrm>
            <a:off x="950954" y="1509563"/>
            <a:ext cx="1010100" cy="1010100"/>
          </a:xfrm>
          <a:prstGeom prst="foldedCorner">
            <a:avLst>
              <a:gd name="adj" fmla="val 16667"/>
            </a:avLst>
          </a:prstGeom>
          <a:solidFill>
            <a:srgbClr val="D9D9D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0" i="0" u="none" strike="noStrike" cap="none">
                <a:solidFill>
                  <a:srgbClr val="000000"/>
                </a:solidFill>
                <a:latin typeface="Arial"/>
                <a:ea typeface="Arial"/>
                <a:cs typeface="Arial"/>
                <a:sym typeface="Arial"/>
              </a:rPr>
              <a:t>How might we help people better understand diabetes?</a:t>
            </a:r>
            <a:endParaRPr sz="1000" b="0" i="0" u="none" strike="noStrike" cap="none">
              <a:solidFill>
                <a:srgbClr val="000000"/>
              </a:solidFill>
              <a:latin typeface="Arial"/>
              <a:ea typeface="Arial"/>
              <a:cs typeface="Arial"/>
              <a:sym typeface="Arial"/>
            </a:endParaRPr>
          </a:p>
        </p:txBody>
      </p:sp>
      <p:sp>
        <p:nvSpPr>
          <p:cNvPr id="633" name="Google Shape;633;p91"/>
          <p:cNvSpPr/>
          <p:nvPr/>
        </p:nvSpPr>
        <p:spPr>
          <a:xfrm>
            <a:off x="4852114" y="2066688"/>
            <a:ext cx="1010100" cy="1010100"/>
          </a:xfrm>
          <a:prstGeom prst="foldedCorner">
            <a:avLst>
              <a:gd name="adj" fmla="val 16667"/>
            </a:avLst>
          </a:prstGeom>
          <a:solidFill>
            <a:srgbClr val="D9D9D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0" i="0" u="none" strike="noStrike" cap="none">
                <a:solidFill>
                  <a:srgbClr val="000000"/>
                </a:solidFill>
                <a:latin typeface="Arial"/>
                <a:ea typeface="Arial"/>
                <a:cs typeface="Arial"/>
                <a:sym typeface="Arial"/>
              </a:rPr>
              <a:t>How might we make people aware of their current state of health?</a:t>
            </a:r>
            <a:endParaRPr sz="1000" b="0" i="0" u="none" strike="noStrike" cap="none">
              <a:solidFill>
                <a:srgbClr val="000000"/>
              </a:solidFill>
              <a:latin typeface="Arial"/>
              <a:ea typeface="Arial"/>
              <a:cs typeface="Arial"/>
              <a:sym typeface="Arial"/>
            </a:endParaRPr>
          </a:p>
        </p:txBody>
      </p:sp>
      <p:sp>
        <p:nvSpPr>
          <p:cNvPr id="634" name="Google Shape;634;p91"/>
          <p:cNvSpPr/>
          <p:nvPr/>
        </p:nvSpPr>
        <p:spPr>
          <a:xfrm>
            <a:off x="3770993" y="2066700"/>
            <a:ext cx="1010100" cy="1010100"/>
          </a:xfrm>
          <a:prstGeom prst="foldedCorner">
            <a:avLst>
              <a:gd name="adj" fmla="val 16667"/>
            </a:avLst>
          </a:prstGeom>
          <a:solidFill>
            <a:srgbClr val="D9D9D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0" i="0" u="none" strike="noStrike" cap="none">
                <a:solidFill>
                  <a:srgbClr val="000000"/>
                </a:solidFill>
                <a:latin typeface="Arial"/>
                <a:ea typeface="Arial"/>
                <a:cs typeface="Arial"/>
                <a:sym typeface="Arial"/>
              </a:rPr>
              <a:t>How might we identify and warn pre-diabetic patients</a:t>
            </a:r>
            <a:endParaRPr sz="1000" b="0" i="0" u="none" strike="noStrike" cap="none">
              <a:solidFill>
                <a:srgbClr val="000000"/>
              </a:solidFill>
              <a:latin typeface="Arial"/>
              <a:ea typeface="Arial"/>
              <a:cs typeface="Arial"/>
              <a:sym typeface="Arial"/>
            </a:endParaRPr>
          </a:p>
        </p:txBody>
      </p:sp>
      <p:sp>
        <p:nvSpPr>
          <p:cNvPr id="635" name="Google Shape;635;p91"/>
          <p:cNvSpPr/>
          <p:nvPr/>
        </p:nvSpPr>
        <p:spPr>
          <a:xfrm>
            <a:off x="7456154" y="2066700"/>
            <a:ext cx="1010100" cy="1010100"/>
          </a:xfrm>
          <a:prstGeom prst="foldedCorner">
            <a:avLst>
              <a:gd name="adj" fmla="val 16667"/>
            </a:avLst>
          </a:prstGeom>
          <a:solidFill>
            <a:srgbClr val="D9D9D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0" i="0" u="none" strike="noStrike" cap="none">
                <a:solidFill>
                  <a:srgbClr val="000000"/>
                </a:solidFill>
                <a:latin typeface="Arial"/>
                <a:ea typeface="Arial"/>
                <a:cs typeface="Arial"/>
                <a:sym typeface="Arial"/>
              </a:rPr>
              <a:t>How might we build good habits at a young age? </a:t>
            </a:r>
            <a:endParaRPr sz="1000" b="0" i="0" u="none" strike="noStrike" cap="none">
              <a:solidFill>
                <a:srgbClr val="000000"/>
              </a:solidFill>
              <a:latin typeface="Arial"/>
              <a:ea typeface="Arial"/>
              <a:cs typeface="Arial"/>
              <a:sym typeface="Arial"/>
            </a:endParaRPr>
          </a:p>
        </p:txBody>
      </p:sp>
      <p:sp>
        <p:nvSpPr>
          <p:cNvPr id="636" name="Google Shape;636;p91"/>
          <p:cNvSpPr txBox="1"/>
          <p:nvPr/>
        </p:nvSpPr>
        <p:spPr>
          <a:xfrm>
            <a:off x="619300" y="3824175"/>
            <a:ext cx="1673400" cy="4866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Open Sans"/>
                <a:ea typeface="Open Sans"/>
                <a:cs typeface="Open Sans"/>
                <a:sym typeface="Open Sans"/>
              </a:rPr>
              <a:t>General education</a:t>
            </a:r>
            <a:endParaRPr sz="1400" b="0" i="0" u="none" strike="noStrike" cap="none">
              <a:solidFill>
                <a:srgbClr val="000000"/>
              </a:solidFill>
              <a:latin typeface="Open Sans"/>
              <a:ea typeface="Open Sans"/>
              <a:cs typeface="Open Sans"/>
              <a:sym typeface="Open Sans"/>
            </a:endParaRPr>
          </a:p>
        </p:txBody>
      </p:sp>
      <p:sp>
        <p:nvSpPr>
          <p:cNvPr id="637" name="Google Shape;637;p91"/>
          <p:cNvSpPr txBox="1"/>
          <p:nvPr/>
        </p:nvSpPr>
        <p:spPr>
          <a:xfrm>
            <a:off x="3967525" y="3337575"/>
            <a:ext cx="1673400" cy="4866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Open Sans"/>
                <a:ea typeface="Open Sans"/>
                <a:cs typeface="Open Sans"/>
                <a:sym typeface="Open Sans"/>
              </a:rPr>
              <a:t>Personal assessment</a:t>
            </a:r>
            <a:endParaRPr sz="1400" b="0" i="0" u="none" strike="noStrike" cap="none">
              <a:solidFill>
                <a:srgbClr val="000000"/>
              </a:solidFill>
              <a:latin typeface="Open Sans"/>
              <a:ea typeface="Open Sans"/>
              <a:cs typeface="Open Sans"/>
              <a:sym typeface="Open Sans"/>
            </a:endParaRPr>
          </a:p>
        </p:txBody>
      </p:sp>
      <p:sp>
        <p:nvSpPr>
          <p:cNvPr id="638" name="Google Shape;638;p91"/>
          <p:cNvSpPr txBox="1"/>
          <p:nvPr/>
        </p:nvSpPr>
        <p:spPr>
          <a:xfrm>
            <a:off x="7124500" y="3198325"/>
            <a:ext cx="1673400" cy="4866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Open Sans"/>
                <a:ea typeface="Open Sans"/>
                <a:cs typeface="Open Sans"/>
                <a:sym typeface="Open Sans"/>
              </a:rPr>
              <a:t>Young age</a:t>
            </a:r>
            <a:endParaRPr sz="1400" b="0" i="0" u="none" strike="noStrike" cap="none">
              <a:solidFill>
                <a:srgbClr val="000000"/>
              </a:solidFill>
              <a:latin typeface="Open Sans"/>
              <a:ea typeface="Open Sans"/>
              <a:cs typeface="Open Sans"/>
              <a:sym typeface="Open Sans"/>
            </a:endParaRPr>
          </a:p>
        </p:txBody>
      </p:sp>
      <p:sp>
        <p:nvSpPr>
          <p:cNvPr id="2" name="Google Shape;210;p40">
            <a:extLst>
              <a:ext uri="{FF2B5EF4-FFF2-40B4-BE49-F238E27FC236}">
                <a16:creationId xmlns:a16="http://schemas.microsoft.com/office/drawing/2014/main" id="{EB530F5A-5961-0F89-EBE7-DEBCFEE89AFE}"/>
              </a:ext>
            </a:extLst>
          </p:cNvPr>
          <p:cNvSpPr/>
          <p:nvPr/>
        </p:nvSpPr>
        <p:spPr>
          <a:xfrm>
            <a:off x="6375033" y="2083334"/>
            <a:ext cx="1010100" cy="1010100"/>
          </a:xfrm>
          <a:prstGeom prst="foldedCorner">
            <a:avLst>
              <a:gd name="adj" fmla="val 16667"/>
            </a:avLst>
          </a:prstGeom>
          <a:solidFill>
            <a:srgbClr val="FFE5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00"/>
              <a:buFont typeface="Arial"/>
              <a:buNone/>
            </a:pPr>
            <a:endParaRPr lang="en-US" sz="10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r>
              <a:rPr lang="en-US" sz="1000" b="0" i="0" u="none" strike="noStrike" cap="none" dirty="0">
                <a:solidFill>
                  <a:srgbClr val="000000"/>
                </a:solidFill>
                <a:latin typeface="Arial"/>
                <a:ea typeface="Arial"/>
                <a:cs typeface="Arial"/>
                <a:sym typeface="Arial"/>
              </a:rPr>
              <a:t>How might we</a:t>
            </a:r>
            <a:r>
              <a:rPr lang="en-US" sz="1000" dirty="0"/>
              <a:t> </a:t>
            </a:r>
            <a:r>
              <a:rPr lang="en-US" sz="1100" b="0" i="0" u="none" strike="noStrike" dirty="0">
                <a:solidFill>
                  <a:srgbClr val="000000"/>
                </a:solidFill>
                <a:effectLst/>
                <a:latin typeface="-webkit-standard"/>
              </a:rPr>
              <a:t>appeal for young age groups?</a:t>
            </a:r>
            <a:endParaRPr lang="en-US" sz="10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endParaRPr sz="10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15542726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Google Shape;646;p92"/>
          <p:cNvSpPr txBox="1">
            <a:spLocks noGrp="1"/>
          </p:cNvSpPr>
          <p:nvPr>
            <p:ph type="title"/>
          </p:nvPr>
        </p:nvSpPr>
        <p:spPr>
          <a:xfrm>
            <a:off x="311700" y="2164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500"/>
              <a:buNone/>
            </a:pPr>
            <a:r>
              <a:rPr lang="en" sz="3200"/>
              <a:t>Other</a:t>
            </a:r>
            <a:endParaRPr sz="3200"/>
          </a:p>
        </p:txBody>
      </p:sp>
      <p:sp>
        <p:nvSpPr>
          <p:cNvPr id="647" name="Google Shape;647;p92"/>
          <p:cNvSpPr/>
          <p:nvPr/>
        </p:nvSpPr>
        <p:spPr>
          <a:xfrm>
            <a:off x="4066950" y="2066688"/>
            <a:ext cx="1010100" cy="1010100"/>
          </a:xfrm>
          <a:prstGeom prst="foldedCorner">
            <a:avLst>
              <a:gd name="adj" fmla="val 16667"/>
            </a:avLst>
          </a:prstGeom>
          <a:solidFill>
            <a:srgbClr val="D9D9D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0" i="0" u="none" strike="noStrike" cap="none">
                <a:solidFill>
                  <a:srgbClr val="000000"/>
                </a:solidFill>
                <a:latin typeface="Arial"/>
                <a:ea typeface="Arial"/>
                <a:cs typeface="Arial"/>
                <a:sym typeface="Arial"/>
              </a:rPr>
              <a:t>How might we provide better insights to doctors?</a:t>
            </a:r>
            <a:endParaRPr sz="1000" b="0" i="0" u="none" strike="noStrike" cap="none">
              <a:solidFill>
                <a:srgbClr val="000000"/>
              </a:solidFill>
              <a:latin typeface="Arial"/>
              <a:ea typeface="Arial"/>
              <a:cs typeface="Arial"/>
              <a:sym typeface="Arial"/>
            </a:endParaRPr>
          </a:p>
        </p:txBody>
      </p:sp>
      <p:sp>
        <p:nvSpPr>
          <p:cNvPr id="2" name="Google Shape;207;p40">
            <a:extLst>
              <a:ext uri="{FF2B5EF4-FFF2-40B4-BE49-F238E27FC236}">
                <a16:creationId xmlns:a16="http://schemas.microsoft.com/office/drawing/2014/main" id="{50D1B7FC-AF8F-613A-44D5-4989159ECE12}"/>
              </a:ext>
            </a:extLst>
          </p:cNvPr>
          <p:cNvSpPr/>
          <p:nvPr/>
        </p:nvSpPr>
        <p:spPr>
          <a:xfrm>
            <a:off x="2863514" y="2066688"/>
            <a:ext cx="1010100" cy="1010100"/>
          </a:xfrm>
          <a:prstGeom prst="foldedCorner">
            <a:avLst>
              <a:gd name="adj" fmla="val 16667"/>
            </a:avLst>
          </a:prstGeom>
          <a:solidFill>
            <a:srgbClr val="FFE5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00"/>
              <a:buFont typeface="Arial"/>
              <a:buNone/>
            </a:pPr>
            <a:endParaRPr lang="en" sz="10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endParaRPr lang="en" sz="1000" dirty="0"/>
          </a:p>
          <a:p>
            <a:pPr marL="0" marR="0" lvl="0" indent="0" algn="l" rtl="0">
              <a:lnSpc>
                <a:spcPct val="100000"/>
              </a:lnSpc>
              <a:spcBef>
                <a:spcPts val="0"/>
              </a:spcBef>
              <a:spcAft>
                <a:spcPts val="0"/>
              </a:spcAft>
              <a:buClr>
                <a:srgbClr val="000000"/>
              </a:buClr>
              <a:buSzPts val="1000"/>
              <a:buFont typeface="Arial"/>
              <a:buNone/>
            </a:pPr>
            <a:endParaRPr lang="en" sz="10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r>
              <a:rPr lang="en-US" sz="1000" b="0" i="0" u="none" strike="noStrike" cap="none" dirty="0">
                <a:solidFill>
                  <a:srgbClr val="000000"/>
                </a:solidFill>
                <a:latin typeface="Arial"/>
                <a:ea typeface="Arial"/>
                <a:cs typeface="Arial"/>
                <a:sym typeface="Arial"/>
              </a:rPr>
              <a:t>How might we</a:t>
            </a:r>
            <a:r>
              <a:rPr lang="en-US" sz="1000" dirty="0"/>
              <a:t> involve healthcare professionals?</a:t>
            </a:r>
            <a:endParaRPr lang="en-US" sz="10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endParaRPr lang="pt-BR" sz="10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endParaRPr sz="10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5033865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44"/>
          <p:cNvSpPr txBox="1">
            <a:spLocks noGrp="1"/>
          </p:cNvSpPr>
          <p:nvPr>
            <p:ph type="title"/>
          </p:nvPr>
        </p:nvSpPr>
        <p:spPr>
          <a:xfrm>
            <a:off x="311700" y="216425"/>
            <a:ext cx="8520600" cy="572700"/>
          </a:xfrm>
          <a:prstGeom prst="rect">
            <a:avLst/>
          </a:prstGeom>
          <a:noFill/>
          <a:ln>
            <a:noFill/>
          </a:ln>
        </p:spPr>
        <p:txBody>
          <a:bodyPr spcFirstLastPara="1" wrap="square" lIns="34275" tIns="34275" rIns="34275" bIns="34275" anchor="t" anchorCtr="0">
            <a:noAutofit/>
          </a:bodyPr>
          <a:lstStyle/>
          <a:p>
            <a:pPr marL="0" lvl="0" indent="0" algn="l" rtl="0">
              <a:lnSpc>
                <a:spcPct val="100000"/>
              </a:lnSpc>
              <a:spcBef>
                <a:spcPts val="0"/>
              </a:spcBef>
              <a:spcAft>
                <a:spcPts val="0"/>
              </a:spcAft>
              <a:buSzPts val="500"/>
              <a:buNone/>
            </a:pPr>
            <a:r>
              <a:rPr lang="en" sz="3200"/>
              <a:t>Sprint Focus</a:t>
            </a:r>
            <a:endParaRPr sz="3200"/>
          </a:p>
        </p:txBody>
      </p:sp>
      <p:graphicFrame>
        <p:nvGraphicFramePr>
          <p:cNvPr id="247" name="Google Shape;247;p44"/>
          <p:cNvGraphicFramePr/>
          <p:nvPr>
            <p:extLst>
              <p:ext uri="{D42A27DB-BD31-4B8C-83A1-F6EECF244321}">
                <p14:modId xmlns:p14="http://schemas.microsoft.com/office/powerpoint/2010/main" val="126564916"/>
              </p:ext>
            </p:extLst>
          </p:nvPr>
        </p:nvGraphicFramePr>
        <p:xfrm>
          <a:off x="952500" y="789125"/>
          <a:ext cx="7239000" cy="3939958"/>
        </p:xfrm>
        <a:graphic>
          <a:graphicData uri="http://schemas.openxmlformats.org/drawingml/2006/table">
            <a:tbl>
              <a:tblPr>
                <a:noFill/>
                <a:tableStyleId>{7AE55EF4-7F78-439B-A7DA-CE35300F280A}</a:tableStyleId>
              </a:tblPr>
              <a:tblGrid>
                <a:gridCol w="2171075">
                  <a:extLst>
                    <a:ext uri="{9D8B030D-6E8A-4147-A177-3AD203B41FA5}">
                      <a16:colId xmlns:a16="http://schemas.microsoft.com/office/drawing/2014/main" val="20000"/>
                    </a:ext>
                  </a:extLst>
                </a:gridCol>
                <a:gridCol w="5067925">
                  <a:extLst>
                    <a:ext uri="{9D8B030D-6E8A-4147-A177-3AD203B41FA5}">
                      <a16:colId xmlns:a16="http://schemas.microsoft.com/office/drawing/2014/main" val="20001"/>
                    </a:ext>
                  </a:extLst>
                </a:gridCol>
              </a:tblGrid>
              <a:tr h="359649">
                <a:tc>
                  <a:txBody>
                    <a:bodyPr/>
                    <a:lstStyle/>
                    <a:p>
                      <a:pPr marL="0" marR="0" lvl="0" indent="0" algn="l" rtl="0">
                        <a:lnSpc>
                          <a:spcPct val="100000"/>
                        </a:lnSpc>
                        <a:spcBef>
                          <a:spcPts val="0"/>
                        </a:spcBef>
                        <a:spcAft>
                          <a:spcPts val="0"/>
                        </a:spcAft>
                        <a:buClr>
                          <a:srgbClr val="000000"/>
                        </a:buClr>
                        <a:buSzPts val="1400"/>
                        <a:buFont typeface="Arial"/>
                        <a:buNone/>
                      </a:pPr>
                      <a:r>
                        <a:rPr lang="en" sz="1400" b="1" u="none" strike="noStrike" cap="none">
                          <a:solidFill>
                            <a:srgbClr val="FFFFFF"/>
                          </a:solidFill>
                        </a:rPr>
                        <a:t>Focus</a:t>
                      </a:r>
                      <a:endParaRPr sz="1400" b="1" u="none" strike="noStrike" cap="none">
                        <a:solidFill>
                          <a:srgbClr val="FFFFFF"/>
                        </a:solidFill>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solidFill>
                      <a:srgbClr val="02B3E4"/>
                    </a:solidFill>
                  </a:tcPr>
                </a:tc>
                <a:tc>
                  <a:txBody>
                    <a:bodyPr/>
                    <a:lstStyle/>
                    <a:p>
                      <a:pPr marL="0" marR="0" lvl="0" indent="0" algn="l" rtl="0">
                        <a:lnSpc>
                          <a:spcPct val="115000"/>
                        </a:lnSpc>
                        <a:spcBef>
                          <a:spcPts val="0"/>
                        </a:spcBef>
                        <a:spcAft>
                          <a:spcPts val="0"/>
                        </a:spcAft>
                        <a:buClr>
                          <a:srgbClr val="000000"/>
                        </a:buClr>
                        <a:buSzPts val="1200"/>
                        <a:buFont typeface="Arial"/>
                        <a:buNone/>
                      </a:pPr>
                      <a:r>
                        <a:rPr lang="en" sz="1200" u="none" strike="noStrike" cap="none" dirty="0">
                          <a:solidFill>
                            <a:schemeClr val="tx1"/>
                          </a:solidFill>
                          <a:latin typeface="Open Sans"/>
                          <a:ea typeface="Open Sans"/>
                          <a:cs typeface="Open Sans"/>
                          <a:sym typeface="Open Sans"/>
                        </a:rPr>
                        <a:t>Routines</a:t>
                      </a:r>
                      <a:endParaRPr sz="1200" i="1" u="none" strike="noStrike" cap="none" dirty="0">
                        <a:solidFill>
                          <a:schemeClr val="tx1"/>
                        </a:solidFill>
                        <a:latin typeface="Open Sans"/>
                        <a:ea typeface="Open Sans"/>
                        <a:cs typeface="Open Sans"/>
                        <a:sym typeface="Open Sans"/>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tcPr>
                </a:tc>
                <a:extLst>
                  <a:ext uri="{0D108BD9-81ED-4DB2-BD59-A6C34878D82A}">
                    <a16:rowId xmlns:a16="http://schemas.microsoft.com/office/drawing/2014/main" val="10000"/>
                  </a:ext>
                </a:extLst>
              </a:tr>
              <a:tr h="359649">
                <a:tc>
                  <a:txBody>
                    <a:bodyPr/>
                    <a:lstStyle/>
                    <a:p>
                      <a:pPr marL="0" marR="0" lvl="0" indent="0" algn="l" rtl="0">
                        <a:lnSpc>
                          <a:spcPct val="100000"/>
                        </a:lnSpc>
                        <a:spcBef>
                          <a:spcPts val="0"/>
                        </a:spcBef>
                        <a:spcAft>
                          <a:spcPts val="0"/>
                        </a:spcAft>
                        <a:buClr>
                          <a:srgbClr val="000000"/>
                        </a:buClr>
                        <a:buSzPts val="1400"/>
                        <a:buFont typeface="Arial"/>
                        <a:buNone/>
                      </a:pPr>
                      <a:r>
                        <a:rPr lang="en" sz="1400" b="1" u="none" strike="noStrike" cap="none">
                          <a:solidFill>
                            <a:srgbClr val="FFFFFF"/>
                          </a:solidFill>
                        </a:rPr>
                        <a:t>Slide #</a:t>
                      </a:r>
                      <a:endParaRPr sz="1400" b="1" u="none" strike="noStrike" cap="none">
                        <a:solidFill>
                          <a:srgbClr val="FFFFFF"/>
                        </a:solidFill>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solidFill>
                      <a:srgbClr val="02B3E4"/>
                    </a:solidFill>
                  </a:tcPr>
                </a:tc>
                <a:tc>
                  <a:txBody>
                    <a:bodyPr/>
                    <a:lstStyle/>
                    <a:p>
                      <a:pPr marL="0" marR="0" lvl="0" indent="0" algn="l" rtl="0">
                        <a:lnSpc>
                          <a:spcPct val="115000"/>
                        </a:lnSpc>
                        <a:spcBef>
                          <a:spcPts val="0"/>
                        </a:spcBef>
                        <a:spcAft>
                          <a:spcPts val="0"/>
                        </a:spcAft>
                        <a:buClr>
                          <a:srgbClr val="000000"/>
                        </a:buClr>
                        <a:buSzPts val="1200"/>
                        <a:buFont typeface="Arial"/>
                        <a:buNone/>
                      </a:pPr>
                      <a:r>
                        <a:rPr lang="en" sz="1200" u="none" strike="noStrike" cap="none" dirty="0">
                          <a:solidFill>
                            <a:schemeClr val="tx1"/>
                          </a:solidFill>
                          <a:latin typeface="Open Sans"/>
                          <a:ea typeface="Open Sans"/>
                          <a:cs typeface="Open Sans"/>
                          <a:sym typeface="Open Sans"/>
                        </a:rPr>
                        <a:t>08</a:t>
                      </a:r>
                      <a:endParaRPr sz="1200" u="none" strike="noStrike" cap="none" dirty="0">
                        <a:solidFill>
                          <a:schemeClr val="tx1"/>
                        </a:solidFill>
                        <a:latin typeface="Open Sans"/>
                        <a:ea typeface="Open Sans"/>
                        <a:cs typeface="Open Sans"/>
                        <a:sym typeface="Open Sans"/>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tcPr>
                </a:tc>
                <a:extLst>
                  <a:ext uri="{0D108BD9-81ED-4DB2-BD59-A6C34878D82A}">
                    <a16:rowId xmlns:a16="http://schemas.microsoft.com/office/drawing/2014/main" val="10001"/>
                  </a:ext>
                </a:extLst>
              </a:tr>
              <a:tr h="2857090">
                <a:tc>
                  <a:txBody>
                    <a:bodyPr/>
                    <a:lstStyle/>
                    <a:p>
                      <a:pPr marL="0" marR="0" lvl="0" indent="0" algn="l" rtl="0">
                        <a:lnSpc>
                          <a:spcPct val="100000"/>
                        </a:lnSpc>
                        <a:spcBef>
                          <a:spcPts val="0"/>
                        </a:spcBef>
                        <a:spcAft>
                          <a:spcPts val="0"/>
                        </a:spcAft>
                        <a:buClr>
                          <a:srgbClr val="000000"/>
                        </a:buClr>
                        <a:buSzPts val="1400"/>
                        <a:buFont typeface="Arial"/>
                        <a:buNone/>
                      </a:pPr>
                      <a:r>
                        <a:rPr lang="en" sz="1400" b="1" u="none" strike="noStrike" cap="none">
                          <a:solidFill>
                            <a:srgbClr val="FFFFFF"/>
                          </a:solidFill>
                        </a:rPr>
                        <a:t>I selected this theme because</a:t>
                      </a:r>
                      <a:endParaRPr sz="1400" b="1" u="none" strike="noStrike" cap="none">
                        <a:solidFill>
                          <a:srgbClr val="FFFFFF"/>
                        </a:solidFill>
                      </a:endParaRPr>
                    </a:p>
                    <a:p>
                      <a:pPr marL="0" marR="0" lvl="0" indent="0" algn="l" rtl="0">
                        <a:lnSpc>
                          <a:spcPct val="100000"/>
                        </a:lnSpc>
                        <a:spcBef>
                          <a:spcPts val="0"/>
                        </a:spcBef>
                        <a:spcAft>
                          <a:spcPts val="0"/>
                        </a:spcAft>
                        <a:buClr>
                          <a:srgbClr val="000000"/>
                        </a:buClr>
                        <a:buSzPts val="1400"/>
                        <a:buFont typeface="Arial"/>
                        <a:buNone/>
                      </a:pPr>
                      <a:endParaRPr sz="1400" b="1" u="none" strike="noStrike" cap="none">
                        <a:solidFill>
                          <a:srgbClr val="FFFFFF"/>
                        </a:solidFill>
                      </a:endParaRPr>
                    </a:p>
                    <a:p>
                      <a:pPr marL="0" marR="0" lvl="0" indent="0" algn="l" rtl="0">
                        <a:lnSpc>
                          <a:spcPct val="100000"/>
                        </a:lnSpc>
                        <a:spcBef>
                          <a:spcPts val="0"/>
                        </a:spcBef>
                        <a:spcAft>
                          <a:spcPts val="0"/>
                        </a:spcAft>
                        <a:buClr>
                          <a:srgbClr val="000000"/>
                        </a:buClr>
                        <a:buSzPts val="1400"/>
                        <a:buFont typeface="Arial"/>
                        <a:buNone/>
                      </a:pPr>
                      <a:endParaRPr sz="1400" b="1" u="none" strike="noStrike" cap="none">
                        <a:solidFill>
                          <a:srgbClr val="FFFFFF"/>
                        </a:solidFill>
                      </a:endParaRPr>
                    </a:p>
                    <a:p>
                      <a:pPr marL="0" marR="0" lvl="0" indent="0" algn="l" rtl="0">
                        <a:lnSpc>
                          <a:spcPct val="100000"/>
                        </a:lnSpc>
                        <a:spcBef>
                          <a:spcPts val="0"/>
                        </a:spcBef>
                        <a:spcAft>
                          <a:spcPts val="0"/>
                        </a:spcAft>
                        <a:buClr>
                          <a:srgbClr val="000000"/>
                        </a:buClr>
                        <a:buSzPts val="1400"/>
                        <a:buFont typeface="Arial"/>
                        <a:buNone/>
                      </a:pPr>
                      <a:endParaRPr sz="1400" b="1" u="none" strike="noStrike" cap="none">
                        <a:solidFill>
                          <a:srgbClr val="FFFFFF"/>
                        </a:solidFill>
                      </a:endParaRPr>
                    </a:p>
                    <a:p>
                      <a:pPr marL="0" marR="0" lvl="0" indent="0" algn="l" rtl="0">
                        <a:lnSpc>
                          <a:spcPct val="100000"/>
                        </a:lnSpc>
                        <a:spcBef>
                          <a:spcPts val="0"/>
                        </a:spcBef>
                        <a:spcAft>
                          <a:spcPts val="0"/>
                        </a:spcAft>
                        <a:buClr>
                          <a:srgbClr val="000000"/>
                        </a:buClr>
                        <a:buSzPts val="1400"/>
                        <a:buFont typeface="Arial"/>
                        <a:buNone/>
                      </a:pPr>
                      <a:endParaRPr sz="1400" b="1" u="none" strike="noStrike" cap="none">
                        <a:solidFill>
                          <a:srgbClr val="FFFFFF"/>
                        </a:solidFill>
                      </a:endParaRPr>
                    </a:p>
                    <a:p>
                      <a:pPr marL="0" marR="0" lvl="0" indent="0" algn="l" rtl="0">
                        <a:lnSpc>
                          <a:spcPct val="100000"/>
                        </a:lnSpc>
                        <a:spcBef>
                          <a:spcPts val="0"/>
                        </a:spcBef>
                        <a:spcAft>
                          <a:spcPts val="0"/>
                        </a:spcAft>
                        <a:buClr>
                          <a:srgbClr val="000000"/>
                        </a:buClr>
                        <a:buSzPts val="1400"/>
                        <a:buFont typeface="Arial"/>
                        <a:buNone/>
                      </a:pPr>
                      <a:endParaRPr sz="1400" b="1" u="none" strike="noStrike" cap="none">
                        <a:solidFill>
                          <a:srgbClr val="FFFFFF"/>
                        </a:solidFill>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solidFill>
                      <a:srgbClr val="02B3E4"/>
                    </a:solidFill>
                  </a:tcPr>
                </a:tc>
                <a:tc>
                  <a:txBody>
                    <a:bodyPr/>
                    <a:lstStyle/>
                    <a:p>
                      <a:pPr algn="just"/>
                      <a:r>
                        <a:rPr lang="en-US" b="0" i="0" u="none" strike="noStrike" noProof="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Focusing on routines is essential for promoting sustainable behavior change and improving health outcomes. By helping users integrate physical activity, healthy eating, and overall wellness into their daily routines, the app can turn these behaviors into automatic habits, enhancing long-term adherence. This approach also aligns with Kaiser Permanente's goal of preventing chronic conditions and reducing healthcare costs. Leveraging behavioral science insights, the app can create lasting, positive changes in users' health by embedding healthy habits into their daily lives.</a:t>
                      </a:r>
                    </a:p>
                    <a:p>
                      <a:pPr marL="0" marR="0" lvl="0" indent="0" algn="l" rtl="0">
                        <a:lnSpc>
                          <a:spcPct val="115000"/>
                        </a:lnSpc>
                        <a:spcBef>
                          <a:spcPts val="0"/>
                        </a:spcBef>
                        <a:spcAft>
                          <a:spcPts val="0"/>
                        </a:spcAft>
                        <a:buClr>
                          <a:srgbClr val="000000"/>
                        </a:buClr>
                        <a:buSzPts val="1200"/>
                        <a:buFont typeface="Arial"/>
                        <a:buNone/>
                      </a:pPr>
                      <a:br>
                        <a:rPr lang="en" sz="1200" u="none" strike="noStrike" cap="none" dirty="0">
                          <a:latin typeface="Open Sans"/>
                          <a:ea typeface="Open Sans"/>
                          <a:cs typeface="Open Sans"/>
                          <a:sym typeface="Open Sans"/>
                        </a:rPr>
                      </a:br>
                      <a:br>
                        <a:rPr lang="en" sz="1200" u="none" strike="noStrike" cap="none" dirty="0">
                          <a:latin typeface="Open Sans"/>
                          <a:ea typeface="Open Sans"/>
                          <a:cs typeface="Open Sans"/>
                          <a:sym typeface="Open Sans"/>
                        </a:rPr>
                      </a:br>
                      <a:endParaRPr sz="1200" u="none" strike="noStrike" cap="none" dirty="0">
                        <a:latin typeface="Open Sans"/>
                        <a:ea typeface="Open Sans"/>
                        <a:cs typeface="Open Sans"/>
                        <a:sym typeface="Open Sans"/>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45"/>
          <p:cNvSpPr txBox="1">
            <a:spLocks noGrp="1"/>
          </p:cNvSpPr>
          <p:nvPr>
            <p:ph type="title"/>
          </p:nvPr>
        </p:nvSpPr>
        <p:spPr>
          <a:xfrm>
            <a:off x="457200" y="1295400"/>
            <a:ext cx="8229600" cy="1390800"/>
          </a:xfrm>
          <a:prstGeom prst="rect">
            <a:avLst/>
          </a:prstGeom>
          <a:noFill/>
          <a:ln>
            <a:noFill/>
          </a:ln>
        </p:spPr>
        <p:txBody>
          <a:bodyPr spcFirstLastPara="1" wrap="square" lIns="0" tIns="0" rIns="0" bIns="0" anchor="ctr" anchorCtr="0">
            <a:noAutofit/>
          </a:bodyPr>
          <a:lstStyle/>
          <a:p>
            <a:pPr marL="0" marR="0" lvl="0" indent="0" algn="l" rtl="0">
              <a:lnSpc>
                <a:spcPct val="120000"/>
              </a:lnSpc>
              <a:spcBef>
                <a:spcPts val="0"/>
              </a:spcBef>
              <a:spcAft>
                <a:spcPts val="0"/>
              </a:spcAft>
              <a:buClr>
                <a:srgbClr val="FFFFFF"/>
              </a:buClr>
              <a:buSzPts val="500"/>
              <a:buFont typeface="Open Sans"/>
              <a:buNone/>
            </a:pPr>
            <a:r>
              <a:rPr lang="en"/>
              <a:t>Define</a:t>
            </a:r>
            <a:endParaRPr sz="500"/>
          </a:p>
        </p:txBody>
      </p:sp>
      <p:sp>
        <p:nvSpPr>
          <p:cNvPr id="253" name="Google Shape;253;p45"/>
          <p:cNvSpPr txBox="1"/>
          <p:nvPr/>
        </p:nvSpPr>
        <p:spPr>
          <a:xfrm>
            <a:off x="491150" y="2275450"/>
            <a:ext cx="7169100" cy="927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FFFFFF"/>
                </a:solidFill>
                <a:latin typeface="Open Sans"/>
                <a:ea typeface="Open Sans"/>
                <a:cs typeface="Open Sans"/>
                <a:sym typeface="Open Sans"/>
              </a:rPr>
              <a:t>With an understanding of the problem space, create focus and align on specific outcomes for the Design Sprint </a:t>
            </a:r>
            <a:endParaRPr sz="1400" b="0" i="0" u="none" strike="noStrike" cap="none">
              <a:solidFill>
                <a:srgbClr val="FFFFFF"/>
              </a:solidFill>
              <a:latin typeface="Open Sans"/>
              <a:ea typeface="Open Sans"/>
              <a:cs typeface="Open Sans"/>
              <a:sym typeface="Open Sans"/>
            </a:endParaRPr>
          </a:p>
        </p:txBody>
      </p:sp>
    </p:spTree>
  </p:cSld>
  <p:clrMapOvr>
    <a:masterClrMapping/>
  </p:clrMapOvr>
  <p:transition>
    <p:fade thruBlk="1"/>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47"/>
          <p:cNvSpPr txBox="1">
            <a:spLocks noGrp="1"/>
          </p:cNvSpPr>
          <p:nvPr>
            <p:ph type="title"/>
          </p:nvPr>
        </p:nvSpPr>
        <p:spPr>
          <a:xfrm>
            <a:off x="457200" y="304799"/>
            <a:ext cx="8229600" cy="928577"/>
          </a:xfrm>
          <a:prstGeom prst="rect">
            <a:avLst/>
          </a:prstGeom>
          <a:noFill/>
          <a:ln>
            <a:noFill/>
          </a:ln>
        </p:spPr>
        <p:txBody>
          <a:bodyPr spcFirstLastPara="1" wrap="square" lIns="34275" tIns="34275" rIns="34275" bIns="34275" anchor="t" anchorCtr="0">
            <a:noAutofit/>
          </a:bodyPr>
          <a:lstStyle/>
          <a:p>
            <a:pPr marL="0" lvl="0" indent="0" algn="l" rtl="0">
              <a:lnSpc>
                <a:spcPct val="100000"/>
              </a:lnSpc>
              <a:spcBef>
                <a:spcPts val="0"/>
              </a:spcBef>
              <a:spcAft>
                <a:spcPts val="0"/>
              </a:spcAft>
              <a:buSzPts val="500"/>
              <a:buNone/>
            </a:pPr>
            <a:r>
              <a:rPr lang="en" sz="2800" dirty="0">
                <a:solidFill>
                  <a:schemeClr val="tx1"/>
                </a:solidFill>
              </a:rPr>
              <a:t>WellPath: A New App for a Healthier Life</a:t>
            </a:r>
            <a:br>
              <a:rPr lang="en" sz="2000" dirty="0">
                <a:solidFill>
                  <a:schemeClr val="tx1"/>
                </a:solidFill>
              </a:rPr>
            </a:br>
            <a:r>
              <a:rPr lang="en" sz="2000" dirty="0">
                <a:solidFill>
                  <a:schemeClr val="tx1"/>
                </a:solidFill>
              </a:rPr>
              <a:t> 						by Kaiser Permanente</a:t>
            </a:r>
            <a:endParaRPr sz="2000" dirty="0">
              <a:solidFill>
                <a:schemeClr val="tx1"/>
              </a:solidFill>
            </a:endParaRPr>
          </a:p>
        </p:txBody>
      </p:sp>
      <p:sp>
        <p:nvSpPr>
          <p:cNvPr id="3" name="CaixaDeTexto 2">
            <a:extLst>
              <a:ext uri="{FF2B5EF4-FFF2-40B4-BE49-F238E27FC236}">
                <a16:creationId xmlns:a16="http://schemas.microsoft.com/office/drawing/2014/main" id="{015013E5-3E09-5ED5-88E3-A6BA78EAE18A}"/>
              </a:ext>
            </a:extLst>
          </p:cNvPr>
          <p:cNvSpPr txBox="1"/>
          <p:nvPr/>
        </p:nvSpPr>
        <p:spPr>
          <a:xfrm>
            <a:off x="457200" y="1467293"/>
            <a:ext cx="8282763" cy="2677656"/>
          </a:xfrm>
          <a:prstGeom prst="rect">
            <a:avLst/>
          </a:prstGeom>
          <a:noFill/>
        </p:spPr>
        <p:txBody>
          <a:bodyPr wrap="square" rtlCol="0">
            <a:spAutoFit/>
          </a:bodyPr>
          <a:lstStyle/>
          <a:p>
            <a:pPr algn="just"/>
            <a:r>
              <a:rPr lang="en-US" kern="100" dirty="0">
                <a:effectLst/>
                <a:latin typeface="Open Sans" panose="020B0606030504020204" pitchFamily="34" charset="0"/>
                <a:ea typeface="Open Sans" panose="020B0606030504020204" pitchFamily="34" charset="0"/>
                <a:cs typeface="Open Sans" panose="020B0606030504020204" pitchFamily="34" charset="0"/>
              </a:rPr>
              <a:t>As a Kaiser Permanente member, I’ve been eagerly anticipating a solution that would help me seamlessly integrate healthy habits into my daily life. The new Kaiser Permanente health app has finally arrived, and it’s very helpful. Designed for Kaiser Permanente members, this app addresses the challenge of maintaining consistent physical activity and healthy eating in a busy lifestyle.</a:t>
            </a:r>
            <a:endParaRPr lang="pt-BR" kern="100" dirty="0">
              <a:effectLst/>
              <a:latin typeface="Open Sans" panose="020B0606030504020204" pitchFamily="34" charset="0"/>
              <a:ea typeface="Open Sans" panose="020B0606030504020204" pitchFamily="34" charset="0"/>
              <a:cs typeface="Open Sans" panose="020B0606030504020204" pitchFamily="34" charset="0"/>
            </a:endParaRPr>
          </a:p>
          <a:p>
            <a:pPr algn="just"/>
            <a:r>
              <a:rPr lang="en-US" kern="100" dirty="0">
                <a:effectLst/>
                <a:latin typeface="Open Sans" panose="020B0606030504020204" pitchFamily="34" charset="0"/>
                <a:ea typeface="Open Sans" panose="020B0606030504020204" pitchFamily="34" charset="0"/>
                <a:cs typeface="Open Sans" panose="020B0606030504020204" pitchFamily="34" charset="0"/>
              </a:rPr>
              <a:t>What sets this app apart is its ability to simplify the process of building and sticking to healthy routines. Instead of overwhelming me with complex health advice, it offers recommendations that fit effortlessly into my day-to-day life. </a:t>
            </a:r>
          </a:p>
          <a:p>
            <a:pPr algn="just"/>
            <a:r>
              <a:rPr lang="en-US" kern="100" dirty="0">
                <a:latin typeface="Open Sans" panose="020B0606030504020204" pitchFamily="34" charset="0"/>
                <a:ea typeface="Open Sans" panose="020B0606030504020204" pitchFamily="34" charset="0"/>
                <a:cs typeface="Open Sans" panose="020B0606030504020204" pitchFamily="34" charset="0"/>
              </a:rPr>
              <a:t>Th</a:t>
            </a:r>
            <a:r>
              <a:rPr lang="en-US" kern="100" dirty="0">
                <a:effectLst/>
                <a:latin typeface="Open Sans" panose="020B0606030504020204" pitchFamily="34" charset="0"/>
                <a:ea typeface="Open Sans" panose="020B0606030504020204" pitchFamily="34" charset="0"/>
                <a:cs typeface="Open Sans" panose="020B0606030504020204" pitchFamily="34" charset="0"/>
              </a:rPr>
              <a:t>e app has transformed how I approach my health by turning beneficial behaviors into regular habits, making it easier to achieve my wellness goals. I love how the app doesn’t just track my progress but actively supports and motivates me, making the journey to better health both manageable and enjoyable. It’s a game-changer for anyone looking to improve their lifestyle, and it is clear why Kaiser Permanente members are enthusiastic about this innovative tool.</a:t>
            </a:r>
            <a:endParaRPr lang="pt-BR" kern="100" dirty="0">
              <a:effectLst/>
              <a:latin typeface="Open Sans" panose="020B0606030504020204" pitchFamily="34" charset="0"/>
              <a:ea typeface="Open Sans" panose="020B0606030504020204" pitchFamily="34" charset="0"/>
              <a:cs typeface="Open Sans" panose="020B060603050402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50"/>
          <p:cNvSpPr txBox="1">
            <a:spLocks noGrp="1"/>
          </p:cNvSpPr>
          <p:nvPr>
            <p:ph type="title"/>
          </p:nvPr>
        </p:nvSpPr>
        <p:spPr>
          <a:xfrm>
            <a:off x="457200" y="1295400"/>
            <a:ext cx="8229600" cy="1390800"/>
          </a:xfrm>
          <a:prstGeom prst="rect">
            <a:avLst/>
          </a:prstGeom>
          <a:noFill/>
          <a:ln>
            <a:noFill/>
          </a:ln>
        </p:spPr>
        <p:txBody>
          <a:bodyPr spcFirstLastPara="1" wrap="square" lIns="0" tIns="0" rIns="0" bIns="0" anchor="ctr" anchorCtr="0">
            <a:noAutofit/>
          </a:bodyPr>
          <a:lstStyle/>
          <a:p>
            <a:pPr marL="0" marR="0" lvl="0" indent="0" algn="l" rtl="0">
              <a:lnSpc>
                <a:spcPct val="120000"/>
              </a:lnSpc>
              <a:spcBef>
                <a:spcPts val="0"/>
              </a:spcBef>
              <a:spcAft>
                <a:spcPts val="0"/>
              </a:spcAft>
              <a:buClr>
                <a:srgbClr val="FFFFFF"/>
              </a:buClr>
              <a:buSzPts val="500"/>
              <a:buFont typeface="Open Sans"/>
              <a:buNone/>
            </a:pPr>
            <a:r>
              <a:rPr lang="en"/>
              <a:t>Sketch</a:t>
            </a:r>
            <a:endParaRPr sz="500"/>
          </a:p>
        </p:txBody>
      </p:sp>
      <p:sp>
        <p:nvSpPr>
          <p:cNvPr id="292" name="Google Shape;292;p50"/>
          <p:cNvSpPr txBox="1"/>
          <p:nvPr/>
        </p:nvSpPr>
        <p:spPr>
          <a:xfrm>
            <a:off x="491150" y="2275450"/>
            <a:ext cx="7169100" cy="927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FFFFFF"/>
                </a:solidFill>
                <a:latin typeface="Open Sans"/>
                <a:ea typeface="Open Sans"/>
                <a:cs typeface="Open Sans"/>
                <a:sym typeface="Open Sans"/>
              </a:rPr>
              <a:t>Generate tons of ideas, then narrow them down to two in depth solution sketches</a:t>
            </a:r>
            <a:endParaRPr sz="1400" b="0" i="0" u="none" strike="noStrike" cap="none">
              <a:solidFill>
                <a:srgbClr val="FFFFFF"/>
              </a:solidFill>
              <a:latin typeface="Open Sans"/>
              <a:ea typeface="Open Sans"/>
              <a:cs typeface="Open Sans"/>
              <a:sym typeface="Open Sans"/>
            </a:endParaRPr>
          </a:p>
        </p:txBody>
      </p:sp>
    </p:spTree>
  </p:cSld>
  <p:clrMapOvr>
    <a:masterClrMapping/>
  </p:clrMapOvr>
  <p:transition>
    <p:fade thruBlk="1"/>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51"/>
          <p:cNvSpPr txBox="1">
            <a:spLocks noGrp="1"/>
          </p:cNvSpPr>
          <p:nvPr>
            <p:ph type="title"/>
          </p:nvPr>
        </p:nvSpPr>
        <p:spPr>
          <a:xfrm>
            <a:off x="311700" y="216425"/>
            <a:ext cx="8520600" cy="572700"/>
          </a:xfrm>
          <a:prstGeom prst="rect">
            <a:avLst/>
          </a:prstGeom>
          <a:noFill/>
          <a:ln>
            <a:noFill/>
          </a:ln>
        </p:spPr>
        <p:txBody>
          <a:bodyPr spcFirstLastPara="1" wrap="square" lIns="34275" tIns="34275" rIns="34275" bIns="34275" anchor="t" anchorCtr="0">
            <a:noAutofit/>
          </a:bodyPr>
          <a:lstStyle/>
          <a:p>
            <a:pPr marL="0" lvl="0" indent="0" algn="l" rtl="0">
              <a:lnSpc>
                <a:spcPct val="100000"/>
              </a:lnSpc>
              <a:spcBef>
                <a:spcPts val="0"/>
              </a:spcBef>
              <a:spcAft>
                <a:spcPts val="0"/>
              </a:spcAft>
              <a:buSzPts val="500"/>
              <a:buNone/>
            </a:pPr>
            <a:r>
              <a:rPr lang="en" sz="3200" dirty="0"/>
              <a:t>8 Sketches</a:t>
            </a:r>
            <a:endParaRPr sz="3200" dirty="0"/>
          </a:p>
        </p:txBody>
      </p:sp>
      <p:pic>
        <p:nvPicPr>
          <p:cNvPr id="3" name="Imagem 2">
            <a:extLst>
              <a:ext uri="{FF2B5EF4-FFF2-40B4-BE49-F238E27FC236}">
                <a16:creationId xmlns:a16="http://schemas.microsoft.com/office/drawing/2014/main" id="{12D2313E-A873-EBD7-9B8B-8FFFE415D4EC}"/>
              </a:ext>
            </a:extLst>
          </p:cNvPr>
          <p:cNvPicPr>
            <a:picLocks noChangeAspect="1"/>
          </p:cNvPicPr>
          <p:nvPr/>
        </p:nvPicPr>
        <p:blipFill>
          <a:blip r:embed="rId3"/>
          <a:stretch>
            <a:fillRect/>
          </a:stretch>
        </p:blipFill>
        <p:spPr>
          <a:xfrm rot="16200000">
            <a:off x="1987143" y="-195243"/>
            <a:ext cx="4232455" cy="601218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53"/>
          <p:cNvSpPr txBox="1">
            <a:spLocks noGrp="1"/>
          </p:cNvSpPr>
          <p:nvPr>
            <p:ph type="title"/>
          </p:nvPr>
        </p:nvSpPr>
        <p:spPr>
          <a:xfrm>
            <a:off x="311700" y="216425"/>
            <a:ext cx="8520600" cy="572700"/>
          </a:xfrm>
          <a:prstGeom prst="rect">
            <a:avLst/>
          </a:prstGeom>
          <a:noFill/>
          <a:ln>
            <a:noFill/>
          </a:ln>
        </p:spPr>
        <p:txBody>
          <a:bodyPr spcFirstLastPara="1" wrap="square" lIns="34275" tIns="34275" rIns="34275" bIns="34275" anchor="t" anchorCtr="0">
            <a:noAutofit/>
          </a:bodyPr>
          <a:lstStyle/>
          <a:p>
            <a:pPr marL="0" lvl="0" indent="0" algn="l" rtl="0">
              <a:lnSpc>
                <a:spcPct val="100000"/>
              </a:lnSpc>
              <a:spcBef>
                <a:spcPts val="0"/>
              </a:spcBef>
              <a:spcAft>
                <a:spcPts val="0"/>
              </a:spcAft>
              <a:buSzPts val="500"/>
              <a:buNone/>
            </a:pPr>
            <a:r>
              <a:rPr lang="en" sz="3200"/>
              <a:t>Solution Sketch 1</a:t>
            </a:r>
            <a:endParaRPr sz="3200"/>
          </a:p>
        </p:txBody>
      </p:sp>
      <p:pic>
        <p:nvPicPr>
          <p:cNvPr id="5" name="Imagem 4">
            <a:extLst>
              <a:ext uri="{FF2B5EF4-FFF2-40B4-BE49-F238E27FC236}">
                <a16:creationId xmlns:a16="http://schemas.microsoft.com/office/drawing/2014/main" id="{5D4ED9A0-0096-5F7E-0053-2DC7E41834CC}"/>
              </a:ext>
            </a:extLst>
          </p:cNvPr>
          <p:cNvPicPr>
            <a:picLocks noChangeAspect="1"/>
          </p:cNvPicPr>
          <p:nvPr/>
        </p:nvPicPr>
        <p:blipFill>
          <a:blip r:embed="rId3"/>
          <a:stretch>
            <a:fillRect/>
          </a:stretch>
        </p:blipFill>
        <p:spPr>
          <a:xfrm rot="16200000">
            <a:off x="2503628" y="-307407"/>
            <a:ext cx="4136743" cy="633222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54"/>
          <p:cNvSpPr txBox="1">
            <a:spLocks noGrp="1"/>
          </p:cNvSpPr>
          <p:nvPr>
            <p:ph type="title"/>
          </p:nvPr>
        </p:nvSpPr>
        <p:spPr>
          <a:xfrm>
            <a:off x="311700" y="216425"/>
            <a:ext cx="8520600" cy="572700"/>
          </a:xfrm>
          <a:prstGeom prst="rect">
            <a:avLst/>
          </a:prstGeom>
          <a:noFill/>
          <a:ln>
            <a:noFill/>
          </a:ln>
        </p:spPr>
        <p:txBody>
          <a:bodyPr spcFirstLastPara="1" wrap="square" lIns="34275" tIns="34275" rIns="34275" bIns="34275" anchor="t" anchorCtr="0">
            <a:noAutofit/>
          </a:bodyPr>
          <a:lstStyle/>
          <a:p>
            <a:pPr marL="0" lvl="0" indent="0" algn="l" rtl="0">
              <a:lnSpc>
                <a:spcPct val="100000"/>
              </a:lnSpc>
              <a:spcBef>
                <a:spcPts val="0"/>
              </a:spcBef>
              <a:spcAft>
                <a:spcPts val="0"/>
              </a:spcAft>
              <a:buSzPts val="500"/>
              <a:buNone/>
            </a:pPr>
            <a:r>
              <a:rPr lang="en" sz="3200"/>
              <a:t>Solution Sketch 2</a:t>
            </a:r>
            <a:endParaRPr sz="3200"/>
          </a:p>
        </p:txBody>
      </p:sp>
      <p:pic>
        <p:nvPicPr>
          <p:cNvPr id="5" name="Imagem 4">
            <a:extLst>
              <a:ext uri="{FF2B5EF4-FFF2-40B4-BE49-F238E27FC236}">
                <a16:creationId xmlns:a16="http://schemas.microsoft.com/office/drawing/2014/main" id="{8FA11209-7D85-7DE8-5CEC-BCCFEBCE1BC1}"/>
              </a:ext>
            </a:extLst>
          </p:cNvPr>
          <p:cNvPicPr>
            <a:picLocks noChangeAspect="1"/>
          </p:cNvPicPr>
          <p:nvPr/>
        </p:nvPicPr>
        <p:blipFill>
          <a:blip r:embed="rId3"/>
          <a:stretch>
            <a:fillRect/>
          </a:stretch>
        </p:blipFill>
        <p:spPr>
          <a:xfrm rot="16200000">
            <a:off x="2663730" y="-318755"/>
            <a:ext cx="4136579" cy="635508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35"/>
          <p:cNvSpPr txBox="1">
            <a:spLocks noGrp="1"/>
          </p:cNvSpPr>
          <p:nvPr>
            <p:ph type="title"/>
          </p:nvPr>
        </p:nvSpPr>
        <p:spPr>
          <a:xfrm>
            <a:off x="457200" y="1295400"/>
            <a:ext cx="8229600" cy="1390800"/>
          </a:xfrm>
          <a:prstGeom prst="rect">
            <a:avLst/>
          </a:prstGeom>
          <a:noFill/>
          <a:ln>
            <a:noFill/>
          </a:ln>
        </p:spPr>
        <p:txBody>
          <a:bodyPr spcFirstLastPara="1" wrap="square" lIns="0" tIns="0" rIns="0" bIns="0" anchor="ctr" anchorCtr="0">
            <a:noAutofit/>
          </a:bodyPr>
          <a:lstStyle/>
          <a:p>
            <a:pPr marL="0" marR="0" lvl="0" indent="0" algn="l" rtl="0">
              <a:lnSpc>
                <a:spcPct val="120000"/>
              </a:lnSpc>
              <a:spcBef>
                <a:spcPts val="0"/>
              </a:spcBef>
              <a:spcAft>
                <a:spcPts val="0"/>
              </a:spcAft>
              <a:buClr>
                <a:srgbClr val="FFFFFF"/>
              </a:buClr>
              <a:buSzPts val="500"/>
              <a:buFont typeface="Open Sans"/>
              <a:buNone/>
            </a:pPr>
            <a:r>
              <a:rPr lang="en" dirty="0"/>
              <a:t>Set the stage</a:t>
            </a:r>
            <a:endParaRPr sz="500" dirty="0"/>
          </a:p>
        </p:txBody>
      </p:sp>
      <p:sp>
        <p:nvSpPr>
          <p:cNvPr id="167" name="Google Shape;167;p35"/>
          <p:cNvSpPr txBox="1">
            <a:spLocks noGrp="1"/>
          </p:cNvSpPr>
          <p:nvPr>
            <p:ph type="body" idx="4294967295"/>
          </p:nvPr>
        </p:nvSpPr>
        <p:spPr>
          <a:xfrm>
            <a:off x="457200" y="4914900"/>
            <a:ext cx="3957600" cy="1143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Clr>
                <a:schemeClr val="lt1"/>
              </a:buClr>
              <a:buSzPts val="500"/>
              <a:buFont typeface="Open Sans"/>
              <a:buNone/>
            </a:pPr>
            <a:r>
              <a:rPr lang="en" sz="700">
                <a:solidFill>
                  <a:schemeClr val="lt1"/>
                </a:solidFill>
              </a:rPr>
              <a:t>© 2019 Udacity.  All rights reserved.</a:t>
            </a:r>
            <a:endParaRPr sz="700">
              <a:solidFill>
                <a:schemeClr val="lt2"/>
              </a:solidFill>
            </a:endParaRPr>
          </a:p>
        </p:txBody>
      </p:sp>
      <p:sp>
        <p:nvSpPr>
          <p:cNvPr id="168" name="Google Shape;168;p35"/>
          <p:cNvSpPr txBox="1"/>
          <p:nvPr/>
        </p:nvSpPr>
        <p:spPr>
          <a:xfrm>
            <a:off x="491150" y="2275450"/>
            <a:ext cx="7169100" cy="927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rgbClr val="FFFFFF"/>
                </a:solidFill>
                <a:latin typeface="Open Sans"/>
                <a:ea typeface="Open Sans"/>
                <a:cs typeface="Open Sans"/>
                <a:sym typeface="Open Sans"/>
              </a:rPr>
              <a:t>Set the stage for the Design Sprint by framing the problem</a:t>
            </a:r>
            <a:endParaRPr sz="1400" b="0" i="0" u="none" strike="noStrike" cap="none" dirty="0">
              <a:solidFill>
                <a:srgbClr val="FFFFFF"/>
              </a:solidFill>
              <a:latin typeface="Open Sans"/>
              <a:ea typeface="Open Sans"/>
              <a:cs typeface="Open Sans"/>
              <a:sym typeface="Open Sans"/>
            </a:endParaRPr>
          </a:p>
        </p:txBody>
      </p:sp>
    </p:spTree>
  </p:cSld>
  <p:clrMapOvr>
    <a:masterClrMapping/>
  </p:clrMapOvr>
  <p:transition>
    <p:fade thruBlk="1"/>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55"/>
          <p:cNvSpPr txBox="1">
            <a:spLocks noGrp="1"/>
          </p:cNvSpPr>
          <p:nvPr>
            <p:ph type="title"/>
          </p:nvPr>
        </p:nvSpPr>
        <p:spPr>
          <a:xfrm>
            <a:off x="457200" y="1295400"/>
            <a:ext cx="8229600" cy="1390800"/>
          </a:xfrm>
          <a:prstGeom prst="rect">
            <a:avLst/>
          </a:prstGeom>
          <a:noFill/>
          <a:ln>
            <a:noFill/>
          </a:ln>
        </p:spPr>
        <p:txBody>
          <a:bodyPr spcFirstLastPara="1" wrap="square" lIns="0" tIns="0" rIns="0" bIns="0" anchor="ctr" anchorCtr="0">
            <a:noAutofit/>
          </a:bodyPr>
          <a:lstStyle/>
          <a:p>
            <a:pPr marL="0" marR="0" lvl="0" indent="0" algn="l" rtl="0">
              <a:lnSpc>
                <a:spcPct val="120000"/>
              </a:lnSpc>
              <a:spcBef>
                <a:spcPts val="0"/>
              </a:spcBef>
              <a:spcAft>
                <a:spcPts val="0"/>
              </a:spcAft>
              <a:buClr>
                <a:srgbClr val="FFFFFF"/>
              </a:buClr>
              <a:buSzPts val="500"/>
              <a:buFont typeface="Open Sans"/>
              <a:buNone/>
            </a:pPr>
            <a:r>
              <a:rPr lang="en"/>
              <a:t>Decide</a:t>
            </a:r>
            <a:endParaRPr sz="500"/>
          </a:p>
        </p:txBody>
      </p:sp>
      <p:sp>
        <p:nvSpPr>
          <p:cNvPr id="325" name="Google Shape;325;p55"/>
          <p:cNvSpPr txBox="1"/>
          <p:nvPr/>
        </p:nvSpPr>
        <p:spPr>
          <a:xfrm>
            <a:off x="491150" y="2275450"/>
            <a:ext cx="7169100" cy="927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FFFFFF"/>
                </a:solidFill>
                <a:latin typeface="Open Sans"/>
                <a:ea typeface="Open Sans"/>
                <a:cs typeface="Open Sans"/>
                <a:sym typeface="Open Sans"/>
              </a:rPr>
              <a:t>Pick the final concept that you develop into a prototype</a:t>
            </a:r>
            <a:endParaRPr sz="1400" b="0" i="0" u="none" strike="noStrike" cap="none">
              <a:solidFill>
                <a:srgbClr val="FFFFFF"/>
              </a:solidFill>
              <a:latin typeface="Open Sans"/>
              <a:ea typeface="Open Sans"/>
              <a:cs typeface="Open Sans"/>
              <a:sym typeface="Open Sans"/>
            </a:endParaRPr>
          </a:p>
        </p:txBody>
      </p:sp>
    </p:spTree>
  </p:cSld>
  <p:clrMapOvr>
    <a:masterClrMapping/>
  </p:clrMapOvr>
  <p:transition>
    <p:fade thruBlk="1"/>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57"/>
          <p:cNvSpPr txBox="1">
            <a:spLocks noGrp="1"/>
          </p:cNvSpPr>
          <p:nvPr>
            <p:ph type="title"/>
          </p:nvPr>
        </p:nvSpPr>
        <p:spPr>
          <a:xfrm>
            <a:off x="311700" y="216425"/>
            <a:ext cx="8520600" cy="572700"/>
          </a:xfrm>
          <a:prstGeom prst="rect">
            <a:avLst/>
          </a:prstGeom>
          <a:noFill/>
          <a:ln>
            <a:noFill/>
          </a:ln>
        </p:spPr>
        <p:txBody>
          <a:bodyPr spcFirstLastPara="1" wrap="square" lIns="34275" tIns="34275" rIns="34275" bIns="34275" anchor="t" anchorCtr="0">
            <a:noAutofit/>
          </a:bodyPr>
          <a:lstStyle/>
          <a:p>
            <a:pPr marL="0" lvl="0" indent="0" algn="l" rtl="0">
              <a:lnSpc>
                <a:spcPct val="100000"/>
              </a:lnSpc>
              <a:spcBef>
                <a:spcPts val="0"/>
              </a:spcBef>
              <a:spcAft>
                <a:spcPts val="0"/>
              </a:spcAft>
              <a:buSzPts val="500"/>
              <a:buNone/>
            </a:pPr>
            <a:r>
              <a:rPr lang="en" sz="3200"/>
              <a:t>Decision</a:t>
            </a:r>
            <a:endParaRPr sz="3200"/>
          </a:p>
        </p:txBody>
      </p:sp>
      <p:graphicFrame>
        <p:nvGraphicFramePr>
          <p:cNvPr id="340" name="Google Shape;340;p57"/>
          <p:cNvGraphicFramePr/>
          <p:nvPr>
            <p:extLst>
              <p:ext uri="{D42A27DB-BD31-4B8C-83A1-F6EECF244321}">
                <p14:modId xmlns:p14="http://schemas.microsoft.com/office/powerpoint/2010/main" val="559443864"/>
              </p:ext>
            </p:extLst>
          </p:nvPr>
        </p:nvGraphicFramePr>
        <p:xfrm>
          <a:off x="952500" y="1350688"/>
          <a:ext cx="7239000" cy="2042100"/>
        </p:xfrm>
        <a:graphic>
          <a:graphicData uri="http://schemas.openxmlformats.org/drawingml/2006/table">
            <a:tbl>
              <a:tblPr>
                <a:noFill/>
                <a:tableStyleId>{7AE55EF4-7F78-439B-A7DA-CE35300F280A}</a:tableStyleId>
              </a:tblPr>
              <a:tblGrid>
                <a:gridCol w="2271925">
                  <a:extLst>
                    <a:ext uri="{9D8B030D-6E8A-4147-A177-3AD203B41FA5}">
                      <a16:colId xmlns:a16="http://schemas.microsoft.com/office/drawing/2014/main" val="20000"/>
                    </a:ext>
                  </a:extLst>
                </a:gridCol>
                <a:gridCol w="4967075">
                  <a:extLst>
                    <a:ext uri="{9D8B030D-6E8A-4147-A177-3AD203B41FA5}">
                      <a16:colId xmlns:a16="http://schemas.microsoft.com/office/drawing/2014/main" val="20001"/>
                    </a:ext>
                  </a:extLst>
                </a:gridCol>
              </a:tblGrid>
              <a:tr h="381000">
                <a:tc>
                  <a:txBody>
                    <a:bodyPr/>
                    <a:lstStyle/>
                    <a:p>
                      <a:pPr marL="0" marR="0" lvl="0" indent="0" algn="l" rtl="0">
                        <a:lnSpc>
                          <a:spcPct val="100000"/>
                        </a:lnSpc>
                        <a:spcBef>
                          <a:spcPts val="0"/>
                        </a:spcBef>
                        <a:spcAft>
                          <a:spcPts val="0"/>
                        </a:spcAft>
                        <a:buClr>
                          <a:srgbClr val="000000"/>
                        </a:buClr>
                        <a:buSzPts val="1400"/>
                        <a:buFont typeface="Arial"/>
                        <a:buNone/>
                      </a:pPr>
                      <a:r>
                        <a:rPr lang="en" sz="1400" b="1" u="none" strike="noStrike" cap="none">
                          <a:solidFill>
                            <a:srgbClr val="FFFFFF"/>
                          </a:solidFill>
                        </a:rPr>
                        <a:t>Decision</a:t>
                      </a:r>
                      <a:endParaRPr sz="1400" b="1" u="none" strike="noStrike" cap="none">
                        <a:solidFill>
                          <a:srgbClr val="FFFFFF"/>
                        </a:solidFill>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solidFill>
                      <a:srgbClr val="02B3E4"/>
                    </a:solidFill>
                  </a:tcPr>
                </a:tc>
                <a:tc>
                  <a:txBody>
                    <a:bodyPr/>
                    <a:lstStyle/>
                    <a:p>
                      <a:pPr marL="0" marR="0" lvl="0" indent="0" algn="l" rtl="0">
                        <a:lnSpc>
                          <a:spcPct val="100000"/>
                        </a:lnSpc>
                        <a:spcBef>
                          <a:spcPts val="0"/>
                        </a:spcBef>
                        <a:spcAft>
                          <a:spcPts val="0"/>
                        </a:spcAft>
                        <a:buClr>
                          <a:srgbClr val="000000"/>
                        </a:buClr>
                        <a:buSzPts val="1200"/>
                        <a:buFont typeface="Arial"/>
                        <a:buNone/>
                      </a:pPr>
                      <a:r>
                        <a:rPr lang="pt-BR" sz="1200" u="none" strike="noStrike" cap="none" dirty="0">
                          <a:latin typeface="Open Sans"/>
                          <a:ea typeface="Open Sans"/>
                          <a:cs typeface="Open Sans"/>
                          <a:sym typeface="Open Sans"/>
                        </a:rPr>
                        <a:t>WellPath – Feeding </a:t>
                      </a:r>
                      <a:endParaRPr sz="1200" u="none" strike="noStrike" cap="none" dirty="0">
                        <a:latin typeface="Open Sans"/>
                        <a:ea typeface="Open Sans"/>
                        <a:cs typeface="Open Sans"/>
                        <a:sym typeface="Open Sans"/>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tcPr>
                </a:tc>
                <a:extLst>
                  <a:ext uri="{0D108BD9-81ED-4DB2-BD59-A6C34878D82A}">
                    <a16:rowId xmlns:a16="http://schemas.microsoft.com/office/drawing/2014/main" val="10000"/>
                  </a:ext>
                </a:extLst>
              </a:tr>
              <a:tr h="381000">
                <a:tc>
                  <a:txBody>
                    <a:bodyPr/>
                    <a:lstStyle/>
                    <a:p>
                      <a:pPr marL="0" marR="0" lvl="0" indent="0" algn="l" rtl="0">
                        <a:lnSpc>
                          <a:spcPct val="100000"/>
                        </a:lnSpc>
                        <a:spcBef>
                          <a:spcPts val="0"/>
                        </a:spcBef>
                        <a:spcAft>
                          <a:spcPts val="0"/>
                        </a:spcAft>
                        <a:buClr>
                          <a:srgbClr val="000000"/>
                        </a:buClr>
                        <a:buSzPts val="1400"/>
                        <a:buFont typeface="Arial"/>
                        <a:buNone/>
                      </a:pPr>
                      <a:r>
                        <a:rPr lang="en" sz="1400" b="1" u="none" strike="noStrike" cap="none">
                          <a:solidFill>
                            <a:srgbClr val="FFFFFF"/>
                          </a:solidFill>
                        </a:rPr>
                        <a:t>Rationale</a:t>
                      </a:r>
                      <a:endParaRPr sz="1400" b="1" u="none" strike="noStrike" cap="none">
                        <a:solidFill>
                          <a:srgbClr val="FFFFFF"/>
                        </a:solidFill>
                      </a:endParaRPr>
                    </a:p>
                    <a:p>
                      <a:pPr marL="0" marR="0" lvl="0" indent="0" algn="l" rtl="0">
                        <a:lnSpc>
                          <a:spcPct val="100000"/>
                        </a:lnSpc>
                        <a:spcBef>
                          <a:spcPts val="0"/>
                        </a:spcBef>
                        <a:spcAft>
                          <a:spcPts val="0"/>
                        </a:spcAft>
                        <a:buClr>
                          <a:srgbClr val="000000"/>
                        </a:buClr>
                        <a:buSzPts val="1400"/>
                        <a:buFont typeface="Arial"/>
                        <a:buNone/>
                      </a:pPr>
                      <a:endParaRPr sz="1400" b="1" u="none" strike="noStrike" cap="none">
                        <a:solidFill>
                          <a:srgbClr val="FFFFFF"/>
                        </a:solidFill>
                      </a:endParaRPr>
                    </a:p>
                    <a:p>
                      <a:pPr marL="0" marR="0" lvl="0" indent="0" algn="l" rtl="0">
                        <a:lnSpc>
                          <a:spcPct val="100000"/>
                        </a:lnSpc>
                        <a:spcBef>
                          <a:spcPts val="0"/>
                        </a:spcBef>
                        <a:spcAft>
                          <a:spcPts val="0"/>
                        </a:spcAft>
                        <a:buClr>
                          <a:srgbClr val="000000"/>
                        </a:buClr>
                        <a:buSzPts val="1400"/>
                        <a:buFont typeface="Arial"/>
                        <a:buNone/>
                      </a:pPr>
                      <a:endParaRPr sz="1400" b="1" u="none" strike="noStrike" cap="none">
                        <a:solidFill>
                          <a:srgbClr val="FFFFFF"/>
                        </a:solidFill>
                      </a:endParaRPr>
                    </a:p>
                    <a:p>
                      <a:pPr marL="0" marR="0" lvl="0" indent="0" algn="l" rtl="0">
                        <a:lnSpc>
                          <a:spcPct val="100000"/>
                        </a:lnSpc>
                        <a:spcBef>
                          <a:spcPts val="0"/>
                        </a:spcBef>
                        <a:spcAft>
                          <a:spcPts val="0"/>
                        </a:spcAft>
                        <a:buClr>
                          <a:srgbClr val="000000"/>
                        </a:buClr>
                        <a:buSzPts val="1400"/>
                        <a:buFont typeface="Arial"/>
                        <a:buNone/>
                      </a:pPr>
                      <a:endParaRPr sz="1400" b="1" u="none" strike="noStrike" cap="none">
                        <a:solidFill>
                          <a:srgbClr val="FFFFFF"/>
                        </a:solidFill>
                      </a:endParaRPr>
                    </a:p>
                    <a:p>
                      <a:pPr marL="0" marR="0" lvl="0" indent="0" algn="l" rtl="0">
                        <a:lnSpc>
                          <a:spcPct val="100000"/>
                        </a:lnSpc>
                        <a:spcBef>
                          <a:spcPts val="0"/>
                        </a:spcBef>
                        <a:spcAft>
                          <a:spcPts val="0"/>
                        </a:spcAft>
                        <a:buClr>
                          <a:srgbClr val="000000"/>
                        </a:buClr>
                        <a:buSzPts val="1400"/>
                        <a:buFont typeface="Arial"/>
                        <a:buNone/>
                      </a:pPr>
                      <a:endParaRPr sz="1400" b="1" u="none" strike="noStrike" cap="none">
                        <a:solidFill>
                          <a:srgbClr val="FFFFFF"/>
                        </a:solidFill>
                      </a:endParaRPr>
                    </a:p>
                    <a:p>
                      <a:pPr marL="0" marR="0" lvl="0" indent="0" algn="l" rtl="0">
                        <a:lnSpc>
                          <a:spcPct val="100000"/>
                        </a:lnSpc>
                        <a:spcBef>
                          <a:spcPts val="0"/>
                        </a:spcBef>
                        <a:spcAft>
                          <a:spcPts val="0"/>
                        </a:spcAft>
                        <a:buClr>
                          <a:srgbClr val="000000"/>
                        </a:buClr>
                        <a:buSzPts val="1400"/>
                        <a:buFont typeface="Arial"/>
                        <a:buNone/>
                      </a:pPr>
                      <a:endParaRPr sz="1400" b="1" u="none" strike="noStrike" cap="none">
                        <a:solidFill>
                          <a:srgbClr val="FFFFFF"/>
                        </a:solidFill>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solidFill>
                      <a:srgbClr val="02B3E4"/>
                    </a:solidFill>
                  </a:tcPr>
                </a:tc>
                <a:tc>
                  <a:txBody>
                    <a:bodyPr/>
                    <a:lstStyle/>
                    <a:p>
                      <a:pPr marL="0" marR="0" lvl="0" indent="0" algn="just" rtl="0">
                        <a:lnSpc>
                          <a:spcPct val="100000"/>
                        </a:lnSpc>
                        <a:spcBef>
                          <a:spcPts val="0"/>
                        </a:spcBef>
                        <a:spcAft>
                          <a:spcPts val="0"/>
                        </a:spcAft>
                        <a:buClr>
                          <a:srgbClr val="000000"/>
                        </a:buClr>
                        <a:buSzPts val="1200"/>
                        <a:buFont typeface="Arial"/>
                        <a:buNone/>
                      </a:pPr>
                      <a:r>
                        <a:rPr lang="en-US" sz="1200" b="1" i="0" u="none" strike="noStrike" noProof="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Feeding (Diet/Nutrition)</a:t>
                      </a:r>
                      <a:r>
                        <a:rPr lang="en-US" sz="1200" b="0" i="0" u="none" strike="noStrike" cap="none" noProof="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sym typeface="Arial"/>
                        </a:rPr>
                        <a:t> might have a broader immediate impact because dietary changes can directly influence blood glucose levels and blood pressure. Education around nutrition can also be more impactful in preventing and managing lifestyle-related diseases, especially for those at risk or newly diagnosed. </a:t>
                      </a:r>
                      <a:r>
                        <a:rPr lang="en-US" sz="1200" b="0" i="0" u="none" strike="noStrike" cap="non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sym typeface="Arial"/>
                        </a:rPr>
                        <a:t>By addressing diet first, we lay a strong foundation for overall health improvement, which can make it easier to integrate exercise and build a more comprehensive lifestyle intervention strategy.</a:t>
                      </a:r>
                      <a:endParaRPr lang="en-US" sz="1200" u="none" strike="noStrike" cap="none" noProof="0" dirty="0">
                        <a:latin typeface="Open Sans" panose="020B0606030504020204" pitchFamily="34" charset="0"/>
                        <a:ea typeface="Open Sans" panose="020B0606030504020204" pitchFamily="34" charset="0"/>
                        <a:cs typeface="Open Sans" panose="020B0606030504020204" pitchFamily="34" charset="0"/>
                        <a:sym typeface="Open Sans"/>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58"/>
          <p:cNvSpPr txBox="1">
            <a:spLocks noGrp="1"/>
          </p:cNvSpPr>
          <p:nvPr>
            <p:ph type="title"/>
          </p:nvPr>
        </p:nvSpPr>
        <p:spPr>
          <a:xfrm>
            <a:off x="457200" y="1295400"/>
            <a:ext cx="8229600" cy="1390800"/>
          </a:xfrm>
          <a:prstGeom prst="rect">
            <a:avLst/>
          </a:prstGeom>
          <a:noFill/>
          <a:ln>
            <a:noFill/>
          </a:ln>
        </p:spPr>
        <p:txBody>
          <a:bodyPr spcFirstLastPara="1" wrap="square" lIns="0" tIns="0" rIns="0" bIns="0" anchor="ctr" anchorCtr="0">
            <a:noAutofit/>
          </a:bodyPr>
          <a:lstStyle/>
          <a:p>
            <a:pPr marL="0" marR="0" lvl="0" indent="0" algn="l" rtl="0">
              <a:lnSpc>
                <a:spcPct val="120000"/>
              </a:lnSpc>
              <a:spcBef>
                <a:spcPts val="0"/>
              </a:spcBef>
              <a:spcAft>
                <a:spcPts val="0"/>
              </a:spcAft>
              <a:buClr>
                <a:srgbClr val="FFFFFF"/>
              </a:buClr>
              <a:buSzPts val="500"/>
              <a:buFont typeface="Open Sans"/>
              <a:buNone/>
            </a:pPr>
            <a:r>
              <a:rPr lang="en"/>
              <a:t>Prototype</a:t>
            </a:r>
            <a:endParaRPr sz="500"/>
          </a:p>
        </p:txBody>
      </p:sp>
      <p:sp>
        <p:nvSpPr>
          <p:cNvPr id="346" name="Google Shape;346;p58"/>
          <p:cNvSpPr txBox="1"/>
          <p:nvPr/>
        </p:nvSpPr>
        <p:spPr>
          <a:xfrm>
            <a:off x="491150" y="2275450"/>
            <a:ext cx="7169100" cy="927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FFFFFF"/>
                </a:solidFill>
                <a:latin typeface="Open Sans"/>
                <a:ea typeface="Open Sans"/>
                <a:cs typeface="Open Sans"/>
                <a:sym typeface="Open Sans"/>
              </a:rPr>
              <a:t>Turn your concept into a realistic, interactive prototype that you will use to validate your assumptions and ideas</a:t>
            </a:r>
            <a:endParaRPr sz="1400" b="0" i="0" u="none" strike="noStrike" cap="none">
              <a:solidFill>
                <a:srgbClr val="FFFFFF"/>
              </a:solidFill>
              <a:latin typeface="Open Sans"/>
              <a:ea typeface="Open Sans"/>
              <a:cs typeface="Open Sans"/>
              <a:sym typeface="Open Sans"/>
            </a:endParaRPr>
          </a:p>
        </p:txBody>
      </p:sp>
    </p:spTree>
  </p:cSld>
  <p:clrMapOvr>
    <a:masterClrMapping/>
  </p:clrMapOvr>
  <p:transition>
    <p:fade thruBlk="1"/>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60"/>
          <p:cNvSpPr txBox="1">
            <a:spLocks noGrp="1"/>
          </p:cNvSpPr>
          <p:nvPr>
            <p:ph type="title"/>
          </p:nvPr>
        </p:nvSpPr>
        <p:spPr>
          <a:xfrm>
            <a:off x="365760" y="149352"/>
            <a:ext cx="4800600" cy="593700"/>
          </a:xfrm>
          <a:prstGeom prst="rect">
            <a:avLst/>
          </a:prstGeom>
          <a:noFill/>
          <a:ln>
            <a:noFill/>
          </a:ln>
        </p:spPr>
        <p:txBody>
          <a:bodyPr spcFirstLastPara="1" wrap="square" lIns="34275" tIns="34275" rIns="34275" bIns="34275" anchor="t" anchorCtr="0">
            <a:noAutofit/>
          </a:bodyPr>
          <a:lstStyle/>
          <a:p>
            <a:pPr marL="0" marR="0" lvl="0" indent="0" algn="l" rtl="0">
              <a:lnSpc>
                <a:spcPct val="100000"/>
              </a:lnSpc>
              <a:spcBef>
                <a:spcPts val="0"/>
              </a:spcBef>
              <a:spcAft>
                <a:spcPts val="0"/>
              </a:spcAft>
              <a:buClr>
                <a:srgbClr val="2D3D4A"/>
              </a:buClr>
              <a:buSzPts val="500"/>
              <a:buFont typeface="Open Sans"/>
              <a:buNone/>
            </a:pPr>
            <a:r>
              <a:rPr lang="en"/>
              <a:t>Storyboard</a:t>
            </a:r>
            <a:endParaRPr/>
          </a:p>
        </p:txBody>
      </p:sp>
      <p:graphicFrame>
        <p:nvGraphicFramePr>
          <p:cNvPr id="361" name="Google Shape;361;p60"/>
          <p:cNvGraphicFramePr/>
          <p:nvPr>
            <p:extLst>
              <p:ext uri="{D42A27DB-BD31-4B8C-83A1-F6EECF244321}">
                <p14:modId xmlns:p14="http://schemas.microsoft.com/office/powerpoint/2010/main" val="2691417482"/>
              </p:ext>
            </p:extLst>
          </p:nvPr>
        </p:nvGraphicFramePr>
        <p:xfrm>
          <a:off x="320025" y="743052"/>
          <a:ext cx="8503950" cy="4269157"/>
        </p:xfrm>
        <a:graphic>
          <a:graphicData uri="http://schemas.openxmlformats.org/drawingml/2006/table">
            <a:tbl>
              <a:tblPr firstRow="1" bandRow="1">
                <a:noFill/>
                <a:tableStyleId>{7AE55EF4-7F78-439B-A7DA-CE35300F280A}</a:tableStyleId>
              </a:tblPr>
              <a:tblGrid>
                <a:gridCol w="2834650">
                  <a:extLst>
                    <a:ext uri="{9D8B030D-6E8A-4147-A177-3AD203B41FA5}">
                      <a16:colId xmlns:a16="http://schemas.microsoft.com/office/drawing/2014/main" val="20000"/>
                    </a:ext>
                  </a:extLst>
                </a:gridCol>
                <a:gridCol w="2834650">
                  <a:extLst>
                    <a:ext uri="{9D8B030D-6E8A-4147-A177-3AD203B41FA5}">
                      <a16:colId xmlns:a16="http://schemas.microsoft.com/office/drawing/2014/main" val="20001"/>
                    </a:ext>
                  </a:extLst>
                </a:gridCol>
                <a:gridCol w="2834650">
                  <a:extLst>
                    <a:ext uri="{9D8B030D-6E8A-4147-A177-3AD203B41FA5}">
                      <a16:colId xmlns:a16="http://schemas.microsoft.com/office/drawing/2014/main" val="20002"/>
                    </a:ext>
                  </a:extLst>
                </a:gridCol>
              </a:tblGrid>
              <a:tr h="3126147">
                <a:tc>
                  <a:txBody>
                    <a:bodyPr/>
                    <a:lstStyle/>
                    <a:p>
                      <a:pPr marL="0" marR="0" lvl="0" indent="0" algn="l" rtl="0">
                        <a:lnSpc>
                          <a:spcPct val="100000"/>
                        </a:lnSpc>
                        <a:spcBef>
                          <a:spcPts val="0"/>
                        </a:spcBef>
                        <a:spcAft>
                          <a:spcPts val="0"/>
                        </a:spcAft>
                        <a:buNone/>
                      </a:pPr>
                      <a:br>
                        <a:rPr lang="en" sz="1400" u="none" strike="noStrike" cap="none" dirty="0"/>
                      </a:br>
                      <a:br>
                        <a:rPr lang="en" sz="1400" u="none" strike="noStrike" cap="none" dirty="0"/>
                      </a:br>
                      <a:br>
                        <a:rPr lang="en" sz="1400" u="none" strike="noStrike" cap="none" dirty="0"/>
                      </a:br>
                      <a:br>
                        <a:rPr lang="en" sz="1400" u="none" strike="noStrike" cap="none" dirty="0"/>
                      </a:br>
                      <a:br>
                        <a:rPr lang="en" sz="1400" u="none" strike="noStrike" cap="none" dirty="0"/>
                      </a:br>
                      <a:br>
                        <a:rPr lang="en" sz="1400" u="none" strike="noStrike" cap="none" dirty="0"/>
                      </a:br>
                      <a:br>
                        <a:rPr lang="en" sz="1400" u="none" strike="noStrike" cap="none" dirty="0"/>
                      </a:br>
                      <a:br>
                        <a:rPr lang="en" sz="1400" u="none" strike="noStrike" cap="none" dirty="0"/>
                      </a:br>
                      <a:br>
                        <a:rPr lang="en" sz="1400" u="none" strike="noStrike" cap="none" dirty="0"/>
                      </a:br>
                      <a:br>
                        <a:rPr lang="en" sz="1400" u="none" strike="noStrike" cap="none" dirty="0"/>
                      </a:br>
                      <a:br>
                        <a:rPr lang="en" sz="1400" u="none" strike="noStrike" cap="none" dirty="0"/>
                      </a:br>
                      <a:br>
                        <a:rPr lang="en" sz="1400" u="none" strike="noStrike" cap="none" dirty="0"/>
                      </a:b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None/>
                      </a:pP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None/>
                      </a:pPr>
                      <a:endParaRPr sz="1400" u="none" strike="noStrike" cap="none" dirty="0"/>
                    </a:p>
                  </a:txBody>
                  <a:tcPr marL="91450" marR="91450" marT="45725" marB="45725"/>
                </a:tc>
                <a:extLst>
                  <a:ext uri="{0D108BD9-81ED-4DB2-BD59-A6C34878D82A}">
                    <a16:rowId xmlns:a16="http://schemas.microsoft.com/office/drawing/2014/main" val="10000"/>
                  </a:ext>
                </a:extLst>
              </a:tr>
              <a:tr h="1124949">
                <a:tc>
                  <a:txBody>
                    <a:bodyPr/>
                    <a:lstStyle/>
                    <a:p>
                      <a:pPr marL="0" marR="0" lvl="0" indent="0" algn="l" rtl="0">
                        <a:lnSpc>
                          <a:spcPct val="100000"/>
                        </a:lnSpc>
                        <a:spcBef>
                          <a:spcPts val="0"/>
                        </a:spcBef>
                        <a:spcAft>
                          <a:spcPts val="0"/>
                        </a:spcAft>
                        <a:buNone/>
                      </a:pPr>
                      <a:r>
                        <a:rPr lang="en-US" sz="1100" b="0" i="0" u="none" strike="noStrike" cap="none" noProof="0" dirty="0">
                          <a:solidFill>
                            <a:srgbClr val="000000"/>
                          </a:solidFill>
                          <a:effectLst/>
                          <a:latin typeface="Gotham Office Narrow" panose="02000000000000000000" pitchFamily="2" charset="0"/>
                          <a:ea typeface="Arial"/>
                          <a:cs typeface="Arial"/>
                          <a:sym typeface="Arial"/>
                        </a:rPr>
                        <a:t>Jack Williams is a Kaiser Permanente member with type 2 diabetes. After his recent check-up, his doctor discussed some lifestyle changes to help manage his condition.</a:t>
                      </a:r>
                      <a:br>
                        <a:rPr lang="en-US" sz="1400" u="none" strike="noStrike" cap="none" noProof="0" dirty="0"/>
                      </a:br>
                      <a:endParaRPr lang="en-US" sz="1400" u="none" strike="noStrike" cap="none" noProof="0" dirty="0"/>
                    </a:p>
                  </a:txBody>
                  <a:tcPr marL="91450" marR="91450" marT="45725" marB="45725"/>
                </a:tc>
                <a:tc>
                  <a:txBody>
                    <a:bodyPr/>
                    <a:lstStyle/>
                    <a:p>
                      <a:pPr marL="0" marR="0" lvl="0" indent="0" algn="l" rtl="0">
                        <a:lnSpc>
                          <a:spcPct val="100000"/>
                        </a:lnSpc>
                        <a:spcBef>
                          <a:spcPts val="0"/>
                        </a:spcBef>
                        <a:spcAft>
                          <a:spcPts val="0"/>
                        </a:spcAft>
                        <a:buNone/>
                      </a:pPr>
                      <a:r>
                        <a:rPr lang="en-US" sz="1200" b="0" i="0" u="none" strike="noStrike" cap="none" noProof="0" dirty="0">
                          <a:solidFill>
                            <a:srgbClr val="000000"/>
                          </a:solidFill>
                          <a:effectLst/>
                          <a:latin typeface="Gotham Office Narrow" panose="02000000000000000000" pitchFamily="2" charset="0"/>
                          <a:ea typeface="Arial"/>
                          <a:cs typeface="Arial"/>
                          <a:sym typeface="Arial"/>
                        </a:rPr>
                        <a:t>Jack's doctor mentioned a new health lifestyle app launched by Kaiser Permanente, designed to help manage diabetes through better lifestyle choices.</a:t>
                      </a:r>
                      <a:endParaRPr lang="en-US" sz="1200" u="none" strike="noStrike" cap="none" noProof="0" dirty="0">
                        <a:latin typeface="Gotham Office Narrow" panose="02000000000000000000" pitchFamily="2" charset="0"/>
                      </a:endParaRPr>
                    </a:p>
                  </a:txBody>
                  <a:tcPr marL="91450" marR="91450" marT="45725" marB="45725"/>
                </a:tc>
                <a:tc>
                  <a:txBody>
                    <a:bodyPr/>
                    <a:lstStyle/>
                    <a:p>
                      <a:pPr marL="0" marR="0" lvl="0" indent="0" algn="l" rtl="0">
                        <a:lnSpc>
                          <a:spcPct val="100000"/>
                        </a:lnSpc>
                        <a:spcBef>
                          <a:spcPts val="0"/>
                        </a:spcBef>
                        <a:spcAft>
                          <a:spcPts val="0"/>
                        </a:spcAft>
                        <a:buNone/>
                      </a:pPr>
                      <a:r>
                        <a:rPr lang="en-US" sz="1200" b="0" i="0" u="none" strike="noStrike" cap="none" noProof="0" dirty="0">
                          <a:solidFill>
                            <a:srgbClr val="000000"/>
                          </a:solidFill>
                          <a:effectLst/>
                          <a:latin typeface="Gotham Office Narrow" panose="02000000000000000000" pitchFamily="2" charset="0"/>
                          <a:ea typeface="Arial"/>
                          <a:cs typeface="Arial"/>
                          <a:sym typeface="Arial"/>
                        </a:rPr>
                        <a:t>Trusting his doctor's recommendation, Jack decides to download the app from the App Store. He feels hopeful and ready to make positive changes.</a:t>
                      </a:r>
                      <a:endParaRPr lang="en-US" sz="1200" u="none" strike="noStrike" cap="none" noProof="0" dirty="0">
                        <a:latin typeface="Gotham Office Narrow" panose="02000000000000000000" pitchFamily="2" charset="0"/>
                      </a:endParaRPr>
                    </a:p>
                  </a:txBody>
                  <a:tcPr marL="91450" marR="91450" marT="45725" marB="45725"/>
                </a:tc>
                <a:extLst>
                  <a:ext uri="{0D108BD9-81ED-4DB2-BD59-A6C34878D82A}">
                    <a16:rowId xmlns:a16="http://schemas.microsoft.com/office/drawing/2014/main" val="10001"/>
                  </a:ext>
                </a:extLst>
              </a:tr>
            </a:tbl>
          </a:graphicData>
        </a:graphic>
      </p:graphicFrame>
      <p:pic>
        <p:nvPicPr>
          <p:cNvPr id="3" name="Imagem 2" descr="Interface gráfica do usuário&#10;&#10;Descrição gerada automaticamente">
            <a:extLst>
              <a:ext uri="{FF2B5EF4-FFF2-40B4-BE49-F238E27FC236}">
                <a16:creationId xmlns:a16="http://schemas.microsoft.com/office/drawing/2014/main" id="{1E082E9A-4779-156F-D15B-8F40DCF0956E}"/>
              </a:ext>
            </a:extLst>
          </p:cNvPr>
          <p:cNvPicPr>
            <a:picLocks noChangeAspect="1"/>
          </p:cNvPicPr>
          <p:nvPr/>
        </p:nvPicPr>
        <p:blipFill>
          <a:blip r:embed="rId3"/>
          <a:stretch>
            <a:fillRect/>
          </a:stretch>
        </p:blipFill>
        <p:spPr>
          <a:xfrm>
            <a:off x="781050" y="1689100"/>
            <a:ext cx="2095500" cy="1562100"/>
          </a:xfrm>
          <a:prstGeom prst="rect">
            <a:avLst/>
          </a:prstGeom>
        </p:spPr>
      </p:pic>
      <p:pic>
        <p:nvPicPr>
          <p:cNvPr id="5" name="Imagem 4" descr="Interface gráfica do usuário, Aplicativo&#10;&#10;Descrição gerada automaticamente">
            <a:extLst>
              <a:ext uri="{FF2B5EF4-FFF2-40B4-BE49-F238E27FC236}">
                <a16:creationId xmlns:a16="http://schemas.microsoft.com/office/drawing/2014/main" id="{B18CDC39-ACF2-5E8C-8C06-4A43F0DA359E}"/>
              </a:ext>
            </a:extLst>
          </p:cNvPr>
          <p:cNvPicPr>
            <a:picLocks noChangeAspect="1"/>
          </p:cNvPicPr>
          <p:nvPr/>
        </p:nvPicPr>
        <p:blipFill>
          <a:blip r:embed="rId4"/>
          <a:stretch>
            <a:fillRect/>
          </a:stretch>
        </p:blipFill>
        <p:spPr>
          <a:xfrm>
            <a:off x="3836523" y="1689100"/>
            <a:ext cx="1329837" cy="1466850"/>
          </a:xfrm>
          <a:prstGeom prst="rect">
            <a:avLst/>
          </a:prstGeom>
        </p:spPr>
      </p:pic>
      <p:pic>
        <p:nvPicPr>
          <p:cNvPr id="7" name="Imagem 6" descr="Ícone&#10;&#10;Descrição gerada automaticamente">
            <a:extLst>
              <a:ext uri="{FF2B5EF4-FFF2-40B4-BE49-F238E27FC236}">
                <a16:creationId xmlns:a16="http://schemas.microsoft.com/office/drawing/2014/main" id="{9992C2E9-6808-1806-42FD-0311797F4EE5}"/>
              </a:ext>
            </a:extLst>
          </p:cNvPr>
          <p:cNvPicPr>
            <a:picLocks noChangeAspect="1"/>
          </p:cNvPicPr>
          <p:nvPr/>
        </p:nvPicPr>
        <p:blipFill>
          <a:blip r:embed="rId5"/>
          <a:stretch>
            <a:fillRect/>
          </a:stretch>
        </p:blipFill>
        <p:spPr>
          <a:xfrm>
            <a:off x="6565902" y="1689100"/>
            <a:ext cx="1466850" cy="146685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61"/>
          <p:cNvSpPr txBox="1">
            <a:spLocks noGrp="1"/>
          </p:cNvSpPr>
          <p:nvPr>
            <p:ph type="title"/>
          </p:nvPr>
        </p:nvSpPr>
        <p:spPr>
          <a:xfrm>
            <a:off x="365760" y="149352"/>
            <a:ext cx="4800600" cy="593700"/>
          </a:xfrm>
          <a:prstGeom prst="rect">
            <a:avLst/>
          </a:prstGeom>
          <a:noFill/>
          <a:ln>
            <a:noFill/>
          </a:ln>
        </p:spPr>
        <p:txBody>
          <a:bodyPr spcFirstLastPara="1" wrap="square" lIns="34275" tIns="34275" rIns="34275" bIns="34275" anchor="t" anchorCtr="0">
            <a:noAutofit/>
          </a:bodyPr>
          <a:lstStyle/>
          <a:p>
            <a:pPr marL="0" marR="0" lvl="0" indent="0" algn="l" rtl="0">
              <a:lnSpc>
                <a:spcPct val="100000"/>
              </a:lnSpc>
              <a:spcBef>
                <a:spcPts val="0"/>
              </a:spcBef>
              <a:spcAft>
                <a:spcPts val="0"/>
              </a:spcAft>
              <a:buClr>
                <a:srgbClr val="2D3D4A"/>
              </a:buClr>
              <a:buSzPts val="500"/>
              <a:buFont typeface="Open Sans"/>
              <a:buNone/>
            </a:pPr>
            <a:r>
              <a:rPr lang="en"/>
              <a:t>Storyboard</a:t>
            </a:r>
            <a:endParaRPr/>
          </a:p>
        </p:txBody>
      </p:sp>
      <p:graphicFrame>
        <p:nvGraphicFramePr>
          <p:cNvPr id="367" name="Google Shape;367;p61"/>
          <p:cNvGraphicFramePr/>
          <p:nvPr>
            <p:extLst>
              <p:ext uri="{D42A27DB-BD31-4B8C-83A1-F6EECF244321}">
                <p14:modId xmlns:p14="http://schemas.microsoft.com/office/powerpoint/2010/main" val="3511222925"/>
              </p:ext>
            </p:extLst>
          </p:nvPr>
        </p:nvGraphicFramePr>
        <p:xfrm>
          <a:off x="365760" y="743052"/>
          <a:ext cx="8503950" cy="4060962"/>
        </p:xfrm>
        <a:graphic>
          <a:graphicData uri="http://schemas.openxmlformats.org/drawingml/2006/table">
            <a:tbl>
              <a:tblPr firstRow="1" bandRow="1">
                <a:noFill/>
                <a:tableStyleId>{7AE55EF4-7F78-439B-A7DA-CE35300F280A}</a:tableStyleId>
              </a:tblPr>
              <a:tblGrid>
                <a:gridCol w="2834650">
                  <a:extLst>
                    <a:ext uri="{9D8B030D-6E8A-4147-A177-3AD203B41FA5}">
                      <a16:colId xmlns:a16="http://schemas.microsoft.com/office/drawing/2014/main" val="20000"/>
                    </a:ext>
                  </a:extLst>
                </a:gridCol>
                <a:gridCol w="2834650">
                  <a:extLst>
                    <a:ext uri="{9D8B030D-6E8A-4147-A177-3AD203B41FA5}">
                      <a16:colId xmlns:a16="http://schemas.microsoft.com/office/drawing/2014/main" val="20001"/>
                    </a:ext>
                  </a:extLst>
                </a:gridCol>
                <a:gridCol w="2834650">
                  <a:extLst>
                    <a:ext uri="{9D8B030D-6E8A-4147-A177-3AD203B41FA5}">
                      <a16:colId xmlns:a16="http://schemas.microsoft.com/office/drawing/2014/main" val="20002"/>
                    </a:ext>
                  </a:extLst>
                </a:gridCol>
              </a:tblGrid>
              <a:tr h="3024632">
                <a:tc>
                  <a:txBody>
                    <a:bodyPr/>
                    <a:lstStyle/>
                    <a:p>
                      <a:pPr marL="0" marR="0" lvl="0" indent="0" algn="l" rtl="0">
                        <a:lnSpc>
                          <a:spcPct val="100000"/>
                        </a:lnSpc>
                        <a:spcBef>
                          <a:spcPts val="0"/>
                        </a:spcBef>
                        <a:spcAft>
                          <a:spcPts val="0"/>
                        </a:spcAft>
                        <a:buNone/>
                      </a:pPr>
                      <a:br>
                        <a:rPr lang="en" sz="1400" u="none" strike="noStrike" cap="none"/>
                      </a:br>
                      <a:br>
                        <a:rPr lang="en" sz="1400" u="none" strike="noStrike" cap="none"/>
                      </a:br>
                      <a:br>
                        <a:rPr lang="en" sz="1400" u="none" strike="noStrike" cap="none"/>
                      </a:br>
                      <a:br>
                        <a:rPr lang="en" sz="1400" u="none" strike="noStrike" cap="none"/>
                      </a:br>
                      <a:br>
                        <a:rPr lang="en" sz="1400" u="none" strike="noStrike" cap="none"/>
                      </a:br>
                      <a:br>
                        <a:rPr lang="en" sz="1400" u="none" strike="noStrike" cap="none"/>
                      </a:br>
                      <a:br>
                        <a:rPr lang="en" sz="1400" u="none" strike="noStrike" cap="none"/>
                      </a:br>
                      <a:br>
                        <a:rPr lang="en" sz="1400" u="none" strike="noStrike" cap="none"/>
                      </a:br>
                      <a:br>
                        <a:rPr lang="en" sz="1400" u="none" strike="noStrike" cap="none"/>
                      </a:br>
                      <a:br>
                        <a:rPr lang="en" sz="1400" u="none" strike="noStrike" cap="none"/>
                      </a:br>
                      <a:br>
                        <a:rPr lang="en" sz="1400" u="none" strike="noStrike" cap="none"/>
                      </a:br>
                      <a:br>
                        <a:rPr lang="en" sz="1400" u="none" strike="noStrike" cap="none"/>
                      </a:b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None/>
                      </a:pPr>
                      <a:endParaRPr sz="1400" u="none" strike="noStrike" cap="none" dirty="0"/>
                    </a:p>
                  </a:txBody>
                  <a:tcPr marL="91450" marR="91450" marT="45725" marB="45725"/>
                </a:tc>
                <a:extLst>
                  <a:ext uri="{0D108BD9-81ED-4DB2-BD59-A6C34878D82A}">
                    <a16:rowId xmlns:a16="http://schemas.microsoft.com/office/drawing/2014/main" val="10000"/>
                  </a:ext>
                </a:extLst>
              </a:tr>
              <a:tr h="841725">
                <a:tc>
                  <a:txBody>
                    <a:bodyPr/>
                    <a:lstStyle/>
                    <a:p>
                      <a:pPr marL="0" marR="0" lvl="0" indent="0" algn="l" rtl="0">
                        <a:lnSpc>
                          <a:spcPct val="100000"/>
                        </a:lnSpc>
                        <a:spcBef>
                          <a:spcPts val="0"/>
                        </a:spcBef>
                        <a:spcAft>
                          <a:spcPts val="0"/>
                        </a:spcAft>
                        <a:buNone/>
                      </a:pPr>
                      <a:r>
                        <a:rPr lang="en-US" sz="1200" b="0" i="0" u="none" strike="noStrike" cap="none" noProof="0" dirty="0">
                          <a:solidFill>
                            <a:srgbClr val="000000"/>
                          </a:solidFill>
                          <a:effectLst/>
                          <a:latin typeface="Gotham Office Narrow" panose="02000000000000000000" pitchFamily="2" charset="0"/>
                          <a:ea typeface="Arial"/>
                          <a:cs typeface="Arial"/>
                          <a:sym typeface="Arial"/>
                        </a:rPr>
                        <a:t>After opening the app, Jack discovers the 'Feeding' section, which offers a variety of healthy recipes tailored for managing diabetes.</a:t>
                      </a:r>
                      <a:br>
                        <a:rPr lang="en" sz="1400" u="none" strike="noStrike" cap="none" dirty="0"/>
                      </a:b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None/>
                      </a:pPr>
                      <a:r>
                        <a:rPr lang="en-US" sz="1200" b="0" i="0" u="none" strike="noStrike" cap="none" noProof="0" dirty="0">
                          <a:solidFill>
                            <a:srgbClr val="000000"/>
                          </a:solidFill>
                          <a:effectLst/>
                          <a:latin typeface="Gotham Office Narrow" panose="02000000000000000000" pitchFamily="2" charset="0"/>
                          <a:ea typeface="Arial"/>
                          <a:cs typeface="Arial"/>
                          <a:sym typeface="Arial"/>
                        </a:rPr>
                        <a:t>Jack check some recipes for a balanced breakfast. The app provides detailed ingredients and step-by-step cooking instructions.</a:t>
                      </a:r>
                      <a:endParaRPr lang="en-US" sz="1200" u="none" strike="noStrike" cap="none" noProof="0" dirty="0">
                        <a:latin typeface="Gotham Office Narrow" panose="02000000000000000000" pitchFamily="2" charset="0"/>
                      </a:endParaRPr>
                    </a:p>
                  </a:txBody>
                  <a:tcPr marL="91450" marR="91450" marT="45725" marB="45725"/>
                </a:tc>
                <a:tc>
                  <a:txBody>
                    <a:bodyPr/>
                    <a:lstStyle/>
                    <a:p>
                      <a:pPr marL="0" marR="0" lvl="0" indent="0" algn="l" rtl="0">
                        <a:lnSpc>
                          <a:spcPct val="100000"/>
                        </a:lnSpc>
                        <a:spcBef>
                          <a:spcPts val="0"/>
                        </a:spcBef>
                        <a:spcAft>
                          <a:spcPts val="0"/>
                        </a:spcAft>
                        <a:buNone/>
                      </a:pPr>
                      <a:r>
                        <a:rPr lang="en-US" sz="1200" b="0" i="0" u="none" strike="noStrike" cap="none" noProof="0" dirty="0">
                          <a:solidFill>
                            <a:srgbClr val="000000"/>
                          </a:solidFill>
                          <a:effectLst/>
                          <a:latin typeface="Gotham Office Narrow" panose="02000000000000000000" pitchFamily="2" charset="0"/>
                          <a:ea typeface="Arial"/>
                          <a:cs typeface="Arial"/>
                          <a:sym typeface="Arial"/>
                        </a:rPr>
                        <a:t>Feeling confident, Jack follows the app’s recipe to prepare his meal. He’s excited to try new, healthy foods that will help manage his diabetes.</a:t>
                      </a:r>
                      <a:endParaRPr lang="en-US" sz="1200" u="none" strike="noStrike" cap="none" noProof="0" dirty="0">
                        <a:latin typeface="Gotham Office Narrow" panose="02000000000000000000" pitchFamily="2" charset="0"/>
                      </a:endParaRPr>
                    </a:p>
                  </a:txBody>
                  <a:tcPr marL="91450" marR="91450" marT="45725" marB="45725"/>
                </a:tc>
                <a:extLst>
                  <a:ext uri="{0D108BD9-81ED-4DB2-BD59-A6C34878D82A}">
                    <a16:rowId xmlns:a16="http://schemas.microsoft.com/office/drawing/2014/main" val="10001"/>
                  </a:ext>
                </a:extLst>
              </a:tr>
            </a:tbl>
          </a:graphicData>
        </a:graphic>
      </p:graphicFrame>
      <p:pic>
        <p:nvPicPr>
          <p:cNvPr id="3" name="Imagem 2" descr="Tela de celular com foto de comida&#10;&#10;Descrição gerada automaticamente com confiança média">
            <a:extLst>
              <a:ext uri="{FF2B5EF4-FFF2-40B4-BE49-F238E27FC236}">
                <a16:creationId xmlns:a16="http://schemas.microsoft.com/office/drawing/2014/main" id="{AB47A58C-38DA-2300-63AB-6D8728763F20}"/>
              </a:ext>
            </a:extLst>
          </p:cNvPr>
          <p:cNvPicPr>
            <a:picLocks noChangeAspect="1"/>
          </p:cNvPicPr>
          <p:nvPr/>
        </p:nvPicPr>
        <p:blipFill>
          <a:blip r:embed="rId3"/>
          <a:stretch>
            <a:fillRect/>
          </a:stretch>
        </p:blipFill>
        <p:spPr>
          <a:xfrm>
            <a:off x="1174750" y="1635125"/>
            <a:ext cx="1228472" cy="1873250"/>
          </a:xfrm>
          <a:prstGeom prst="rect">
            <a:avLst/>
          </a:prstGeom>
        </p:spPr>
      </p:pic>
      <p:pic>
        <p:nvPicPr>
          <p:cNvPr id="5" name="Imagem 4" descr="Interface gráfica do usuário, Texto, Aplicativo, chat ou mensagem de texto&#10;&#10;Descrição gerada automaticamente">
            <a:extLst>
              <a:ext uri="{FF2B5EF4-FFF2-40B4-BE49-F238E27FC236}">
                <a16:creationId xmlns:a16="http://schemas.microsoft.com/office/drawing/2014/main" id="{19051A89-345A-F4C0-B04A-A21555111ED3}"/>
              </a:ext>
            </a:extLst>
          </p:cNvPr>
          <p:cNvPicPr>
            <a:picLocks noChangeAspect="1"/>
          </p:cNvPicPr>
          <p:nvPr/>
        </p:nvPicPr>
        <p:blipFill>
          <a:blip r:embed="rId4"/>
          <a:stretch>
            <a:fillRect/>
          </a:stretch>
        </p:blipFill>
        <p:spPr>
          <a:xfrm>
            <a:off x="4113694" y="1635125"/>
            <a:ext cx="1015181" cy="1873251"/>
          </a:xfrm>
          <a:prstGeom prst="rect">
            <a:avLst/>
          </a:prstGeom>
        </p:spPr>
      </p:pic>
      <p:pic>
        <p:nvPicPr>
          <p:cNvPr id="7" name="Imagem 6" descr="Interface gráfica do usuário, Aplicativo&#10;&#10;Descrição gerada automaticamente">
            <a:extLst>
              <a:ext uri="{FF2B5EF4-FFF2-40B4-BE49-F238E27FC236}">
                <a16:creationId xmlns:a16="http://schemas.microsoft.com/office/drawing/2014/main" id="{38FA3428-FE3A-E4C7-D171-45F009D2E950}"/>
              </a:ext>
            </a:extLst>
          </p:cNvPr>
          <p:cNvPicPr>
            <a:picLocks noChangeAspect="1"/>
          </p:cNvPicPr>
          <p:nvPr/>
        </p:nvPicPr>
        <p:blipFill>
          <a:blip r:embed="rId5"/>
          <a:stretch>
            <a:fillRect/>
          </a:stretch>
        </p:blipFill>
        <p:spPr>
          <a:xfrm>
            <a:off x="6194571" y="1635125"/>
            <a:ext cx="1092418" cy="2044898"/>
          </a:xfrm>
          <a:prstGeom prst="rect">
            <a:avLst/>
          </a:prstGeom>
        </p:spPr>
      </p:pic>
      <p:pic>
        <p:nvPicPr>
          <p:cNvPr id="9" name="Imagem 8" descr="Desenho de personagem de desenho animado&#10;&#10;Descrição gerada automaticamente com confiança média">
            <a:extLst>
              <a:ext uri="{FF2B5EF4-FFF2-40B4-BE49-F238E27FC236}">
                <a16:creationId xmlns:a16="http://schemas.microsoft.com/office/drawing/2014/main" id="{AC78F644-2AE2-E2E3-4DAA-FA569A87B2B8}"/>
              </a:ext>
            </a:extLst>
          </p:cNvPr>
          <p:cNvPicPr>
            <a:picLocks noChangeAspect="1"/>
          </p:cNvPicPr>
          <p:nvPr/>
        </p:nvPicPr>
        <p:blipFill>
          <a:blip r:embed="rId6"/>
          <a:stretch>
            <a:fillRect/>
          </a:stretch>
        </p:blipFill>
        <p:spPr>
          <a:xfrm>
            <a:off x="7407613" y="2387699"/>
            <a:ext cx="1274885" cy="120650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65">
          <a:extLst>
            <a:ext uri="{FF2B5EF4-FFF2-40B4-BE49-F238E27FC236}">
              <a16:creationId xmlns:a16="http://schemas.microsoft.com/office/drawing/2014/main" id="{776D9959-0EF1-5191-4744-25F89F1D3AF2}"/>
            </a:ext>
          </a:extLst>
        </p:cNvPr>
        <p:cNvGrpSpPr/>
        <p:nvPr/>
      </p:nvGrpSpPr>
      <p:grpSpPr>
        <a:xfrm>
          <a:off x="0" y="0"/>
          <a:ext cx="0" cy="0"/>
          <a:chOff x="0" y="0"/>
          <a:chExt cx="0" cy="0"/>
        </a:xfrm>
      </p:grpSpPr>
      <p:sp>
        <p:nvSpPr>
          <p:cNvPr id="366" name="Google Shape;366;p61">
            <a:extLst>
              <a:ext uri="{FF2B5EF4-FFF2-40B4-BE49-F238E27FC236}">
                <a16:creationId xmlns:a16="http://schemas.microsoft.com/office/drawing/2014/main" id="{18ECC742-4D9C-4200-E2C1-BBB615CAB249}"/>
              </a:ext>
            </a:extLst>
          </p:cNvPr>
          <p:cNvSpPr txBox="1">
            <a:spLocks noGrp="1"/>
          </p:cNvSpPr>
          <p:nvPr>
            <p:ph type="title"/>
          </p:nvPr>
        </p:nvSpPr>
        <p:spPr>
          <a:xfrm>
            <a:off x="365760" y="149352"/>
            <a:ext cx="4800600" cy="593700"/>
          </a:xfrm>
          <a:prstGeom prst="rect">
            <a:avLst/>
          </a:prstGeom>
          <a:noFill/>
          <a:ln>
            <a:noFill/>
          </a:ln>
        </p:spPr>
        <p:txBody>
          <a:bodyPr spcFirstLastPara="1" wrap="square" lIns="34275" tIns="34275" rIns="34275" bIns="34275" anchor="t" anchorCtr="0">
            <a:noAutofit/>
          </a:bodyPr>
          <a:lstStyle/>
          <a:p>
            <a:pPr marL="0" marR="0" lvl="0" indent="0" algn="l" rtl="0">
              <a:lnSpc>
                <a:spcPct val="100000"/>
              </a:lnSpc>
              <a:spcBef>
                <a:spcPts val="0"/>
              </a:spcBef>
              <a:spcAft>
                <a:spcPts val="0"/>
              </a:spcAft>
              <a:buClr>
                <a:srgbClr val="2D3D4A"/>
              </a:buClr>
              <a:buSzPts val="500"/>
              <a:buFont typeface="Open Sans"/>
              <a:buNone/>
            </a:pPr>
            <a:r>
              <a:rPr lang="en"/>
              <a:t>Storyboard</a:t>
            </a:r>
            <a:endParaRPr/>
          </a:p>
        </p:txBody>
      </p:sp>
      <p:graphicFrame>
        <p:nvGraphicFramePr>
          <p:cNvPr id="367" name="Google Shape;367;p61">
            <a:extLst>
              <a:ext uri="{FF2B5EF4-FFF2-40B4-BE49-F238E27FC236}">
                <a16:creationId xmlns:a16="http://schemas.microsoft.com/office/drawing/2014/main" id="{EC94796B-C009-572F-0988-3E7376548234}"/>
              </a:ext>
            </a:extLst>
          </p:cNvPr>
          <p:cNvGraphicFramePr/>
          <p:nvPr>
            <p:extLst>
              <p:ext uri="{D42A27DB-BD31-4B8C-83A1-F6EECF244321}">
                <p14:modId xmlns:p14="http://schemas.microsoft.com/office/powerpoint/2010/main" val="1441760284"/>
              </p:ext>
            </p:extLst>
          </p:nvPr>
        </p:nvGraphicFramePr>
        <p:xfrm>
          <a:off x="3154675" y="696448"/>
          <a:ext cx="2834650" cy="4249701"/>
        </p:xfrm>
        <a:graphic>
          <a:graphicData uri="http://schemas.openxmlformats.org/drawingml/2006/table">
            <a:tbl>
              <a:tblPr firstRow="1" bandRow="1">
                <a:noFill/>
                <a:tableStyleId>{7AE55EF4-7F78-439B-A7DA-CE35300F280A}</a:tableStyleId>
              </a:tblPr>
              <a:tblGrid>
                <a:gridCol w="2834650">
                  <a:extLst>
                    <a:ext uri="{9D8B030D-6E8A-4147-A177-3AD203B41FA5}">
                      <a16:colId xmlns:a16="http://schemas.microsoft.com/office/drawing/2014/main" val="20000"/>
                    </a:ext>
                  </a:extLst>
                </a:gridCol>
              </a:tblGrid>
              <a:tr h="2825417">
                <a:tc>
                  <a:txBody>
                    <a:bodyPr/>
                    <a:lstStyle/>
                    <a:p>
                      <a:pPr marL="0" marR="0" lvl="0" indent="0" algn="l" rtl="0">
                        <a:lnSpc>
                          <a:spcPct val="100000"/>
                        </a:lnSpc>
                        <a:spcBef>
                          <a:spcPts val="0"/>
                        </a:spcBef>
                        <a:spcAft>
                          <a:spcPts val="0"/>
                        </a:spcAft>
                        <a:buNone/>
                      </a:pPr>
                      <a:br>
                        <a:rPr lang="en" sz="1400" u="none" strike="noStrike" cap="none" dirty="0"/>
                      </a:br>
                      <a:br>
                        <a:rPr lang="en" sz="1400" u="none" strike="noStrike" cap="none" dirty="0"/>
                      </a:br>
                      <a:br>
                        <a:rPr lang="en" sz="1400" u="none" strike="noStrike" cap="none" dirty="0"/>
                      </a:br>
                      <a:br>
                        <a:rPr lang="en" sz="1400" u="none" strike="noStrike" cap="none" dirty="0"/>
                      </a:br>
                      <a:br>
                        <a:rPr lang="en" sz="1400" u="none" strike="noStrike" cap="none" dirty="0"/>
                      </a:br>
                      <a:br>
                        <a:rPr lang="en" sz="1400" u="none" strike="noStrike" cap="none" dirty="0"/>
                      </a:br>
                      <a:br>
                        <a:rPr lang="en" sz="1400" u="none" strike="noStrike" cap="none" dirty="0"/>
                      </a:br>
                      <a:br>
                        <a:rPr lang="en" sz="1400" u="none" strike="noStrike" cap="none" dirty="0"/>
                      </a:br>
                      <a:br>
                        <a:rPr lang="en" sz="1400" u="none" strike="noStrike" cap="none" dirty="0"/>
                      </a:br>
                      <a:br>
                        <a:rPr lang="en" sz="1400" u="none" strike="noStrike" cap="none" dirty="0"/>
                      </a:br>
                      <a:br>
                        <a:rPr lang="en" sz="1400" u="none" strike="noStrike" cap="none" dirty="0"/>
                      </a:br>
                      <a:br>
                        <a:rPr lang="en" sz="1400" u="none" strike="noStrike" cap="none" dirty="0"/>
                      </a:br>
                      <a:endParaRPr sz="1400" u="none" strike="noStrike" cap="none" dirty="0"/>
                    </a:p>
                  </a:txBody>
                  <a:tcPr marL="91450" marR="91450" marT="45725" marB="45725"/>
                </a:tc>
                <a:extLst>
                  <a:ext uri="{0D108BD9-81ED-4DB2-BD59-A6C34878D82A}">
                    <a16:rowId xmlns:a16="http://schemas.microsoft.com/office/drawing/2014/main" val="10000"/>
                  </a:ext>
                </a:extLst>
              </a:tr>
              <a:tr h="1384571">
                <a:tc>
                  <a:txBody>
                    <a:bodyPr/>
                    <a:lstStyle/>
                    <a:p>
                      <a:pPr marL="0" marR="0" lvl="0" indent="0" algn="l" rtl="0">
                        <a:lnSpc>
                          <a:spcPct val="100000"/>
                        </a:lnSpc>
                        <a:spcBef>
                          <a:spcPts val="0"/>
                        </a:spcBef>
                        <a:spcAft>
                          <a:spcPts val="0"/>
                        </a:spcAft>
                        <a:buNone/>
                      </a:pPr>
                      <a:r>
                        <a:rPr lang="en-US" sz="1200" b="0" i="0" u="none" strike="noStrike" cap="none" noProof="0" dirty="0">
                          <a:solidFill>
                            <a:srgbClr val="000000"/>
                          </a:solidFill>
                          <a:effectLst/>
                          <a:latin typeface="Gotham Office Narrow" panose="02000000000000000000" pitchFamily="2" charset="0"/>
                          <a:ea typeface="Arial"/>
                          <a:cs typeface="Arial"/>
                          <a:sym typeface="Arial"/>
                        </a:rPr>
                        <a:t>After some time using the app and following the recipes, Jack notices improvements in his diabetes management. He feels healthier and more in control.</a:t>
                      </a:r>
                      <a:endParaRPr sz="1400" u="none" strike="noStrike" cap="none" dirty="0"/>
                    </a:p>
                  </a:txBody>
                  <a:tcPr marL="91450" marR="91450" marT="45725" marB="45725"/>
                </a:tc>
                <a:extLst>
                  <a:ext uri="{0D108BD9-81ED-4DB2-BD59-A6C34878D82A}">
                    <a16:rowId xmlns:a16="http://schemas.microsoft.com/office/drawing/2014/main" val="10001"/>
                  </a:ext>
                </a:extLst>
              </a:tr>
            </a:tbl>
          </a:graphicData>
        </a:graphic>
      </p:graphicFrame>
      <p:pic>
        <p:nvPicPr>
          <p:cNvPr id="3" name="Imagem 2" descr="Interface gráfica do usuário, Site&#10;&#10;Descrição gerada automaticamente">
            <a:extLst>
              <a:ext uri="{FF2B5EF4-FFF2-40B4-BE49-F238E27FC236}">
                <a16:creationId xmlns:a16="http://schemas.microsoft.com/office/drawing/2014/main" id="{748B3492-AC25-81B7-8E41-504571E12C2A}"/>
              </a:ext>
            </a:extLst>
          </p:cNvPr>
          <p:cNvPicPr>
            <a:picLocks noChangeAspect="1"/>
          </p:cNvPicPr>
          <p:nvPr/>
        </p:nvPicPr>
        <p:blipFill>
          <a:blip r:embed="rId3"/>
          <a:stretch>
            <a:fillRect/>
          </a:stretch>
        </p:blipFill>
        <p:spPr>
          <a:xfrm>
            <a:off x="3814609" y="1676400"/>
            <a:ext cx="1514782" cy="1327150"/>
          </a:xfrm>
          <a:prstGeom prst="rect">
            <a:avLst/>
          </a:prstGeom>
        </p:spPr>
      </p:pic>
    </p:spTree>
    <p:extLst>
      <p:ext uri="{BB962C8B-B14F-4D97-AF65-F5344CB8AC3E}">
        <p14:creationId xmlns:p14="http://schemas.microsoft.com/office/powerpoint/2010/main" val="21090703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Google Shape;381;p63"/>
          <p:cNvSpPr txBox="1">
            <a:spLocks noGrp="1"/>
          </p:cNvSpPr>
          <p:nvPr>
            <p:ph type="title"/>
          </p:nvPr>
        </p:nvSpPr>
        <p:spPr>
          <a:xfrm>
            <a:off x="311700" y="216425"/>
            <a:ext cx="8520600" cy="572700"/>
          </a:xfrm>
          <a:prstGeom prst="rect">
            <a:avLst/>
          </a:prstGeom>
          <a:noFill/>
          <a:ln>
            <a:noFill/>
          </a:ln>
        </p:spPr>
        <p:txBody>
          <a:bodyPr spcFirstLastPara="1" wrap="square" lIns="34275" tIns="34275" rIns="34275" bIns="34275" anchor="t" anchorCtr="0">
            <a:noAutofit/>
          </a:bodyPr>
          <a:lstStyle/>
          <a:p>
            <a:pPr marL="0" lvl="0" indent="0" algn="l" rtl="0">
              <a:lnSpc>
                <a:spcPct val="100000"/>
              </a:lnSpc>
              <a:spcBef>
                <a:spcPts val="0"/>
              </a:spcBef>
              <a:spcAft>
                <a:spcPts val="0"/>
              </a:spcAft>
              <a:buSzPts val="500"/>
              <a:buNone/>
            </a:pPr>
            <a:r>
              <a:rPr lang="en" sz="3200"/>
              <a:t>Prototype</a:t>
            </a:r>
            <a:endParaRPr sz="3200"/>
          </a:p>
        </p:txBody>
      </p:sp>
      <p:sp>
        <p:nvSpPr>
          <p:cNvPr id="382" name="Google Shape;382;p63"/>
          <p:cNvSpPr txBox="1"/>
          <p:nvPr/>
        </p:nvSpPr>
        <p:spPr>
          <a:xfrm>
            <a:off x="7117013" y="3011975"/>
            <a:ext cx="1009500" cy="4419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Open Sans"/>
                <a:ea typeface="Open Sans"/>
                <a:cs typeface="Open Sans"/>
                <a:sym typeface="Open Sans"/>
              </a:rPr>
              <a:t>Link your prototype</a:t>
            </a:r>
            <a:endParaRPr sz="800" b="0" i="0" u="none" strike="noStrike" cap="none">
              <a:solidFill>
                <a:srgbClr val="000000"/>
              </a:solidFill>
              <a:latin typeface="Open Sans"/>
              <a:ea typeface="Open Sans"/>
              <a:cs typeface="Open Sans"/>
              <a:sym typeface="Open Sans"/>
            </a:endParaRPr>
          </a:p>
        </p:txBody>
      </p:sp>
      <p:pic>
        <p:nvPicPr>
          <p:cNvPr id="383" name="Google Shape;383;p63">
            <a:hlinkClick r:id="rId3"/>
          </p:cNvPr>
          <p:cNvPicPr preferRelativeResize="0"/>
          <p:nvPr/>
        </p:nvPicPr>
        <p:blipFill rotWithShape="1">
          <a:blip r:embed="rId4">
            <a:alphaModFix/>
          </a:blip>
          <a:srcRect/>
          <a:stretch/>
        </p:blipFill>
        <p:spPr>
          <a:xfrm>
            <a:off x="6679500" y="1629488"/>
            <a:ext cx="1884525" cy="1884525"/>
          </a:xfrm>
          <a:prstGeom prst="rect">
            <a:avLst/>
          </a:prstGeom>
          <a:noFill/>
          <a:ln>
            <a:noFill/>
          </a:ln>
        </p:spPr>
      </p:pic>
      <p:graphicFrame>
        <p:nvGraphicFramePr>
          <p:cNvPr id="384" name="Google Shape;384;p63"/>
          <p:cNvGraphicFramePr/>
          <p:nvPr>
            <p:extLst>
              <p:ext uri="{D42A27DB-BD31-4B8C-83A1-F6EECF244321}">
                <p14:modId xmlns:p14="http://schemas.microsoft.com/office/powerpoint/2010/main" val="1799288017"/>
              </p:ext>
            </p:extLst>
          </p:nvPr>
        </p:nvGraphicFramePr>
        <p:xfrm>
          <a:off x="311699" y="789125"/>
          <a:ext cx="6522237" cy="4106036"/>
        </p:xfrm>
        <a:graphic>
          <a:graphicData uri="http://schemas.openxmlformats.org/drawingml/2006/table">
            <a:tbl>
              <a:tblPr>
                <a:noFill/>
                <a:tableStyleId>{7AE55EF4-7F78-439B-A7DA-CE35300F280A}</a:tableStyleId>
              </a:tblPr>
              <a:tblGrid>
                <a:gridCol w="1979072">
                  <a:extLst>
                    <a:ext uri="{9D8B030D-6E8A-4147-A177-3AD203B41FA5}">
                      <a16:colId xmlns:a16="http://schemas.microsoft.com/office/drawing/2014/main" val="20000"/>
                    </a:ext>
                  </a:extLst>
                </a:gridCol>
                <a:gridCol w="4543165">
                  <a:extLst>
                    <a:ext uri="{9D8B030D-6E8A-4147-A177-3AD203B41FA5}">
                      <a16:colId xmlns:a16="http://schemas.microsoft.com/office/drawing/2014/main" val="20001"/>
                    </a:ext>
                  </a:extLst>
                </a:gridCol>
              </a:tblGrid>
              <a:tr h="1296115">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dirty="0">
                          <a:solidFill>
                            <a:srgbClr val="FFFFFF"/>
                          </a:solidFill>
                        </a:rPr>
                        <a:t>Description</a:t>
                      </a:r>
                      <a:endParaRPr sz="1400" u="none" strike="noStrike" cap="none" dirty="0">
                        <a:solidFill>
                          <a:srgbClr val="FFFFFF"/>
                        </a:solidFill>
                      </a:endParaRPr>
                    </a:p>
                    <a:p>
                      <a:pPr marL="457200" marR="0" lvl="0" indent="-292100" algn="l" rtl="0">
                        <a:lnSpc>
                          <a:spcPct val="100000"/>
                        </a:lnSpc>
                        <a:spcBef>
                          <a:spcPts val="0"/>
                        </a:spcBef>
                        <a:spcAft>
                          <a:spcPts val="0"/>
                        </a:spcAft>
                        <a:buClr>
                          <a:srgbClr val="FFFFFF"/>
                        </a:buClr>
                        <a:buSzPts val="1000"/>
                        <a:buFont typeface="Arial"/>
                        <a:buChar char="●"/>
                      </a:pPr>
                      <a:r>
                        <a:rPr lang="en" sz="1000" u="none" strike="noStrike" cap="none" dirty="0">
                          <a:solidFill>
                            <a:srgbClr val="FFFFFF"/>
                          </a:solidFill>
                        </a:rPr>
                        <a:t>High level overview of the prototype</a:t>
                      </a:r>
                      <a:endParaRPr sz="1000" u="none" strike="noStrike" cap="none" dirty="0">
                        <a:solidFill>
                          <a:srgbClr val="FFFFFF"/>
                        </a:solidFill>
                      </a:endParaRPr>
                    </a:p>
                    <a:p>
                      <a:pPr marL="457200" marR="0" lvl="0" indent="-292100" algn="l" rtl="0">
                        <a:lnSpc>
                          <a:spcPct val="100000"/>
                        </a:lnSpc>
                        <a:spcBef>
                          <a:spcPts val="0"/>
                        </a:spcBef>
                        <a:spcAft>
                          <a:spcPts val="0"/>
                        </a:spcAft>
                        <a:buClr>
                          <a:srgbClr val="FFFFFF"/>
                        </a:buClr>
                        <a:buSzPts val="1000"/>
                        <a:buFont typeface="Arial"/>
                        <a:buChar char="●"/>
                      </a:pPr>
                      <a:r>
                        <a:rPr lang="en" sz="1000" u="none" strike="noStrike" cap="none" dirty="0">
                          <a:solidFill>
                            <a:srgbClr val="FFFFFF"/>
                          </a:solidFill>
                        </a:rPr>
                        <a:t>What does it do?</a:t>
                      </a:r>
                      <a:endParaRPr sz="1000" u="none" strike="noStrike" cap="none" dirty="0">
                        <a:solidFill>
                          <a:srgbClr val="FFFFFF"/>
                        </a:solidFill>
                      </a:endParaRPr>
                    </a:p>
                    <a:p>
                      <a:pPr marL="0" marR="0" lvl="0" indent="0" algn="l" rtl="0">
                        <a:lnSpc>
                          <a:spcPct val="100000"/>
                        </a:lnSpc>
                        <a:spcBef>
                          <a:spcPts val="0"/>
                        </a:spcBef>
                        <a:spcAft>
                          <a:spcPts val="0"/>
                        </a:spcAft>
                        <a:buClr>
                          <a:srgbClr val="000000"/>
                        </a:buClr>
                        <a:buSzPts val="1400"/>
                        <a:buFont typeface="Arial"/>
                        <a:buNone/>
                      </a:pPr>
                      <a:endParaRPr sz="1400" u="none" strike="noStrike" cap="none" dirty="0">
                        <a:solidFill>
                          <a:srgbClr val="FFFFFF"/>
                        </a:solidFill>
                      </a:endParaRPr>
                    </a:p>
                    <a:p>
                      <a:pPr marL="0" marR="0" lvl="0" indent="0" algn="l" rtl="0">
                        <a:lnSpc>
                          <a:spcPct val="100000"/>
                        </a:lnSpc>
                        <a:spcBef>
                          <a:spcPts val="0"/>
                        </a:spcBef>
                        <a:spcAft>
                          <a:spcPts val="0"/>
                        </a:spcAft>
                        <a:buClr>
                          <a:srgbClr val="000000"/>
                        </a:buClr>
                        <a:buSzPts val="1400"/>
                        <a:buFont typeface="Arial"/>
                        <a:buNone/>
                      </a:pPr>
                      <a:endParaRPr sz="1400" u="none" strike="noStrike" cap="none" dirty="0">
                        <a:solidFill>
                          <a:srgbClr val="FFFFFF"/>
                        </a:solidFill>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solidFill>
                      <a:srgbClr val="02B3E4"/>
                    </a:solidFill>
                  </a:tcPr>
                </a:tc>
                <a:tc>
                  <a:txBody>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noProof="0" dirty="0">
                          <a:solidFill>
                            <a:srgbClr val="000000"/>
                          </a:solidFill>
                          <a:effectLst/>
                          <a:latin typeface="Arial"/>
                          <a:ea typeface="Arial"/>
                          <a:cs typeface="Arial"/>
                          <a:sym typeface="Arial"/>
                        </a:rPr>
                        <a:t>The prototype shows the user of the new Kaiser Permanente app one of the planned features: healthy meal recipes. To exemplify the intended use, the app provides the 'Breakfast' option to demonstrate how a user would consult a recipe in the app. In the proposed prototype, an Avocado Toast recipe is displayed. The user accesses the app through a code sent via text message, making it easier to use and eliminating the need for the user to memorize a password.</a:t>
                      </a:r>
                      <a:endParaRPr lang="en-US" sz="1000" i="1" u="none" strike="noStrike" cap="none" noProof="0" dirty="0"/>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tcPr>
                </a:tc>
                <a:extLst>
                  <a:ext uri="{0D108BD9-81ED-4DB2-BD59-A6C34878D82A}">
                    <a16:rowId xmlns:a16="http://schemas.microsoft.com/office/drawing/2014/main" val="10000"/>
                  </a:ext>
                </a:extLst>
              </a:tr>
              <a:tr h="1255471">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dirty="0">
                          <a:solidFill>
                            <a:srgbClr val="FFFFFF"/>
                          </a:solidFill>
                        </a:rPr>
                        <a:t>Assumptions</a:t>
                      </a:r>
                      <a:endParaRPr sz="1400" u="none" strike="noStrike" cap="none" dirty="0">
                        <a:solidFill>
                          <a:srgbClr val="FFFFFF"/>
                        </a:solidFill>
                      </a:endParaRPr>
                    </a:p>
                    <a:p>
                      <a:pPr marL="457200" marR="0" lvl="0" indent="-292100" algn="l" rtl="0">
                        <a:lnSpc>
                          <a:spcPct val="100000"/>
                        </a:lnSpc>
                        <a:spcBef>
                          <a:spcPts val="0"/>
                        </a:spcBef>
                        <a:spcAft>
                          <a:spcPts val="0"/>
                        </a:spcAft>
                        <a:buClr>
                          <a:srgbClr val="FFFFFF"/>
                        </a:buClr>
                        <a:buSzPts val="1000"/>
                        <a:buFont typeface="Arial"/>
                        <a:buChar char="●"/>
                      </a:pPr>
                      <a:r>
                        <a:rPr lang="en" sz="1000" u="none" strike="noStrike" cap="none" dirty="0">
                          <a:solidFill>
                            <a:srgbClr val="FFFFFF"/>
                          </a:solidFill>
                        </a:rPr>
                        <a:t>Any assumptions within the prototype</a:t>
                      </a:r>
                      <a:endParaRPr sz="1400" u="none" strike="noStrike" cap="none" dirty="0">
                        <a:solidFill>
                          <a:srgbClr val="FFFFFF"/>
                        </a:solidFill>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solidFill>
                      <a:srgbClr val="02B3E4"/>
                    </a:solidFill>
                  </a:tcPr>
                </a:tc>
                <a:tc>
                  <a:txBody>
                    <a:bodyPr/>
                    <a:lstStyle/>
                    <a:p>
                      <a:r>
                        <a:rPr lang="en-US" sz="1000" b="1" noProof="0" dirty="0"/>
                        <a:t>User Access</a:t>
                      </a:r>
                      <a:r>
                        <a:rPr lang="en-US" sz="1000" noProof="0" dirty="0"/>
                        <a:t>: Users have access to a smartphone or compatible device.</a:t>
                      </a:r>
                    </a:p>
                    <a:p>
                      <a:r>
                        <a:rPr lang="en-US" sz="1000" b="1" noProof="0" dirty="0"/>
                        <a:t>Text Message Reception</a:t>
                      </a:r>
                      <a:r>
                        <a:rPr lang="en-US" sz="1000" noProof="0" dirty="0"/>
                        <a:t>: Users can receive and access text messages.</a:t>
                      </a:r>
                    </a:p>
                    <a:p>
                      <a:r>
                        <a:rPr lang="en-US" sz="1000" b="1" noProof="0" dirty="0"/>
                        <a:t>No Password Needed</a:t>
                      </a:r>
                      <a:r>
                        <a:rPr lang="en-US" sz="1000" noProof="0" dirty="0"/>
                        <a:t>: Code for authentication is secure and convenient.</a:t>
                      </a:r>
                    </a:p>
                    <a:p>
                      <a:r>
                        <a:rPr lang="en-US" sz="1000" b="1" noProof="0" dirty="0"/>
                        <a:t>Interest in Healthy Recipes</a:t>
                      </a:r>
                      <a:r>
                        <a:rPr lang="en-US" sz="1000" noProof="0" dirty="0"/>
                        <a:t>: Users will find the recipe feature useful.</a:t>
                      </a:r>
                    </a:p>
                    <a:p>
                      <a:r>
                        <a:rPr lang="en-US" sz="1000" b="1" noProof="0" dirty="0"/>
                        <a:t>User Interface</a:t>
                      </a:r>
                      <a:r>
                        <a:rPr lang="en-US" sz="1000" noProof="0" dirty="0"/>
                        <a:t>: Designed to be intuitive and easy to navigate.</a:t>
                      </a:r>
                    </a:p>
                    <a:p>
                      <a:r>
                        <a:rPr lang="en-US" sz="1000" b="1" noProof="0" dirty="0"/>
                        <a:t>Recipe Display Functionality</a:t>
                      </a:r>
                      <a:r>
                        <a:rPr lang="en-US" sz="1000" noProof="0" dirty="0"/>
                        <a:t>: the prototype demonstrate how recipes will be displayed and used within the app.</a:t>
                      </a: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tcPr>
                </a:tc>
                <a:extLst>
                  <a:ext uri="{0D108BD9-81ED-4DB2-BD59-A6C34878D82A}">
                    <a16:rowId xmlns:a16="http://schemas.microsoft.com/office/drawing/2014/main" val="10001"/>
                  </a:ext>
                </a:extLst>
              </a:tr>
              <a:tr h="1427186">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solidFill>
                            <a:srgbClr val="FFFFFF"/>
                          </a:solidFill>
                        </a:rPr>
                        <a:t>Tasks</a:t>
                      </a:r>
                      <a:endParaRPr sz="1400" u="none" strike="noStrike" cap="none">
                        <a:solidFill>
                          <a:srgbClr val="FFFFFF"/>
                        </a:solidFill>
                      </a:endParaRPr>
                    </a:p>
                    <a:p>
                      <a:pPr marL="457200" marR="0" lvl="0" indent="-292100" algn="l" rtl="0">
                        <a:lnSpc>
                          <a:spcPct val="100000"/>
                        </a:lnSpc>
                        <a:spcBef>
                          <a:spcPts val="0"/>
                        </a:spcBef>
                        <a:spcAft>
                          <a:spcPts val="0"/>
                        </a:spcAft>
                        <a:buClr>
                          <a:srgbClr val="FFFFFF"/>
                        </a:buClr>
                        <a:buSzPts val="1000"/>
                        <a:buFont typeface="Arial"/>
                        <a:buChar char="●"/>
                      </a:pPr>
                      <a:r>
                        <a:rPr lang="en" sz="1000" u="none" strike="noStrike" cap="none">
                          <a:solidFill>
                            <a:srgbClr val="FFFFFF"/>
                          </a:solidFill>
                        </a:rPr>
                        <a:t>What are the tasks that a user can complete in the prototype?</a:t>
                      </a:r>
                      <a:endParaRPr sz="1000" u="none" strike="noStrike" cap="none">
                        <a:solidFill>
                          <a:srgbClr val="FFFFFF"/>
                        </a:solidFill>
                      </a:endParaRPr>
                    </a:p>
                    <a:p>
                      <a:pPr marL="0" marR="0" lvl="0" indent="0" algn="l" rtl="0">
                        <a:lnSpc>
                          <a:spcPct val="100000"/>
                        </a:lnSpc>
                        <a:spcBef>
                          <a:spcPts val="0"/>
                        </a:spcBef>
                        <a:spcAft>
                          <a:spcPts val="0"/>
                        </a:spcAft>
                        <a:buClr>
                          <a:srgbClr val="000000"/>
                        </a:buClr>
                        <a:buSzPts val="1400"/>
                        <a:buFont typeface="Arial"/>
                        <a:buNone/>
                      </a:pPr>
                      <a:endParaRPr sz="1400" u="none" strike="noStrike" cap="none">
                        <a:solidFill>
                          <a:srgbClr val="FFFFFF"/>
                        </a:solidFill>
                      </a:endParaRPr>
                    </a:p>
                    <a:p>
                      <a:pPr marL="0" marR="0" lvl="0" indent="0" algn="l" rtl="0">
                        <a:lnSpc>
                          <a:spcPct val="100000"/>
                        </a:lnSpc>
                        <a:spcBef>
                          <a:spcPts val="0"/>
                        </a:spcBef>
                        <a:spcAft>
                          <a:spcPts val="0"/>
                        </a:spcAft>
                        <a:buClr>
                          <a:srgbClr val="000000"/>
                        </a:buClr>
                        <a:buSzPts val="1400"/>
                        <a:buFont typeface="Arial"/>
                        <a:buNone/>
                      </a:pPr>
                      <a:endParaRPr sz="1400" u="none" strike="noStrike" cap="none">
                        <a:solidFill>
                          <a:srgbClr val="FFFFFF"/>
                        </a:solidFill>
                      </a:endParaRPr>
                    </a:p>
                    <a:p>
                      <a:pPr marL="0" marR="0" lvl="0" indent="0" algn="l" rtl="0">
                        <a:lnSpc>
                          <a:spcPct val="100000"/>
                        </a:lnSpc>
                        <a:spcBef>
                          <a:spcPts val="0"/>
                        </a:spcBef>
                        <a:spcAft>
                          <a:spcPts val="0"/>
                        </a:spcAft>
                        <a:buClr>
                          <a:srgbClr val="000000"/>
                        </a:buClr>
                        <a:buSzPts val="1400"/>
                        <a:buFont typeface="Arial"/>
                        <a:buNone/>
                      </a:pPr>
                      <a:endParaRPr sz="1400" u="none" strike="noStrike" cap="none">
                        <a:solidFill>
                          <a:srgbClr val="FFFFFF"/>
                        </a:solidFill>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solidFill>
                      <a:srgbClr val="02B3E4"/>
                    </a:solidFill>
                  </a:tcPr>
                </a:tc>
                <a:tc>
                  <a:txBody>
                    <a:bodyPr/>
                    <a:lstStyle/>
                    <a:p>
                      <a:pPr marL="457200" marR="0" lvl="0" indent="-228600" algn="l" rtl="0">
                        <a:lnSpc>
                          <a:spcPct val="100000"/>
                        </a:lnSpc>
                        <a:spcBef>
                          <a:spcPts val="0"/>
                        </a:spcBef>
                        <a:spcAft>
                          <a:spcPts val="0"/>
                        </a:spcAft>
                        <a:buClr>
                          <a:srgbClr val="000000"/>
                        </a:buClr>
                        <a:buSzPts val="1000"/>
                        <a:buFont typeface="Arial" panose="020B0604020202020204" pitchFamily="34" charset="0"/>
                        <a:buChar char="•"/>
                      </a:pPr>
                      <a:r>
                        <a:rPr lang="en-US" sz="1000" noProof="0" dirty="0">
                          <a:latin typeface="+mn-lt"/>
                        </a:rPr>
                        <a:t>User downloads the app and enters their phone number to receive the code.</a:t>
                      </a:r>
                    </a:p>
                    <a:p>
                      <a:pPr marL="457200" marR="0" lvl="0" indent="-228600" algn="l" rtl="0">
                        <a:lnSpc>
                          <a:spcPct val="100000"/>
                        </a:lnSpc>
                        <a:spcBef>
                          <a:spcPts val="0"/>
                        </a:spcBef>
                        <a:spcAft>
                          <a:spcPts val="0"/>
                        </a:spcAft>
                        <a:buClr>
                          <a:srgbClr val="000000"/>
                        </a:buClr>
                        <a:buSzPts val="1000"/>
                        <a:buFont typeface="Arial" panose="020B0604020202020204" pitchFamily="34" charset="0"/>
                        <a:buChar char="•"/>
                      </a:pPr>
                      <a:r>
                        <a:rPr lang="en-US" sz="1000" noProof="0" dirty="0">
                          <a:latin typeface="+mn-lt"/>
                        </a:rPr>
                        <a:t>User enters the received code and accesses the app’s main menu.</a:t>
                      </a:r>
                    </a:p>
                    <a:p>
                      <a:pPr marL="457200" marR="0" lvl="0" indent="-228600" algn="l" rtl="0">
                        <a:lnSpc>
                          <a:spcPct val="100000"/>
                        </a:lnSpc>
                        <a:spcBef>
                          <a:spcPts val="0"/>
                        </a:spcBef>
                        <a:spcAft>
                          <a:spcPts val="0"/>
                        </a:spcAft>
                        <a:buClr>
                          <a:srgbClr val="000000"/>
                        </a:buClr>
                        <a:buSzPts val="1000"/>
                        <a:buFont typeface="Arial" panose="020B0604020202020204" pitchFamily="34" charset="0"/>
                        <a:buChar char="•"/>
                      </a:pPr>
                      <a:r>
                        <a:rPr lang="en-US" sz="1000" noProof="0" dirty="0">
                          <a:latin typeface="+mn-lt"/>
                        </a:rPr>
                        <a:t>User chooses to search for meals.</a:t>
                      </a:r>
                    </a:p>
                    <a:p>
                      <a:pPr marL="457200" marR="0" lvl="0" indent="-228600" algn="l" rtl="0">
                        <a:lnSpc>
                          <a:spcPct val="100000"/>
                        </a:lnSpc>
                        <a:spcBef>
                          <a:spcPts val="0"/>
                        </a:spcBef>
                        <a:spcAft>
                          <a:spcPts val="0"/>
                        </a:spcAft>
                        <a:buClr>
                          <a:srgbClr val="000000"/>
                        </a:buClr>
                        <a:buSzPts val="1000"/>
                        <a:buFont typeface="Arial" panose="020B0604020202020204" pitchFamily="34" charset="0"/>
                        <a:buChar char="•"/>
                      </a:pPr>
                      <a:r>
                        <a:rPr lang="en-US" sz="1000" noProof="0" dirty="0">
                          <a:latin typeface="+mn-lt"/>
                        </a:rPr>
                        <a:t>User selects the breakfast option.</a:t>
                      </a:r>
                    </a:p>
                    <a:p>
                      <a:pPr marL="457200" marR="0" lvl="0" indent="-228600" algn="l" rtl="0">
                        <a:lnSpc>
                          <a:spcPct val="100000"/>
                        </a:lnSpc>
                        <a:spcBef>
                          <a:spcPts val="0"/>
                        </a:spcBef>
                        <a:spcAft>
                          <a:spcPts val="0"/>
                        </a:spcAft>
                        <a:buClr>
                          <a:srgbClr val="000000"/>
                        </a:buClr>
                        <a:buSzPts val="1000"/>
                        <a:buFont typeface="Arial" panose="020B0604020202020204" pitchFamily="34" charset="0"/>
                        <a:buChar char="•"/>
                      </a:pPr>
                      <a:r>
                        <a:rPr lang="en-US" sz="1000" noProof="0" dirty="0">
                          <a:latin typeface="+mn-lt"/>
                        </a:rPr>
                        <a:t>User chooses to view the recipe/suggestion for avocado toast.</a:t>
                      </a:r>
                    </a:p>
                    <a:p>
                      <a:pPr marL="457200" marR="0" lvl="0" indent="-228600" algn="l" rtl="0">
                        <a:lnSpc>
                          <a:spcPct val="100000"/>
                        </a:lnSpc>
                        <a:spcBef>
                          <a:spcPts val="0"/>
                        </a:spcBef>
                        <a:spcAft>
                          <a:spcPts val="0"/>
                        </a:spcAft>
                        <a:buClr>
                          <a:srgbClr val="000000"/>
                        </a:buClr>
                        <a:buSzPts val="1000"/>
                        <a:buFont typeface="Arial" panose="020B0604020202020204" pitchFamily="34" charset="0"/>
                        <a:buChar char="•"/>
                      </a:pPr>
                      <a:r>
                        <a:rPr lang="en-US" sz="1000" noProof="0" dirty="0">
                          <a:latin typeface="+mn-lt"/>
                        </a:rPr>
                        <a:t>User checks the ingredients and preparation instructions for the avocado toast.</a:t>
                      </a:r>
                      <a:endParaRPr lang="en-US" sz="1000" u="none" strike="noStrike" cap="none" noProof="0" dirty="0">
                        <a:latin typeface="+mn-lt"/>
                        <a:ea typeface="Open Sans"/>
                        <a:cs typeface="Open Sans"/>
                        <a:sym typeface="Open Sans"/>
                      </a:endParaRPr>
                    </a:p>
                    <a:p>
                      <a:pPr marL="457200" marR="0" lvl="0" indent="-228600" algn="l" rtl="0">
                        <a:lnSpc>
                          <a:spcPct val="100000"/>
                        </a:lnSpc>
                        <a:spcBef>
                          <a:spcPts val="0"/>
                        </a:spcBef>
                        <a:spcAft>
                          <a:spcPts val="0"/>
                        </a:spcAft>
                        <a:buClr>
                          <a:srgbClr val="000000"/>
                        </a:buClr>
                        <a:buSzPts val="1000"/>
                        <a:buFont typeface="Open Sans"/>
                        <a:buNone/>
                      </a:pPr>
                      <a:endParaRPr sz="1000" i="1" u="none" strike="noStrike" cap="none" dirty="0"/>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64"/>
          <p:cNvSpPr txBox="1">
            <a:spLocks noGrp="1"/>
          </p:cNvSpPr>
          <p:nvPr>
            <p:ph type="title"/>
          </p:nvPr>
        </p:nvSpPr>
        <p:spPr>
          <a:xfrm>
            <a:off x="457200" y="1295400"/>
            <a:ext cx="8229600" cy="1390800"/>
          </a:xfrm>
          <a:prstGeom prst="rect">
            <a:avLst/>
          </a:prstGeom>
          <a:noFill/>
          <a:ln>
            <a:noFill/>
          </a:ln>
        </p:spPr>
        <p:txBody>
          <a:bodyPr spcFirstLastPara="1" wrap="square" lIns="0" tIns="0" rIns="0" bIns="0" anchor="ctr" anchorCtr="0">
            <a:noAutofit/>
          </a:bodyPr>
          <a:lstStyle/>
          <a:p>
            <a:pPr marL="0" marR="0" lvl="0" indent="0" algn="l" rtl="0">
              <a:lnSpc>
                <a:spcPct val="120000"/>
              </a:lnSpc>
              <a:spcBef>
                <a:spcPts val="0"/>
              </a:spcBef>
              <a:spcAft>
                <a:spcPts val="0"/>
              </a:spcAft>
              <a:buClr>
                <a:srgbClr val="FFFFFF"/>
              </a:buClr>
              <a:buSzPts val="500"/>
              <a:buFont typeface="Open Sans"/>
              <a:buNone/>
            </a:pPr>
            <a:r>
              <a:rPr lang="en"/>
              <a:t>Validate</a:t>
            </a:r>
            <a:endParaRPr sz="500"/>
          </a:p>
        </p:txBody>
      </p:sp>
      <p:sp>
        <p:nvSpPr>
          <p:cNvPr id="390" name="Google Shape;390;p64"/>
          <p:cNvSpPr txBox="1"/>
          <p:nvPr/>
        </p:nvSpPr>
        <p:spPr>
          <a:xfrm>
            <a:off x="491150" y="2275450"/>
            <a:ext cx="7169100" cy="927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FFFFFF"/>
                </a:solidFill>
                <a:latin typeface="Open Sans"/>
                <a:ea typeface="Open Sans"/>
                <a:cs typeface="Open Sans"/>
                <a:sym typeface="Open Sans"/>
              </a:rPr>
              <a:t>Users will go through your prototype and provide feedback on your concept. This is also an opportunity to have an engineering feasibility discussion</a:t>
            </a:r>
            <a:endParaRPr sz="1400" b="0" i="0" u="none" strike="noStrike" cap="none">
              <a:solidFill>
                <a:srgbClr val="FFFFFF"/>
              </a:solidFill>
              <a:latin typeface="Open Sans"/>
              <a:ea typeface="Open Sans"/>
              <a:cs typeface="Open Sans"/>
              <a:sym typeface="Open Sans"/>
            </a:endParaRPr>
          </a:p>
        </p:txBody>
      </p:sp>
    </p:spTree>
  </p:cSld>
  <p:clrMapOvr>
    <a:masterClrMapping/>
  </p:clrMapOvr>
  <p:transition>
    <p:fade thruBlk="1"/>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66"/>
          <p:cNvSpPr txBox="1">
            <a:spLocks noGrp="1"/>
          </p:cNvSpPr>
          <p:nvPr>
            <p:ph type="title"/>
          </p:nvPr>
        </p:nvSpPr>
        <p:spPr>
          <a:xfrm>
            <a:off x="311700" y="445025"/>
            <a:ext cx="5762529"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dirty="0" err="1"/>
              <a:t>WellPath</a:t>
            </a:r>
            <a:r>
              <a:rPr lang="en" dirty="0"/>
              <a:t> Research Plan</a:t>
            </a:r>
            <a:endParaRPr dirty="0"/>
          </a:p>
        </p:txBody>
      </p:sp>
      <p:sp>
        <p:nvSpPr>
          <p:cNvPr id="405" name="Google Shape;405;p66"/>
          <p:cNvSpPr txBox="1">
            <a:spLocks noGrp="1"/>
          </p:cNvSpPr>
          <p:nvPr>
            <p:ph type="body" idx="1"/>
          </p:nvPr>
        </p:nvSpPr>
        <p:spPr>
          <a:xfrm>
            <a:off x="311700" y="1017725"/>
            <a:ext cx="8520600" cy="3999752"/>
          </a:xfrm>
          <a:prstGeom prst="rect">
            <a:avLst/>
          </a:prstGeom>
          <a:noFill/>
          <a:ln>
            <a:noFill/>
          </a:ln>
        </p:spPr>
        <p:txBody>
          <a:bodyPr spcFirstLastPara="1" wrap="square" lIns="91425" tIns="91425" rIns="91425" bIns="91425" anchor="t" anchorCtr="0">
            <a:noAutofit/>
          </a:bodyPr>
          <a:lstStyle/>
          <a:p>
            <a:pPr marL="114300" lvl="0" indent="0" algn="l" rtl="0">
              <a:lnSpc>
                <a:spcPct val="115000"/>
              </a:lnSpc>
              <a:spcBef>
                <a:spcPts val="0"/>
              </a:spcBef>
              <a:spcAft>
                <a:spcPts val="0"/>
              </a:spcAft>
              <a:buSzPts val="1800"/>
              <a:buNone/>
            </a:pPr>
            <a:r>
              <a:rPr lang="en-US" sz="1200" b="1" dirty="0">
                <a:solidFill>
                  <a:schemeClr val="tx1"/>
                </a:solidFill>
                <a:latin typeface="Open Sans" panose="020B0606030504020204" pitchFamily="34" charset="0"/>
                <a:ea typeface="Open Sans" panose="020B0606030504020204" pitchFamily="34" charset="0"/>
                <a:cs typeface="Open Sans" panose="020B0606030504020204" pitchFamily="34" charset="0"/>
                <a:sym typeface="Open Sans"/>
              </a:rPr>
              <a:t>Objectives</a:t>
            </a:r>
            <a:endParaRPr lang="en-US" sz="1200" b="1"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pPr marL="114300" lvl="0" indent="0" algn="l" rtl="0">
              <a:lnSpc>
                <a:spcPct val="115000"/>
              </a:lnSpc>
              <a:spcBef>
                <a:spcPts val="0"/>
              </a:spcBef>
              <a:spcAft>
                <a:spcPts val="0"/>
              </a:spcAft>
              <a:buSzPts val="1800"/>
              <a:buNone/>
            </a:pPr>
            <a:r>
              <a:rPr lang="en-US" sz="1200" dirty="0">
                <a:solidFill>
                  <a:schemeClr val="tx1"/>
                </a:solidFill>
                <a:latin typeface="Open Sans" panose="020B0606030504020204" pitchFamily="34" charset="0"/>
                <a:ea typeface="Open Sans" panose="020B0606030504020204" pitchFamily="34" charset="0"/>
                <a:cs typeface="Open Sans" panose="020B0606030504020204" pitchFamily="34" charset="0"/>
                <a:sym typeface="Open Sans"/>
              </a:rPr>
              <a:t>The key research questions we are trying to answer: </a:t>
            </a:r>
          </a:p>
          <a:p>
            <a:pPr>
              <a:buFont typeface="Arial" panose="020B0604020202020204" pitchFamily="34" charset="0"/>
              <a:buChar char="•"/>
            </a:pPr>
            <a:r>
              <a:rPr lang="en-US" sz="1200" kern="10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How do Kaiser Permanente members currently manage their health and wellness routines, including nutrition, exercise, and weight loss?</a:t>
            </a:r>
            <a:endParaRPr lang="en-US" sz="1200" kern="1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pPr>
              <a:buFont typeface="Arial" panose="020B0604020202020204" pitchFamily="34" charset="0"/>
              <a:buChar char="•"/>
            </a:pPr>
            <a:r>
              <a:rPr lang="en-US" sz="1200" dirty="0">
                <a:solidFill>
                  <a:schemeClr val="tx1"/>
                </a:solidFill>
                <a:latin typeface="Open Sans" panose="020B0606030504020204" pitchFamily="34" charset="0"/>
                <a:ea typeface="Open Sans" panose="020B0606030504020204" pitchFamily="34" charset="0"/>
                <a:cs typeface="Open Sans" panose="020B0606030504020204" pitchFamily="34" charset="0"/>
                <a:sym typeface="Open Sans"/>
              </a:rPr>
              <a:t>Have they already used </a:t>
            </a:r>
            <a:r>
              <a:rPr lang="en-US" sz="120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health-focused app</a:t>
            </a:r>
            <a:r>
              <a:rPr lang="en-US" sz="1200" dirty="0">
                <a:solidFill>
                  <a:schemeClr val="tx1"/>
                </a:solidFill>
                <a:latin typeface="Open Sans" panose="020B0606030504020204" pitchFamily="34" charset="0"/>
                <a:ea typeface="Open Sans" panose="020B0606030504020204" pitchFamily="34" charset="0"/>
                <a:cs typeface="Open Sans" panose="020B0606030504020204" pitchFamily="34" charset="0"/>
              </a:rPr>
              <a:t>?</a:t>
            </a:r>
          </a:p>
          <a:p>
            <a:pPr>
              <a:buFont typeface="Arial" panose="020B0604020202020204" pitchFamily="34" charset="0"/>
              <a:buChar char="•"/>
            </a:pPr>
            <a:r>
              <a:rPr lang="en-US" sz="1200" dirty="0">
                <a:solidFill>
                  <a:schemeClr val="tx1"/>
                </a:solidFill>
                <a:latin typeface="Open Sans" panose="020B0606030504020204" pitchFamily="34" charset="0"/>
                <a:ea typeface="Open Sans" panose="020B0606030504020204" pitchFamily="34" charset="0"/>
                <a:cs typeface="Open Sans" panose="020B0606030504020204" pitchFamily="34" charset="0"/>
                <a:sym typeface="Open Sans"/>
              </a:rPr>
              <a:t>How was the experience?</a:t>
            </a:r>
          </a:p>
          <a:p>
            <a:pPr>
              <a:buFont typeface="Arial" panose="020B0604020202020204" pitchFamily="34" charset="0"/>
              <a:buChar char="•"/>
            </a:pPr>
            <a:r>
              <a:rPr lang="en-US" sz="120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What factors influence user engagement with health apps</a:t>
            </a:r>
            <a:r>
              <a:rPr lang="en-US" sz="1200" dirty="0">
                <a:solidFill>
                  <a:schemeClr val="tx1"/>
                </a:solidFill>
                <a:latin typeface="Open Sans" panose="020B0606030504020204" pitchFamily="34" charset="0"/>
                <a:ea typeface="Open Sans" panose="020B0606030504020204" pitchFamily="34" charset="0"/>
                <a:cs typeface="Open Sans" panose="020B0606030504020204" pitchFamily="34" charset="0"/>
              </a:rPr>
              <a:t>?</a:t>
            </a:r>
          </a:p>
          <a:p>
            <a:pPr marL="114300" indent="0">
              <a:buNone/>
            </a:pPr>
            <a:endParaRPr lang="en-US" sz="1200" dirty="0">
              <a:solidFill>
                <a:schemeClr val="tx1"/>
              </a:solidFill>
              <a:latin typeface="Open Sans" panose="020B0606030504020204" pitchFamily="34" charset="0"/>
              <a:ea typeface="Open Sans" panose="020B0606030504020204" pitchFamily="34" charset="0"/>
              <a:cs typeface="Open Sans" panose="020B0606030504020204" pitchFamily="34" charset="0"/>
              <a:sym typeface="Open Sans"/>
            </a:endParaRPr>
          </a:p>
          <a:p>
            <a:pPr marL="114300" lvl="0" indent="0" algn="l" rtl="0">
              <a:lnSpc>
                <a:spcPct val="115000"/>
              </a:lnSpc>
              <a:spcBef>
                <a:spcPts val="0"/>
              </a:spcBef>
              <a:spcAft>
                <a:spcPts val="0"/>
              </a:spcAft>
              <a:buSzPts val="1800"/>
              <a:buNone/>
            </a:pPr>
            <a:r>
              <a:rPr lang="en-US" sz="1200" b="1" dirty="0">
                <a:solidFill>
                  <a:schemeClr val="tx1"/>
                </a:solidFill>
                <a:latin typeface="Open Sans" panose="020B0606030504020204" pitchFamily="34" charset="0"/>
                <a:ea typeface="Open Sans" panose="020B0606030504020204" pitchFamily="34" charset="0"/>
                <a:cs typeface="Open Sans" panose="020B0606030504020204" pitchFamily="34" charset="0"/>
                <a:sym typeface="Open Sans"/>
              </a:rPr>
              <a:t>Methodology</a:t>
            </a:r>
            <a:endParaRPr lang="en-US" sz="12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pPr marL="114300" indent="0">
              <a:buNone/>
            </a:pPr>
            <a:r>
              <a:rPr lang="en-US" sz="1200" kern="10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Interview sessions will last approximately 30 minutes. During the interviews, participants will be asked about their current health habits, challenges in maintaining a healthy lifestyle, and their expectations from a health app. Open-ended questions will allow for in-depth exploration of their experiences and preferences.</a:t>
            </a:r>
          </a:p>
          <a:p>
            <a:pPr marL="114300" lvl="0" indent="0" algn="l" rtl="0">
              <a:lnSpc>
                <a:spcPct val="115000"/>
              </a:lnSpc>
              <a:spcBef>
                <a:spcPts val="0"/>
              </a:spcBef>
              <a:spcAft>
                <a:spcPts val="0"/>
              </a:spcAft>
              <a:buSzPts val="1800"/>
              <a:buNone/>
            </a:pPr>
            <a:endParaRPr lang="en-US" sz="1200" b="1" dirty="0">
              <a:solidFill>
                <a:srgbClr val="9E9E9E"/>
              </a:solidFill>
              <a:latin typeface="Open Sans"/>
              <a:ea typeface="Open Sans"/>
              <a:cs typeface="Open Sans"/>
              <a:sym typeface="Open Sans"/>
            </a:endParaRPr>
          </a:p>
          <a:p>
            <a:pPr marL="114300" lvl="0" indent="0" algn="l" rtl="0">
              <a:lnSpc>
                <a:spcPct val="115000"/>
              </a:lnSpc>
              <a:spcBef>
                <a:spcPts val="0"/>
              </a:spcBef>
              <a:spcAft>
                <a:spcPts val="0"/>
              </a:spcAft>
              <a:buSzPts val="1800"/>
              <a:buNone/>
            </a:pPr>
            <a:r>
              <a:rPr lang="en-US" sz="1200" b="1" dirty="0">
                <a:solidFill>
                  <a:schemeClr val="tx1"/>
                </a:solidFill>
                <a:latin typeface="Open Sans" panose="020B0606030504020204" pitchFamily="34" charset="0"/>
                <a:ea typeface="Open Sans" panose="020B0606030504020204" pitchFamily="34" charset="0"/>
                <a:cs typeface="Open Sans" panose="020B0606030504020204" pitchFamily="34" charset="0"/>
                <a:sym typeface="Open Sans"/>
              </a:rPr>
              <a:t>Participants</a:t>
            </a:r>
            <a:endParaRPr lang="en-US" sz="12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pPr marL="114300" indent="0">
              <a:buNone/>
            </a:pPr>
            <a:r>
              <a:rPr lang="en-US" sz="1200" kern="10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We will interview a diverse group of Kaiser Permanente members, aged 25-55, with varying health goals and levels of app usage experience. Participants will include individuals actively trying to improve their health through diet and exercise, as well as those who may struggle to stay consistent with health routines. This mix of users will help us understand different perspectives and needs in relation to the app’s features and usability.</a:t>
            </a:r>
          </a:p>
          <a:p>
            <a:pPr marL="114300" lvl="0" indent="0" algn="l" rtl="0">
              <a:lnSpc>
                <a:spcPct val="115000"/>
              </a:lnSpc>
              <a:spcBef>
                <a:spcPts val="0"/>
              </a:spcBef>
              <a:spcAft>
                <a:spcPts val="0"/>
              </a:spcAft>
              <a:buSzPts val="1800"/>
              <a:buNone/>
            </a:pPr>
            <a:endParaRPr sz="1200" b="1" dirty="0">
              <a:solidFill>
                <a:srgbClr val="9E9E9E"/>
              </a:solidFill>
              <a:latin typeface="Open Sans"/>
              <a:ea typeface="Open Sans"/>
              <a:cs typeface="Open Sans"/>
              <a:sym typeface="Open Sans"/>
            </a:endParaRPr>
          </a:p>
          <a:p>
            <a:pPr marL="457200" lvl="0" indent="-228600" algn="l" rtl="0">
              <a:lnSpc>
                <a:spcPct val="115000"/>
              </a:lnSpc>
              <a:spcBef>
                <a:spcPts val="0"/>
              </a:spcBef>
              <a:spcAft>
                <a:spcPts val="0"/>
              </a:spcAft>
              <a:buSzPts val="1800"/>
              <a:buNone/>
            </a:pPr>
            <a:endParaRPr dirty="0"/>
          </a:p>
        </p:txBody>
      </p:sp>
      <p:sp>
        <p:nvSpPr>
          <p:cNvPr id="406" name="Google Shape;406;p66"/>
          <p:cNvSpPr txBox="1"/>
          <p:nvPr/>
        </p:nvSpPr>
        <p:spPr>
          <a:xfrm>
            <a:off x="6161314" y="445025"/>
            <a:ext cx="2670986"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1400" b="0" i="0" u="none" strike="noStrike" cap="none" dirty="0">
                <a:solidFill>
                  <a:srgbClr val="000000"/>
                </a:solidFill>
                <a:latin typeface="Arial"/>
                <a:ea typeface="Arial"/>
                <a:cs typeface="Arial"/>
                <a:sym typeface="Arial"/>
              </a:rPr>
              <a:t>PM: </a:t>
            </a:r>
            <a:r>
              <a:rPr lang="en" dirty="0"/>
              <a:t>Carolina </a:t>
            </a:r>
            <a:r>
              <a:rPr lang="en" dirty="0" err="1"/>
              <a:t>Schincariol</a:t>
            </a:r>
            <a:endParaRPr dirty="0"/>
          </a:p>
          <a:p>
            <a:pPr marL="0" marR="0" lvl="0" indent="0" algn="l" rtl="0">
              <a:lnSpc>
                <a:spcPct val="100000"/>
              </a:lnSpc>
              <a:spcBef>
                <a:spcPts val="0"/>
              </a:spcBef>
              <a:spcAft>
                <a:spcPts val="0"/>
              </a:spcAft>
              <a:buNone/>
            </a:pPr>
            <a:r>
              <a:rPr lang="en" sz="1400" b="0" i="0" u="none" strike="noStrike" cap="none" dirty="0">
                <a:solidFill>
                  <a:srgbClr val="000000"/>
                </a:solidFill>
                <a:latin typeface="Arial"/>
                <a:ea typeface="Arial"/>
                <a:cs typeface="Arial"/>
                <a:sym typeface="Arial"/>
              </a:rPr>
              <a:t>STATUS: DRAFT</a:t>
            </a:r>
            <a:endParaRPr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1" name="Google Shape;411;p6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dirty="0" err="1"/>
              <a:t>WellPath</a:t>
            </a:r>
            <a:r>
              <a:rPr lang="en" dirty="0"/>
              <a:t>: Interview Sessions</a:t>
            </a:r>
            <a:endParaRPr dirty="0"/>
          </a:p>
        </p:txBody>
      </p:sp>
      <p:sp>
        <p:nvSpPr>
          <p:cNvPr id="412" name="Google Shape;412;p6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114300" lvl="0" indent="0" algn="l" rtl="0">
              <a:lnSpc>
                <a:spcPct val="115000"/>
              </a:lnSpc>
              <a:spcBef>
                <a:spcPts val="0"/>
              </a:spcBef>
              <a:spcAft>
                <a:spcPts val="0"/>
              </a:spcAft>
              <a:buSzPts val="1800"/>
              <a:buNone/>
            </a:pPr>
            <a:r>
              <a:rPr lang="en-US" sz="1200" b="1" dirty="0">
                <a:solidFill>
                  <a:schemeClr val="tx1"/>
                </a:solidFill>
                <a:latin typeface="Open Sans" panose="020B0606030504020204" pitchFamily="34" charset="0"/>
                <a:ea typeface="Open Sans" panose="020B0606030504020204" pitchFamily="34" charset="0"/>
                <a:cs typeface="Open Sans" panose="020B0606030504020204" pitchFamily="34" charset="0"/>
                <a:sym typeface="Open Sans"/>
              </a:rPr>
              <a:t>Introduction and Overview</a:t>
            </a:r>
            <a:endParaRPr lang="en-US" sz="12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pPr marL="114300" indent="0" algn="l">
              <a:buNone/>
            </a:pPr>
            <a:r>
              <a:rPr lang="en-US" sz="1200" b="0" u="none" strike="noStrike" dirty="0">
                <a:solidFill>
                  <a:srgbClr val="0B0B0B"/>
                </a:solidFill>
                <a:effectLst/>
                <a:latin typeface="Open Sans" panose="020B0606030504020204" pitchFamily="34" charset="0"/>
                <a:ea typeface="Open Sans" panose="020B0606030504020204" pitchFamily="34" charset="0"/>
                <a:cs typeface="Open Sans" panose="020B0606030504020204" pitchFamily="34" charset="0"/>
              </a:rPr>
              <a:t>Hi, </a:t>
            </a:r>
            <a:r>
              <a:rPr lang="en-US" sz="1200" dirty="0">
                <a:solidFill>
                  <a:srgbClr val="0B0B0B"/>
                </a:solidFill>
                <a:latin typeface="Open Sans" panose="020B0606030504020204" pitchFamily="34" charset="0"/>
                <a:ea typeface="Open Sans" panose="020B0606030504020204" pitchFamily="34" charset="0"/>
                <a:cs typeface="Open Sans" panose="020B0606030504020204" pitchFamily="34" charset="0"/>
              </a:rPr>
              <a:t>m</a:t>
            </a:r>
            <a:r>
              <a:rPr lang="en-US" sz="1200" b="0" u="none" strike="noStrike" dirty="0">
                <a:solidFill>
                  <a:srgbClr val="0B0B0B"/>
                </a:solidFill>
                <a:effectLst/>
                <a:latin typeface="Open Sans" panose="020B0606030504020204" pitchFamily="34" charset="0"/>
                <a:ea typeface="Open Sans" panose="020B0606030504020204" pitchFamily="34" charset="0"/>
                <a:cs typeface="Open Sans" panose="020B0606030504020204" pitchFamily="34" charset="0"/>
              </a:rPr>
              <a:t>y name is Carolina, and I’m a Product Manager at Kaiser Permanente. </a:t>
            </a:r>
            <a:r>
              <a:rPr lang="en-US" sz="1200" dirty="0">
                <a:solidFill>
                  <a:srgbClr val="0B0B0B"/>
                </a:solidFill>
                <a:latin typeface="Open Sans" panose="020B0606030504020204" pitchFamily="34" charset="0"/>
                <a:ea typeface="Open Sans" panose="020B0606030504020204" pitchFamily="34" charset="0"/>
                <a:cs typeface="Open Sans" panose="020B0606030504020204" pitchFamily="34" charset="0"/>
              </a:rPr>
              <a:t>We have</a:t>
            </a:r>
            <a:r>
              <a:rPr lang="en-US" sz="1200" b="0" u="none" strike="noStrike" dirty="0">
                <a:solidFill>
                  <a:srgbClr val="0B0B0B"/>
                </a:solidFill>
                <a:effectLst/>
                <a:latin typeface="Open Sans" panose="020B0606030504020204" pitchFamily="34" charset="0"/>
                <a:ea typeface="Open Sans" panose="020B0606030504020204" pitchFamily="34" charset="0"/>
                <a:cs typeface="Open Sans" panose="020B0606030504020204" pitchFamily="34" charset="0"/>
              </a:rPr>
              <a:t> been working on new ideas for a healthy lifestyle app and we wanted to share them with you and get your feedback.</a:t>
            </a:r>
          </a:p>
          <a:p>
            <a:pPr marL="114300" indent="0" algn="l">
              <a:buNone/>
            </a:pPr>
            <a:r>
              <a:rPr lang="en-US" sz="1200" b="0" u="none" strike="noStrike" dirty="0">
                <a:solidFill>
                  <a:srgbClr val="0B0B0B"/>
                </a:solidFill>
                <a:effectLst/>
                <a:latin typeface="Open Sans" panose="020B0606030504020204" pitchFamily="34" charset="0"/>
                <a:ea typeface="Open Sans" panose="020B0606030504020204" pitchFamily="34" charset="0"/>
                <a:cs typeface="Open Sans" panose="020B0606030504020204" pitchFamily="34" charset="0"/>
              </a:rPr>
              <a:t>For this interview I have a few background questions to know you a little bit better and also to know more about</a:t>
            </a:r>
            <a:r>
              <a:rPr lang="en-US" sz="1200" kern="10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 how you currently manage your health and wellness routines</a:t>
            </a:r>
            <a:r>
              <a:rPr lang="en-US" sz="1200" kern="100" dirty="0">
                <a:solidFill>
                  <a:srgbClr val="0B0B0B"/>
                </a:solidFill>
                <a:effectLst/>
                <a:latin typeface="Open Sans" panose="020B0606030504020204" pitchFamily="34" charset="0"/>
                <a:ea typeface="Open Sans" panose="020B0606030504020204" pitchFamily="34" charset="0"/>
                <a:cs typeface="Open Sans" panose="020B0606030504020204" pitchFamily="34" charset="0"/>
              </a:rPr>
              <a:t> and your experience with fitness apps. </a:t>
            </a:r>
          </a:p>
          <a:p>
            <a:pPr marL="114300" indent="0" algn="l">
              <a:buNone/>
            </a:pPr>
            <a:r>
              <a:rPr lang="en-US" sz="1200" b="0" u="none" strike="noStrike" dirty="0">
                <a:solidFill>
                  <a:srgbClr val="0B0B0B"/>
                </a:solidFill>
                <a:effectLst/>
                <a:latin typeface="Open Sans" panose="020B0606030504020204" pitchFamily="34" charset="0"/>
                <a:ea typeface="Open Sans" panose="020B0606030504020204" pitchFamily="34" charset="0"/>
                <a:cs typeface="Open Sans" panose="020B0606030504020204" pitchFamily="34" charset="0"/>
              </a:rPr>
              <a:t>Then</a:t>
            </a:r>
            <a:r>
              <a:rPr lang="en-US" sz="1200" dirty="0">
                <a:solidFill>
                  <a:srgbClr val="0B0B0B"/>
                </a:solidFill>
                <a:latin typeface="Open Sans" panose="020B0606030504020204" pitchFamily="34" charset="0"/>
                <a:ea typeface="Open Sans" panose="020B0606030504020204" pitchFamily="34" charset="0"/>
                <a:cs typeface="Open Sans" panose="020B0606030504020204" pitchFamily="34" charset="0"/>
              </a:rPr>
              <a:t> </a:t>
            </a:r>
            <a:r>
              <a:rPr lang="en-US" sz="1200" b="0" u="none" strike="noStrike" dirty="0">
                <a:solidFill>
                  <a:srgbClr val="0B0B0B"/>
                </a:solidFill>
                <a:effectLst/>
                <a:latin typeface="Open Sans" panose="020B0606030504020204" pitchFamily="34" charset="0"/>
                <a:ea typeface="Open Sans" panose="020B0606030504020204" pitchFamily="34" charset="0"/>
                <a:cs typeface="Open Sans" panose="020B0606030504020204" pitchFamily="34" charset="0"/>
              </a:rPr>
              <a:t>I’ll show you a prototype that the team has been working on and ask you for your feedback.</a:t>
            </a:r>
          </a:p>
          <a:p>
            <a:pPr marL="114300" indent="0" algn="l">
              <a:buNone/>
            </a:pPr>
            <a:r>
              <a:rPr lang="en-US" sz="1200" b="0" u="none" strike="noStrike" dirty="0">
                <a:solidFill>
                  <a:srgbClr val="0B0B0B"/>
                </a:solidFill>
                <a:effectLst/>
                <a:latin typeface="Open Sans" panose="020B0606030504020204" pitchFamily="34" charset="0"/>
                <a:ea typeface="Open Sans" panose="020B0606030504020204" pitchFamily="34" charset="0"/>
                <a:cs typeface="Open Sans" panose="020B0606030504020204" pitchFamily="34" charset="0"/>
              </a:rPr>
              <a:t>Before we get started, please review this NDA and sign it. It’s important that the things we show you and the ideas that we discuss today stay confidential.</a:t>
            </a:r>
          </a:p>
          <a:p>
            <a:pPr marL="114300" indent="0" algn="l">
              <a:buNone/>
            </a:pPr>
            <a:r>
              <a:rPr lang="en-US" sz="1200" b="0" u="none" strike="noStrike" dirty="0">
                <a:solidFill>
                  <a:srgbClr val="0B0B0B"/>
                </a:solidFill>
                <a:effectLst/>
                <a:latin typeface="Open Sans" panose="020B0606030504020204" pitchFamily="34" charset="0"/>
                <a:ea typeface="Open Sans" panose="020B0606030504020204" pitchFamily="34" charset="0"/>
                <a:cs typeface="Open Sans" panose="020B0606030504020204" pitchFamily="34" charset="0"/>
              </a:rPr>
              <a:t>Do you have any questions before we get started?</a:t>
            </a:r>
          </a:p>
          <a:p>
            <a:pPr marL="114300" indent="0" algn="l">
              <a:buNone/>
            </a:pPr>
            <a:r>
              <a:rPr lang="en-US" sz="1200" b="0" u="none" strike="noStrike" dirty="0">
                <a:solidFill>
                  <a:srgbClr val="0B0B0B"/>
                </a:solidFill>
                <a:effectLst/>
                <a:latin typeface="Open Sans" panose="020B0606030504020204" pitchFamily="34" charset="0"/>
                <a:ea typeface="Open Sans" panose="020B0606030504020204" pitchFamily="34" charset="0"/>
                <a:cs typeface="Open Sans" panose="020B0606030504020204" pitchFamily="34" charset="0"/>
              </a:rPr>
              <a:t>No questions… Great! Is it ok if I record this session? The recording is only going to be used internally by the team to refer back to our conversation. It also helps make sure that we don’t miss anything in the notes.</a:t>
            </a:r>
            <a:br>
              <a:rPr lang="pt-BR" sz="1200" dirty="0"/>
            </a:br>
            <a:endParaRPr sz="800" b="1" dirty="0">
              <a:solidFill>
                <a:srgbClr val="9E9E9E"/>
              </a:solidFill>
              <a:latin typeface="Open Sans"/>
              <a:ea typeface="Open Sans"/>
              <a:cs typeface="Open Sans"/>
              <a:sym typeface="Open Sans"/>
            </a:endParaRPr>
          </a:p>
          <a:p>
            <a:pPr marL="114300" lvl="0" indent="0" algn="l" rtl="0">
              <a:lnSpc>
                <a:spcPct val="115000"/>
              </a:lnSpc>
              <a:spcBef>
                <a:spcPts val="0"/>
              </a:spcBef>
              <a:spcAft>
                <a:spcPts val="0"/>
              </a:spcAft>
              <a:buSzPts val="1800"/>
              <a:buNone/>
            </a:pPr>
            <a:endParaRPr sz="1200" b="1" dirty="0">
              <a:solidFill>
                <a:srgbClr val="9E9E9E"/>
              </a:solidFill>
              <a:latin typeface="Open Sans"/>
              <a:ea typeface="Open Sans"/>
              <a:cs typeface="Open Sans"/>
              <a:sym typeface="Open Sans"/>
            </a:endParaRPr>
          </a:p>
          <a:p>
            <a:pPr marL="457200" lvl="0" indent="-228600" algn="l" rtl="0">
              <a:lnSpc>
                <a:spcPct val="115000"/>
              </a:lnSpc>
              <a:spcBef>
                <a:spcPts val="0"/>
              </a:spcBef>
              <a:spcAft>
                <a:spcPts val="0"/>
              </a:spcAft>
              <a:buSzPts val="1800"/>
              <a:buNone/>
            </a:pPr>
            <a:endParaRPr dirty="0"/>
          </a:p>
        </p:txBody>
      </p:sp>
    </p:spTree>
    <p:extLst>
      <p:ext uri="{BB962C8B-B14F-4D97-AF65-F5344CB8AC3E}">
        <p14:creationId xmlns:p14="http://schemas.microsoft.com/office/powerpoint/2010/main" val="35930585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3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Initial PRD</a:t>
            </a:r>
            <a:endParaRPr/>
          </a:p>
        </p:txBody>
      </p:sp>
      <p:sp>
        <p:nvSpPr>
          <p:cNvPr id="184" name="Google Shape;184;p3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114300" lvl="0" indent="0" algn="l" rtl="0">
              <a:lnSpc>
                <a:spcPct val="115000"/>
              </a:lnSpc>
              <a:spcBef>
                <a:spcPts val="0"/>
              </a:spcBef>
              <a:spcAft>
                <a:spcPts val="0"/>
              </a:spcAft>
              <a:buSzPts val="1800"/>
              <a:buNone/>
            </a:pPr>
            <a:r>
              <a:rPr lang="en" sz="1400" b="1" dirty="0">
                <a:solidFill>
                  <a:schemeClr val="tx1"/>
                </a:solidFill>
                <a:latin typeface="Open Sans"/>
                <a:ea typeface="Open Sans"/>
                <a:cs typeface="Open Sans"/>
                <a:sym typeface="Open Sans"/>
              </a:rPr>
              <a:t>Background</a:t>
            </a:r>
            <a:endParaRPr dirty="0">
              <a:solidFill>
                <a:schemeClr val="tx1"/>
              </a:solidFill>
            </a:endParaRPr>
          </a:p>
          <a:p>
            <a:pPr marL="114300" lvl="0" indent="0" algn="just" rtl="0">
              <a:lnSpc>
                <a:spcPct val="115000"/>
              </a:lnSpc>
              <a:spcBef>
                <a:spcPts val="0"/>
              </a:spcBef>
              <a:spcAft>
                <a:spcPts val="0"/>
              </a:spcAft>
              <a:buSzPts val="1800"/>
              <a:buNone/>
            </a:pPr>
            <a:endParaRPr lang="en-US" sz="120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endParaRPr>
          </a:p>
          <a:p>
            <a:pPr marL="114300" lvl="0" indent="0" algn="just" rtl="0">
              <a:lnSpc>
                <a:spcPct val="115000"/>
              </a:lnSpc>
              <a:spcBef>
                <a:spcPts val="0"/>
              </a:spcBef>
              <a:spcAft>
                <a:spcPts val="0"/>
              </a:spcAft>
              <a:buSzPts val="1800"/>
              <a:buNone/>
            </a:pPr>
            <a:r>
              <a:rPr lang="en-US" sz="120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According to the CDC – Centers for Disease Control and Prevention, there is currently a high incidence of diseases that medicine classifies as preventable. </a:t>
            </a:r>
          </a:p>
          <a:p>
            <a:pPr marL="114300" lvl="0" indent="0" algn="just" rtl="0">
              <a:lnSpc>
                <a:spcPct val="115000"/>
              </a:lnSpc>
              <a:spcBef>
                <a:spcPts val="0"/>
              </a:spcBef>
              <a:spcAft>
                <a:spcPts val="0"/>
              </a:spcAft>
              <a:buSzPts val="1800"/>
              <a:buNone/>
            </a:pPr>
            <a:endParaRPr lang="en-US" sz="120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endParaRPr>
          </a:p>
          <a:p>
            <a:pPr algn="just"/>
            <a:r>
              <a:rPr lang="en-US" sz="1200" dirty="0">
                <a:solidFill>
                  <a:schemeClr val="tx1"/>
                </a:solidFill>
                <a:latin typeface="Open Sans" panose="020B0606030504020204" pitchFamily="34" charset="0"/>
                <a:ea typeface="Open Sans" panose="020B0606030504020204" pitchFamily="34" charset="0"/>
                <a:cs typeface="Open Sans" panose="020B0606030504020204" pitchFamily="34" charset="0"/>
                <a:sym typeface="Open Sans"/>
              </a:rPr>
              <a:t>Diabetes: </a:t>
            </a:r>
            <a:r>
              <a:rPr lang="en-US" sz="120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1 in 10 Americans has diabetes; 90% being type 2 diabetes </a:t>
            </a:r>
          </a:p>
          <a:p>
            <a:pPr algn="just"/>
            <a:r>
              <a:rPr lang="en-US" sz="1200" dirty="0">
                <a:solidFill>
                  <a:schemeClr val="tx1"/>
                </a:solidFill>
                <a:latin typeface="Open Sans" panose="020B0606030504020204" pitchFamily="34" charset="0"/>
                <a:ea typeface="Open Sans" panose="020B0606030504020204" pitchFamily="34" charset="0"/>
                <a:cs typeface="Open Sans" panose="020B0606030504020204" pitchFamily="34" charset="0"/>
                <a:sym typeface="Open Sans"/>
              </a:rPr>
              <a:t>Prediabetes: </a:t>
            </a:r>
            <a:r>
              <a:rPr lang="en-US" sz="120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1 in 3 Americans has prediabetes, an important risk factor for the development of type 2 diabetes</a:t>
            </a:r>
            <a:r>
              <a:rPr lang="en-US" sz="1200" dirty="0">
                <a:solidFill>
                  <a:schemeClr val="tx1"/>
                </a:solidFill>
                <a:latin typeface="Open Sans" panose="020B0606030504020204" pitchFamily="34" charset="0"/>
                <a:ea typeface="Open Sans" panose="020B0606030504020204" pitchFamily="34" charset="0"/>
                <a:cs typeface="Open Sans" panose="020B0606030504020204" pitchFamily="34" charset="0"/>
              </a:rPr>
              <a:t>.</a:t>
            </a:r>
          </a:p>
          <a:p>
            <a:pPr algn="just"/>
            <a:r>
              <a:rPr lang="en-US" sz="1200" dirty="0">
                <a:solidFill>
                  <a:schemeClr val="tx1"/>
                </a:solidFill>
                <a:latin typeface="Open Sans" panose="020B0606030504020204" pitchFamily="34" charset="0"/>
                <a:ea typeface="Open Sans" panose="020B0606030504020204" pitchFamily="34" charset="0"/>
                <a:cs typeface="Open Sans" panose="020B0606030504020204" pitchFamily="34" charset="0"/>
                <a:sym typeface="Open Sans"/>
              </a:rPr>
              <a:t>High blood pressure: </a:t>
            </a:r>
            <a:r>
              <a:rPr lang="en-US" sz="1200" kern="10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48% of the population already has the disease.</a:t>
            </a:r>
          </a:p>
          <a:p>
            <a:pPr marL="114300" indent="0" algn="just">
              <a:buNone/>
            </a:pPr>
            <a:endParaRPr lang="en-US" sz="1200" kern="10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endParaRPr>
          </a:p>
          <a:p>
            <a:pPr marL="114300" indent="0" algn="just">
              <a:buNone/>
            </a:pPr>
            <a:r>
              <a:rPr lang="en-US" sz="1200" kern="10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The high numbers translate into high costs: according to the CDC diabetes treatment costs $413 billion annually and the average spending on high blood pressure exceeds $130 billion.</a:t>
            </a:r>
          </a:p>
          <a:p>
            <a:pPr marL="114300" indent="0" algn="just">
              <a:buNone/>
            </a:pPr>
            <a:endParaRPr lang="pt-BR" sz="1200" kern="100" dirty="0">
              <a:effectLst/>
              <a:latin typeface="Open Sans" panose="020B0606030504020204" pitchFamily="34" charset="0"/>
              <a:ea typeface="Open Sans" panose="020B0606030504020204" pitchFamily="34" charset="0"/>
              <a:cs typeface="Open Sans" panose="020B0606030504020204" pitchFamily="34" charset="0"/>
            </a:endParaRPr>
          </a:p>
          <a:p>
            <a:pPr marL="114300" indent="0" algn="just">
              <a:buNone/>
            </a:pPr>
            <a:endParaRPr lang="en" sz="1200" dirty="0">
              <a:solidFill>
                <a:srgbClr val="9E9E9E"/>
              </a:solidFill>
              <a:latin typeface="Open Sans" panose="020B0606030504020204" pitchFamily="34" charset="0"/>
              <a:ea typeface="Open Sans" panose="020B0606030504020204" pitchFamily="34" charset="0"/>
              <a:cs typeface="Open Sans" panose="020B0606030504020204" pitchFamily="34" charset="0"/>
              <a:sym typeface="Open Sans"/>
            </a:endParaRPr>
          </a:p>
          <a:p>
            <a:pPr marL="114300" indent="0" algn="just">
              <a:buNone/>
            </a:pPr>
            <a:endParaRPr lang="en" sz="1200" dirty="0">
              <a:solidFill>
                <a:srgbClr val="9E9E9E"/>
              </a:solidFill>
              <a:latin typeface="Open Sans" panose="020B0606030504020204" pitchFamily="34" charset="0"/>
              <a:ea typeface="Open Sans" panose="020B0606030504020204" pitchFamily="34" charset="0"/>
              <a:cs typeface="Open Sans" panose="020B0606030504020204" pitchFamily="34" charset="0"/>
              <a:sym typeface="Open Sans"/>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1" name="Google Shape;411;p6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dirty="0" err="1"/>
              <a:t>WellPath</a:t>
            </a:r>
            <a:r>
              <a:rPr lang="en" dirty="0"/>
              <a:t>: Interview Sessions</a:t>
            </a:r>
            <a:endParaRPr dirty="0"/>
          </a:p>
        </p:txBody>
      </p:sp>
      <p:sp>
        <p:nvSpPr>
          <p:cNvPr id="412" name="Google Shape;412;p6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114300" lvl="0" indent="0" algn="l" rtl="0">
              <a:lnSpc>
                <a:spcPct val="115000"/>
              </a:lnSpc>
              <a:spcBef>
                <a:spcPts val="0"/>
              </a:spcBef>
              <a:spcAft>
                <a:spcPts val="0"/>
              </a:spcAft>
              <a:buSzPts val="1800"/>
              <a:buNone/>
            </a:pPr>
            <a:r>
              <a:rPr lang="en-US" sz="1200" b="1" dirty="0">
                <a:solidFill>
                  <a:schemeClr val="tx1"/>
                </a:solidFill>
                <a:latin typeface="Open Sans" panose="020B0606030504020204" pitchFamily="34" charset="0"/>
                <a:ea typeface="Open Sans" panose="020B0606030504020204" pitchFamily="34" charset="0"/>
                <a:cs typeface="Open Sans" panose="020B0606030504020204" pitchFamily="34" charset="0"/>
                <a:sym typeface="Open Sans"/>
              </a:rPr>
              <a:t>Background Questions</a:t>
            </a:r>
            <a:endParaRPr lang="en-US" sz="12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pPr algn="l">
              <a:buFont typeface="Arial" panose="020B0604020202020204" pitchFamily="34" charset="0"/>
              <a:buChar char="•"/>
            </a:pPr>
            <a:r>
              <a:rPr lang="en-US" sz="1200" b="0" i="0" u="none" strike="noStrike"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Can you tell me a little bit about yourself?</a:t>
            </a:r>
          </a:p>
          <a:p>
            <a:pPr algn="l">
              <a:buFont typeface="Arial" panose="020B0604020202020204" pitchFamily="34" charset="0"/>
              <a:buChar char="•"/>
            </a:pPr>
            <a:r>
              <a:rPr lang="en-US" sz="1200" b="0" i="0" u="none" strike="noStrike"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Can you tell me a little bit about your lifestyle? </a:t>
            </a:r>
          </a:p>
          <a:p>
            <a:pPr marL="114300" indent="0" algn="l">
              <a:buNone/>
            </a:pPr>
            <a:endParaRPr lang="en-US" sz="12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pPr marL="114300" indent="0" algn="l">
              <a:buNone/>
            </a:pPr>
            <a:r>
              <a:rPr lang="en-US" sz="1200" b="1" i="0" u="none" strike="noStrike" dirty="0">
                <a:solidFill>
                  <a:srgbClr val="0B0B0B"/>
                </a:solidFill>
                <a:effectLst/>
                <a:latin typeface="Open Sans" panose="020B0606030504020204" pitchFamily="34" charset="0"/>
              </a:rPr>
              <a:t>More specific questions about the user's experiences</a:t>
            </a:r>
            <a:endParaRPr lang="en-US" sz="1200" b="0" i="0" u="none" strike="noStrike" dirty="0">
              <a:solidFill>
                <a:schemeClr val="tx1"/>
              </a:solidFill>
              <a:effectLst/>
              <a:latin typeface="Open Sans" panose="020B0606030504020204" pitchFamily="34" charset="0"/>
              <a:ea typeface="Open Sans" panose="020B0606030504020204" pitchFamily="34" charset="0"/>
              <a:cs typeface="Open Sans" panose="020B0606030504020204" pitchFamily="34" charset="0"/>
            </a:endParaRPr>
          </a:p>
          <a:p>
            <a:pPr>
              <a:buFont typeface="Arial" panose="020B0604020202020204" pitchFamily="34" charset="0"/>
              <a:buChar char="•"/>
            </a:pPr>
            <a:r>
              <a:rPr lang="en-US" sz="1200" dirty="0">
                <a:solidFill>
                  <a:schemeClr val="tx1"/>
                </a:solidFill>
                <a:latin typeface="Open Sans" panose="020B0606030504020204" pitchFamily="34" charset="0"/>
                <a:ea typeface="Open Sans" panose="020B0606030504020204" pitchFamily="34" charset="0"/>
                <a:cs typeface="Open Sans" panose="020B0606030504020204" pitchFamily="34" charset="0"/>
                <a:sym typeface="Open Sans"/>
              </a:rPr>
              <a:t>Have you already used </a:t>
            </a:r>
            <a:r>
              <a:rPr lang="en-US" sz="120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health-focused app</a:t>
            </a:r>
            <a:r>
              <a:rPr lang="en-US" sz="1200" dirty="0">
                <a:solidFill>
                  <a:schemeClr val="tx1"/>
                </a:solidFill>
                <a:latin typeface="Open Sans" panose="020B0606030504020204" pitchFamily="34" charset="0"/>
                <a:ea typeface="Open Sans" panose="020B0606030504020204" pitchFamily="34" charset="0"/>
                <a:cs typeface="Open Sans" panose="020B0606030504020204" pitchFamily="34" charset="0"/>
              </a:rPr>
              <a:t>? Why?</a:t>
            </a:r>
          </a:p>
          <a:p>
            <a:pPr>
              <a:buFont typeface="Arial" panose="020B0604020202020204" pitchFamily="34" charset="0"/>
              <a:buChar char="•"/>
            </a:pPr>
            <a:r>
              <a:rPr lang="en-US" sz="1200" dirty="0">
                <a:solidFill>
                  <a:schemeClr val="tx1"/>
                </a:solidFill>
                <a:latin typeface="Open Sans" panose="020B0606030504020204" pitchFamily="34" charset="0"/>
                <a:ea typeface="Open Sans" panose="020B0606030504020204" pitchFamily="34" charset="0"/>
                <a:cs typeface="Open Sans" panose="020B0606030504020204" pitchFamily="34" charset="0"/>
                <a:sym typeface="Open Sans"/>
              </a:rPr>
              <a:t>How was the experience?</a:t>
            </a:r>
          </a:p>
          <a:p>
            <a:pPr>
              <a:buFont typeface="Arial" panose="020B0604020202020204" pitchFamily="34" charset="0"/>
              <a:buChar char="•"/>
            </a:pPr>
            <a:r>
              <a:rPr lang="en-US" sz="120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What factors influence your engagement with health apps</a:t>
            </a:r>
            <a:r>
              <a:rPr lang="en-US" sz="1200" dirty="0">
                <a:solidFill>
                  <a:schemeClr val="tx1"/>
                </a:solidFill>
                <a:latin typeface="Open Sans" panose="020B0606030504020204" pitchFamily="34" charset="0"/>
                <a:ea typeface="Open Sans" panose="020B0606030504020204" pitchFamily="34" charset="0"/>
                <a:cs typeface="Open Sans" panose="020B0606030504020204" pitchFamily="34" charset="0"/>
              </a:rPr>
              <a:t>? Why?</a:t>
            </a:r>
          </a:p>
          <a:p>
            <a:pPr>
              <a:buFont typeface="Arial" panose="020B0604020202020204" pitchFamily="34" charset="0"/>
              <a:buChar char="•"/>
            </a:pPr>
            <a:r>
              <a:rPr lang="en-US" sz="1200" b="0" i="0" u="none" strike="noStrike"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Do you have any concerns about health-focused apps? Why?</a:t>
            </a:r>
          </a:p>
          <a:p>
            <a:pPr>
              <a:buFont typeface="Arial" panose="020B0604020202020204" pitchFamily="34" charset="0"/>
              <a:buChar char="•"/>
            </a:pPr>
            <a:r>
              <a:rPr lang="en-US" sz="1200" b="0" i="0" u="none" strike="noStrike"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If you were to use health-focused apps, how would you like to access? Why?</a:t>
            </a:r>
          </a:p>
          <a:p>
            <a:pPr marL="114300" lvl="0" indent="0" algn="l" rtl="0">
              <a:lnSpc>
                <a:spcPct val="115000"/>
              </a:lnSpc>
              <a:spcBef>
                <a:spcPts val="0"/>
              </a:spcBef>
              <a:spcAft>
                <a:spcPts val="0"/>
              </a:spcAft>
              <a:buSzPts val="1800"/>
              <a:buNone/>
            </a:pPr>
            <a:endParaRPr sz="1200" b="1" dirty="0">
              <a:solidFill>
                <a:srgbClr val="9E9E9E"/>
              </a:solidFill>
              <a:latin typeface="Open Sans"/>
              <a:ea typeface="Open Sans"/>
              <a:cs typeface="Open Sans"/>
              <a:sym typeface="Open Sans"/>
            </a:endParaRPr>
          </a:p>
          <a:p>
            <a:pPr marL="457200" lvl="0" indent="-228600" algn="l" rtl="0">
              <a:lnSpc>
                <a:spcPct val="115000"/>
              </a:lnSpc>
              <a:spcBef>
                <a:spcPts val="0"/>
              </a:spcBef>
              <a:spcAft>
                <a:spcPts val="0"/>
              </a:spcAft>
              <a:buSzPts val="1800"/>
              <a:buNone/>
            </a:pPr>
            <a:endParaRPr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1" name="Google Shape;411;p6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dirty="0" err="1"/>
              <a:t>WellPath</a:t>
            </a:r>
            <a:r>
              <a:rPr lang="en" dirty="0"/>
              <a:t>: Interview Sessions</a:t>
            </a:r>
            <a:endParaRPr dirty="0"/>
          </a:p>
        </p:txBody>
      </p:sp>
      <p:sp>
        <p:nvSpPr>
          <p:cNvPr id="412" name="Google Shape;412;p67"/>
          <p:cNvSpPr txBox="1">
            <a:spLocks noGrp="1"/>
          </p:cNvSpPr>
          <p:nvPr>
            <p:ph type="body" idx="1"/>
          </p:nvPr>
        </p:nvSpPr>
        <p:spPr>
          <a:xfrm>
            <a:off x="311700" y="1152474"/>
            <a:ext cx="8520600" cy="3900171"/>
          </a:xfrm>
          <a:prstGeom prst="rect">
            <a:avLst/>
          </a:prstGeom>
          <a:noFill/>
          <a:ln>
            <a:noFill/>
          </a:ln>
        </p:spPr>
        <p:txBody>
          <a:bodyPr spcFirstLastPara="1" wrap="square" lIns="91425" tIns="91425" rIns="91425" bIns="91425" anchor="t" anchorCtr="0">
            <a:noAutofit/>
          </a:bodyPr>
          <a:lstStyle/>
          <a:p>
            <a:pPr marL="114300" lvl="0" indent="0" algn="l" rtl="0">
              <a:lnSpc>
                <a:spcPct val="115000"/>
              </a:lnSpc>
              <a:spcBef>
                <a:spcPts val="0"/>
              </a:spcBef>
              <a:spcAft>
                <a:spcPts val="0"/>
              </a:spcAft>
              <a:buSzPts val="1800"/>
              <a:buNone/>
            </a:pPr>
            <a:r>
              <a:rPr lang="en-US" sz="1050" b="1" dirty="0">
                <a:solidFill>
                  <a:schemeClr val="tx1"/>
                </a:solidFill>
                <a:latin typeface="Open Sans" panose="020B0606030504020204" pitchFamily="34" charset="0"/>
                <a:ea typeface="Open Sans" panose="020B0606030504020204" pitchFamily="34" charset="0"/>
                <a:cs typeface="Open Sans" panose="020B0606030504020204" pitchFamily="34" charset="0"/>
                <a:sym typeface="Open Sans"/>
              </a:rPr>
              <a:t>Tasks</a:t>
            </a:r>
            <a:endParaRPr lang="en-US" sz="105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pPr marL="114300" indent="0" algn="l">
              <a:buNone/>
            </a:pPr>
            <a:r>
              <a:rPr lang="en-US" sz="1050" b="0" u="none" strike="noStrike"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Now I’m going to show you a prototype of the app. Keep in mind that this isn’t a test… And there’s no right or wrong answer. We’re trying to understand how well this idea works for you. And because it’s a prototype, not everything you see in the app may work.</a:t>
            </a:r>
          </a:p>
          <a:p>
            <a:pPr marL="114300" indent="0" algn="l">
              <a:buNone/>
            </a:pPr>
            <a:r>
              <a:rPr lang="en-US" sz="1050" b="0" u="none" strike="noStrike"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One more thing… As you start using the prototype, I’m going to ask you to think out loud. I’m interested in hearing what you are seeing on the screen, how you are interpreting it, and what you expect things to do.</a:t>
            </a:r>
          </a:p>
          <a:p>
            <a:pPr marL="114300" lvl="0" indent="0" algn="l" rtl="0">
              <a:lnSpc>
                <a:spcPct val="115000"/>
              </a:lnSpc>
              <a:spcBef>
                <a:spcPts val="0"/>
              </a:spcBef>
              <a:spcAft>
                <a:spcPts val="0"/>
              </a:spcAft>
              <a:buSzPts val="1800"/>
              <a:buNone/>
            </a:pPr>
            <a:r>
              <a:rPr lang="en-US" sz="1050" b="1" dirty="0">
                <a:solidFill>
                  <a:schemeClr val="tx1"/>
                </a:solidFill>
                <a:latin typeface="Open Sans" panose="020B0606030504020204" pitchFamily="34" charset="0"/>
                <a:ea typeface="Open Sans" panose="020B0606030504020204" pitchFamily="34" charset="0"/>
                <a:cs typeface="Open Sans" panose="020B0606030504020204" pitchFamily="34" charset="0"/>
                <a:sym typeface="Open Sans"/>
              </a:rPr>
              <a:t> </a:t>
            </a:r>
            <a:endParaRPr lang="en-US" sz="105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pPr marL="114300" lvl="0" indent="0" algn="l" rtl="0">
              <a:lnSpc>
                <a:spcPct val="115000"/>
              </a:lnSpc>
              <a:spcBef>
                <a:spcPts val="0"/>
              </a:spcBef>
              <a:spcAft>
                <a:spcPts val="0"/>
              </a:spcAft>
              <a:buSzPts val="1800"/>
              <a:buNone/>
            </a:pPr>
            <a:r>
              <a:rPr lang="en-US" sz="1050" b="1" dirty="0">
                <a:solidFill>
                  <a:schemeClr val="tx1"/>
                </a:solidFill>
                <a:latin typeface="Open Sans" panose="020B0606030504020204" pitchFamily="34" charset="0"/>
                <a:ea typeface="Open Sans" panose="020B0606030504020204" pitchFamily="34" charset="0"/>
                <a:cs typeface="Open Sans" panose="020B0606030504020204" pitchFamily="34" charset="0"/>
                <a:sym typeface="Open Sans"/>
              </a:rPr>
              <a:t>Task 1</a:t>
            </a:r>
            <a:endParaRPr lang="en-US" sz="105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pPr marL="114300" indent="0" algn="l">
              <a:buNone/>
            </a:pPr>
            <a:r>
              <a:rPr lang="en-US" sz="1050" b="0" u="none" strike="noStrike"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Go ahead and take a look. Can you describe what you see?</a:t>
            </a:r>
            <a:endParaRPr lang="en-US" sz="105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pPr marL="114300" lvl="0" indent="0" algn="l" rtl="0">
              <a:lnSpc>
                <a:spcPct val="115000"/>
              </a:lnSpc>
              <a:spcBef>
                <a:spcPts val="0"/>
              </a:spcBef>
              <a:spcAft>
                <a:spcPts val="0"/>
              </a:spcAft>
              <a:buSzPts val="1800"/>
              <a:buNone/>
            </a:pPr>
            <a:r>
              <a:rPr lang="en-US" sz="1050" b="1" dirty="0">
                <a:solidFill>
                  <a:schemeClr val="tx1"/>
                </a:solidFill>
                <a:latin typeface="Open Sans" panose="020B0606030504020204" pitchFamily="34" charset="0"/>
                <a:ea typeface="Open Sans" panose="020B0606030504020204" pitchFamily="34" charset="0"/>
                <a:cs typeface="Open Sans" panose="020B0606030504020204" pitchFamily="34" charset="0"/>
                <a:sym typeface="Open Sans"/>
              </a:rPr>
              <a:t>Task 2</a:t>
            </a:r>
            <a:endParaRPr lang="en-US" sz="1050" dirty="0">
              <a:solidFill>
                <a:schemeClr val="tx1"/>
              </a:solidFill>
              <a:latin typeface="Open Sans" panose="020B0606030504020204" pitchFamily="34" charset="0"/>
              <a:ea typeface="Open Sans" panose="020B0606030504020204" pitchFamily="34" charset="0"/>
              <a:cs typeface="Open Sans" panose="020B0606030504020204" pitchFamily="34" charset="0"/>
              <a:sym typeface="Open Sans"/>
            </a:endParaRPr>
          </a:p>
          <a:p>
            <a:pPr marL="114300" lvl="0" indent="0" algn="l" rtl="0">
              <a:lnSpc>
                <a:spcPct val="115000"/>
              </a:lnSpc>
              <a:spcBef>
                <a:spcPts val="0"/>
              </a:spcBef>
              <a:spcAft>
                <a:spcPts val="0"/>
              </a:spcAft>
              <a:buSzPts val="1800"/>
              <a:buNone/>
            </a:pPr>
            <a:r>
              <a:rPr lang="en-US" sz="1050" b="0" u="none" strike="noStrike"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How would you access the app? Can you show me?</a:t>
            </a:r>
            <a:r>
              <a:rPr lang="en-US" sz="1050" dirty="0">
                <a:solidFill>
                  <a:schemeClr val="tx1"/>
                </a:solidFill>
                <a:latin typeface="Open Sans" panose="020B0606030504020204" pitchFamily="34" charset="0"/>
                <a:ea typeface="Open Sans" panose="020B0606030504020204" pitchFamily="34" charset="0"/>
                <a:cs typeface="Open Sans" panose="020B0606030504020204" pitchFamily="34" charset="0"/>
                <a:sym typeface="Open Sans"/>
              </a:rPr>
              <a:t> </a:t>
            </a:r>
          </a:p>
          <a:p>
            <a:pPr marL="114300" lvl="0" indent="0" algn="l" rtl="0">
              <a:lnSpc>
                <a:spcPct val="115000"/>
              </a:lnSpc>
              <a:spcBef>
                <a:spcPts val="0"/>
              </a:spcBef>
              <a:spcAft>
                <a:spcPts val="0"/>
              </a:spcAft>
              <a:buSzPts val="1800"/>
              <a:buNone/>
            </a:pPr>
            <a:r>
              <a:rPr lang="en-US" sz="1050" b="1" dirty="0">
                <a:solidFill>
                  <a:schemeClr val="tx1"/>
                </a:solidFill>
                <a:latin typeface="Open Sans" panose="020B0606030504020204" pitchFamily="34" charset="0"/>
                <a:ea typeface="Open Sans" panose="020B0606030504020204" pitchFamily="34" charset="0"/>
                <a:cs typeface="Open Sans" panose="020B0606030504020204" pitchFamily="34" charset="0"/>
                <a:sym typeface="Open Sans"/>
              </a:rPr>
              <a:t>Task 3</a:t>
            </a:r>
          </a:p>
          <a:p>
            <a:pPr marL="114300" indent="0">
              <a:buNone/>
            </a:pPr>
            <a:r>
              <a:rPr lang="en-US" sz="1050" b="0" u="none" strike="noStrike"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Let’s say that you wanted to find recipes. How would you do that?</a:t>
            </a:r>
          </a:p>
          <a:p>
            <a:pPr marL="114300" indent="0">
              <a:buNone/>
            </a:pPr>
            <a:r>
              <a:rPr lang="en-US" sz="1050" b="1" dirty="0">
                <a:solidFill>
                  <a:schemeClr val="tx1"/>
                </a:solidFill>
                <a:latin typeface="Open Sans" panose="020B0606030504020204" pitchFamily="34" charset="0"/>
                <a:ea typeface="Open Sans" panose="020B0606030504020204" pitchFamily="34" charset="0"/>
                <a:cs typeface="Open Sans" panose="020B0606030504020204" pitchFamily="34" charset="0"/>
              </a:rPr>
              <a:t>Task 4</a:t>
            </a:r>
          </a:p>
          <a:p>
            <a:pPr marL="114300" indent="0">
              <a:buNone/>
            </a:pPr>
            <a:r>
              <a:rPr lang="en-US" sz="1050" b="0" u="none" strike="noStrike"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Now you are looking for recipes, what can you see? Can you please describe for me?</a:t>
            </a:r>
          </a:p>
          <a:p>
            <a:pPr marL="114300" indent="0">
              <a:buNone/>
            </a:pPr>
            <a:r>
              <a:rPr lang="en-US" sz="1050" b="1" dirty="0">
                <a:solidFill>
                  <a:schemeClr val="tx1"/>
                </a:solidFill>
                <a:latin typeface="Open Sans" panose="020B0606030504020204" pitchFamily="34" charset="0"/>
                <a:ea typeface="Open Sans" panose="020B0606030504020204" pitchFamily="34" charset="0"/>
                <a:cs typeface="Open Sans" panose="020B0606030504020204" pitchFamily="34" charset="0"/>
              </a:rPr>
              <a:t>Task 5</a:t>
            </a:r>
          </a:p>
          <a:p>
            <a:pPr marL="114300" indent="0">
              <a:buNone/>
            </a:pPr>
            <a:r>
              <a:rPr lang="en-US" sz="1050" b="0" u="none" strike="noStrike"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Let’s say that you wanted to find recipes for breakfast. How would you do </a:t>
            </a:r>
            <a:r>
              <a:rPr lang="en-US" sz="1050" dirty="0">
                <a:solidFill>
                  <a:schemeClr val="tx1"/>
                </a:solidFill>
                <a:latin typeface="Open Sans" panose="020B0606030504020204" pitchFamily="34" charset="0"/>
                <a:ea typeface="Open Sans" panose="020B0606030504020204" pitchFamily="34" charset="0"/>
                <a:cs typeface="Open Sans" panose="020B0606030504020204" pitchFamily="34" charset="0"/>
              </a:rPr>
              <a:t>that?</a:t>
            </a:r>
          </a:p>
          <a:p>
            <a:pPr marL="114300" indent="0">
              <a:buNone/>
            </a:pPr>
            <a:r>
              <a:rPr lang="en-US" sz="1050" b="1" u="none" strike="noStrike"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Task 6</a:t>
            </a:r>
          </a:p>
          <a:p>
            <a:pPr marL="114300" indent="0">
              <a:buNone/>
            </a:pPr>
            <a:r>
              <a:rPr lang="en-US" sz="1050" dirty="0">
                <a:solidFill>
                  <a:schemeClr val="tx1"/>
                </a:solidFill>
                <a:latin typeface="Open Sans" panose="020B0606030504020204" pitchFamily="34" charset="0"/>
                <a:ea typeface="Open Sans" panose="020B0606030504020204" pitchFamily="34" charset="0"/>
                <a:cs typeface="Open Sans" panose="020B0606030504020204" pitchFamily="34" charset="0"/>
              </a:rPr>
              <a:t>You have selected breakfast, what are your options now?</a:t>
            </a:r>
          </a:p>
          <a:p>
            <a:pPr marL="114300" indent="0">
              <a:buNone/>
            </a:pPr>
            <a:r>
              <a:rPr lang="en-US" sz="1050" b="1" u="none" strike="noStrike"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Task 7</a:t>
            </a:r>
          </a:p>
          <a:p>
            <a:pPr marL="114300" indent="0">
              <a:buNone/>
            </a:pPr>
            <a:r>
              <a:rPr lang="en-US" sz="1050" dirty="0">
                <a:solidFill>
                  <a:schemeClr val="tx1"/>
                </a:solidFill>
                <a:latin typeface="Open Sans" panose="020B0606030504020204" pitchFamily="34" charset="0"/>
                <a:ea typeface="Open Sans" panose="020B0606030504020204" pitchFamily="34" charset="0"/>
                <a:cs typeface="Open Sans" panose="020B0606030504020204" pitchFamily="34" charset="0"/>
              </a:rPr>
              <a:t>How do you get your recipe?</a:t>
            </a:r>
            <a:endParaRPr sz="1050" b="1" dirty="0">
              <a:solidFill>
                <a:schemeClr val="tx1"/>
              </a:solidFill>
              <a:latin typeface="Open Sans"/>
              <a:ea typeface="Open Sans"/>
              <a:cs typeface="Open Sans"/>
              <a:sym typeface="Open Sans"/>
            </a:endParaRPr>
          </a:p>
          <a:p>
            <a:pPr marL="457200" lvl="0" indent="-228600" algn="l" rtl="0">
              <a:lnSpc>
                <a:spcPct val="115000"/>
              </a:lnSpc>
              <a:spcBef>
                <a:spcPts val="0"/>
              </a:spcBef>
              <a:spcAft>
                <a:spcPts val="0"/>
              </a:spcAft>
              <a:buSzPts val="1800"/>
              <a:buNone/>
            </a:pPr>
            <a:endParaRPr dirty="0"/>
          </a:p>
        </p:txBody>
      </p:sp>
    </p:spTree>
    <p:extLst>
      <p:ext uri="{BB962C8B-B14F-4D97-AF65-F5344CB8AC3E}">
        <p14:creationId xmlns:p14="http://schemas.microsoft.com/office/powerpoint/2010/main" val="33984210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1" name="Google Shape;411;p6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dirty="0" err="1"/>
              <a:t>WellPath</a:t>
            </a:r>
            <a:r>
              <a:rPr lang="en" dirty="0"/>
              <a:t>: Interview Sessions</a:t>
            </a:r>
            <a:endParaRPr dirty="0"/>
          </a:p>
        </p:txBody>
      </p:sp>
      <p:sp>
        <p:nvSpPr>
          <p:cNvPr id="412" name="Google Shape;412;p6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114300" lvl="0" indent="0" algn="l" rtl="0">
              <a:lnSpc>
                <a:spcPct val="115000"/>
              </a:lnSpc>
              <a:spcBef>
                <a:spcPts val="0"/>
              </a:spcBef>
              <a:spcAft>
                <a:spcPts val="0"/>
              </a:spcAft>
              <a:buSzPts val="1800"/>
              <a:buNone/>
            </a:pPr>
            <a:r>
              <a:rPr lang="en-US" sz="1200" b="1" dirty="0">
                <a:solidFill>
                  <a:schemeClr val="tx1"/>
                </a:solidFill>
                <a:latin typeface="Open Sans" panose="020B0606030504020204" pitchFamily="34" charset="0"/>
                <a:ea typeface="Open Sans" panose="020B0606030504020204" pitchFamily="34" charset="0"/>
                <a:cs typeface="Open Sans" panose="020B0606030504020204" pitchFamily="34" charset="0"/>
                <a:sym typeface="Open Sans"/>
              </a:rPr>
              <a:t>Wrap Up</a:t>
            </a:r>
            <a:endParaRPr lang="en-US" sz="12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pPr marL="114300" indent="0" algn="l">
              <a:buNone/>
            </a:pPr>
            <a:r>
              <a:rPr lang="en-US" sz="1200" b="0" u="none" strike="noStrike" dirty="0">
                <a:solidFill>
                  <a:srgbClr val="0B0B0B"/>
                </a:solidFill>
                <a:effectLst/>
                <a:latin typeface="Open Sans" panose="020B0606030504020204" pitchFamily="34" charset="0"/>
                <a:ea typeface="Open Sans" panose="020B0606030504020204" pitchFamily="34" charset="0"/>
                <a:cs typeface="Open Sans" panose="020B0606030504020204" pitchFamily="34" charset="0"/>
              </a:rPr>
              <a:t>Awesome! Thanks so much for going through all of that with us. Just a few more questions</a:t>
            </a:r>
          </a:p>
          <a:p>
            <a:pPr algn="l">
              <a:buFont typeface="Arial" panose="020B0604020202020204" pitchFamily="34" charset="0"/>
              <a:buChar char="•"/>
            </a:pPr>
            <a:r>
              <a:rPr lang="en-US" sz="1200" b="0" u="none" strike="noStrike" dirty="0">
                <a:solidFill>
                  <a:srgbClr val="0B0B0B"/>
                </a:solidFill>
                <a:effectLst/>
                <a:latin typeface="Open Sans" panose="020B0606030504020204" pitchFamily="34" charset="0"/>
                <a:ea typeface="Open Sans" panose="020B0606030504020204" pitchFamily="34" charset="0"/>
                <a:cs typeface="Open Sans" panose="020B0606030504020204" pitchFamily="34" charset="0"/>
              </a:rPr>
              <a:t>Do you think this is something you would use? Why or why not?</a:t>
            </a:r>
          </a:p>
          <a:p>
            <a:pPr algn="l">
              <a:buFont typeface="Arial" panose="020B0604020202020204" pitchFamily="34" charset="0"/>
              <a:buChar char="•"/>
            </a:pPr>
            <a:r>
              <a:rPr lang="en-US" sz="1200" b="0" u="none" strike="noStrike" dirty="0">
                <a:solidFill>
                  <a:srgbClr val="0B0B0B"/>
                </a:solidFill>
                <a:effectLst/>
                <a:latin typeface="Open Sans" panose="020B0606030504020204" pitchFamily="34" charset="0"/>
                <a:ea typeface="Open Sans" panose="020B0606030504020204" pitchFamily="34" charset="0"/>
                <a:cs typeface="Open Sans" panose="020B0606030504020204" pitchFamily="34" charset="0"/>
              </a:rPr>
              <a:t>Is there anything you think could be improved?</a:t>
            </a:r>
          </a:p>
          <a:p>
            <a:pPr algn="l">
              <a:buFont typeface="Arial" panose="020B0604020202020204" pitchFamily="34" charset="0"/>
              <a:buChar char="•"/>
            </a:pPr>
            <a:r>
              <a:rPr lang="en-US" sz="1200" b="0" u="none" strike="noStrike" dirty="0">
                <a:solidFill>
                  <a:srgbClr val="0B0B0B"/>
                </a:solidFill>
                <a:effectLst/>
                <a:latin typeface="Open Sans" panose="020B0606030504020204" pitchFamily="34" charset="0"/>
                <a:ea typeface="Open Sans" panose="020B0606030504020204" pitchFamily="34" charset="0"/>
                <a:cs typeface="Open Sans" panose="020B0606030504020204" pitchFamily="34" charset="0"/>
              </a:rPr>
              <a:t>Is there any other feedback you want to share with us?</a:t>
            </a:r>
          </a:p>
          <a:p>
            <a:pPr marL="114300" indent="0" algn="l">
              <a:buNone/>
            </a:pPr>
            <a:endParaRPr lang="en-US" sz="1200" b="0" u="none" strike="noStrike" dirty="0">
              <a:solidFill>
                <a:srgbClr val="0B0B0B"/>
              </a:solidFill>
              <a:effectLst/>
              <a:latin typeface="Open Sans" panose="020B0606030504020204" pitchFamily="34" charset="0"/>
              <a:ea typeface="Open Sans" panose="020B0606030504020204" pitchFamily="34" charset="0"/>
              <a:cs typeface="Open Sans" panose="020B0606030504020204" pitchFamily="34" charset="0"/>
            </a:endParaRPr>
          </a:p>
          <a:p>
            <a:pPr marL="114300" indent="0" algn="l">
              <a:buNone/>
            </a:pPr>
            <a:r>
              <a:rPr lang="en-US" sz="1200" b="0" u="none" strike="noStrike" dirty="0">
                <a:solidFill>
                  <a:srgbClr val="0B0B0B"/>
                </a:solidFill>
                <a:effectLst/>
                <a:latin typeface="Open Sans" panose="020B0606030504020204" pitchFamily="34" charset="0"/>
                <a:ea typeface="Open Sans" panose="020B0606030504020204" pitchFamily="34" charset="0"/>
                <a:cs typeface="Open Sans" panose="020B0606030504020204" pitchFamily="34" charset="0"/>
              </a:rPr>
              <a:t>Thanks so much for coming in! We really appreciate you taking the time to share your thoughts about what we’ve been working on.</a:t>
            </a:r>
          </a:p>
          <a:p>
            <a:pPr marL="114300" lvl="0" indent="0" algn="l" rtl="0">
              <a:lnSpc>
                <a:spcPct val="115000"/>
              </a:lnSpc>
              <a:spcBef>
                <a:spcPts val="0"/>
              </a:spcBef>
              <a:spcAft>
                <a:spcPts val="0"/>
              </a:spcAft>
              <a:buSzPts val="1800"/>
              <a:buNone/>
            </a:pPr>
            <a:endParaRPr sz="1200" b="1" dirty="0">
              <a:solidFill>
                <a:srgbClr val="9E9E9E"/>
              </a:solidFill>
              <a:latin typeface="Open Sans"/>
              <a:ea typeface="Open Sans"/>
              <a:cs typeface="Open Sans"/>
              <a:sym typeface="Open Sans"/>
            </a:endParaRPr>
          </a:p>
          <a:p>
            <a:pPr marL="457200" lvl="0" indent="-228600" algn="l" rtl="0">
              <a:lnSpc>
                <a:spcPct val="115000"/>
              </a:lnSpc>
              <a:spcBef>
                <a:spcPts val="0"/>
              </a:spcBef>
              <a:spcAft>
                <a:spcPts val="0"/>
              </a:spcAft>
              <a:buSzPts val="1800"/>
              <a:buNone/>
            </a:pPr>
            <a:endParaRPr dirty="0"/>
          </a:p>
        </p:txBody>
      </p:sp>
    </p:spTree>
    <p:extLst>
      <p:ext uri="{BB962C8B-B14F-4D97-AF65-F5344CB8AC3E}">
        <p14:creationId xmlns:p14="http://schemas.microsoft.com/office/powerpoint/2010/main" val="14665967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25"/>
        <p:cNvGrpSpPr/>
        <p:nvPr/>
      </p:nvGrpSpPr>
      <p:grpSpPr>
        <a:xfrm>
          <a:off x="0" y="0"/>
          <a:ext cx="0" cy="0"/>
          <a:chOff x="0" y="0"/>
          <a:chExt cx="0" cy="0"/>
        </a:xfrm>
      </p:grpSpPr>
      <p:sp>
        <p:nvSpPr>
          <p:cNvPr id="426" name="Google Shape;426;p69"/>
          <p:cNvSpPr txBox="1">
            <a:spLocks noGrp="1"/>
          </p:cNvSpPr>
          <p:nvPr>
            <p:ph type="title"/>
          </p:nvPr>
        </p:nvSpPr>
        <p:spPr>
          <a:xfrm>
            <a:off x="311700" y="216425"/>
            <a:ext cx="8520600" cy="572700"/>
          </a:xfrm>
          <a:prstGeom prst="rect">
            <a:avLst/>
          </a:prstGeom>
          <a:noFill/>
          <a:ln>
            <a:noFill/>
          </a:ln>
        </p:spPr>
        <p:txBody>
          <a:bodyPr spcFirstLastPara="1" wrap="square" lIns="34275" tIns="34275" rIns="34275" bIns="34275" anchor="t" anchorCtr="0">
            <a:noAutofit/>
          </a:bodyPr>
          <a:lstStyle/>
          <a:p>
            <a:pPr marL="0" lvl="0" indent="0" algn="l" rtl="0">
              <a:lnSpc>
                <a:spcPct val="100000"/>
              </a:lnSpc>
              <a:spcBef>
                <a:spcPts val="0"/>
              </a:spcBef>
              <a:spcAft>
                <a:spcPts val="0"/>
              </a:spcAft>
              <a:buSzPts val="500"/>
              <a:buNone/>
            </a:pPr>
            <a:r>
              <a:rPr lang="en" sz="3200"/>
              <a:t>User Testing: Participant 1 Key Findings</a:t>
            </a:r>
            <a:endParaRPr sz="3200"/>
          </a:p>
        </p:txBody>
      </p:sp>
      <p:pic>
        <p:nvPicPr>
          <p:cNvPr id="427" name="Google Shape;427;p69">
            <a:hlinkClick r:id="rId3"/>
          </p:cNvPr>
          <p:cNvPicPr preferRelativeResize="0"/>
          <p:nvPr/>
        </p:nvPicPr>
        <p:blipFill rotWithShape="1">
          <a:blip r:embed="rId4">
            <a:alphaModFix/>
          </a:blip>
          <a:srcRect/>
          <a:stretch/>
        </p:blipFill>
        <p:spPr>
          <a:xfrm>
            <a:off x="7980265" y="265627"/>
            <a:ext cx="603665" cy="474295"/>
          </a:xfrm>
          <a:prstGeom prst="rect">
            <a:avLst/>
          </a:prstGeom>
          <a:noFill/>
          <a:ln>
            <a:noFill/>
          </a:ln>
        </p:spPr>
      </p:pic>
      <p:graphicFrame>
        <p:nvGraphicFramePr>
          <p:cNvPr id="429" name="Google Shape;429;p69"/>
          <p:cNvGraphicFramePr/>
          <p:nvPr>
            <p:extLst>
              <p:ext uri="{D42A27DB-BD31-4B8C-83A1-F6EECF244321}">
                <p14:modId xmlns:p14="http://schemas.microsoft.com/office/powerpoint/2010/main" val="680765914"/>
              </p:ext>
            </p:extLst>
          </p:nvPr>
        </p:nvGraphicFramePr>
        <p:xfrm>
          <a:off x="311700" y="982425"/>
          <a:ext cx="8520600" cy="3867925"/>
        </p:xfrm>
        <a:graphic>
          <a:graphicData uri="http://schemas.openxmlformats.org/drawingml/2006/table">
            <a:tbl>
              <a:tblPr>
                <a:noFill/>
                <a:tableStyleId>{7AE55EF4-7F78-439B-A7DA-CE35300F280A}</a:tableStyleId>
              </a:tblPr>
              <a:tblGrid>
                <a:gridCol w="2400125">
                  <a:extLst>
                    <a:ext uri="{9D8B030D-6E8A-4147-A177-3AD203B41FA5}">
                      <a16:colId xmlns:a16="http://schemas.microsoft.com/office/drawing/2014/main" val="20000"/>
                    </a:ext>
                  </a:extLst>
                </a:gridCol>
                <a:gridCol w="6120475">
                  <a:extLst>
                    <a:ext uri="{9D8B030D-6E8A-4147-A177-3AD203B41FA5}">
                      <a16:colId xmlns:a16="http://schemas.microsoft.com/office/drawing/2014/main" val="20001"/>
                    </a:ext>
                  </a:extLst>
                </a:gridCol>
              </a:tblGrid>
              <a:tr h="1133700">
                <a:tc>
                  <a:txBody>
                    <a:bodyPr/>
                    <a:lstStyle/>
                    <a:p>
                      <a:pPr marL="0" marR="0" lvl="0" indent="0" algn="l" rtl="0">
                        <a:lnSpc>
                          <a:spcPct val="100000"/>
                        </a:lnSpc>
                        <a:spcBef>
                          <a:spcPts val="0"/>
                        </a:spcBef>
                        <a:spcAft>
                          <a:spcPts val="0"/>
                        </a:spcAft>
                        <a:buClr>
                          <a:srgbClr val="000000"/>
                        </a:buClr>
                        <a:buSzPts val="1400"/>
                        <a:buFont typeface="Arial"/>
                        <a:buNone/>
                      </a:pPr>
                      <a:r>
                        <a:rPr lang="en" sz="1400" b="1" u="none" strike="noStrike" cap="none" dirty="0">
                          <a:solidFill>
                            <a:srgbClr val="FFFFFF"/>
                          </a:solidFill>
                        </a:rPr>
                        <a:t>What worked well</a:t>
                      </a:r>
                      <a:endParaRPr sz="1400" b="1" u="none" strike="noStrike" cap="none" dirty="0">
                        <a:solidFill>
                          <a:srgbClr val="FFFFFF"/>
                        </a:solidFill>
                      </a:endParaRPr>
                    </a:p>
                    <a:p>
                      <a:pPr marL="0" marR="0" lvl="0" indent="0" algn="l" rtl="0">
                        <a:lnSpc>
                          <a:spcPct val="100000"/>
                        </a:lnSpc>
                        <a:spcBef>
                          <a:spcPts val="0"/>
                        </a:spcBef>
                        <a:spcAft>
                          <a:spcPts val="0"/>
                        </a:spcAft>
                        <a:buClr>
                          <a:srgbClr val="000000"/>
                        </a:buClr>
                        <a:buSzPts val="1400"/>
                        <a:buFont typeface="Arial"/>
                        <a:buNone/>
                      </a:pPr>
                      <a:endParaRPr sz="1400" b="1" u="none" strike="noStrike" cap="none" dirty="0">
                        <a:solidFill>
                          <a:srgbClr val="FFFFFF"/>
                        </a:solidFill>
                      </a:endParaRPr>
                    </a:p>
                    <a:p>
                      <a:pPr marL="0" marR="0" lvl="0" indent="0" algn="l" rtl="0">
                        <a:lnSpc>
                          <a:spcPct val="100000"/>
                        </a:lnSpc>
                        <a:spcBef>
                          <a:spcPts val="0"/>
                        </a:spcBef>
                        <a:spcAft>
                          <a:spcPts val="0"/>
                        </a:spcAft>
                        <a:buClr>
                          <a:srgbClr val="000000"/>
                        </a:buClr>
                        <a:buSzPts val="1400"/>
                        <a:buFont typeface="Arial"/>
                        <a:buNone/>
                      </a:pPr>
                      <a:endParaRPr sz="1400" b="1" u="none" strike="noStrike" cap="none" dirty="0">
                        <a:solidFill>
                          <a:srgbClr val="FFFFFF"/>
                        </a:solidFill>
                      </a:endParaRPr>
                    </a:p>
                    <a:p>
                      <a:pPr marL="0" marR="0" lvl="0" indent="0" algn="l" rtl="0">
                        <a:lnSpc>
                          <a:spcPct val="100000"/>
                        </a:lnSpc>
                        <a:spcBef>
                          <a:spcPts val="0"/>
                        </a:spcBef>
                        <a:spcAft>
                          <a:spcPts val="0"/>
                        </a:spcAft>
                        <a:buClr>
                          <a:srgbClr val="000000"/>
                        </a:buClr>
                        <a:buSzPts val="1400"/>
                        <a:buFont typeface="Arial"/>
                        <a:buNone/>
                      </a:pPr>
                      <a:endParaRPr sz="1400" b="1" u="none" strike="noStrike" cap="none" dirty="0">
                        <a:solidFill>
                          <a:srgbClr val="FFFFFF"/>
                        </a:solidFill>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solidFill>
                      <a:srgbClr val="02B3E4"/>
                    </a:solidFill>
                  </a:tcPr>
                </a:tc>
                <a:tc>
                  <a:txBody>
                    <a:bodyPr/>
                    <a:lstStyle/>
                    <a:p>
                      <a:pPr marL="171450" marR="0" lvl="0" indent="-171450" algn="l" rtl="0">
                        <a:lnSpc>
                          <a:spcPct val="100000"/>
                        </a:lnSpc>
                        <a:spcBef>
                          <a:spcPts val="0"/>
                        </a:spcBef>
                        <a:spcAft>
                          <a:spcPts val="0"/>
                        </a:spcAft>
                        <a:buClr>
                          <a:srgbClr val="000000"/>
                        </a:buClr>
                        <a:buSzPts val="1000"/>
                        <a:buFontTx/>
                        <a:buChar char="-"/>
                      </a:pPr>
                      <a:r>
                        <a:rPr lang="en-GB" sz="1200" i="1" noProof="0" dirty="0"/>
                        <a:t>Understanding of functionality and objectives</a:t>
                      </a:r>
                    </a:p>
                    <a:p>
                      <a:pPr marL="171450" marR="0" lvl="0" indent="-171450" algn="l" rtl="0">
                        <a:lnSpc>
                          <a:spcPct val="100000"/>
                        </a:lnSpc>
                        <a:spcBef>
                          <a:spcPts val="0"/>
                        </a:spcBef>
                        <a:spcAft>
                          <a:spcPts val="0"/>
                        </a:spcAft>
                        <a:buClr>
                          <a:srgbClr val="000000"/>
                        </a:buClr>
                        <a:buSzPts val="1000"/>
                        <a:buFontTx/>
                        <a:buChar char="-"/>
                      </a:pPr>
                      <a:r>
                        <a:rPr lang="en-GB" sz="1200" i="1" noProof="0" dirty="0"/>
                        <a:t>Clear logical sequence</a:t>
                      </a:r>
                    </a:p>
                    <a:p>
                      <a:pPr marL="171450" marR="0" lvl="0" indent="-171450" algn="l" rtl="0">
                        <a:lnSpc>
                          <a:spcPct val="100000"/>
                        </a:lnSpc>
                        <a:spcBef>
                          <a:spcPts val="0"/>
                        </a:spcBef>
                        <a:spcAft>
                          <a:spcPts val="0"/>
                        </a:spcAft>
                        <a:buClr>
                          <a:srgbClr val="000000"/>
                        </a:buClr>
                        <a:buSzPts val="1000"/>
                        <a:buFontTx/>
                        <a:buChar char="-"/>
                      </a:pPr>
                      <a:r>
                        <a:rPr lang="en-GB" sz="1200" i="1" noProof="0" dirty="0"/>
                        <a:t>Fluidity between pages</a:t>
                      </a:r>
                    </a:p>
                    <a:p>
                      <a:pPr marL="171450" marR="0" lvl="0" indent="-171450" algn="l" rtl="0">
                        <a:lnSpc>
                          <a:spcPct val="100000"/>
                        </a:lnSpc>
                        <a:spcBef>
                          <a:spcPts val="0"/>
                        </a:spcBef>
                        <a:spcAft>
                          <a:spcPts val="0"/>
                        </a:spcAft>
                        <a:buClr>
                          <a:srgbClr val="000000"/>
                        </a:buClr>
                        <a:buSzPts val="1000"/>
                        <a:buFontTx/>
                        <a:buChar char="-"/>
                      </a:pPr>
                      <a:r>
                        <a:rPr lang="en-GB" sz="1200" i="1" noProof="0" dirty="0"/>
                        <a:t>Positive receptivity</a:t>
                      </a:r>
                      <a:endParaRPr lang="en-GB" sz="1200" i="1" u="none" strike="noStrike" cap="none" noProof="0" dirty="0"/>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tcPr>
                </a:tc>
                <a:extLst>
                  <a:ext uri="{0D108BD9-81ED-4DB2-BD59-A6C34878D82A}">
                    <a16:rowId xmlns:a16="http://schemas.microsoft.com/office/drawing/2014/main" val="10000"/>
                  </a:ext>
                </a:extLst>
              </a:tr>
              <a:tr h="1133700">
                <a:tc>
                  <a:txBody>
                    <a:bodyPr/>
                    <a:lstStyle/>
                    <a:p>
                      <a:pPr marL="0" marR="0" lvl="0" indent="0" algn="l" rtl="0">
                        <a:lnSpc>
                          <a:spcPct val="100000"/>
                        </a:lnSpc>
                        <a:spcBef>
                          <a:spcPts val="0"/>
                        </a:spcBef>
                        <a:spcAft>
                          <a:spcPts val="0"/>
                        </a:spcAft>
                        <a:buClr>
                          <a:srgbClr val="000000"/>
                        </a:buClr>
                        <a:buSzPts val="1400"/>
                        <a:buFont typeface="Arial"/>
                        <a:buNone/>
                      </a:pPr>
                      <a:r>
                        <a:rPr lang="en" sz="1400" b="1" u="none" strike="noStrike" cap="none" dirty="0">
                          <a:solidFill>
                            <a:srgbClr val="FFFFFF"/>
                          </a:solidFill>
                        </a:rPr>
                        <a:t>Where participants got stuck</a:t>
                      </a:r>
                      <a:endParaRPr sz="1400" b="1" u="none" strike="noStrike" cap="none" dirty="0">
                        <a:solidFill>
                          <a:srgbClr val="FFFFFF"/>
                        </a:solidFill>
                      </a:endParaRPr>
                    </a:p>
                    <a:p>
                      <a:pPr marL="0" marR="0" lvl="0" indent="0" algn="l" rtl="0">
                        <a:lnSpc>
                          <a:spcPct val="100000"/>
                        </a:lnSpc>
                        <a:spcBef>
                          <a:spcPts val="0"/>
                        </a:spcBef>
                        <a:spcAft>
                          <a:spcPts val="0"/>
                        </a:spcAft>
                        <a:buClr>
                          <a:srgbClr val="000000"/>
                        </a:buClr>
                        <a:buSzPts val="1400"/>
                        <a:buFont typeface="Arial"/>
                        <a:buNone/>
                      </a:pPr>
                      <a:endParaRPr sz="1400" b="1" u="none" strike="noStrike" cap="none" dirty="0">
                        <a:solidFill>
                          <a:srgbClr val="FFFFFF"/>
                        </a:solidFill>
                      </a:endParaRPr>
                    </a:p>
                    <a:p>
                      <a:pPr marL="0" marR="0" lvl="0" indent="0" algn="l" rtl="0">
                        <a:lnSpc>
                          <a:spcPct val="100000"/>
                        </a:lnSpc>
                        <a:spcBef>
                          <a:spcPts val="0"/>
                        </a:spcBef>
                        <a:spcAft>
                          <a:spcPts val="0"/>
                        </a:spcAft>
                        <a:buClr>
                          <a:srgbClr val="000000"/>
                        </a:buClr>
                        <a:buSzPts val="1400"/>
                        <a:buFont typeface="Arial"/>
                        <a:buNone/>
                      </a:pPr>
                      <a:endParaRPr sz="1400" b="1" u="none" strike="noStrike" cap="none" dirty="0">
                        <a:solidFill>
                          <a:srgbClr val="FFFFFF"/>
                        </a:solidFill>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solidFill>
                      <a:srgbClr val="02B3E4"/>
                    </a:solidFill>
                  </a:tcPr>
                </a:tc>
                <a:tc>
                  <a:txBody>
                    <a:bodyPr/>
                    <a:lstStyle/>
                    <a:p>
                      <a:pPr marL="171450" marR="0" lvl="0" indent="-171450" algn="l" defTabSz="914400" rtl="0" eaLnBrk="1" fontAlgn="auto" latinLnBrk="0" hangingPunct="1">
                        <a:lnSpc>
                          <a:spcPct val="100000"/>
                        </a:lnSpc>
                        <a:spcBef>
                          <a:spcPts val="0"/>
                        </a:spcBef>
                        <a:spcAft>
                          <a:spcPts val="0"/>
                        </a:spcAft>
                        <a:buClr>
                          <a:srgbClr val="000000"/>
                        </a:buClr>
                        <a:buSzPts val="1000"/>
                        <a:buFontTx/>
                        <a:buChar char="-"/>
                        <a:tabLst/>
                        <a:defRPr/>
                      </a:pPr>
                      <a:r>
                        <a:rPr lang="en-US" sz="1000" i="1" u="none" strike="noStrike" cap="none" noProof="0" dirty="0"/>
                        <a:t>Enter the code: it was not immediately clear how to get the code</a:t>
                      </a:r>
                    </a:p>
                    <a:p>
                      <a:pPr marL="171450" marR="0" lvl="0" indent="-171450" algn="l" defTabSz="914400" rtl="0" eaLnBrk="1" fontAlgn="auto" latinLnBrk="0" hangingPunct="1">
                        <a:lnSpc>
                          <a:spcPct val="100000"/>
                        </a:lnSpc>
                        <a:spcBef>
                          <a:spcPts val="0"/>
                        </a:spcBef>
                        <a:spcAft>
                          <a:spcPts val="0"/>
                        </a:spcAft>
                        <a:buClr>
                          <a:srgbClr val="000000"/>
                        </a:buClr>
                        <a:buSzPts val="1000"/>
                        <a:buFontTx/>
                        <a:buChar char="-"/>
                        <a:tabLst/>
                        <a:defRPr/>
                      </a:pPr>
                      <a:r>
                        <a:rPr lang="en-US" sz="1000" i="1" u="none" strike="noStrike" cap="none" noProof="0" dirty="0"/>
                        <a:t>Expected more interactive functions</a:t>
                      </a:r>
                      <a:endParaRPr sz="1000" i="1" u="none" strike="noStrike" cap="none" dirty="0"/>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tcPr>
                </a:tc>
                <a:extLst>
                  <a:ext uri="{0D108BD9-81ED-4DB2-BD59-A6C34878D82A}">
                    <a16:rowId xmlns:a16="http://schemas.microsoft.com/office/drawing/2014/main" val="10001"/>
                  </a:ext>
                </a:extLst>
              </a:tr>
              <a:tr h="1600525">
                <a:tc>
                  <a:txBody>
                    <a:bodyPr/>
                    <a:lstStyle/>
                    <a:p>
                      <a:pPr marL="0" marR="0" lvl="0" indent="0" algn="l" rtl="0">
                        <a:lnSpc>
                          <a:spcPct val="100000"/>
                        </a:lnSpc>
                        <a:spcBef>
                          <a:spcPts val="0"/>
                        </a:spcBef>
                        <a:spcAft>
                          <a:spcPts val="0"/>
                        </a:spcAft>
                        <a:buClr>
                          <a:srgbClr val="000000"/>
                        </a:buClr>
                        <a:buSzPts val="1400"/>
                        <a:buFont typeface="Arial"/>
                        <a:buNone/>
                      </a:pPr>
                      <a:r>
                        <a:rPr lang="en" sz="1400" b="1" u="none" strike="noStrike" cap="none">
                          <a:solidFill>
                            <a:srgbClr val="FFFFFF"/>
                          </a:solidFill>
                        </a:rPr>
                        <a:t>Other observations</a:t>
                      </a:r>
                      <a:endParaRPr sz="1400" b="1" u="none" strike="noStrike" cap="none">
                        <a:solidFill>
                          <a:srgbClr val="FFFFFF"/>
                        </a:solidFill>
                      </a:endParaRPr>
                    </a:p>
                    <a:p>
                      <a:pPr marL="0" marR="0" lvl="0" indent="0" algn="l" rtl="0">
                        <a:lnSpc>
                          <a:spcPct val="100000"/>
                        </a:lnSpc>
                        <a:spcBef>
                          <a:spcPts val="0"/>
                        </a:spcBef>
                        <a:spcAft>
                          <a:spcPts val="0"/>
                        </a:spcAft>
                        <a:buClr>
                          <a:srgbClr val="000000"/>
                        </a:buClr>
                        <a:buSzPts val="1400"/>
                        <a:buFont typeface="Arial"/>
                        <a:buNone/>
                      </a:pPr>
                      <a:endParaRPr sz="1400" b="1" u="none" strike="noStrike" cap="none">
                        <a:solidFill>
                          <a:srgbClr val="FFFFFF"/>
                        </a:solidFill>
                      </a:endParaRPr>
                    </a:p>
                    <a:p>
                      <a:pPr marL="0" marR="0" lvl="0" indent="0" algn="l" rtl="0">
                        <a:lnSpc>
                          <a:spcPct val="100000"/>
                        </a:lnSpc>
                        <a:spcBef>
                          <a:spcPts val="0"/>
                        </a:spcBef>
                        <a:spcAft>
                          <a:spcPts val="0"/>
                        </a:spcAft>
                        <a:buClr>
                          <a:srgbClr val="000000"/>
                        </a:buClr>
                        <a:buSzPts val="1400"/>
                        <a:buFont typeface="Arial"/>
                        <a:buNone/>
                      </a:pPr>
                      <a:endParaRPr sz="1400" b="1" u="none" strike="noStrike" cap="none">
                        <a:solidFill>
                          <a:srgbClr val="FFFFFF"/>
                        </a:solidFill>
                      </a:endParaRPr>
                    </a:p>
                    <a:p>
                      <a:pPr marL="0" marR="0" lvl="0" indent="0" algn="l" rtl="0">
                        <a:lnSpc>
                          <a:spcPct val="100000"/>
                        </a:lnSpc>
                        <a:spcBef>
                          <a:spcPts val="0"/>
                        </a:spcBef>
                        <a:spcAft>
                          <a:spcPts val="0"/>
                        </a:spcAft>
                        <a:buClr>
                          <a:srgbClr val="000000"/>
                        </a:buClr>
                        <a:buSzPts val="1400"/>
                        <a:buFont typeface="Arial"/>
                        <a:buNone/>
                      </a:pPr>
                      <a:endParaRPr sz="1400" b="1" u="none" strike="noStrike" cap="none">
                        <a:solidFill>
                          <a:srgbClr val="FFFFFF"/>
                        </a:solidFill>
                      </a:endParaRPr>
                    </a:p>
                    <a:p>
                      <a:pPr marL="0" marR="0" lvl="0" indent="0" algn="l" rtl="0">
                        <a:lnSpc>
                          <a:spcPct val="100000"/>
                        </a:lnSpc>
                        <a:spcBef>
                          <a:spcPts val="0"/>
                        </a:spcBef>
                        <a:spcAft>
                          <a:spcPts val="0"/>
                        </a:spcAft>
                        <a:buClr>
                          <a:srgbClr val="000000"/>
                        </a:buClr>
                        <a:buSzPts val="1400"/>
                        <a:buFont typeface="Arial"/>
                        <a:buNone/>
                      </a:pPr>
                      <a:endParaRPr sz="1400" b="1" u="none" strike="noStrike" cap="none">
                        <a:solidFill>
                          <a:srgbClr val="FFFFFF"/>
                        </a:solidFill>
                      </a:endParaRPr>
                    </a:p>
                    <a:p>
                      <a:pPr marL="0" marR="0" lvl="0" indent="0" algn="l" rtl="0">
                        <a:lnSpc>
                          <a:spcPct val="100000"/>
                        </a:lnSpc>
                        <a:spcBef>
                          <a:spcPts val="0"/>
                        </a:spcBef>
                        <a:spcAft>
                          <a:spcPts val="0"/>
                        </a:spcAft>
                        <a:buClr>
                          <a:srgbClr val="000000"/>
                        </a:buClr>
                        <a:buSzPts val="1400"/>
                        <a:buFont typeface="Arial"/>
                        <a:buNone/>
                      </a:pPr>
                      <a:endParaRPr sz="1400" b="1" u="none" strike="noStrike" cap="none">
                        <a:solidFill>
                          <a:srgbClr val="FFFFFF"/>
                        </a:solidFill>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solidFill>
                      <a:srgbClr val="02B3E4"/>
                    </a:solidFill>
                  </a:tcPr>
                </a:tc>
                <a:tc>
                  <a:txBody>
                    <a:bodyPr/>
                    <a:lstStyle/>
                    <a:p>
                      <a:pPr marL="171450" marR="0" lvl="0" indent="-171450" algn="l" rtl="0">
                        <a:lnSpc>
                          <a:spcPct val="100000"/>
                        </a:lnSpc>
                        <a:spcBef>
                          <a:spcPts val="0"/>
                        </a:spcBef>
                        <a:spcAft>
                          <a:spcPts val="0"/>
                        </a:spcAft>
                        <a:buClr>
                          <a:srgbClr val="000000"/>
                        </a:buClr>
                        <a:buSzPts val="1000"/>
                        <a:buFontTx/>
                        <a:buChar char="-"/>
                      </a:pPr>
                      <a:r>
                        <a:rPr lang="en-US" sz="1000" i="1" u="none" strike="noStrike" cap="none" dirty="0"/>
                        <a:t>Is it a good idea to include a video of the recipe?</a:t>
                      </a:r>
                    </a:p>
                    <a:p>
                      <a:pPr marL="171450" marR="0" lvl="0" indent="-171450" algn="l" defTabSz="914400" rtl="0" eaLnBrk="1" fontAlgn="auto" latinLnBrk="0" hangingPunct="1">
                        <a:lnSpc>
                          <a:spcPct val="100000"/>
                        </a:lnSpc>
                        <a:spcBef>
                          <a:spcPts val="0"/>
                        </a:spcBef>
                        <a:spcAft>
                          <a:spcPts val="0"/>
                        </a:spcAft>
                        <a:buClr>
                          <a:srgbClr val="000000"/>
                        </a:buClr>
                        <a:buSzPts val="1000"/>
                        <a:buFontTx/>
                        <a:buChar char="-"/>
                        <a:tabLst/>
                        <a:defRPr/>
                      </a:pPr>
                      <a:r>
                        <a:rPr lang="en-US" sz="1000" i="1" u="none" strike="noStrike" cap="none" noProof="0" dirty="0"/>
                        <a:t>Is it possible to add some functionality to copy and paste the code to access?</a:t>
                      </a: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Google Shape;434;p70"/>
          <p:cNvSpPr txBox="1">
            <a:spLocks noGrp="1"/>
          </p:cNvSpPr>
          <p:nvPr>
            <p:ph type="title"/>
          </p:nvPr>
        </p:nvSpPr>
        <p:spPr>
          <a:xfrm>
            <a:off x="457200" y="304800"/>
            <a:ext cx="8229600" cy="595200"/>
          </a:xfrm>
          <a:prstGeom prst="rect">
            <a:avLst/>
          </a:prstGeom>
          <a:noFill/>
          <a:ln>
            <a:noFill/>
          </a:ln>
        </p:spPr>
        <p:txBody>
          <a:bodyPr spcFirstLastPara="1" wrap="square" lIns="34275" tIns="34275" rIns="34275" bIns="34275" anchor="t" anchorCtr="0">
            <a:noAutofit/>
          </a:bodyPr>
          <a:lstStyle/>
          <a:p>
            <a:pPr marL="0" marR="0" lvl="0" indent="0" algn="l" rtl="0">
              <a:lnSpc>
                <a:spcPct val="100000"/>
              </a:lnSpc>
              <a:spcBef>
                <a:spcPts val="0"/>
              </a:spcBef>
              <a:spcAft>
                <a:spcPts val="0"/>
              </a:spcAft>
              <a:buClr>
                <a:srgbClr val="2D3D4A"/>
              </a:buClr>
              <a:buSzPts val="500"/>
              <a:buFont typeface="Open Sans"/>
              <a:buNone/>
            </a:pPr>
            <a:r>
              <a:rPr lang="en" sz="3200"/>
              <a:t>Participant 1:  Interview Notes</a:t>
            </a:r>
            <a:endParaRPr/>
          </a:p>
        </p:txBody>
      </p:sp>
      <p:sp>
        <p:nvSpPr>
          <p:cNvPr id="2" name="Google Shape;449;p72">
            <a:extLst>
              <a:ext uri="{FF2B5EF4-FFF2-40B4-BE49-F238E27FC236}">
                <a16:creationId xmlns:a16="http://schemas.microsoft.com/office/drawing/2014/main" id="{8443243A-60D5-0185-7BD5-5294B58DC7C8}"/>
              </a:ext>
            </a:extLst>
          </p:cNvPr>
          <p:cNvSpPr txBox="1">
            <a:spLocks noGrp="1"/>
          </p:cNvSpPr>
          <p:nvPr>
            <p:ph type="body" idx="3"/>
          </p:nvPr>
        </p:nvSpPr>
        <p:spPr>
          <a:xfrm>
            <a:off x="457200" y="900000"/>
            <a:ext cx="8229600" cy="3673475"/>
          </a:xfrm>
          <a:prstGeom prst="rect">
            <a:avLst/>
          </a:prstGeom>
          <a:noFill/>
          <a:ln>
            <a:noFill/>
          </a:ln>
        </p:spPr>
        <p:txBody>
          <a:bodyPr spcFirstLastPara="1" wrap="square" lIns="34275" tIns="34275" rIns="34275" bIns="34275" anchor="t" anchorCtr="0">
            <a:noAutofit/>
          </a:bodyPr>
          <a:lstStyle/>
          <a:p>
            <a:pPr marL="514350" marR="0" lvl="0" indent="-285750" algn="l" rtl="0">
              <a:lnSpc>
                <a:spcPct val="150000"/>
              </a:lnSpc>
              <a:spcBef>
                <a:spcPts val="700"/>
              </a:spcBef>
              <a:spcAft>
                <a:spcPts val="0"/>
              </a:spcAft>
              <a:buClr>
                <a:srgbClr val="2D3D4A"/>
              </a:buClr>
              <a:buSzPts val="500"/>
              <a:buFont typeface="Courier New" panose="02070309020205020404" pitchFamily="49" charset="0"/>
              <a:buChar char="o"/>
            </a:pPr>
            <a:r>
              <a:rPr lang="en-US" sz="1600" dirty="0"/>
              <a:t>The user is familiar with apps and seems proficient in their use.</a:t>
            </a:r>
          </a:p>
          <a:p>
            <a:pPr marL="514350" marR="0" lvl="0" indent="-285750" algn="l" rtl="0">
              <a:lnSpc>
                <a:spcPct val="150000"/>
              </a:lnSpc>
              <a:spcBef>
                <a:spcPts val="700"/>
              </a:spcBef>
              <a:spcAft>
                <a:spcPts val="0"/>
              </a:spcAft>
              <a:buClr>
                <a:srgbClr val="2D3D4A"/>
              </a:buClr>
              <a:buSzPts val="500"/>
              <a:buFont typeface="Courier New" panose="02070309020205020404" pitchFamily="49" charset="0"/>
              <a:buChar char="o"/>
            </a:pPr>
            <a:r>
              <a:rPr lang="en-US" sz="1600" dirty="0"/>
              <a:t>The user is unclear about how they will receive the access code but can intuit that it will be via SMS.</a:t>
            </a:r>
          </a:p>
          <a:p>
            <a:pPr marL="514350" marR="0" lvl="0" indent="-285750" algn="l" rtl="0">
              <a:lnSpc>
                <a:spcPct val="150000"/>
              </a:lnSpc>
              <a:spcBef>
                <a:spcPts val="700"/>
              </a:spcBef>
              <a:spcAft>
                <a:spcPts val="0"/>
              </a:spcAft>
              <a:buClr>
                <a:srgbClr val="2D3D4A"/>
              </a:buClr>
              <a:buSzPts val="500"/>
              <a:buFont typeface="Courier New" panose="02070309020205020404" pitchFamily="49" charset="0"/>
              <a:buChar char="o"/>
            </a:pPr>
            <a:r>
              <a:rPr lang="en-US" sz="1600" dirty="0"/>
              <a:t>The user navigates smoothly through different parts of the app.</a:t>
            </a:r>
          </a:p>
          <a:p>
            <a:pPr marL="514350" marR="0" lvl="0" indent="-285750" algn="l" rtl="0">
              <a:lnSpc>
                <a:spcPct val="150000"/>
              </a:lnSpc>
              <a:spcBef>
                <a:spcPts val="700"/>
              </a:spcBef>
              <a:spcAft>
                <a:spcPts val="0"/>
              </a:spcAft>
              <a:buClr>
                <a:srgbClr val="2D3D4A"/>
              </a:buClr>
              <a:buSzPts val="500"/>
              <a:buFont typeface="Courier New" panose="02070309020205020404" pitchFamily="49" charset="0"/>
              <a:buChar char="o"/>
            </a:pPr>
            <a:r>
              <a:rPr lang="en-US" sz="1600" dirty="0"/>
              <a:t>The user seems receptive to the idea of having access to healthy recipes.</a:t>
            </a:r>
          </a:p>
          <a:p>
            <a:pPr marL="514350" marR="0" lvl="0" indent="-285750" algn="l" rtl="0">
              <a:lnSpc>
                <a:spcPct val="150000"/>
              </a:lnSpc>
              <a:spcBef>
                <a:spcPts val="700"/>
              </a:spcBef>
              <a:spcAft>
                <a:spcPts val="0"/>
              </a:spcAft>
              <a:buClr>
                <a:srgbClr val="2D3D4A"/>
              </a:buClr>
              <a:buSzPts val="500"/>
              <a:buFont typeface="Courier New" panose="02070309020205020404" pitchFamily="49" charset="0"/>
              <a:buChar char="o"/>
            </a:pPr>
            <a:r>
              <a:rPr lang="en-US" sz="1600" dirty="0"/>
              <a:t>The user would like personalization and interactivity (videos for the recipes).</a:t>
            </a:r>
          </a:p>
          <a:p>
            <a:pPr marL="514350" marR="0" lvl="0" indent="-285750" algn="l" rtl="0">
              <a:lnSpc>
                <a:spcPct val="150000"/>
              </a:lnSpc>
              <a:spcBef>
                <a:spcPts val="700"/>
              </a:spcBef>
              <a:spcAft>
                <a:spcPts val="0"/>
              </a:spcAft>
              <a:buClr>
                <a:srgbClr val="2D3D4A"/>
              </a:buClr>
              <a:buSzPts val="500"/>
              <a:buFont typeface="Courier New" panose="02070309020205020404" pitchFamily="49" charset="0"/>
              <a:buChar char="o"/>
            </a:pPr>
            <a:r>
              <a:rPr lang="en-US" sz="1600" dirty="0"/>
              <a:t>Suggested Improvements: more personalization, interactive features (videos of the recipes, for example), function “copy and paste” for the enter code.</a:t>
            </a:r>
          </a:p>
          <a:p>
            <a:pPr marL="514350" marR="0" lvl="0" indent="-285750" algn="l" rtl="0">
              <a:lnSpc>
                <a:spcPct val="100000"/>
              </a:lnSpc>
              <a:spcBef>
                <a:spcPts val="700"/>
              </a:spcBef>
              <a:spcAft>
                <a:spcPts val="0"/>
              </a:spcAft>
              <a:buClr>
                <a:srgbClr val="2D3D4A"/>
              </a:buClr>
              <a:buSzPts val="500"/>
              <a:buFont typeface="Courier New" panose="02070309020205020404" pitchFamily="49" charset="0"/>
              <a:buChar char="o"/>
            </a:pPr>
            <a:endParaRPr lang="en-US" i="1"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Google Shape;440;p71"/>
          <p:cNvSpPr txBox="1">
            <a:spLocks noGrp="1"/>
          </p:cNvSpPr>
          <p:nvPr>
            <p:ph type="title"/>
          </p:nvPr>
        </p:nvSpPr>
        <p:spPr>
          <a:xfrm>
            <a:off x="311700" y="234600"/>
            <a:ext cx="8520600" cy="572700"/>
          </a:xfrm>
          <a:prstGeom prst="rect">
            <a:avLst/>
          </a:prstGeom>
          <a:noFill/>
          <a:ln>
            <a:noFill/>
          </a:ln>
        </p:spPr>
        <p:txBody>
          <a:bodyPr spcFirstLastPara="1" wrap="square" lIns="34275" tIns="34275" rIns="34275" bIns="34275" anchor="t" anchorCtr="0">
            <a:noAutofit/>
          </a:bodyPr>
          <a:lstStyle/>
          <a:p>
            <a:pPr marL="0" lvl="0" indent="0" algn="l" rtl="0">
              <a:lnSpc>
                <a:spcPct val="100000"/>
              </a:lnSpc>
              <a:spcBef>
                <a:spcPts val="0"/>
              </a:spcBef>
              <a:spcAft>
                <a:spcPts val="0"/>
              </a:spcAft>
              <a:buSzPts val="500"/>
              <a:buNone/>
            </a:pPr>
            <a:r>
              <a:rPr lang="en" sz="3200"/>
              <a:t>User Testing: Participant 2 Key Findings</a:t>
            </a:r>
            <a:endParaRPr sz="3200"/>
          </a:p>
        </p:txBody>
      </p:sp>
      <p:pic>
        <p:nvPicPr>
          <p:cNvPr id="441" name="Google Shape;441;p71">
            <a:hlinkClick r:id="rId3"/>
          </p:cNvPr>
          <p:cNvPicPr preferRelativeResize="0"/>
          <p:nvPr/>
        </p:nvPicPr>
        <p:blipFill rotWithShape="1">
          <a:blip r:embed="rId4">
            <a:alphaModFix/>
          </a:blip>
          <a:srcRect/>
          <a:stretch/>
        </p:blipFill>
        <p:spPr>
          <a:xfrm>
            <a:off x="7912835" y="258443"/>
            <a:ext cx="636805" cy="554525"/>
          </a:xfrm>
          <a:prstGeom prst="rect">
            <a:avLst/>
          </a:prstGeom>
          <a:noFill/>
          <a:ln>
            <a:noFill/>
          </a:ln>
        </p:spPr>
      </p:pic>
      <p:graphicFrame>
        <p:nvGraphicFramePr>
          <p:cNvPr id="443" name="Google Shape;443;p71"/>
          <p:cNvGraphicFramePr/>
          <p:nvPr>
            <p:extLst>
              <p:ext uri="{D42A27DB-BD31-4B8C-83A1-F6EECF244321}">
                <p14:modId xmlns:p14="http://schemas.microsoft.com/office/powerpoint/2010/main" val="975812692"/>
              </p:ext>
            </p:extLst>
          </p:nvPr>
        </p:nvGraphicFramePr>
        <p:xfrm>
          <a:off x="311700" y="915050"/>
          <a:ext cx="8520600" cy="3867925"/>
        </p:xfrm>
        <a:graphic>
          <a:graphicData uri="http://schemas.openxmlformats.org/drawingml/2006/table">
            <a:tbl>
              <a:tblPr>
                <a:noFill/>
                <a:tableStyleId>{7AE55EF4-7F78-439B-A7DA-CE35300F280A}</a:tableStyleId>
              </a:tblPr>
              <a:tblGrid>
                <a:gridCol w="2400125">
                  <a:extLst>
                    <a:ext uri="{9D8B030D-6E8A-4147-A177-3AD203B41FA5}">
                      <a16:colId xmlns:a16="http://schemas.microsoft.com/office/drawing/2014/main" val="20000"/>
                    </a:ext>
                  </a:extLst>
                </a:gridCol>
                <a:gridCol w="6120475">
                  <a:extLst>
                    <a:ext uri="{9D8B030D-6E8A-4147-A177-3AD203B41FA5}">
                      <a16:colId xmlns:a16="http://schemas.microsoft.com/office/drawing/2014/main" val="20001"/>
                    </a:ext>
                  </a:extLst>
                </a:gridCol>
              </a:tblGrid>
              <a:tr h="1133700">
                <a:tc>
                  <a:txBody>
                    <a:bodyPr/>
                    <a:lstStyle/>
                    <a:p>
                      <a:pPr marL="0" marR="0" lvl="0" indent="0" algn="l" rtl="0">
                        <a:lnSpc>
                          <a:spcPct val="100000"/>
                        </a:lnSpc>
                        <a:spcBef>
                          <a:spcPts val="0"/>
                        </a:spcBef>
                        <a:spcAft>
                          <a:spcPts val="0"/>
                        </a:spcAft>
                        <a:buClr>
                          <a:srgbClr val="000000"/>
                        </a:buClr>
                        <a:buSzPts val="1400"/>
                        <a:buFont typeface="Arial"/>
                        <a:buNone/>
                      </a:pPr>
                      <a:r>
                        <a:rPr lang="en" sz="1400" b="1" u="none" strike="noStrike" cap="none">
                          <a:solidFill>
                            <a:srgbClr val="FFFFFF"/>
                          </a:solidFill>
                        </a:rPr>
                        <a:t>What worked well</a:t>
                      </a:r>
                      <a:endParaRPr sz="1400" b="1" u="none" strike="noStrike" cap="none">
                        <a:solidFill>
                          <a:srgbClr val="FFFFFF"/>
                        </a:solidFill>
                      </a:endParaRPr>
                    </a:p>
                    <a:p>
                      <a:pPr marL="0" marR="0" lvl="0" indent="0" algn="l" rtl="0">
                        <a:lnSpc>
                          <a:spcPct val="100000"/>
                        </a:lnSpc>
                        <a:spcBef>
                          <a:spcPts val="0"/>
                        </a:spcBef>
                        <a:spcAft>
                          <a:spcPts val="0"/>
                        </a:spcAft>
                        <a:buClr>
                          <a:srgbClr val="000000"/>
                        </a:buClr>
                        <a:buSzPts val="1400"/>
                        <a:buFont typeface="Arial"/>
                        <a:buNone/>
                      </a:pPr>
                      <a:endParaRPr sz="1400" b="1" u="none" strike="noStrike" cap="none">
                        <a:solidFill>
                          <a:srgbClr val="FFFFFF"/>
                        </a:solidFill>
                      </a:endParaRPr>
                    </a:p>
                    <a:p>
                      <a:pPr marL="0" marR="0" lvl="0" indent="0" algn="l" rtl="0">
                        <a:lnSpc>
                          <a:spcPct val="100000"/>
                        </a:lnSpc>
                        <a:spcBef>
                          <a:spcPts val="0"/>
                        </a:spcBef>
                        <a:spcAft>
                          <a:spcPts val="0"/>
                        </a:spcAft>
                        <a:buClr>
                          <a:srgbClr val="000000"/>
                        </a:buClr>
                        <a:buSzPts val="1400"/>
                        <a:buFont typeface="Arial"/>
                        <a:buNone/>
                      </a:pPr>
                      <a:endParaRPr sz="1400" b="1" u="none" strike="noStrike" cap="none">
                        <a:solidFill>
                          <a:srgbClr val="FFFFFF"/>
                        </a:solidFill>
                      </a:endParaRPr>
                    </a:p>
                    <a:p>
                      <a:pPr marL="0" marR="0" lvl="0" indent="0" algn="l" rtl="0">
                        <a:lnSpc>
                          <a:spcPct val="100000"/>
                        </a:lnSpc>
                        <a:spcBef>
                          <a:spcPts val="0"/>
                        </a:spcBef>
                        <a:spcAft>
                          <a:spcPts val="0"/>
                        </a:spcAft>
                        <a:buClr>
                          <a:srgbClr val="000000"/>
                        </a:buClr>
                        <a:buSzPts val="1400"/>
                        <a:buFont typeface="Arial"/>
                        <a:buNone/>
                      </a:pPr>
                      <a:endParaRPr sz="1400" b="1" u="none" strike="noStrike" cap="none">
                        <a:solidFill>
                          <a:srgbClr val="FFFFFF"/>
                        </a:solidFill>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solidFill>
                      <a:srgbClr val="02B3E4"/>
                    </a:solidFill>
                  </a:tcPr>
                </a:tc>
                <a:tc>
                  <a:txBody>
                    <a:bodyPr/>
                    <a:lstStyle/>
                    <a:p>
                      <a:pPr marL="171450" marR="0" lvl="0" indent="-171450" algn="l" rtl="0">
                        <a:lnSpc>
                          <a:spcPct val="100000"/>
                        </a:lnSpc>
                        <a:spcBef>
                          <a:spcPts val="0"/>
                        </a:spcBef>
                        <a:spcAft>
                          <a:spcPts val="0"/>
                        </a:spcAft>
                        <a:buClr>
                          <a:srgbClr val="000000"/>
                        </a:buClr>
                        <a:buSzPts val="1000"/>
                        <a:buFontTx/>
                        <a:buChar char="-"/>
                      </a:pPr>
                      <a:r>
                        <a:rPr lang="en-US" sz="1000" i="1" u="none" strike="noStrike" cap="none" noProof="0" dirty="0"/>
                        <a:t>Access to the app</a:t>
                      </a:r>
                    </a:p>
                    <a:p>
                      <a:pPr marL="171450" marR="0" lvl="0" indent="-171450" algn="l" rtl="0">
                        <a:lnSpc>
                          <a:spcPct val="100000"/>
                        </a:lnSpc>
                        <a:spcBef>
                          <a:spcPts val="0"/>
                        </a:spcBef>
                        <a:spcAft>
                          <a:spcPts val="0"/>
                        </a:spcAft>
                        <a:buClr>
                          <a:srgbClr val="000000"/>
                        </a:buClr>
                        <a:buSzPts val="1000"/>
                        <a:buFontTx/>
                        <a:buChar char="-"/>
                      </a:pPr>
                      <a:r>
                        <a:rPr lang="en-US" sz="1000" i="1" u="none" strike="noStrike" cap="none" noProof="0" dirty="0"/>
                        <a:t>Flow of the tasks</a:t>
                      </a:r>
                    </a:p>
                    <a:p>
                      <a:pPr marL="171450" marR="0" lvl="0" indent="-171450" algn="l" rtl="0">
                        <a:lnSpc>
                          <a:spcPct val="100000"/>
                        </a:lnSpc>
                        <a:spcBef>
                          <a:spcPts val="0"/>
                        </a:spcBef>
                        <a:spcAft>
                          <a:spcPts val="0"/>
                        </a:spcAft>
                        <a:buClr>
                          <a:srgbClr val="000000"/>
                        </a:buClr>
                        <a:buSzPts val="1000"/>
                        <a:buFontTx/>
                        <a:buChar char="-"/>
                      </a:pPr>
                      <a:r>
                        <a:rPr lang="en-US" sz="1000" i="1" u="none" strike="noStrike" cap="none" noProof="0" dirty="0"/>
                        <a:t>Comprehension of the usability</a:t>
                      </a:r>
                    </a:p>
                    <a:p>
                      <a:pPr marL="171450" marR="0" lvl="0" indent="-171450" algn="l" rtl="0">
                        <a:lnSpc>
                          <a:spcPct val="100000"/>
                        </a:lnSpc>
                        <a:spcBef>
                          <a:spcPts val="0"/>
                        </a:spcBef>
                        <a:spcAft>
                          <a:spcPts val="0"/>
                        </a:spcAft>
                        <a:buClr>
                          <a:srgbClr val="000000"/>
                        </a:buClr>
                        <a:buSzPts val="1000"/>
                        <a:buFontTx/>
                        <a:buChar char="-"/>
                      </a:pPr>
                      <a:r>
                        <a:rPr lang="en-US" sz="1000" i="1" u="none" strike="noStrike" cap="none" noProof="0" dirty="0"/>
                        <a:t>Logic sequence </a:t>
                      </a: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tcPr>
                </a:tc>
                <a:extLst>
                  <a:ext uri="{0D108BD9-81ED-4DB2-BD59-A6C34878D82A}">
                    <a16:rowId xmlns:a16="http://schemas.microsoft.com/office/drawing/2014/main" val="10000"/>
                  </a:ext>
                </a:extLst>
              </a:tr>
              <a:tr h="1133700">
                <a:tc>
                  <a:txBody>
                    <a:bodyPr/>
                    <a:lstStyle/>
                    <a:p>
                      <a:pPr marL="0" marR="0" lvl="0" indent="0" algn="l" rtl="0">
                        <a:lnSpc>
                          <a:spcPct val="100000"/>
                        </a:lnSpc>
                        <a:spcBef>
                          <a:spcPts val="0"/>
                        </a:spcBef>
                        <a:spcAft>
                          <a:spcPts val="0"/>
                        </a:spcAft>
                        <a:buClr>
                          <a:srgbClr val="000000"/>
                        </a:buClr>
                        <a:buSzPts val="1400"/>
                        <a:buFont typeface="Arial"/>
                        <a:buNone/>
                      </a:pPr>
                      <a:r>
                        <a:rPr lang="en" sz="1400" b="1" u="none" strike="noStrike" cap="none">
                          <a:solidFill>
                            <a:srgbClr val="FFFFFF"/>
                          </a:solidFill>
                        </a:rPr>
                        <a:t>Where participants got stuck</a:t>
                      </a:r>
                      <a:endParaRPr sz="1400" b="1" u="none" strike="noStrike" cap="none">
                        <a:solidFill>
                          <a:srgbClr val="FFFFFF"/>
                        </a:solidFill>
                      </a:endParaRPr>
                    </a:p>
                    <a:p>
                      <a:pPr marL="0" marR="0" lvl="0" indent="0" algn="l" rtl="0">
                        <a:lnSpc>
                          <a:spcPct val="100000"/>
                        </a:lnSpc>
                        <a:spcBef>
                          <a:spcPts val="0"/>
                        </a:spcBef>
                        <a:spcAft>
                          <a:spcPts val="0"/>
                        </a:spcAft>
                        <a:buClr>
                          <a:srgbClr val="000000"/>
                        </a:buClr>
                        <a:buSzPts val="1400"/>
                        <a:buFont typeface="Arial"/>
                        <a:buNone/>
                      </a:pPr>
                      <a:endParaRPr sz="1400" b="1" u="none" strike="noStrike" cap="none">
                        <a:solidFill>
                          <a:srgbClr val="FFFFFF"/>
                        </a:solidFill>
                      </a:endParaRPr>
                    </a:p>
                    <a:p>
                      <a:pPr marL="0" marR="0" lvl="0" indent="0" algn="l" rtl="0">
                        <a:lnSpc>
                          <a:spcPct val="100000"/>
                        </a:lnSpc>
                        <a:spcBef>
                          <a:spcPts val="0"/>
                        </a:spcBef>
                        <a:spcAft>
                          <a:spcPts val="0"/>
                        </a:spcAft>
                        <a:buClr>
                          <a:srgbClr val="000000"/>
                        </a:buClr>
                        <a:buSzPts val="1400"/>
                        <a:buFont typeface="Arial"/>
                        <a:buNone/>
                      </a:pPr>
                      <a:endParaRPr sz="1400" b="1" u="none" strike="noStrike" cap="none">
                        <a:solidFill>
                          <a:srgbClr val="FFFFFF"/>
                        </a:solidFill>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solidFill>
                      <a:srgbClr val="02B3E4"/>
                    </a:solidFill>
                  </a:tcPr>
                </a:tc>
                <a:tc>
                  <a:txBody>
                    <a:bodyPr/>
                    <a:lstStyle/>
                    <a:p>
                      <a:pPr marL="0" marR="0" lvl="0" indent="0" algn="l" rtl="0">
                        <a:lnSpc>
                          <a:spcPct val="100000"/>
                        </a:lnSpc>
                        <a:spcBef>
                          <a:spcPts val="0"/>
                        </a:spcBef>
                        <a:spcAft>
                          <a:spcPts val="0"/>
                        </a:spcAft>
                        <a:buClr>
                          <a:srgbClr val="000000"/>
                        </a:buClr>
                        <a:buSzPts val="1000"/>
                        <a:buFont typeface="Arial"/>
                        <a:buNone/>
                      </a:pPr>
                      <a:r>
                        <a:rPr lang="pt-BR" sz="1000" i="1" u="none" strike="noStrike" cap="none" dirty="0"/>
                        <a:t>- </a:t>
                      </a:r>
                      <a:r>
                        <a:rPr lang="en-US" sz="1000" i="1" u="none" strike="noStrike" cap="none" noProof="0" dirty="0"/>
                        <a:t>Enter the code: the user need to open other table/app to get the code</a:t>
                      </a: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tcPr>
                </a:tc>
                <a:extLst>
                  <a:ext uri="{0D108BD9-81ED-4DB2-BD59-A6C34878D82A}">
                    <a16:rowId xmlns:a16="http://schemas.microsoft.com/office/drawing/2014/main" val="10001"/>
                  </a:ext>
                </a:extLst>
              </a:tr>
              <a:tr h="1600525">
                <a:tc>
                  <a:txBody>
                    <a:bodyPr/>
                    <a:lstStyle/>
                    <a:p>
                      <a:pPr marL="0" marR="0" lvl="0" indent="0" algn="l" rtl="0">
                        <a:lnSpc>
                          <a:spcPct val="100000"/>
                        </a:lnSpc>
                        <a:spcBef>
                          <a:spcPts val="0"/>
                        </a:spcBef>
                        <a:spcAft>
                          <a:spcPts val="0"/>
                        </a:spcAft>
                        <a:buClr>
                          <a:srgbClr val="000000"/>
                        </a:buClr>
                        <a:buSzPts val="1400"/>
                        <a:buFont typeface="Arial"/>
                        <a:buNone/>
                      </a:pPr>
                      <a:r>
                        <a:rPr lang="en" sz="1400" b="1" u="none" strike="noStrike" cap="none">
                          <a:solidFill>
                            <a:srgbClr val="FFFFFF"/>
                          </a:solidFill>
                        </a:rPr>
                        <a:t>Other observations</a:t>
                      </a:r>
                      <a:endParaRPr sz="1400" b="1" u="none" strike="noStrike" cap="none">
                        <a:solidFill>
                          <a:srgbClr val="FFFFFF"/>
                        </a:solidFill>
                      </a:endParaRPr>
                    </a:p>
                    <a:p>
                      <a:pPr marL="0" marR="0" lvl="0" indent="0" algn="l" rtl="0">
                        <a:lnSpc>
                          <a:spcPct val="100000"/>
                        </a:lnSpc>
                        <a:spcBef>
                          <a:spcPts val="0"/>
                        </a:spcBef>
                        <a:spcAft>
                          <a:spcPts val="0"/>
                        </a:spcAft>
                        <a:buClr>
                          <a:srgbClr val="000000"/>
                        </a:buClr>
                        <a:buSzPts val="1400"/>
                        <a:buFont typeface="Arial"/>
                        <a:buNone/>
                      </a:pPr>
                      <a:endParaRPr sz="1400" b="1" u="none" strike="noStrike" cap="none">
                        <a:solidFill>
                          <a:srgbClr val="FFFFFF"/>
                        </a:solidFill>
                      </a:endParaRPr>
                    </a:p>
                    <a:p>
                      <a:pPr marL="0" marR="0" lvl="0" indent="0" algn="l" rtl="0">
                        <a:lnSpc>
                          <a:spcPct val="100000"/>
                        </a:lnSpc>
                        <a:spcBef>
                          <a:spcPts val="0"/>
                        </a:spcBef>
                        <a:spcAft>
                          <a:spcPts val="0"/>
                        </a:spcAft>
                        <a:buClr>
                          <a:srgbClr val="000000"/>
                        </a:buClr>
                        <a:buSzPts val="1400"/>
                        <a:buFont typeface="Arial"/>
                        <a:buNone/>
                      </a:pPr>
                      <a:endParaRPr sz="1400" b="1" u="none" strike="noStrike" cap="none">
                        <a:solidFill>
                          <a:srgbClr val="FFFFFF"/>
                        </a:solidFill>
                      </a:endParaRPr>
                    </a:p>
                    <a:p>
                      <a:pPr marL="0" marR="0" lvl="0" indent="0" algn="l" rtl="0">
                        <a:lnSpc>
                          <a:spcPct val="100000"/>
                        </a:lnSpc>
                        <a:spcBef>
                          <a:spcPts val="0"/>
                        </a:spcBef>
                        <a:spcAft>
                          <a:spcPts val="0"/>
                        </a:spcAft>
                        <a:buClr>
                          <a:srgbClr val="000000"/>
                        </a:buClr>
                        <a:buSzPts val="1400"/>
                        <a:buFont typeface="Arial"/>
                        <a:buNone/>
                      </a:pPr>
                      <a:endParaRPr sz="1400" b="1" u="none" strike="noStrike" cap="none">
                        <a:solidFill>
                          <a:srgbClr val="FFFFFF"/>
                        </a:solidFill>
                      </a:endParaRPr>
                    </a:p>
                    <a:p>
                      <a:pPr marL="0" marR="0" lvl="0" indent="0" algn="l" rtl="0">
                        <a:lnSpc>
                          <a:spcPct val="100000"/>
                        </a:lnSpc>
                        <a:spcBef>
                          <a:spcPts val="0"/>
                        </a:spcBef>
                        <a:spcAft>
                          <a:spcPts val="0"/>
                        </a:spcAft>
                        <a:buClr>
                          <a:srgbClr val="000000"/>
                        </a:buClr>
                        <a:buSzPts val="1400"/>
                        <a:buFont typeface="Arial"/>
                        <a:buNone/>
                      </a:pPr>
                      <a:endParaRPr sz="1400" b="1" u="none" strike="noStrike" cap="none">
                        <a:solidFill>
                          <a:srgbClr val="FFFFFF"/>
                        </a:solidFill>
                      </a:endParaRPr>
                    </a:p>
                    <a:p>
                      <a:pPr marL="0" marR="0" lvl="0" indent="0" algn="l" rtl="0">
                        <a:lnSpc>
                          <a:spcPct val="100000"/>
                        </a:lnSpc>
                        <a:spcBef>
                          <a:spcPts val="0"/>
                        </a:spcBef>
                        <a:spcAft>
                          <a:spcPts val="0"/>
                        </a:spcAft>
                        <a:buClr>
                          <a:srgbClr val="000000"/>
                        </a:buClr>
                        <a:buSzPts val="1400"/>
                        <a:buFont typeface="Arial"/>
                        <a:buNone/>
                      </a:pPr>
                      <a:endParaRPr sz="1400" b="1" u="none" strike="noStrike" cap="none">
                        <a:solidFill>
                          <a:srgbClr val="FFFFFF"/>
                        </a:solidFill>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solidFill>
                      <a:srgbClr val="02B3E4"/>
                    </a:solidFill>
                  </a:tcPr>
                </a:tc>
                <a:tc>
                  <a:txBody>
                    <a:bodyPr/>
                    <a:lstStyle/>
                    <a:p>
                      <a:pPr marL="0" marR="0" lvl="0" indent="0" algn="l" rtl="0">
                        <a:lnSpc>
                          <a:spcPct val="100000"/>
                        </a:lnSpc>
                        <a:spcBef>
                          <a:spcPts val="0"/>
                        </a:spcBef>
                        <a:spcAft>
                          <a:spcPts val="0"/>
                        </a:spcAft>
                        <a:buClr>
                          <a:srgbClr val="000000"/>
                        </a:buClr>
                        <a:buSzPts val="1000"/>
                        <a:buFont typeface="Arial"/>
                        <a:buNone/>
                      </a:pPr>
                      <a:r>
                        <a:rPr lang="en-US" sz="1000" i="1" u="none" strike="noStrike" cap="none" noProof="0" dirty="0"/>
                        <a:t>- Is it possible to add some functionality to copy and paste the code to access?</a:t>
                      </a: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47"/>
        <p:cNvGrpSpPr/>
        <p:nvPr/>
      </p:nvGrpSpPr>
      <p:grpSpPr>
        <a:xfrm>
          <a:off x="0" y="0"/>
          <a:ext cx="0" cy="0"/>
          <a:chOff x="0" y="0"/>
          <a:chExt cx="0" cy="0"/>
        </a:xfrm>
      </p:grpSpPr>
      <p:sp>
        <p:nvSpPr>
          <p:cNvPr id="448" name="Google Shape;448;p72"/>
          <p:cNvSpPr txBox="1">
            <a:spLocks noGrp="1"/>
          </p:cNvSpPr>
          <p:nvPr>
            <p:ph type="title"/>
          </p:nvPr>
        </p:nvSpPr>
        <p:spPr>
          <a:xfrm>
            <a:off x="457200" y="304800"/>
            <a:ext cx="8229600" cy="595200"/>
          </a:xfrm>
          <a:prstGeom prst="rect">
            <a:avLst/>
          </a:prstGeom>
          <a:noFill/>
          <a:ln>
            <a:noFill/>
          </a:ln>
        </p:spPr>
        <p:txBody>
          <a:bodyPr spcFirstLastPara="1" wrap="square" lIns="34275" tIns="34275" rIns="34275" bIns="34275" anchor="t" anchorCtr="0">
            <a:noAutofit/>
          </a:bodyPr>
          <a:lstStyle/>
          <a:p>
            <a:pPr marL="0" marR="0" lvl="0" indent="0" algn="l" rtl="0">
              <a:lnSpc>
                <a:spcPct val="100000"/>
              </a:lnSpc>
              <a:spcBef>
                <a:spcPts val="0"/>
              </a:spcBef>
              <a:spcAft>
                <a:spcPts val="0"/>
              </a:spcAft>
              <a:buClr>
                <a:srgbClr val="2D3D4A"/>
              </a:buClr>
              <a:buSzPts val="500"/>
              <a:buFont typeface="Open Sans"/>
              <a:buNone/>
            </a:pPr>
            <a:r>
              <a:rPr lang="en" sz="3200"/>
              <a:t>Participant 2:  Interview Notes</a:t>
            </a:r>
            <a:endParaRPr/>
          </a:p>
        </p:txBody>
      </p:sp>
      <p:sp>
        <p:nvSpPr>
          <p:cNvPr id="449" name="Google Shape;449;p72"/>
          <p:cNvSpPr txBox="1">
            <a:spLocks noGrp="1"/>
          </p:cNvSpPr>
          <p:nvPr>
            <p:ph type="body" idx="3"/>
          </p:nvPr>
        </p:nvSpPr>
        <p:spPr>
          <a:xfrm>
            <a:off x="457200" y="900000"/>
            <a:ext cx="8229600" cy="3673677"/>
          </a:xfrm>
          <a:prstGeom prst="rect">
            <a:avLst/>
          </a:prstGeom>
          <a:noFill/>
          <a:ln>
            <a:noFill/>
          </a:ln>
        </p:spPr>
        <p:txBody>
          <a:bodyPr spcFirstLastPara="1" wrap="square" lIns="34275" tIns="34275" rIns="34275" bIns="34275" anchor="t" anchorCtr="0">
            <a:noAutofit/>
          </a:bodyPr>
          <a:lstStyle/>
          <a:p>
            <a:pPr marL="514350" marR="0" lvl="0" indent="-285750" algn="l" rtl="0">
              <a:lnSpc>
                <a:spcPct val="150000"/>
              </a:lnSpc>
              <a:spcBef>
                <a:spcPts val="700"/>
              </a:spcBef>
              <a:spcAft>
                <a:spcPts val="0"/>
              </a:spcAft>
              <a:buClr>
                <a:srgbClr val="2D3D4A"/>
              </a:buClr>
              <a:buSzPts val="500"/>
              <a:buFont typeface="Courier New" panose="02070309020205020404" pitchFamily="49" charset="0"/>
              <a:buChar char="o"/>
            </a:pPr>
            <a:r>
              <a:rPr lang="en-US" sz="1600" dirty="0"/>
              <a:t>The user liked not having to enter an email and password.</a:t>
            </a:r>
          </a:p>
          <a:p>
            <a:pPr marL="514350" marR="0" lvl="0" indent="-285750" algn="l" rtl="0">
              <a:lnSpc>
                <a:spcPct val="150000"/>
              </a:lnSpc>
              <a:spcBef>
                <a:spcPts val="700"/>
              </a:spcBef>
              <a:spcAft>
                <a:spcPts val="0"/>
              </a:spcAft>
              <a:buClr>
                <a:srgbClr val="2D3D4A"/>
              </a:buClr>
              <a:buSzPts val="500"/>
              <a:buFont typeface="Courier New" panose="02070309020205020404" pitchFamily="49" charset="0"/>
              <a:buChar char="o"/>
            </a:pPr>
            <a:r>
              <a:rPr lang="en-US" sz="1600" dirty="0"/>
              <a:t>The user seems confused about how to access the code to enter the app.</a:t>
            </a:r>
          </a:p>
          <a:p>
            <a:pPr marL="514350" marR="0" lvl="0" indent="-285750" algn="l" rtl="0">
              <a:lnSpc>
                <a:spcPct val="150000"/>
              </a:lnSpc>
              <a:spcBef>
                <a:spcPts val="700"/>
              </a:spcBef>
              <a:spcAft>
                <a:spcPts val="0"/>
              </a:spcAft>
              <a:buClr>
                <a:srgbClr val="2D3D4A"/>
              </a:buClr>
              <a:buSzPts val="500"/>
              <a:buFont typeface="Courier New" panose="02070309020205020404" pitchFamily="49" charset="0"/>
              <a:buChar char="o"/>
            </a:pPr>
            <a:r>
              <a:rPr lang="en-US" sz="1600" dirty="0"/>
              <a:t>The user approves the division of functionalities.</a:t>
            </a:r>
          </a:p>
          <a:p>
            <a:pPr marL="514350" marR="0" lvl="0" indent="-285750" algn="l" rtl="0">
              <a:lnSpc>
                <a:spcPct val="150000"/>
              </a:lnSpc>
              <a:spcBef>
                <a:spcPts val="700"/>
              </a:spcBef>
              <a:spcAft>
                <a:spcPts val="0"/>
              </a:spcAft>
              <a:buClr>
                <a:srgbClr val="2D3D4A"/>
              </a:buClr>
              <a:buSzPts val="500"/>
              <a:buFont typeface="Courier New" panose="02070309020205020404" pitchFamily="49" charset="0"/>
              <a:buChar char="o"/>
            </a:pPr>
            <a:r>
              <a:rPr lang="en-US" sz="1600" dirty="0"/>
              <a:t>The user finds it interesting that the recipes are separated by meal (breakfast, lunch, and dinner).</a:t>
            </a:r>
          </a:p>
          <a:p>
            <a:pPr marL="514350" marR="0" lvl="0" indent="-285750" algn="l" rtl="0">
              <a:lnSpc>
                <a:spcPct val="150000"/>
              </a:lnSpc>
              <a:spcBef>
                <a:spcPts val="700"/>
              </a:spcBef>
              <a:spcAft>
                <a:spcPts val="0"/>
              </a:spcAft>
              <a:buClr>
                <a:srgbClr val="2D3D4A"/>
              </a:buClr>
              <a:buSzPts val="500"/>
              <a:buFont typeface="Courier New" panose="02070309020205020404" pitchFamily="49" charset="0"/>
              <a:buChar char="o"/>
            </a:pPr>
            <a:r>
              <a:rPr lang="en-US" sz="1600" dirty="0"/>
              <a:t>Suggested </a:t>
            </a:r>
            <a:r>
              <a:rPr lang="en-US" sz="1600" dirty="0" err="1"/>
              <a:t>improvments</a:t>
            </a:r>
            <a:r>
              <a:rPr lang="en-US" sz="1600" dirty="0"/>
              <a:t>: function “copy and paste” of the enter code, insert directions for enter code page (“enter your code here” for example), personalization, more options for recipes (more than just three listed in main section).</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23"/>
        <p:cNvGrpSpPr/>
        <p:nvPr/>
      </p:nvGrpSpPr>
      <p:grpSpPr>
        <a:xfrm>
          <a:off x="0" y="0"/>
          <a:ext cx="0" cy="0"/>
          <a:chOff x="0" y="0"/>
          <a:chExt cx="0" cy="0"/>
        </a:xfrm>
      </p:grpSpPr>
      <p:sp>
        <p:nvSpPr>
          <p:cNvPr id="524" name="Google Shape;524;p82"/>
          <p:cNvSpPr txBox="1">
            <a:spLocks noGrp="1"/>
          </p:cNvSpPr>
          <p:nvPr>
            <p:ph type="title"/>
          </p:nvPr>
        </p:nvSpPr>
        <p:spPr>
          <a:xfrm>
            <a:off x="457200" y="1295400"/>
            <a:ext cx="8229600" cy="1390800"/>
          </a:xfrm>
          <a:prstGeom prst="rect">
            <a:avLst/>
          </a:prstGeom>
          <a:noFill/>
          <a:ln>
            <a:noFill/>
          </a:ln>
        </p:spPr>
        <p:txBody>
          <a:bodyPr spcFirstLastPara="1" wrap="square" lIns="0" tIns="0" rIns="0" bIns="0" anchor="ctr" anchorCtr="0">
            <a:noAutofit/>
          </a:bodyPr>
          <a:lstStyle/>
          <a:p>
            <a:pPr marL="0" marR="0" lvl="0" indent="0" algn="l" rtl="0">
              <a:lnSpc>
                <a:spcPct val="120000"/>
              </a:lnSpc>
              <a:spcBef>
                <a:spcPts val="0"/>
              </a:spcBef>
              <a:spcAft>
                <a:spcPts val="0"/>
              </a:spcAft>
              <a:buClr>
                <a:srgbClr val="FFFFFF"/>
              </a:buClr>
              <a:buSzPts val="500"/>
              <a:buFont typeface="Open Sans"/>
              <a:buNone/>
            </a:pPr>
            <a:r>
              <a:rPr lang="en"/>
              <a:t>Handoff</a:t>
            </a:r>
            <a:endParaRPr sz="500"/>
          </a:p>
        </p:txBody>
      </p:sp>
      <p:sp>
        <p:nvSpPr>
          <p:cNvPr id="525" name="Google Shape;525;p82"/>
          <p:cNvSpPr txBox="1">
            <a:spLocks noGrp="1"/>
          </p:cNvSpPr>
          <p:nvPr>
            <p:ph type="body" idx="4294967295"/>
          </p:nvPr>
        </p:nvSpPr>
        <p:spPr>
          <a:xfrm>
            <a:off x="457200" y="4914900"/>
            <a:ext cx="3957600" cy="1143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Clr>
                <a:schemeClr val="lt1"/>
              </a:buClr>
              <a:buSzPts val="500"/>
              <a:buFont typeface="Open Sans"/>
              <a:buNone/>
            </a:pPr>
            <a:r>
              <a:rPr lang="en" sz="700">
                <a:solidFill>
                  <a:schemeClr val="lt1"/>
                </a:solidFill>
              </a:rPr>
              <a:t>© 2019 Udacity.  All rights reserved.</a:t>
            </a:r>
            <a:endParaRPr sz="700">
              <a:solidFill>
                <a:srgbClr val="7D97AD"/>
              </a:solidFill>
            </a:endParaRPr>
          </a:p>
        </p:txBody>
      </p:sp>
      <p:sp>
        <p:nvSpPr>
          <p:cNvPr id="526" name="Google Shape;526;p82"/>
          <p:cNvSpPr txBox="1"/>
          <p:nvPr/>
        </p:nvSpPr>
        <p:spPr>
          <a:xfrm>
            <a:off x="491150" y="2275450"/>
            <a:ext cx="7169100" cy="927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Open Sans"/>
              <a:ea typeface="Open Sans"/>
              <a:cs typeface="Open Sans"/>
              <a:sym typeface="Open Sans"/>
            </a:endParaRPr>
          </a:p>
        </p:txBody>
      </p:sp>
    </p:spTree>
  </p:cSld>
  <p:clrMapOvr>
    <a:masterClrMapping/>
  </p:clrMapOvr>
  <p:transition>
    <p:fade thruBlk="1"/>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40"/>
        <p:cNvGrpSpPr/>
        <p:nvPr/>
      </p:nvGrpSpPr>
      <p:grpSpPr>
        <a:xfrm>
          <a:off x="0" y="0"/>
          <a:ext cx="0" cy="0"/>
          <a:chOff x="0" y="0"/>
          <a:chExt cx="0" cy="0"/>
        </a:xfrm>
      </p:grpSpPr>
      <p:sp>
        <p:nvSpPr>
          <p:cNvPr id="541" name="Google Shape;541;p8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dirty="0"/>
              <a:t>Updated PRD</a:t>
            </a:r>
            <a:endParaRPr dirty="0"/>
          </a:p>
        </p:txBody>
      </p:sp>
      <p:sp>
        <p:nvSpPr>
          <p:cNvPr id="542" name="Google Shape;542;p84"/>
          <p:cNvSpPr txBox="1">
            <a:spLocks noGrp="1"/>
          </p:cNvSpPr>
          <p:nvPr>
            <p:ph type="body" idx="1"/>
          </p:nvPr>
        </p:nvSpPr>
        <p:spPr>
          <a:xfrm>
            <a:off x="311700" y="1017725"/>
            <a:ext cx="8520600" cy="3991025"/>
          </a:xfrm>
          <a:prstGeom prst="rect">
            <a:avLst/>
          </a:prstGeom>
          <a:noFill/>
          <a:ln>
            <a:noFill/>
          </a:ln>
        </p:spPr>
        <p:txBody>
          <a:bodyPr spcFirstLastPara="1" wrap="square" lIns="91425" tIns="91425" rIns="91425" bIns="91425" anchor="t" anchorCtr="0">
            <a:noAutofit/>
          </a:bodyPr>
          <a:lstStyle/>
          <a:p>
            <a:pPr marL="114300" lvl="0" indent="0" algn="just" rtl="0">
              <a:lnSpc>
                <a:spcPct val="115000"/>
              </a:lnSpc>
              <a:spcBef>
                <a:spcPts val="0"/>
              </a:spcBef>
              <a:spcAft>
                <a:spcPts val="0"/>
              </a:spcAft>
              <a:buSzPts val="1800"/>
              <a:buNone/>
            </a:pPr>
            <a:r>
              <a:rPr lang="en-US" sz="900" b="1"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Background</a:t>
            </a:r>
          </a:p>
          <a:p>
            <a:pPr marL="114300" lvl="0" indent="0" algn="just" rtl="0">
              <a:lnSpc>
                <a:spcPct val="115000"/>
              </a:lnSpc>
              <a:spcBef>
                <a:spcPts val="0"/>
              </a:spcBef>
              <a:spcAft>
                <a:spcPts val="0"/>
              </a:spcAft>
              <a:buSzPts val="1800"/>
              <a:buNone/>
            </a:pPr>
            <a:r>
              <a:rPr lang="en-US" sz="90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According to the CDC – Centers for Disease Control and Prevention, there is currently a high incidence of diseases that medicine classifies as preventable. </a:t>
            </a:r>
          </a:p>
          <a:p>
            <a:pPr marL="114300" lvl="0" indent="0" algn="just" rtl="0">
              <a:lnSpc>
                <a:spcPct val="115000"/>
              </a:lnSpc>
              <a:spcBef>
                <a:spcPts val="0"/>
              </a:spcBef>
              <a:spcAft>
                <a:spcPts val="0"/>
              </a:spcAft>
              <a:buSzPts val="1800"/>
              <a:buNone/>
            </a:pPr>
            <a:endParaRPr lang="en-US" sz="90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endParaRPr>
          </a:p>
          <a:p>
            <a:pPr marL="114300" indent="0" algn="just">
              <a:buNone/>
            </a:pPr>
            <a:r>
              <a:rPr lang="en-US" sz="900" dirty="0">
                <a:solidFill>
                  <a:schemeClr val="tx1"/>
                </a:solidFill>
                <a:latin typeface="Open Sans" panose="020B0606030504020204" pitchFamily="34" charset="0"/>
                <a:ea typeface="Open Sans" panose="020B0606030504020204" pitchFamily="34" charset="0"/>
                <a:cs typeface="Open Sans" panose="020B0606030504020204" pitchFamily="34" charset="0"/>
                <a:sym typeface="Open Sans"/>
              </a:rPr>
              <a:t>- Diabetes: </a:t>
            </a:r>
            <a:r>
              <a:rPr lang="en-US" sz="90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1 in 10 Americans has diabetes; 90% being type 2 diabetes </a:t>
            </a:r>
          </a:p>
          <a:p>
            <a:pPr marL="114300" indent="0" algn="just">
              <a:buNone/>
            </a:pPr>
            <a:r>
              <a:rPr lang="en-US" sz="900" dirty="0">
                <a:solidFill>
                  <a:schemeClr val="tx1"/>
                </a:solidFill>
                <a:latin typeface="Open Sans" panose="020B0606030504020204" pitchFamily="34" charset="0"/>
                <a:ea typeface="Open Sans" panose="020B0606030504020204" pitchFamily="34" charset="0"/>
                <a:cs typeface="Open Sans" panose="020B0606030504020204" pitchFamily="34" charset="0"/>
                <a:sym typeface="Open Sans"/>
              </a:rPr>
              <a:t>- Prediabetes: </a:t>
            </a:r>
            <a:r>
              <a:rPr lang="en-US" sz="90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1 in 3 Americans has prediabetes, an important risk factor for the development of type 2 diabetes</a:t>
            </a:r>
            <a:r>
              <a:rPr lang="en-US" sz="900" dirty="0">
                <a:solidFill>
                  <a:schemeClr val="tx1"/>
                </a:solidFill>
                <a:latin typeface="Open Sans" panose="020B0606030504020204" pitchFamily="34" charset="0"/>
                <a:ea typeface="Open Sans" panose="020B0606030504020204" pitchFamily="34" charset="0"/>
                <a:cs typeface="Open Sans" panose="020B0606030504020204" pitchFamily="34" charset="0"/>
              </a:rPr>
              <a:t>.</a:t>
            </a:r>
          </a:p>
          <a:p>
            <a:pPr marL="114300" indent="0" algn="just">
              <a:buNone/>
            </a:pPr>
            <a:r>
              <a:rPr lang="en-US" sz="900" dirty="0">
                <a:solidFill>
                  <a:schemeClr val="tx1"/>
                </a:solidFill>
                <a:latin typeface="Open Sans" panose="020B0606030504020204" pitchFamily="34" charset="0"/>
                <a:ea typeface="Open Sans" panose="020B0606030504020204" pitchFamily="34" charset="0"/>
                <a:cs typeface="Open Sans" panose="020B0606030504020204" pitchFamily="34" charset="0"/>
                <a:sym typeface="Open Sans"/>
              </a:rPr>
              <a:t>- High blood pressure: </a:t>
            </a:r>
            <a:r>
              <a:rPr lang="en-US" sz="900" kern="10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48% of the population already has the disease.</a:t>
            </a:r>
          </a:p>
          <a:p>
            <a:pPr marL="114300" indent="0" algn="just">
              <a:buNone/>
            </a:pPr>
            <a:endParaRPr lang="en-US" sz="900" kern="10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endParaRPr>
          </a:p>
          <a:p>
            <a:pPr marL="114300" indent="0" algn="just">
              <a:buNone/>
            </a:pPr>
            <a:r>
              <a:rPr lang="en-US" sz="900" kern="10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The high numbers translate into high costs: according to the CDC diabetes treatment costs $413 billion annually and the average spending on high blood pressure exceeds $130 billion.</a:t>
            </a:r>
          </a:p>
          <a:p>
            <a:pPr marL="114300" indent="0" algn="just">
              <a:buNone/>
            </a:pPr>
            <a:endParaRPr lang="en-US" sz="900" kern="1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pPr marL="114300" lvl="0" indent="0" algn="l" rtl="0">
              <a:lnSpc>
                <a:spcPct val="115000"/>
              </a:lnSpc>
              <a:spcBef>
                <a:spcPts val="0"/>
              </a:spcBef>
              <a:spcAft>
                <a:spcPts val="0"/>
              </a:spcAft>
              <a:buSzPts val="1800"/>
              <a:buNone/>
            </a:pPr>
            <a:r>
              <a:rPr lang="en-US" sz="900" b="1" dirty="0">
                <a:solidFill>
                  <a:schemeClr val="tx1"/>
                </a:solidFill>
                <a:latin typeface="Open Sans" panose="020B0606030504020204" pitchFamily="34" charset="0"/>
                <a:ea typeface="Open Sans" panose="020B0606030504020204" pitchFamily="34" charset="0"/>
                <a:cs typeface="Open Sans" panose="020B0606030504020204" pitchFamily="34" charset="0"/>
                <a:sym typeface="Open Sans"/>
              </a:rPr>
              <a:t>Problem</a:t>
            </a:r>
            <a:endParaRPr lang="en-US" sz="90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endParaRPr>
          </a:p>
          <a:p>
            <a:pPr marL="114300" indent="0" algn="just">
              <a:buNone/>
            </a:pPr>
            <a:r>
              <a:rPr lang="en-US" sz="900" kern="10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As healthcare providers, Kaiser Permanente is directly impacted by these medical conditions. If we apply national metrics to the context of Kaiser Permanente's more than 12 million members, we can estimate that over 1 million have diabetes, 940,000 having type 2 diabetes. Estimated over 3 million have prediabetes, and possibly nearly 6 million with hypertension.</a:t>
            </a:r>
          </a:p>
          <a:p>
            <a:pPr marL="114300" indent="0" algn="just">
              <a:buNone/>
            </a:pPr>
            <a:endParaRPr lang="en-US" sz="900" kern="10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endParaRPr>
          </a:p>
          <a:p>
            <a:pPr marL="114300" indent="0">
              <a:buNone/>
            </a:pPr>
            <a:r>
              <a:rPr lang="en-US" sz="900" kern="10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The good news is that we can react to this situation: medicine already knows that these diseases are mainly influenced by lifestyle. They are even called lifestyle-related diseases and can be prevented, controlled, and even reversed with three main changes: physical activity, a balanced diet, and weight loss.</a:t>
            </a:r>
          </a:p>
          <a:p>
            <a:pPr marL="114300" lvl="0" indent="0" algn="l" rtl="0">
              <a:lnSpc>
                <a:spcPct val="115000"/>
              </a:lnSpc>
              <a:spcBef>
                <a:spcPts val="0"/>
              </a:spcBef>
              <a:spcAft>
                <a:spcPts val="0"/>
              </a:spcAft>
              <a:buSzPts val="1800"/>
              <a:buNone/>
            </a:pPr>
            <a:endParaRPr lang="en-US" sz="900" b="1" dirty="0">
              <a:solidFill>
                <a:schemeClr val="tx1"/>
              </a:solidFill>
              <a:latin typeface="Open Sans" panose="020B0606030504020204" pitchFamily="34" charset="0"/>
              <a:ea typeface="Open Sans" panose="020B0606030504020204" pitchFamily="34" charset="0"/>
              <a:cs typeface="Open Sans" panose="020B0606030504020204" pitchFamily="34" charset="0"/>
              <a:sym typeface="Open Sans"/>
            </a:endParaRPr>
          </a:p>
          <a:p>
            <a:pPr marL="114300" lvl="0" indent="0" algn="l" rtl="0">
              <a:lnSpc>
                <a:spcPct val="115000"/>
              </a:lnSpc>
              <a:spcBef>
                <a:spcPts val="0"/>
              </a:spcBef>
              <a:spcAft>
                <a:spcPts val="0"/>
              </a:spcAft>
              <a:buSzPts val="1800"/>
              <a:buNone/>
            </a:pPr>
            <a:r>
              <a:rPr lang="en-US" sz="900" b="1" dirty="0">
                <a:solidFill>
                  <a:schemeClr val="tx1"/>
                </a:solidFill>
                <a:latin typeface="Open Sans" panose="020B0606030504020204" pitchFamily="34" charset="0"/>
                <a:ea typeface="Open Sans" panose="020B0606030504020204" pitchFamily="34" charset="0"/>
                <a:cs typeface="Open Sans" panose="020B0606030504020204" pitchFamily="34" charset="0"/>
                <a:sym typeface="Open Sans"/>
              </a:rPr>
              <a:t>Goals</a:t>
            </a:r>
          </a:p>
          <a:p>
            <a:pPr marL="114300" lvl="0" indent="0" algn="l" rtl="0">
              <a:lnSpc>
                <a:spcPct val="115000"/>
              </a:lnSpc>
              <a:spcBef>
                <a:spcPts val="0"/>
              </a:spcBef>
              <a:spcAft>
                <a:spcPts val="0"/>
              </a:spcAft>
              <a:buSzPts val="1800"/>
              <a:buNone/>
            </a:pPr>
            <a:endParaRPr lang="en-US" sz="9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pPr marL="114300" indent="0">
              <a:buNone/>
            </a:pPr>
            <a:r>
              <a:rPr lang="en-US" sz="900" dirty="0">
                <a:solidFill>
                  <a:schemeClr val="tx1"/>
                </a:solidFill>
                <a:latin typeface="Open Sans" panose="020B0606030504020204" pitchFamily="34" charset="0"/>
                <a:ea typeface="Open Sans" panose="020B0606030504020204" pitchFamily="34" charset="0"/>
                <a:cs typeface="Open Sans" panose="020B0606030504020204" pitchFamily="34" charset="0"/>
              </a:rPr>
              <a:t>- Build a lifestyle app for Kaiser Permanente members that offers exercise for beginners, healthy meal ideas and short breathing programs</a:t>
            </a:r>
          </a:p>
          <a:p>
            <a:pPr marL="114300" indent="0">
              <a:buNone/>
            </a:pPr>
            <a:r>
              <a:rPr lang="en-US" sz="900" dirty="0">
                <a:solidFill>
                  <a:schemeClr val="tx1"/>
                </a:solidFill>
                <a:latin typeface="Open Sans" panose="020B0606030504020204" pitchFamily="34" charset="0"/>
                <a:ea typeface="Open Sans" panose="020B0606030504020204" pitchFamily="34" charset="0"/>
                <a:cs typeface="Open Sans" panose="020B0606030504020204" pitchFamily="34" charset="0"/>
                <a:sym typeface="Open Sans"/>
              </a:rPr>
              <a:t>- Encourage the adoption of a healthier lifestyle</a:t>
            </a:r>
          </a:p>
          <a:p>
            <a:pPr marL="114300" indent="0">
              <a:buNone/>
            </a:pPr>
            <a:r>
              <a:rPr lang="en-US" sz="900" dirty="0">
                <a:solidFill>
                  <a:srgbClr val="0B0B0B"/>
                </a:solidFill>
                <a:latin typeface="Open Sans" panose="020B0606030504020204" pitchFamily="34" charset="0"/>
                <a:ea typeface="Open Sans" panose="020B0606030504020204" pitchFamily="34" charset="0"/>
                <a:cs typeface="Open Sans" panose="020B0606030504020204" pitchFamily="34" charset="0"/>
              </a:rPr>
              <a:t>- D</a:t>
            </a:r>
            <a:r>
              <a:rPr lang="en-US" sz="900" i="0" u="none" strike="noStrike" dirty="0">
                <a:solidFill>
                  <a:srgbClr val="0B0B0B"/>
                </a:solidFill>
                <a:effectLst/>
                <a:latin typeface="Open Sans" panose="020B0606030504020204" pitchFamily="34" charset="0"/>
                <a:ea typeface="Open Sans" panose="020B0606030504020204" pitchFamily="34" charset="0"/>
                <a:cs typeface="Open Sans" panose="020B0606030504020204" pitchFamily="34" charset="0"/>
              </a:rPr>
              <a:t>ecrease spending on conditions such as </a:t>
            </a:r>
            <a:r>
              <a:rPr lang="en-US" sz="900" kern="10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lifestyle-related diseases</a:t>
            </a:r>
          </a:p>
          <a:p>
            <a:pPr marL="114300" indent="0">
              <a:buNone/>
            </a:pPr>
            <a:endParaRPr lang="en-US" sz="1000" kern="10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endParaRPr>
          </a:p>
          <a:p>
            <a:pPr marL="114300" indent="0" algn="just">
              <a:buNone/>
            </a:pPr>
            <a:endParaRPr lang="en-US" sz="1000" kern="10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endParaRPr>
          </a:p>
          <a:p>
            <a:pPr marL="457200" lvl="0" indent="-228600" algn="l" rtl="0">
              <a:lnSpc>
                <a:spcPct val="115000"/>
              </a:lnSpc>
              <a:spcBef>
                <a:spcPts val="0"/>
              </a:spcBef>
              <a:spcAft>
                <a:spcPts val="0"/>
              </a:spcAft>
              <a:buSzPts val="1800"/>
              <a:buNone/>
            </a:pPr>
            <a:endParaRPr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546"/>
        <p:cNvGrpSpPr/>
        <p:nvPr/>
      </p:nvGrpSpPr>
      <p:grpSpPr>
        <a:xfrm>
          <a:off x="0" y="0"/>
          <a:ext cx="0" cy="0"/>
          <a:chOff x="0" y="0"/>
          <a:chExt cx="0" cy="0"/>
        </a:xfrm>
      </p:grpSpPr>
      <p:sp>
        <p:nvSpPr>
          <p:cNvPr id="547" name="Google Shape;547;p8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Updated PRD </a:t>
            </a:r>
            <a:r>
              <a:rPr lang="en" sz="1800"/>
              <a:t>(page 2)</a:t>
            </a:r>
            <a:endParaRPr/>
          </a:p>
        </p:txBody>
      </p:sp>
      <p:sp>
        <p:nvSpPr>
          <p:cNvPr id="548" name="Google Shape;548;p85"/>
          <p:cNvSpPr txBox="1">
            <a:spLocks noGrp="1"/>
          </p:cNvSpPr>
          <p:nvPr>
            <p:ph type="body" idx="1"/>
          </p:nvPr>
        </p:nvSpPr>
        <p:spPr>
          <a:xfrm>
            <a:off x="311700" y="1375452"/>
            <a:ext cx="8520600" cy="3193423"/>
          </a:xfrm>
          <a:prstGeom prst="rect">
            <a:avLst/>
          </a:prstGeom>
          <a:noFill/>
          <a:ln>
            <a:noFill/>
          </a:ln>
        </p:spPr>
        <p:txBody>
          <a:bodyPr spcFirstLastPara="1" wrap="square" lIns="91425" tIns="91425" rIns="91425" bIns="91425" anchor="t" anchorCtr="0">
            <a:noAutofit/>
          </a:bodyPr>
          <a:lstStyle/>
          <a:p>
            <a:pPr marL="114300" lvl="0" indent="0" algn="l" rtl="0">
              <a:lnSpc>
                <a:spcPct val="115000"/>
              </a:lnSpc>
              <a:spcBef>
                <a:spcPts val="0"/>
              </a:spcBef>
              <a:spcAft>
                <a:spcPts val="0"/>
              </a:spcAft>
              <a:buSzPts val="1800"/>
              <a:buNone/>
            </a:pPr>
            <a:r>
              <a:rPr lang="en" sz="1400" b="1" dirty="0">
                <a:solidFill>
                  <a:srgbClr val="9E9E9E"/>
                </a:solidFill>
                <a:latin typeface="Open Sans"/>
                <a:ea typeface="Open Sans"/>
                <a:cs typeface="Open Sans"/>
                <a:sym typeface="Open Sans"/>
              </a:rPr>
              <a:t>Key Features &amp; Scope</a:t>
            </a:r>
            <a:endParaRPr lang="en-NL" sz="1400" b="1" dirty="0">
              <a:solidFill>
                <a:srgbClr val="9E9E9E"/>
              </a:solidFill>
              <a:latin typeface="Open Sans"/>
              <a:ea typeface="Open Sans"/>
              <a:cs typeface="Open Sans"/>
              <a:sym typeface="Open Sans"/>
            </a:endParaRPr>
          </a:p>
          <a:p>
            <a:pPr marL="114300" lvl="0" indent="0" algn="l" rtl="0">
              <a:lnSpc>
                <a:spcPct val="115000"/>
              </a:lnSpc>
              <a:spcBef>
                <a:spcPts val="0"/>
              </a:spcBef>
              <a:spcAft>
                <a:spcPts val="0"/>
              </a:spcAft>
              <a:buSzPts val="1800"/>
              <a:buNone/>
            </a:pPr>
            <a:endParaRPr lang="en-NL" sz="1400" b="1" dirty="0">
              <a:solidFill>
                <a:srgbClr val="9E9E9E"/>
              </a:solidFill>
              <a:latin typeface="Open Sans"/>
              <a:ea typeface="Open Sans"/>
              <a:cs typeface="Open Sans"/>
              <a:sym typeface="Open Sans"/>
            </a:endParaRPr>
          </a:p>
          <a:p>
            <a:pPr marL="114300" lvl="0" indent="0" algn="l" rtl="0">
              <a:lnSpc>
                <a:spcPct val="115000"/>
              </a:lnSpc>
              <a:spcBef>
                <a:spcPts val="0"/>
              </a:spcBef>
              <a:spcAft>
                <a:spcPts val="0"/>
              </a:spcAft>
              <a:buSzPts val="1800"/>
              <a:buNone/>
            </a:pPr>
            <a:endParaRPr lang="en-NL" sz="1400" b="1" dirty="0">
              <a:solidFill>
                <a:srgbClr val="9E9E9E"/>
              </a:solidFill>
              <a:latin typeface="Open Sans"/>
              <a:ea typeface="Open Sans"/>
              <a:cs typeface="Open Sans"/>
              <a:sym typeface="Open Sans"/>
            </a:endParaRPr>
          </a:p>
        </p:txBody>
      </p:sp>
      <p:sp>
        <p:nvSpPr>
          <p:cNvPr id="3" name="TextBox 2">
            <a:extLst>
              <a:ext uri="{FF2B5EF4-FFF2-40B4-BE49-F238E27FC236}">
                <a16:creationId xmlns:a16="http://schemas.microsoft.com/office/drawing/2014/main" id="{E6129081-FC22-0608-52D8-6BAE6FDC96BF}"/>
              </a:ext>
            </a:extLst>
          </p:cNvPr>
          <p:cNvSpPr txBox="1"/>
          <p:nvPr/>
        </p:nvSpPr>
        <p:spPr>
          <a:xfrm>
            <a:off x="311700" y="1017725"/>
            <a:ext cx="4572000" cy="357727"/>
          </a:xfrm>
          <a:prstGeom prst="rect">
            <a:avLst/>
          </a:prstGeom>
          <a:noFill/>
        </p:spPr>
        <p:txBody>
          <a:bodyPr wrap="square">
            <a:spAutoFit/>
          </a:bodyPr>
          <a:lstStyle/>
          <a:p>
            <a:pPr marL="114300" lvl="0" indent="0" algn="l" rtl="0">
              <a:lnSpc>
                <a:spcPct val="115000"/>
              </a:lnSpc>
              <a:spcBef>
                <a:spcPts val="0"/>
              </a:spcBef>
              <a:spcAft>
                <a:spcPts val="0"/>
              </a:spcAft>
              <a:buSzPts val="1800"/>
              <a:buNone/>
            </a:pPr>
            <a:r>
              <a:rPr lang="en-US" sz="1600" b="1" dirty="0">
                <a:solidFill>
                  <a:srgbClr val="9E9E9E"/>
                </a:solidFill>
                <a:latin typeface="Open Sans"/>
                <a:ea typeface="Open Sans"/>
                <a:cs typeface="Open Sans"/>
                <a:sym typeface="Open Sans"/>
              </a:rPr>
              <a:t>Core UX Flow</a:t>
            </a:r>
            <a:r>
              <a:rPr lang="en-NL" sz="1600" b="1">
                <a:solidFill>
                  <a:srgbClr val="9E9E9E"/>
                </a:solidFill>
                <a:latin typeface="Open Sans"/>
                <a:ea typeface="Open Sans"/>
                <a:cs typeface="Open Sans"/>
                <a:sym typeface="Open Sans"/>
              </a:rPr>
              <a:t>:  </a:t>
            </a:r>
            <a:r>
              <a:rPr lang="en-US" sz="1400" dirty="0">
                <a:solidFill>
                  <a:srgbClr val="9E9E9E"/>
                </a:solidFill>
                <a:latin typeface="Open Sans"/>
                <a:ea typeface="Open Sans"/>
                <a:cs typeface="Open Sans"/>
                <a:sym typeface="Open Sans"/>
                <a:hlinkClick r:id="rId3"/>
              </a:rPr>
              <a:t>Link to mocks</a:t>
            </a:r>
            <a:endParaRPr lang="en-US" dirty="0"/>
          </a:p>
        </p:txBody>
      </p:sp>
      <p:graphicFrame>
        <p:nvGraphicFramePr>
          <p:cNvPr id="4" name="Table 3">
            <a:extLst>
              <a:ext uri="{FF2B5EF4-FFF2-40B4-BE49-F238E27FC236}">
                <a16:creationId xmlns:a16="http://schemas.microsoft.com/office/drawing/2014/main" id="{23B78979-EE12-4DB1-F3DE-91139A4E8F46}"/>
              </a:ext>
            </a:extLst>
          </p:cNvPr>
          <p:cNvGraphicFramePr>
            <a:graphicFrameLocks noGrp="1"/>
          </p:cNvGraphicFramePr>
          <p:nvPr>
            <p:extLst>
              <p:ext uri="{D42A27DB-BD31-4B8C-83A1-F6EECF244321}">
                <p14:modId xmlns:p14="http://schemas.microsoft.com/office/powerpoint/2010/main" val="2699291543"/>
              </p:ext>
            </p:extLst>
          </p:nvPr>
        </p:nvGraphicFramePr>
        <p:xfrm>
          <a:off x="311700" y="1905363"/>
          <a:ext cx="8520600" cy="2514600"/>
        </p:xfrm>
        <a:graphic>
          <a:graphicData uri="http://schemas.openxmlformats.org/drawingml/2006/table">
            <a:tbl>
              <a:tblPr firstRow="1" bandRow="1">
                <a:tableStyleId>{7AE55EF4-7F78-439B-A7DA-CE35300F280A}</a:tableStyleId>
              </a:tblPr>
              <a:tblGrid>
                <a:gridCol w="834712">
                  <a:extLst>
                    <a:ext uri="{9D8B030D-6E8A-4147-A177-3AD203B41FA5}">
                      <a16:colId xmlns:a16="http://schemas.microsoft.com/office/drawing/2014/main" val="3758617359"/>
                    </a:ext>
                  </a:extLst>
                </a:gridCol>
                <a:gridCol w="3163318">
                  <a:extLst>
                    <a:ext uri="{9D8B030D-6E8A-4147-A177-3AD203B41FA5}">
                      <a16:colId xmlns:a16="http://schemas.microsoft.com/office/drawing/2014/main" val="1349299268"/>
                    </a:ext>
                  </a:extLst>
                </a:gridCol>
                <a:gridCol w="4522570">
                  <a:extLst>
                    <a:ext uri="{9D8B030D-6E8A-4147-A177-3AD203B41FA5}">
                      <a16:colId xmlns:a16="http://schemas.microsoft.com/office/drawing/2014/main" val="3716006623"/>
                    </a:ext>
                  </a:extLst>
                </a:gridCol>
              </a:tblGrid>
              <a:tr h="181816">
                <a:tc>
                  <a:txBody>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rgbClr val="FFFFFF"/>
                          </a:solidFill>
                          <a:latin typeface="Arial"/>
                          <a:cs typeface="Arial"/>
                          <a:sym typeface="Arial"/>
                        </a:rPr>
                        <a:t>Priority</a:t>
                      </a:r>
                      <a:endParaRPr lang="en-NL" sz="1400" b="1" i="0" u="none" strike="noStrike" cap="none" dirty="0">
                        <a:solidFill>
                          <a:srgbClr val="FFFFFF"/>
                        </a:solidFill>
                        <a:latin typeface="Arial"/>
                        <a:cs typeface="Arial"/>
                        <a:sym typeface="Arial"/>
                      </a:endParaRPr>
                    </a:p>
                  </a:txBody>
                  <a:tcPr>
                    <a:solidFill>
                      <a:srgbClr val="00B0F0"/>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NL" sz="1400" b="1" i="0" u="none" strike="noStrike" cap="none" dirty="0">
                          <a:solidFill>
                            <a:srgbClr val="FFFFFF"/>
                          </a:solidFill>
                          <a:latin typeface="Arial"/>
                          <a:cs typeface="Arial"/>
                          <a:sym typeface="Arial"/>
                        </a:rPr>
                        <a:t>Feature</a:t>
                      </a:r>
                    </a:p>
                  </a:txBody>
                  <a:tcPr>
                    <a:solidFill>
                      <a:srgbClr val="00B0F0"/>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NL" sz="1400" b="1" i="0" u="none" strike="noStrike" cap="none" dirty="0">
                          <a:solidFill>
                            <a:srgbClr val="FFFFFF"/>
                          </a:solidFill>
                          <a:latin typeface="Arial"/>
                          <a:cs typeface="Arial"/>
                          <a:sym typeface="Arial"/>
                        </a:rPr>
                        <a:t>Description</a:t>
                      </a:r>
                    </a:p>
                  </a:txBody>
                  <a:tcPr>
                    <a:solidFill>
                      <a:srgbClr val="00B0F0"/>
                    </a:solidFill>
                  </a:tcPr>
                </a:tc>
                <a:extLst>
                  <a:ext uri="{0D108BD9-81ED-4DB2-BD59-A6C34878D82A}">
                    <a16:rowId xmlns:a16="http://schemas.microsoft.com/office/drawing/2014/main" val="4049584217"/>
                  </a:ext>
                </a:extLst>
              </a:tr>
              <a:tr h="181816">
                <a:tc>
                  <a:txBody>
                    <a:bodyPr/>
                    <a:lstStyle/>
                    <a:p>
                      <a:r>
                        <a:rPr lang="en-US" sz="1100" noProof="0"/>
                        <a:t>P0</a:t>
                      </a:r>
                    </a:p>
                  </a:txBody>
                  <a:tcPr/>
                </a:tc>
                <a:tc>
                  <a:txBody>
                    <a:bodyPr/>
                    <a:lstStyle/>
                    <a:p>
                      <a:r>
                        <a:rPr lang="en-US" sz="1100" noProof="0"/>
                        <a:t>Sign-in with phone number</a:t>
                      </a:r>
                    </a:p>
                  </a:txBody>
                  <a:tcPr/>
                </a:tc>
                <a:tc>
                  <a:txBody>
                    <a:bodyPr/>
                    <a:lstStyle/>
                    <a:p>
                      <a:r>
                        <a:rPr lang="en-US" sz="1100" noProof="0"/>
                        <a:t>The user can log into the app by entering the phone number. No e-mail or password is required. The user will be sent a text message with a 4 digit code.</a:t>
                      </a:r>
                    </a:p>
                  </a:txBody>
                  <a:tcPr/>
                </a:tc>
                <a:extLst>
                  <a:ext uri="{0D108BD9-81ED-4DB2-BD59-A6C34878D82A}">
                    <a16:rowId xmlns:a16="http://schemas.microsoft.com/office/drawing/2014/main" val="895679507"/>
                  </a:ext>
                </a:extLst>
              </a:tr>
              <a:tr h="181816">
                <a:tc>
                  <a:txBody>
                    <a:bodyPr/>
                    <a:lstStyle/>
                    <a:p>
                      <a:r>
                        <a:rPr lang="en-US" sz="1100" noProof="0"/>
                        <a:t>P0</a:t>
                      </a:r>
                    </a:p>
                  </a:txBody>
                  <a:tcPr/>
                </a:tc>
                <a:tc>
                  <a:txBody>
                    <a:bodyPr/>
                    <a:lstStyle/>
                    <a:p>
                      <a:r>
                        <a:rPr lang="en-US" sz="1100" noProof="0"/>
                        <a:t>Automatic SMS code entering</a:t>
                      </a:r>
                    </a:p>
                  </a:txBody>
                  <a:tcPr/>
                </a:tc>
                <a:tc>
                  <a:txBody>
                    <a:bodyPr/>
                    <a:lstStyle/>
                    <a:p>
                      <a:r>
                        <a:rPr lang="en-US" sz="1100" b="0" i="0" u="none" strike="noStrike" cap="none" noProof="0" dirty="0">
                          <a:solidFill>
                            <a:srgbClr val="000000"/>
                          </a:solidFill>
                          <a:effectLst/>
                          <a:latin typeface="Arial"/>
                          <a:ea typeface="Arial"/>
                          <a:cs typeface="Arial"/>
                          <a:sym typeface="Arial"/>
                        </a:rPr>
                        <a:t>As soon as the SMS is received, the phone offers the user the option to enter the code. This means that the SMS needs to be constructed in a way that identifies it contains a code to be used in another app.</a:t>
                      </a:r>
                      <a:endParaRPr lang="en-US" sz="1100" noProof="0" dirty="0"/>
                    </a:p>
                  </a:txBody>
                  <a:tcPr/>
                </a:tc>
                <a:extLst>
                  <a:ext uri="{0D108BD9-81ED-4DB2-BD59-A6C34878D82A}">
                    <a16:rowId xmlns:a16="http://schemas.microsoft.com/office/drawing/2014/main" val="1818511662"/>
                  </a:ext>
                </a:extLst>
              </a:tr>
              <a:tr h="181816">
                <a:tc>
                  <a:txBody>
                    <a:bodyPr/>
                    <a:lstStyle/>
                    <a:p>
                      <a:r>
                        <a:rPr lang="en-US" sz="1100" noProof="0"/>
                        <a:t>P1</a:t>
                      </a:r>
                    </a:p>
                  </a:txBody>
                  <a:tcPr/>
                </a:tc>
                <a:tc>
                  <a:txBody>
                    <a:bodyPr/>
                    <a:lstStyle/>
                    <a:p>
                      <a:r>
                        <a:rPr lang="en-US" sz="1100" noProof="0"/>
                        <a:t>Selecting Meal</a:t>
                      </a:r>
                    </a:p>
                  </a:txBody>
                  <a:tcPr/>
                </a:tc>
                <a:tc>
                  <a:txBody>
                    <a:bodyPr/>
                    <a:lstStyle/>
                    <a:p>
                      <a:r>
                        <a:rPr lang="en-US" sz="1100" noProof="0"/>
                        <a:t>The user should be able to access at least one recipe for each of the suggested meals so that you can see the difference between suggestions and usability.</a:t>
                      </a:r>
                    </a:p>
                  </a:txBody>
                  <a:tcPr/>
                </a:tc>
                <a:extLst>
                  <a:ext uri="{0D108BD9-81ED-4DB2-BD59-A6C34878D82A}">
                    <a16:rowId xmlns:a16="http://schemas.microsoft.com/office/drawing/2014/main" val="1631830402"/>
                  </a:ext>
                </a:extLst>
              </a:tr>
              <a:tr h="181816">
                <a:tc>
                  <a:txBody>
                    <a:bodyPr/>
                    <a:lstStyle/>
                    <a:p>
                      <a:r>
                        <a:rPr lang="en-US" sz="1100" noProof="0"/>
                        <a:t>P1</a:t>
                      </a:r>
                    </a:p>
                  </a:txBody>
                  <a:tcPr/>
                </a:tc>
                <a:tc>
                  <a:txBody>
                    <a:bodyPr/>
                    <a:lstStyle/>
                    <a:p>
                      <a:r>
                        <a:rPr lang="en-US" sz="1100" noProof="0"/>
                        <a:t>Favorite</a:t>
                      </a:r>
                    </a:p>
                  </a:txBody>
                  <a:tcPr/>
                </a:tc>
                <a:tc>
                  <a:txBody>
                    <a:bodyPr/>
                    <a:lstStyle/>
                    <a:p>
                      <a:r>
                        <a:rPr lang="en-US" sz="1100" noProof="0" dirty="0"/>
                        <a:t>The user should be able to favorite the recipe, if they liked it, by clicking on the icon represented by the heart.</a:t>
                      </a:r>
                    </a:p>
                  </a:txBody>
                  <a:tcPr/>
                </a:tc>
                <a:extLst>
                  <a:ext uri="{0D108BD9-81ED-4DB2-BD59-A6C34878D82A}">
                    <a16:rowId xmlns:a16="http://schemas.microsoft.com/office/drawing/2014/main" val="3422376912"/>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3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Initial PRD</a:t>
            </a:r>
            <a:endParaRPr/>
          </a:p>
        </p:txBody>
      </p:sp>
      <p:sp>
        <p:nvSpPr>
          <p:cNvPr id="184" name="Google Shape;184;p3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114300" lvl="0" indent="0" algn="l" rtl="0">
              <a:lnSpc>
                <a:spcPct val="115000"/>
              </a:lnSpc>
              <a:spcBef>
                <a:spcPts val="0"/>
              </a:spcBef>
              <a:spcAft>
                <a:spcPts val="0"/>
              </a:spcAft>
              <a:buSzPts val="1800"/>
              <a:buNone/>
            </a:pPr>
            <a:r>
              <a:rPr lang="en" sz="1400" b="1" dirty="0">
                <a:solidFill>
                  <a:schemeClr val="tx1"/>
                </a:solidFill>
                <a:latin typeface="Open Sans"/>
                <a:ea typeface="Open Sans"/>
                <a:cs typeface="Open Sans"/>
                <a:sym typeface="Open Sans"/>
              </a:rPr>
              <a:t>Problem</a:t>
            </a:r>
            <a:endParaRPr dirty="0">
              <a:solidFill>
                <a:schemeClr val="tx1"/>
              </a:solidFill>
            </a:endParaRPr>
          </a:p>
          <a:p>
            <a:pPr marL="114300" lvl="0" indent="0" algn="just" rtl="0">
              <a:lnSpc>
                <a:spcPct val="115000"/>
              </a:lnSpc>
              <a:spcBef>
                <a:spcPts val="0"/>
              </a:spcBef>
              <a:spcAft>
                <a:spcPts val="0"/>
              </a:spcAft>
              <a:buSzPts val="1800"/>
              <a:buNone/>
            </a:pPr>
            <a:endParaRPr lang="en-US" sz="120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endParaRPr>
          </a:p>
          <a:p>
            <a:pPr marL="114300" indent="0" algn="just">
              <a:buNone/>
            </a:pPr>
            <a:r>
              <a:rPr lang="en-US" sz="1200" kern="10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As healthcare providers, Kaiser Permanente is directly impacted by these medical conditions. If we apply national metrics to the context of Kaiser Permanente's more than 12 million members, we can estimate that over 1 million have diabetes, 940,000 having type 2 diabetes. Estimated over 3 million have prediabetes, and possibly nearly 6 million with hypertension.</a:t>
            </a:r>
            <a:endParaRPr lang="pt-BR" sz="1200" kern="10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endParaRPr>
          </a:p>
          <a:p>
            <a:pPr marL="114300" indent="0" algn="just">
              <a:buNone/>
            </a:pPr>
            <a:endParaRPr lang="pt-BR" sz="1200" kern="10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endParaRPr>
          </a:p>
          <a:p>
            <a:pPr marL="114300" indent="0">
              <a:buNone/>
            </a:pPr>
            <a:r>
              <a:rPr lang="en-US" sz="1200" kern="10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The good news is that we can react to this situation: medicine already knows that these diseases are mainly influenced by lifestyle. They are even called lifestyle-related diseases and can be prevented, controlled, and even reversed with three main changes: physical activity, a balanced diet, and weight loss.</a:t>
            </a:r>
            <a:endParaRPr lang="pt-BR" sz="1200" kern="10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2610485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3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Initial PRD</a:t>
            </a:r>
            <a:endParaRPr/>
          </a:p>
        </p:txBody>
      </p:sp>
      <p:sp>
        <p:nvSpPr>
          <p:cNvPr id="184" name="Google Shape;184;p3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114300" lvl="0" indent="0" algn="l" rtl="0">
              <a:lnSpc>
                <a:spcPct val="115000"/>
              </a:lnSpc>
              <a:spcBef>
                <a:spcPts val="0"/>
              </a:spcBef>
              <a:spcAft>
                <a:spcPts val="0"/>
              </a:spcAft>
              <a:buSzPts val="1800"/>
              <a:buNone/>
            </a:pPr>
            <a:r>
              <a:rPr lang="en-US" sz="1400" b="1" dirty="0">
                <a:solidFill>
                  <a:schemeClr val="tx1"/>
                </a:solidFill>
                <a:latin typeface="Open Sans"/>
                <a:ea typeface="Open Sans"/>
                <a:cs typeface="Open Sans"/>
                <a:sym typeface="Open Sans"/>
              </a:rPr>
              <a:t>Goals</a:t>
            </a:r>
          </a:p>
          <a:p>
            <a:pPr marL="114300" lvl="0" indent="0" algn="l" rtl="0">
              <a:lnSpc>
                <a:spcPct val="115000"/>
              </a:lnSpc>
              <a:spcBef>
                <a:spcPts val="0"/>
              </a:spcBef>
              <a:spcAft>
                <a:spcPts val="0"/>
              </a:spcAft>
              <a:buSzPts val="1800"/>
              <a:buNone/>
            </a:pPr>
            <a:endParaRPr lang="en-US" dirty="0">
              <a:solidFill>
                <a:schemeClr val="tx1"/>
              </a:solidFill>
            </a:endParaRPr>
          </a:p>
          <a:p>
            <a:r>
              <a:rPr lang="en-US" sz="1200" dirty="0">
                <a:solidFill>
                  <a:schemeClr val="tx1"/>
                </a:solidFill>
                <a:latin typeface="Open Sans" panose="020B0606030504020204" pitchFamily="34" charset="0"/>
                <a:ea typeface="Open Sans" panose="020B0606030504020204" pitchFamily="34" charset="0"/>
                <a:cs typeface="Open Sans" panose="020B0606030504020204" pitchFamily="34" charset="0"/>
              </a:rPr>
              <a:t>Build a lifestyle app for Kaiser Permanente members that offers exercise for beginners, healthy meal ideas and short breathing programs</a:t>
            </a:r>
          </a:p>
          <a:p>
            <a:r>
              <a:rPr lang="en-US" sz="1200" dirty="0">
                <a:solidFill>
                  <a:schemeClr val="tx1"/>
                </a:solidFill>
                <a:latin typeface="Open Sans" panose="020B0606030504020204" pitchFamily="34" charset="0"/>
                <a:ea typeface="Open Sans" panose="020B0606030504020204" pitchFamily="34" charset="0"/>
                <a:cs typeface="Open Sans" panose="020B0606030504020204" pitchFamily="34" charset="0"/>
                <a:sym typeface="Open Sans"/>
              </a:rPr>
              <a:t>Encourage the adoption of a healthier lifestyle</a:t>
            </a:r>
          </a:p>
          <a:p>
            <a:r>
              <a:rPr lang="en-US" sz="1200" dirty="0">
                <a:solidFill>
                  <a:srgbClr val="0B0B0B"/>
                </a:solidFill>
                <a:latin typeface="Open Sans" panose="020B0606030504020204" pitchFamily="34" charset="0"/>
              </a:rPr>
              <a:t>D</a:t>
            </a:r>
            <a:r>
              <a:rPr lang="en-US" sz="1200" i="0" u="none" strike="noStrike" dirty="0">
                <a:solidFill>
                  <a:srgbClr val="0B0B0B"/>
                </a:solidFill>
                <a:effectLst/>
                <a:latin typeface="Open Sans" panose="020B0606030504020204" pitchFamily="34" charset="0"/>
              </a:rPr>
              <a:t>ecrease spending on conditions such as </a:t>
            </a:r>
            <a:r>
              <a:rPr lang="en-US" sz="1200" kern="10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lifestyle-related diseases</a:t>
            </a:r>
          </a:p>
          <a:p>
            <a:pPr marL="114300" indent="0">
              <a:buNone/>
            </a:pPr>
            <a:endParaRPr lang="en-US" sz="1200" kern="100" dirty="0">
              <a:solidFill>
                <a:schemeClr val="tx1"/>
              </a:solidFill>
              <a:latin typeface="Open Sans" panose="020B0606030504020204" pitchFamily="34" charset="0"/>
              <a:ea typeface="Open Sans" panose="020B0606030504020204" pitchFamily="34" charset="0"/>
              <a:cs typeface="Open Sans" panose="020B0606030504020204" pitchFamily="34" charset="0"/>
              <a:sym typeface="Open Sans"/>
            </a:endParaRPr>
          </a:p>
          <a:p>
            <a:pPr marL="114300" indent="0">
              <a:buNone/>
            </a:pPr>
            <a:endParaRPr lang="en-US" sz="1200" kern="100" dirty="0">
              <a:solidFill>
                <a:schemeClr val="tx1"/>
              </a:solidFill>
              <a:latin typeface="Open Sans" panose="020B0606030504020204" pitchFamily="34" charset="0"/>
              <a:ea typeface="Open Sans" panose="020B0606030504020204" pitchFamily="34" charset="0"/>
              <a:cs typeface="Open Sans" panose="020B0606030504020204" pitchFamily="34" charset="0"/>
              <a:sym typeface="Open Sans"/>
            </a:endParaRPr>
          </a:p>
          <a:p>
            <a:pPr marL="114300" indent="0">
              <a:buNone/>
            </a:pPr>
            <a:r>
              <a:rPr lang="en-US" sz="1400" b="1" dirty="0">
                <a:solidFill>
                  <a:schemeClr val="tx1"/>
                </a:solidFill>
                <a:latin typeface="Open Sans"/>
                <a:ea typeface="Open Sans"/>
                <a:cs typeface="Open Sans"/>
                <a:sym typeface="Open Sans"/>
              </a:rPr>
              <a:t>Success Metrics</a:t>
            </a:r>
          </a:p>
          <a:p>
            <a:r>
              <a:rPr lang="en-US" sz="1400" b="0" i="0" u="none" strike="noStrike" dirty="0">
                <a:solidFill>
                  <a:srgbClr val="000000"/>
                </a:solidFill>
                <a:effectLst/>
                <a:latin typeface="-webkit-standard"/>
              </a:rPr>
              <a:t>NPS (Net Promoter Score) of 60 or higher</a:t>
            </a:r>
          </a:p>
          <a:p>
            <a:r>
              <a:rPr lang="en-US" sz="1400" b="0" i="0" u="none" strike="noStrike" dirty="0">
                <a:solidFill>
                  <a:srgbClr val="000000"/>
                </a:solidFill>
                <a:effectLst/>
                <a:latin typeface="-webkit-standard"/>
              </a:rPr>
              <a:t>35% to 40% of total users interacting Weekly</a:t>
            </a:r>
            <a:endParaRPr lang="en-US" sz="1400" dirty="0">
              <a:solidFill>
                <a:srgbClr val="000000"/>
              </a:solidFill>
              <a:latin typeface="-webkit-standard"/>
            </a:endParaRPr>
          </a:p>
          <a:p>
            <a:r>
              <a:rPr lang="en-US" sz="1400" dirty="0">
                <a:solidFill>
                  <a:srgbClr val="000000"/>
                </a:solidFill>
                <a:latin typeface="-webkit-standard"/>
              </a:rPr>
              <a:t>R</a:t>
            </a:r>
            <a:r>
              <a:rPr lang="en-US" sz="1400" b="0" i="0" u="none" strike="noStrike" dirty="0">
                <a:solidFill>
                  <a:srgbClr val="000000"/>
                </a:solidFill>
                <a:effectLst/>
                <a:latin typeface="-webkit-standard"/>
              </a:rPr>
              <a:t>educe the incidence of patients with preventable diseases in the long term</a:t>
            </a:r>
            <a:endParaRPr lang="en-US" sz="1400" b="1" dirty="0">
              <a:solidFill>
                <a:schemeClr val="tx1"/>
              </a:solidFill>
              <a:latin typeface="Open Sans"/>
              <a:ea typeface="Open Sans"/>
              <a:cs typeface="Open Sans"/>
              <a:sym typeface="Open Sans"/>
            </a:endParaRPr>
          </a:p>
          <a:p>
            <a:endParaRPr lang="en-US" sz="1400" b="1" dirty="0">
              <a:solidFill>
                <a:schemeClr val="tx1"/>
              </a:solidFill>
              <a:latin typeface="Open Sans"/>
              <a:ea typeface="Open Sans"/>
              <a:cs typeface="Open Sans"/>
              <a:sym typeface="Open Sans"/>
            </a:endParaRPr>
          </a:p>
          <a:p>
            <a:pPr marL="114300" indent="0">
              <a:buNone/>
            </a:pPr>
            <a:endParaRPr lang="en-US" sz="1200" dirty="0">
              <a:solidFill>
                <a:srgbClr val="9E9E9E"/>
              </a:solidFill>
              <a:latin typeface="Open Sans"/>
              <a:ea typeface="Open Sans"/>
              <a:cs typeface="Open Sans"/>
              <a:sym typeface="Open Sans"/>
            </a:endParaRPr>
          </a:p>
          <a:p>
            <a:pPr marL="457200" lvl="0" indent="-228600" algn="l" rtl="0">
              <a:lnSpc>
                <a:spcPct val="115000"/>
              </a:lnSpc>
              <a:spcBef>
                <a:spcPts val="0"/>
              </a:spcBef>
              <a:spcAft>
                <a:spcPts val="0"/>
              </a:spcAft>
              <a:buSzPts val="1800"/>
              <a:buNone/>
            </a:pPr>
            <a:endParaRPr dirty="0"/>
          </a:p>
        </p:txBody>
      </p:sp>
    </p:spTree>
    <p:extLst>
      <p:ext uri="{BB962C8B-B14F-4D97-AF65-F5344CB8AC3E}">
        <p14:creationId xmlns:p14="http://schemas.microsoft.com/office/powerpoint/2010/main" val="5993802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38"/>
          <p:cNvSpPr txBox="1">
            <a:spLocks noGrp="1"/>
          </p:cNvSpPr>
          <p:nvPr>
            <p:ph type="title"/>
          </p:nvPr>
        </p:nvSpPr>
        <p:spPr>
          <a:xfrm>
            <a:off x="457200" y="1295400"/>
            <a:ext cx="8229600" cy="1390800"/>
          </a:xfrm>
          <a:prstGeom prst="rect">
            <a:avLst/>
          </a:prstGeom>
          <a:noFill/>
          <a:ln>
            <a:noFill/>
          </a:ln>
        </p:spPr>
        <p:txBody>
          <a:bodyPr spcFirstLastPara="1" wrap="square" lIns="0" tIns="0" rIns="0" bIns="0" anchor="ctr" anchorCtr="0">
            <a:noAutofit/>
          </a:bodyPr>
          <a:lstStyle/>
          <a:p>
            <a:pPr marL="0" marR="0" lvl="0" indent="0" algn="l" rtl="0">
              <a:lnSpc>
                <a:spcPct val="120000"/>
              </a:lnSpc>
              <a:spcBef>
                <a:spcPts val="0"/>
              </a:spcBef>
              <a:spcAft>
                <a:spcPts val="0"/>
              </a:spcAft>
              <a:buClr>
                <a:srgbClr val="FFFFFF"/>
              </a:buClr>
              <a:buSzPts val="500"/>
              <a:buFont typeface="Open Sans"/>
              <a:buNone/>
            </a:pPr>
            <a:r>
              <a:rPr lang="en"/>
              <a:t>Understand</a:t>
            </a:r>
            <a:endParaRPr sz="500"/>
          </a:p>
        </p:txBody>
      </p:sp>
      <p:sp>
        <p:nvSpPr>
          <p:cNvPr id="190" name="Google Shape;190;p38"/>
          <p:cNvSpPr txBox="1">
            <a:spLocks noGrp="1"/>
          </p:cNvSpPr>
          <p:nvPr>
            <p:ph type="body" idx="4294967295"/>
          </p:nvPr>
        </p:nvSpPr>
        <p:spPr>
          <a:xfrm>
            <a:off x="457200" y="4914900"/>
            <a:ext cx="3957600" cy="1143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Clr>
                <a:schemeClr val="lt1"/>
              </a:buClr>
              <a:buSzPts val="500"/>
              <a:buFont typeface="Open Sans"/>
              <a:buNone/>
            </a:pPr>
            <a:r>
              <a:rPr lang="en" sz="700">
                <a:solidFill>
                  <a:schemeClr val="lt1"/>
                </a:solidFill>
              </a:rPr>
              <a:t>© 2019 Udacity.  All rights reserved.</a:t>
            </a:r>
            <a:endParaRPr sz="700">
              <a:solidFill>
                <a:schemeClr val="lt2"/>
              </a:solidFill>
            </a:endParaRPr>
          </a:p>
        </p:txBody>
      </p:sp>
      <p:sp>
        <p:nvSpPr>
          <p:cNvPr id="191" name="Google Shape;191;p38"/>
          <p:cNvSpPr txBox="1"/>
          <p:nvPr/>
        </p:nvSpPr>
        <p:spPr>
          <a:xfrm>
            <a:off x="491150" y="2275450"/>
            <a:ext cx="7169100" cy="927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FFFFFF"/>
                </a:solidFill>
                <a:latin typeface="Open Sans"/>
                <a:ea typeface="Open Sans"/>
                <a:cs typeface="Open Sans"/>
                <a:sym typeface="Open Sans"/>
              </a:rPr>
              <a:t>Create a shared understanding of the space, problem, and goals</a:t>
            </a:r>
            <a:endParaRPr sz="1400" b="0" i="0" u="none" strike="noStrike" cap="none">
              <a:solidFill>
                <a:srgbClr val="FFFFFF"/>
              </a:solidFill>
              <a:latin typeface="Open Sans"/>
              <a:ea typeface="Open Sans"/>
              <a:cs typeface="Open Sans"/>
              <a:sym typeface="Open Sans"/>
            </a:endParaRPr>
          </a:p>
        </p:txBody>
      </p:sp>
    </p:spTree>
  </p:cSld>
  <p:clrMapOvr>
    <a:masterClrMapping/>
  </p:clrMapOvr>
  <p:transition>
    <p:fade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40"/>
          <p:cNvSpPr txBox="1">
            <a:spLocks noGrp="1"/>
          </p:cNvSpPr>
          <p:nvPr>
            <p:ph type="title"/>
          </p:nvPr>
        </p:nvSpPr>
        <p:spPr>
          <a:xfrm>
            <a:off x="311700" y="216425"/>
            <a:ext cx="8520600" cy="572700"/>
          </a:xfrm>
          <a:prstGeom prst="rect">
            <a:avLst/>
          </a:prstGeom>
          <a:noFill/>
          <a:ln>
            <a:noFill/>
          </a:ln>
        </p:spPr>
        <p:txBody>
          <a:bodyPr spcFirstLastPara="1" wrap="square" lIns="34275" tIns="34275" rIns="34275" bIns="34275" anchor="t" anchorCtr="0">
            <a:noAutofit/>
          </a:bodyPr>
          <a:lstStyle/>
          <a:p>
            <a:pPr marL="0" lvl="0" indent="0" algn="l" rtl="0">
              <a:lnSpc>
                <a:spcPct val="100000"/>
              </a:lnSpc>
              <a:spcBef>
                <a:spcPts val="0"/>
              </a:spcBef>
              <a:spcAft>
                <a:spcPts val="0"/>
              </a:spcAft>
              <a:buSzPts val="500"/>
              <a:buNone/>
            </a:pPr>
            <a:r>
              <a:rPr lang="en" sz="3200"/>
              <a:t>How Might We</a:t>
            </a:r>
            <a:endParaRPr sz="3200"/>
          </a:p>
        </p:txBody>
      </p:sp>
      <p:sp>
        <p:nvSpPr>
          <p:cNvPr id="207" name="Google Shape;207;p40"/>
          <p:cNvSpPr/>
          <p:nvPr/>
        </p:nvSpPr>
        <p:spPr>
          <a:xfrm>
            <a:off x="3663784" y="1086525"/>
            <a:ext cx="1010100" cy="1010100"/>
          </a:xfrm>
          <a:prstGeom prst="foldedCorner">
            <a:avLst>
              <a:gd name="adj" fmla="val 16667"/>
            </a:avLst>
          </a:prstGeom>
          <a:solidFill>
            <a:srgbClr val="FFE5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00"/>
              <a:buFont typeface="Arial"/>
              <a:buNone/>
            </a:pPr>
            <a:endParaRPr lang="en" sz="10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endParaRPr lang="en" sz="1000" dirty="0"/>
          </a:p>
          <a:p>
            <a:pPr marL="0" marR="0" lvl="0" indent="0" algn="l" rtl="0">
              <a:lnSpc>
                <a:spcPct val="100000"/>
              </a:lnSpc>
              <a:spcBef>
                <a:spcPts val="0"/>
              </a:spcBef>
              <a:spcAft>
                <a:spcPts val="0"/>
              </a:spcAft>
              <a:buClr>
                <a:srgbClr val="000000"/>
              </a:buClr>
              <a:buSzPts val="1000"/>
              <a:buFont typeface="Arial"/>
              <a:buNone/>
            </a:pPr>
            <a:endParaRPr lang="en" sz="10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r>
              <a:rPr lang="en-US" sz="1000" b="0" i="0" u="none" strike="noStrike" cap="none" dirty="0">
                <a:solidFill>
                  <a:srgbClr val="000000"/>
                </a:solidFill>
                <a:latin typeface="Arial"/>
                <a:ea typeface="Arial"/>
                <a:cs typeface="Arial"/>
                <a:sym typeface="Arial"/>
              </a:rPr>
              <a:t>How might we</a:t>
            </a:r>
            <a:r>
              <a:rPr lang="en-US" sz="1000" dirty="0"/>
              <a:t> motivate patients to engage physical activities? </a:t>
            </a:r>
            <a:endParaRPr lang="en-US" sz="10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endParaRPr lang="pt-BR" sz="10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endParaRPr sz="1000" b="0" i="0" u="none" strike="noStrike" cap="none" dirty="0">
              <a:solidFill>
                <a:srgbClr val="000000"/>
              </a:solidFill>
              <a:latin typeface="Arial"/>
              <a:ea typeface="Arial"/>
              <a:cs typeface="Arial"/>
              <a:sym typeface="Arial"/>
            </a:endParaRPr>
          </a:p>
        </p:txBody>
      </p:sp>
      <p:sp>
        <p:nvSpPr>
          <p:cNvPr id="208" name="Google Shape;208;p40"/>
          <p:cNvSpPr/>
          <p:nvPr/>
        </p:nvSpPr>
        <p:spPr>
          <a:xfrm>
            <a:off x="6607077" y="1065788"/>
            <a:ext cx="1010100" cy="1010100"/>
          </a:xfrm>
          <a:prstGeom prst="foldedCorner">
            <a:avLst>
              <a:gd name="adj" fmla="val 16667"/>
            </a:avLst>
          </a:prstGeom>
          <a:solidFill>
            <a:srgbClr val="FFE5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00"/>
              <a:buFont typeface="Arial"/>
              <a:buNone/>
            </a:pPr>
            <a:endParaRPr lang="en-US" sz="1000" b="0" i="0" u="none" strike="noStrike" cap="none" dirty="0">
              <a:solidFill>
                <a:srgbClr val="000000"/>
              </a:solidFill>
              <a:latin typeface="+mj-lt"/>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endParaRPr lang="en-US" sz="1000" dirty="0">
              <a:latin typeface="+mj-lt"/>
            </a:endParaRPr>
          </a:p>
          <a:p>
            <a:pPr marL="0" marR="0" lvl="0" indent="0" algn="l" rtl="0">
              <a:lnSpc>
                <a:spcPct val="100000"/>
              </a:lnSpc>
              <a:spcBef>
                <a:spcPts val="0"/>
              </a:spcBef>
              <a:spcAft>
                <a:spcPts val="0"/>
              </a:spcAft>
              <a:buClr>
                <a:srgbClr val="000000"/>
              </a:buClr>
              <a:buSzPts val="1000"/>
              <a:buFont typeface="Arial"/>
              <a:buNone/>
            </a:pPr>
            <a:endParaRPr lang="en-US" sz="1000" b="0" i="0" u="none" strike="noStrike" cap="none" dirty="0">
              <a:solidFill>
                <a:srgbClr val="000000"/>
              </a:solidFill>
              <a:latin typeface="+mj-lt"/>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r>
              <a:rPr lang="en-US" sz="1000" b="0" i="0" u="none" strike="noStrike" cap="none" dirty="0">
                <a:solidFill>
                  <a:srgbClr val="000000"/>
                </a:solidFill>
                <a:latin typeface="+mj-lt"/>
                <a:ea typeface="Arial"/>
                <a:cs typeface="Arial"/>
                <a:sym typeface="Arial"/>
              </a:rPr>
              <a:t>How might we promote </a:t>
            </a:r>
            <a:r>
              <a:rPr lang="en-US" sz="1000" b="0" i="0" u="none" strike="noStrike" dirty="0">
                <a:solidFill>
                  <a:srgbClr val="000000"/>
                </a:solidFill>
                <a:effectLst/>
                <a:latin typeface="+mj-lt"/>
              </a:rPr>
              <a:t>physical activity and healthy habits?</a:t>
            </a:r>
            <a:endParaRPr lang="en-US" sz="1000" b="0" i="0" u="none" strike="noStrike" cap="none" dirty="0">
              <a:solidFill>
                <a:srgbClr val="000000"/>
              </a:solidFill>
              <a:latin typeface="+mj-lt"/>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endParaRPr sz="10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endParaRPr sz="1000" b="0" i="0" u="none" strike="noStrike" cap="none" dirty="0">
              <a:solidFill>
                <a:srgbClr val="000000"/>
              </a:solidFill>
              <a:latin typeface="Arial"/>
              <a:ea typeface="Arial"/>
              <a:cs typeface="Arial"/>
              <a:sym typeface="Arial"/>
            </a:endParaRPr>
          </a:p>
        </p:txBody>
      </p:sp>
      <p:sp>
        <p:nvSpPr>
          <p:cNvPr id="209" name="Google Shape;209;p40"/>
          <p:cNvSpPr/>
          <p:nvPr/>
        </p:nvSpPr>
        <p:spPr>
          <a:xfrm>
            <a:off x="5185854" y="1082932"/>
            <a:ext cx="1010100" cy="1010100"/>
          </a:xfrm>
          <a:prstGeom prst="foldedCorner">
            <a:avLst>
              <a:gd name="adj" fmla="val 16667"/>
            </a:avLst>
          </a:prstGeom>
          <a:solidFill>
            <a:srgbClr val="FFE5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00"/>
              <a:buFont typeface="Arial"/>
              <a:buNone/>
            </a:pPr>
            <a:endParaRPr lang="en-US" sz="10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endParaRPr lang="en-US" sz="1000" dirty="0"/>
          </a:p>
          <a:p>
            <a:pPr marL="0" marR="0" lvl="0" indent="0" algn="l" rtl="0">
              <a:lnSpc>
                <a:spcPct val="100000"/>
              </a:lnSpc>
              <a:spcBef>
                <a:spcPts val="0"/>
              </a:spcBef>
              <a:spcAft>
                <a:spcPts val="0"/>
              </a:spcAft>
              <a:buClr>
                <a:srgbClr val="000000"/>
              </a:buClr>
              <a:buSzPts val="1000"/>
              <a:buFont typeface="Arial"/>
              <a:buNone/>
            </a:pPr>
            <a:r>
              <a:rPr lang="en-US" sz="1000" b="0" i="0" u="none" strike="noStrike" cap="none" dirty="0">
                <a:solidFill>
                  <a:srgbClr val="000000"/>
                </a:solidFill>
                <a:latin typeface="Arial"/>
                <a:ea typeface="Arial"/>
                <a:cs typeface="Arial"/>
                <a:sym typeface="Arial"/>
              </a:rPr>
              <a:t>How might we accurate healthy</a:t>
            </a:r>
          </a:p>
          <a:p>
            <a:pPr marL="0" marR="0" lvl="0" indent="0" algn="l" rtl="0">
              <a:lnSpc>
                <a:spcPct val="100000"/>
              </a:lnSpc>
              <a:spcBef>
                <a:spcPts val="0"/>
              </a:spcBef>
              <a:spcAft>
                <a:spcPts val="0"/>
              </a:spcAft>
              <a:buClr>
                <a:srgbClr val="000000"/>
              </a:buClr>
              <a:buSzPts val="1000"/>
              <a:buFont typeface="Arial"/>
              <a:buNone/>
            </a:pPr>
            <a:r>
              <a:rPr lang="en-US" sz="1000" dirty="0"/>
              <a:t>s</a:t>
            </a:r>
            <a:r>
              <a:rPr lang="en-US" sz="1000" b="0" i="0" u="none" strike="noStrike" cap="none" dirty="0">
                <a:solidFill>
                  <a:srgbClr val="000000"/>
                </a:solidFill>
                <a:latin typeface="Arial"/>
                <a:ea typeface="Arial"/>
                <a:cs typeface="Arial"/>
                <a:sym typeface="Arial"/>
              </a:rPr>
              <a:t>uggestions?</a:t>
            </a:r>
          </a:p>
          <a:p>
            <a:pPr marL="0" marR="0" lvl="0" indent="0" algn="l" rtl="0">
              <a:lnSpc>
                <a:spcPct val="100000"/>
              </a:lnSpc>
              <a:spcBef>
                <a:spcPts val="0"/>
              </a:spcBef>
              <a:spcAft>
                <a:spcPts val="0"/>
              </a:spcAft>
              <a:buClr>
                <a:srgbClr val="000000"/>
              </a:buClr>
              <a:buSzPts val="1000"/>
              <a:buFont typeface="Arial"/>
              <a:buNone/>
            </a:pPr>
            <a:endParaRPr sz="10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endParaRPr sz="1000" b="0" i="0" u="none" strike="noStrike" cap="none" dirty="0">
              <a:solidFill>
                <a:srgbClr val="000000"/>
              </a:solidFill>
              <a:latin typeface="Arial"/>
              <a:ea typeface="Arial"/>
              <a:cs typeface="Arial"/>
              <a:sym typeface="Arial"/>
            </a:endParaRPr>
          </a:p>
        </p:txBody>
      </p:sp>
      <p:sp>
        <p:nvSpPr>
          <p:cNvPr id="210" name="Google Shape;210;p40"/>
          <p:cNvSpPr/>
          <p:nvPr/>
        </p:nvSpPr>
        <p:spPr>
          <a:xfrm>
            <a:off x="6607077" y="2548536"/>
            <a:ext cx="1010100" cy="1010100"/>
          </a:xfrm>
          <a:prstGeom prst="foldedCorner">
            <a:avLst>
              <a:gd name="adj" fmla="val 16667"/>
            </a:avLst>
          </a:prstGeom>
          <a:solidFill>
            <a:srgbClr val="FFE5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00"/>
              <a:buFont typeface="Arial"/>
              <a:buNone/>
            </a:pPr>
            <a:endParaRPr lang="en-US" sz="10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r>
              <a:rPr lang="en-US" sz="1000" b="0" i="0" u="none" strike="noStrike" cap="none" dirty="0">
                <a:solidFill>
                  <a:srgbClr val="000000"/>
                </a:solidFill>
                <a:latin typeface="Arial"/>
                <a:ea typeface="Arial"/>
                <a:cs typeface="Arial"/>
                <a:sym typeface="Arial"/>
              </a:rPr>
              <a:t>How might we</a:t>
            </a:r>
            <a:r>
              <a:rPr lang="en-US" sz="1000" dirty="0"/>
              <a:t> </a:t>
            </a:r>
            <a:r>
              <a:rPr lang="en-US" sz="1100" b="0" i="0" u="none" strike="noStrike" dirty="0">
                <a:solidFill>
                  <a:srgbClr val="000000"/>
                </a:solidFill>
                <a:effectLst/>
                <a:latin typeface="-webkit-standard"/>
              </a:rPr>
              <a:t>appeal for young age groups?</a:t>
            </a:r>
            <a:endParaRPr lang="en-US" sz="10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endParaRPr sz="1000" b="0" i="0" u="none" strike="noStrike" cap="none" dirty="0">
              <a:solidFill>
                <a:srgbClr val="000000"/>
              </a:solidFill>
              <a:latin typeface="Arial"/>
              <a:ea typeface="Arial"/>
              <a:cs typeface="Arial"/>
              <a:sym typeface="Arial"/>
            </a:endParaRPr>
          </a:p>
        </p:txBody>
      </p:sp>
      <p:sp>
        <p:nvSpPr>
          <p:cNvPr id="211" name="Google Shape;211;p40"/>
          <p:cNvSpPr/>
          <p:nvPr/>
        </p:nvSpPr>
        <p:spPr>
          <a:xfrm>
            <a:off x="3666705" y="2507005"/>
            <a:ext cx="1010100" cy="1010100"/>
          </a:xfrm>
          <a:prstGeom prst="foldedCorner">
            <a:avLst>
              <a:gd name="adj" fmla="val 16667"/>
            </a:avLst>
          </a:prstGeom>
          <a:solidFill>
            <a:srgbClr val="FFE5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0" i="0" u="none" strike="noStrike" cap="none" dirty="0">
                <a:solidFill>
                  <a:srgbClr val="000000"/>
                </a:solidFill>
                <a:latin typeface="Arial"/>
                <a:ea typeface="Arial"/>
                <a:cs typeface="Arial"/>
                <a:sym typeface="Arial"/>
              </a:rPr>
              <a:t>How might we keep patients motivated?</a:t>
            </a:r>
            <a:endParaRPr sz="10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endParaRPr sz="1000" b="0" i="0" u="none" strike="noStrike" cap="none" dirty="0">
              <a:solidFill>
                <a:srgbClr val="000000"/>
              </a:solidFill>
              <a:latin typeface="Arial"/>
              <a:ea typeface="Arial"/>
              <a:cs typeface="Arial"/>
              <a:sym typeface="Arial"/>
            </a:endParaRPr>
          </a:p>
        </p:txBody>
      </p:sp>
      <p:sp>
        <p:nvSpPr>
          <p:cNvPr id="213" name="Google Shape;213;p40"/>
          <p:cNvSpPr/>
          <p:nvPr/>
        </p:nvSpPr>
        <p:spPr>
          <a:xfrm>
            <a:off x="5185854" y="2507005"/>
            <a:ext cx="1010100" cy="1010100"/>
          </a:xfrm>
          <a:prstGeom prst="foldedCorner">
            <a:avLst>
              <a:gd name="adj" fmla="val 16667"/>
            </a:avLst>
          </a:prstGeom>
          <a:solidFill>
            <a:srgbClr val="FFE5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00"/>
              <a:buFont typeface="Arial"/>
              <a:buNone/>
            </a:pPr>
            <a:endParaRPr lang="en" sz="10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r>
              <a:rPr lang="en" sz="1000" b="0" i="0" u="none" strike="noStrike" cap="none" dirty="0">
                <a:solidFill>
                  <a:srgbClr val="000000"/>
                </a:solidFill>
                <a:latin typeface="Arial"/>
                <a:ea typeface="Arial"/>
                <a:cs typeface="Arial"/>
                <a:sym typeface="Arial"/>
              </a:rPr>
              <a:t>How might we offer social support online?</a:t>
            </a:r>
            <a:endParaRPr sz="10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endParaRPr sz="10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endParaRPr sz="1000" b="0" i="0" u="none" strike="noStrike" cap="none" dirty="0">
              <a:solidFill>
                <a:srgbClr val="000000"/>
              </a:solidFill>
              <a:latin typeface="Arial"/>
              <a:ea typeface="Arial"/>
              <a:cs typeface="Arial"/>
              <a:sym typeface="Arial"/>
            </a:endParaRPr>
          </a:p>
        </p:txBody>
      </p:sp>
      <p:sp>
        <p:nvSpPr>
          <p:cNvPr id="4" name="Google Shape;207;p40">
            <a:extLst>
              <a:ext uri="{FF2B5EF4-FFF2-40B4-BE49-F238E27FC236}">
                <a16:creationId xmlns:a16="http://schemas.microsoft.com/office/drawing/2014/main" id="{F0F565DA-F7A6-6EE9-A7F2-830EB598DD8B}"/>
              </a:ext>
            </a:extLst>
          </p:cNvPr>
          <p:cNvSpPr/>
          <p:nvPr/>
        </p:nvSpPr>
        <p:spPr>
          <a:xfrm>
            <a:off x="3663784" y="3814505"/>
            <a:ext cx="1010100" cy="1010100"/>
          </a:xfrm>
          <a:prstGeom prst="foldedCorner">
            <a:avLst>
              <a:gd name="adj" fmla="val 16667"/>
            </a:avLst>
          </a:prstGeom>
          <a:solidFill>
            <a:srgbClr val="FFE5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00"/>
              <a:buFont typeface="Arial"/>
              <a:buNone/>
            </a:pPr>
            <a:endParaRPr lang="en" sz="10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endParaRPr lang="en" sz="1000" dirty="0"/>
          </a:p>
          <a:p>
            <a:pPr marL="0" marR="0" lvl="0" indent="0" algn="l" rtl="0">
              <a:lnSpc>
                <a:spcPct val="100000"/>
              </a:lnSpc>
              <a:spcBef>
                <a:spcPts val="0"/>
              </a:spcBef>
              <a:spcAft>
                <a:spcPts val="0"/>
              </a:spcAft>
              <a:buClr>
                <a:srgbClr val="000000"/>
              </a:buClr>
              <a:buSzPts val="1000"/>
              <a:buFont typeface="Arial"/>
              <a:buNone/>
            </a:pPr>
            <a:endParaRPr lang="en" sz="10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r>
              <a:rPr lang="en-US" sz="1000" b="0" i="0" u="none" strike="noStrike" cap="none" dirty="0">
                <a:solidFill>
                  <a:srgbClr val="000000"/>
                </a:solidFill>
                <a:latin typeface="Arial"/>
                <a:ea typeface="Arial"/>
                <a:cs typeface="Arial"/>
                <a:sym typeface="Arial"/>
              </a:rPr>
              <a:t>How might we</a:t>
            </a:r>
            <a:r>
              <a:rPr lang="en-US" sz="1000" dirty="0"/>
              <a:t> provide feedback to patients? </a:t>
            </a:r>
            <a:endParaRPr lang="en-US" sz="10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endParaRPr lang="pt-BR" sz="10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endParaRPr sz="1000" b="0" i="0" u="none" strike="noStrike" cap="none" dirty="0">
              <a:solidFill>
                <a:srgbClr val="000000"/>
              </a:solidFill>
              <a:latin typeface="Arial"/>
              <a:ea typeface="Arial"/>
              <a:cs typeface="Arial"/>
              <a:sym typeface="Arial"/>
            </a:endParaRPr>
          </a:p>
        </p:txBody>
      </p:sp>
      <p:sp>
        <p:nvSpPr>
          <p:cNvPr id="5" name="Google Shape;207;p40">
            <a:extLst>
              <a:ext uri="{FF2B5EF4-FFF2-40B4-BE49-F238E27FC236}">
                <a16:creationId xmlns:a16="http://schemas.microsoft.com/office/drawing/2014/main" id="{DECD4F77-E1C5-0F75-061C-0DD98606F0E9}"/>
              </a:ext>
            </a:extLst>
          </p:cNvPr>
          <p:cNvSpPr/>
          <p:nvPr/>
        </p:nvSpPr>
        <p:spPr>
          <a:xfrm>
            <a:off x="816750" y="2522747"/>
            <a:ext cx="1010100" cy="1010100"/>
          </a:xfrm>
          <a:prstGeom prst="foldedCorner">
            <a:avLst>
              <a:gd name="adj" fmla="val 16667"/>
            </a:avLst>
          </a:prstGeom>
          <a:solidFill>
            <a:srgbClr val="FFE5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00"/>
              <a:buFont typeface="Arial"/>
              <a:buNone/>
            </a:pPr>
            <a:endParaRPr lang="en" sz="10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endParaRPr lang="en" sz="1000" dirty="0"/>
          </a:p>
          <a:p>
            <a:pPr marL="0" marR="0" lvl="0" indent="0" algn="l" rtl="0">
              <a:lnSpc>
                <a:spcPct val="100000"/>
              </a:lnSpc>
              <a:spcBef>
                <a:spcPts val="0"/>
              </a:spcBef>
              <a:spcAft>
                <a:spcPts val="0"/>
              </a:spcAft>
              <a:buClr>
                <a:srgbClr val="000000"/>
              </a:buClr>
              <a:buSzPts val="1000"/>
              <a:buFont typeface="Arial"/>
              <a:buNone/>
            </a:pPr>
            <a:endParaRPr lang="en" sz="10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r>
              <a:rPr lang="en-US" sz="1000" b="0" i="0" u="none" strike="noStrike" cap="none" dirty="0">
                <a:solidFill>
                  <a:srgbClr val="000000"/>
                </a:solidFill>
                <a:latin typeface="Arial"/>
                <a:ea typeface="Arial"/>
                <a:cs typeface="Arial"/>
                <a:sym typeface="Arial"/>
              </a:rPr>
              <a:t>How might we measure and track progress?</a:t>
            </a:r>
            <a:endParaRPr lang="pt-BR" sz="10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endParaRPr sz="1000" b="0" i="0" u="none" strike="noStrike" cap="none" dirty="0">
              <a:solidFill>
                <a:srgbClr val="000000"/>
              </a:solidFill>
              <a:latin typeface="Arial"/>
              <a:ea typeface="Arial"/>
              <a:cs typeface="Arial"/>
              <a:sym typeface="Arial"/>
            </a:endParaRPr>
          </a:p>
        </p:txBody>
      </p:sp>
      <p:sp>
        <p:nvSpPr>
          <p:cNvPr id="9" name="Google Shape;207;p40">
            <a:extLst>
              <a:ext uri="{FF2B5EF4-FFF2-40B4-BE49-F238E27FC236}">
                <a16:creationId xmlns:a16="http://schemas.microsoft.com/office/drawing/2014/main" id="{B4DDFE8E-24DF-4EE9-E7A7-F40A0018EE0C}"/>
              </a:ext>
            </a:extLst>
          </p:cNvPr>
          <p:cNvSpPr/>
          <p:nvPr/>
        </p:nvSpPr>
        <p:spPr>
          <a:xfrm>
            <a:off x="2242561" y="1057845"/>
            <a:ext cx="1010100" cy="1010100"/>
          </a:xfrm>
          <a:prstGeom prst="foldedCorner">
            <a:avLst>
              <a:gd name="adj" fmla="val 16667"/>
            </a:avLst>
          </a:prstGeom>
          <a:solidFill>
            <a:srgbClr val="FFE5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00"/>
              <a:buFont typeface="Arial"/>
              <a:buNone/>
            </a:pPr>
            <a:endParaRPr lang="en" sz="10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endParaRPr lang="en" sz="1000" dirty="0"/>
          </a:p>
          <a:p>
            <a:pPr marL="0" marR="0" lvl="0" indent="0" algn="l" rtl="0">
              <a:lnSpc>
                <a:spcPct val="100000"/>
              </a:lnSpc>
              <a:spcBef>
                <a:spcPts val="0"/>
              </a:spcBef>
              <a:spcAft>
                <a:spcPts val="0"/>
              </a:spcAft>
              <a:buClr>
                <a:srgbClr val="000000"/>
              </a:buClr>
              <a:buSzPts val="1000"/>
              <a:buFont typeface="Arial"/>
              <a:buNone/>
            </a:pPr>
            <a:endParaRPr lang="en" sz="10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r>
              <a:rPr lang="en-US" sz="1000" b="0" i="0" u="none" strike="noStrike" cap="none" dirty="0">
                <a:solidFill>
                  <a:srgbClr val="000000"/>
                </a:solidFill>
                <a:latin typeface="Arial"/>
                <a:ea typeface="Arial"/>
                <a:cs typeface="Arial"/>
                <a:sym typeface="Arial"/>
              </a:rPr>
              <a:t>How might we</a:t>
            </a:r>
            <a:r>
              <a:rPr lang="en-US" sz="1000" dirty="0"/>
              <a:t> involve healthcare professionals?</a:t>
            </a:r>
            <a:endParaRPr lang="en-US" sz="10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endParaRPr lang="pt-BR" sz="10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endParaRPr sz="1000" b="0" i="0" u="none" strike="noStrike" cap="none" dirty="0">
              <a:solidFill>
                <a:srgbClr val="000000"/>
              </a:solidFill>
              <a:latin typeface="Arial"/>
              <a:ea typeface="Arial"/>
              <a:cs typeface="Arial"/>
              <a:sym typeface="Arial"/>
            </a:endParaRPr>
          </a:p>
        </p:txBody>
      </p:sp>
      <p:sp>
        <p:nvSpPr>
          <p:cNvPr id="10" name="Google Shape;207;p40">
            <a:extLst>
              <a:ext uri="{FF2B5EF4-FFF2-40B4-BE49-F238E27FC236}">
                <a16:creationId xmlns:a16="http://schemas.microsoft.com/office/drawing/2014/main" id="{18D5E662-DBE3-778B-68B9-81D8B98F7F3D}"/>
              </a:ext>
            </a:extLst>
          </p:cNvPr>
          <p:cNvSpPr/>
          <p:nvPr/>
        </p:nvSpPr>
        <p:spPr>
          <a:xfrm>
            <a:off x="821338" y="1034722"/>
            <a:ext cx="1010100" cy="1010100"/>
          </a:xfrm>
          <a:prstGeom prst="foldedCorner">
            <a:avLst>
              <a:gd name="adj" fmla="val 16667"/>
            </a:avLst>
          </a:prstGeom>
          <a:solidFill>
            <a:srgbClr val="FFE5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00"/>
              <a:buFont typeface="Arial"/>
              <a:buNone/>
            </a:pPr>
            <a:endParaRPr lang="en" sz="10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endParaRPr lang="en" sz="1000" dirty="0"/>
          </a:p>
          <a:p>
            <a:pPr marL="0" marR="0" lvl="0" indent="0" algn="l" rtl="0">
              <a:lnSpc>
                <a:spcPct val="100000"/>
              </a:lnSpc>
              <a:spcBef>
                <a:spcPts val="0"/>
              </a:spcBef>
              <a:spcAft>
                <a:spcPts val="0"/>
              </a:spcAft>
              <a:buClr>
                <a:srgbClr val="000000"/>
              </a:buClr>
              <a:buSzPts val="1000"/>
              <a:buFont typeface="Arial"/>
              <a:buNone/>
            </a:pPr>
            <a:endParaRPr lang="en" sz="10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r>
              <a:rPr lang="en-US" sz="1000" b="0" i="0" u="none" strike="noStrike" cap="none" dirty="0">
                <a:solidFill>
                  <a:srgbClr val="000000"/>
                </a:solidFill>
                <a:latin typeface="Arial"/>
                <a:ea typeface="Arial"/>
                <a:cs typeface="Arial"/>
                <a:sym typeface="Arial"/>
              </a:rPr>
              <a:t>How might we include mental health?</a:t>
            </a:r>
            <a:endParaRPr lang="pt-BR" sz="10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endParaRPr sz="1000" b="0" i="0" u="none" strike="noStrike" cap="none" dirty="0">
              <a:solidFill>
                <a:srgbClr val="000000"/>
              </a:solidFill>
              <a:latin typeface="Arial"/>
              <a:ea typeface="Arial"/>
              <a:cs typeface="Arial"/>
              <a:sym typeface="Arial"/>
            </a:endParaRPr>
          </a:p>
        </p:txBody>
      </p:sp>
      <p:sp>
        <p:nvSpPr>
          <p:cNvPr id="11" name="Google Shape;207;p40">
            <a:extLst>
              <a:ext uri="{FF2B5EF4-FFF2-40B4-BE49-F238E27FC236}">
                <a16:creationId xmlns:a16="http://schemas.microsoft.com/office/drawing/2014/main" id="{F4880B2A-5EEF-ABE5-A2B7-DA917B929DFF}"/>
              </a:ext>
            </a:extLst>
          </p:cNvPr>
          <p:cNvSpPr/>
          <p:nvPr/>
        </p:nvSpPr>
        <p:spPr>
          <a:xfrm>
            <a:off x="2264208" y="2517960"/>
            <a:ext cx="1010100" cy="1010100"/>
          </a:xfrm>
          <a:prstGeom prst="foldedCorner">
            <a:avLst>
              <a:gd name="adj" fmla="val 16667"/>
            </a:avLst>
          </a:prstGeom>
          <a:solidFill>
            <a:srgbClr val="FFE5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00"/>
              <a:buFont typeface="Arial"/>
              <a:buNone/>
            </a:pPr>
            <a:endParaRPr lang="en" sz="10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endParaRPr lang="en" sz="1000" dirty="0"/>
          </a:p>
          <a:p>
            <a:pPr marL="0" marR="0" lvl="0" indent="0" algn="l" rtl="0">
              <a:lnSpc>
                <a:spcPct val="100000"/>
              </a:lnSpc>
              <a:spcBef>
                <a:spcPts val="0"/>
              </a:spcBef>
              <a:spcAft>
                <a:spcPts val="0"/>
              </a:spcAft>
              <a:buClr>
                <a:srgbClr val="000000"/>
              </a:buClr>
              <a:buSzPts val="1000"/>
              <a:buFont typeface="Arial"/>
              <a:buNone/>
            </a:pPr>
            <a:endParaRPr lang="en" sz="10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r>
              <a:rPr lang="en-US" sz="1000" b="0" i="0" u="none" strike="noStrike" cap="none" dirty="0">
                <a:solidFill>
                  <a:srgbClr val="000000"/>
                </a:solidFill>
                <a:latin typeface="Arial"/>
                <a:ea typeface="Arial"/>
                <a:cs typeface="Arial"/>
                <a:sym typeface="Arial"/>
              </a:rPr>
              <a:t>How might we</a:t>
            </a:r>
            <a:r>
              <a:rPr lang="en-US" sz="1000" dirty="0"/>
              <a:t> suggest health diet?</a:t>
            </a:r>
            <a:endParaRPr lang="en-US" sz="10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endParaRPr lang="pt-BR" sz="10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endParaRPr sz="1000" b="0" i="0" u="none" strike="noStrike" cap="none" dirty="0">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71"/>
        <p:cNvGrpSpPr/>
        <p:nvPr/>
      </p:nvGrpSpPr>
      <p:grpSpPr>
        <a:xfrm>
          <a:off x="0" y="0"/>
          <a:ext cx="0" cy="0"/>
          <a:chOff x="0" y="0"/>
          <a:chExt cx="0" cy="0"/>
        </a:xfrm>
      </p:grpSpPr>
      <p:sp>
        <p:nvSpPr>
          <p:cNvPr id="572" name="Google Shape;572;p88"/>
          <p:cNvSpPr txBox="1">
            <a:spLocks noGrp="1"/>
          </p:cNvSpPr>
          <p:nvPr>
            <p:ph type="title"/>
          </p:nvPr>
        </p:nvSpPr>
        <p:spPr>
          <a:xfrm>
            <a:off x="311700" y="2164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500"/>
              <a:buNone/>
            </a:pPr>
            <a:r>
              <a:rPr lang="en" sz="3200"/>
              <a:t>Encourage good habits</a:t>
            </a:r>
            <a:endParaRPr sz="3200"/>
          </a:p>
        </p:txBody>
      </p:sp>
      <p:sp>
        <p:nvSpPr>
          <p:cNvPr id="573" name="Google Shape;573;p88"/>
          <p:cNvSpPr/>
          <p:nvPr/>
        </p:nvSpPr>
        <p:spPr>
          <a:xfrm>
            <a:off x="7736475" y="1941788"/>
            <a:ext cx="1010100" cy="1010100"/>
          </a:xfrm>
          <a:prstGeom prst="foldedCorner">
            <a:avLst>
              <a:gd name="adj" fmla="val 16667"/>
            </a:avLst>
          </a:prstGeom>
          <a:solidFill>
            <a:srgbClr val="D9D9D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0" i="0" u="none" strike="noStrike" cap="none" dirty="0">
                <a:solidFill>
                  <a:srgbClr val="000000"/>
                </a:solidFill>
                <a:latin typeface="Arial"/>
                <a:ea typeface="Arial"/>
                <a:cs typeface="Arial"/>
                <a:sym typeface="Arial"/>
              </a:rPr>
              <a:t>How might we get people to build healthier habits?</a:t>
            </a:r>
            <a:endParaRPr sz="1000" b="0" i="0" u="none" strike="noStrike" cap="none" dirty="0">
              <a:solidFill>
                <a:srgbClr val="000000"/>
              </a:solidFill>
              <a:latin typeface="Arial"/>
              <a:ea typeface="Arial"/>
              <a:cs typeface="Arial"/>
              <a:sym typeface="Arial"/>
            </a:endParaRPr>
          </a:p>
        </p:txBody>
      </p:sp>
      <p:sp>
        <p:nvSpPr>
          <p:cNvPr id="574" name="Google Shape;574;p88"/>
          <p:cNvSpPr/>
          <p:nvPr/>
        </p:nvSpPr>
        <p:spPr>
          <a:xfrm>
            <a:off x="423471" y="1241688"/>
            <a:ext cx="1010100" cy="1010100"/>
          </a:xfrm>
          <a:prstGeom prst="foldedCorner">
            <a:avLst>
              <a:gd name="adj" fmla="val 16667"/>
            </a:avLst>
          </a:prstGeom>
          <a:solidFill>
            <a:srgbClr val="D9D9D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0" i="0" u="none" strike="noStrike" cap="none" dirty="0">
                <a:solidFill>
                  <a:srgbClr val="000000"/>
                </a:solidFill>
                <a:latin typeface="Arial"/>
                <a:ea typeface="Arial"/>
                <a:cs typeface="Arial"/>
                <a:sym typeface="Arial"/>
              </a:rPr>
              <a:t>How might we gamify healthy habits?</a:t>
            </a:r>
            <a:endParaRPr sz="1000" b="0" i="0" u="none" strike="noStrike" cap="none" dirty="0">
              <a:solidFill>
                <a:srgbClr val="000000"/>
              </a:solidFill>
              <a:latin typeface="Arial"/>
              <a:ea typeface="Arial"/>
              <a:cs typeface="Arial"/>
              <a:sym typeface="Arial"/>
            </a:endParaRPr>
          </a:p>
        </p:txBody>
      </p:sp>
      <p:sp>
        <p:nvSpPr>
          <p:cNvPr id="575" name="Google Shape;575;p88"/>
          <p:cNvSpPr/>
          <p:nvPr/>
        </p:nvSpPr>
        <p:spPr>
          <a:xfrm>
            <a:off x="1625354" y="1241688"/>
            <a:ext cx="1010100" cy="1010100"/>
          </a:xfrm>
          <a:prstGeom prst="foldedCorner">
            <a:avLst>
              <a:gd name="adj" fmla="val 16667"/>
            </a:avLst>
          </a:prstGeom>
          <a:solidFill>
            <a:srgbClr val="D9D9D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0" i="0" u="none" strike="noStrike" cap="none">
                <a:solidFill>
                  <a:srgbClr val="000000"/>
                </a:solidFill>
                <a:latin typeface="Arial"/>
                <a:ea typeface="Arial"/>
                <a:cs typeface="Arial"/>
                <a:sym typeface="Arial"/>
              </a:rPr>
              <a:t>How might we create a rewards system?</a:t>
            </a:r>
            <a:endParaRPr sz="1000" b="0" i="0" u="none" strike="noStrike" cap="none">
              <a:solidFill>
                <a:srgbClr val="000000"/>
              </a:solidFill>
              <a:latin typeface="Arial"/>
              <a:ea typeface="Arial"/>
              <a:cs typeface="Arial"/>
              <a:sym typeface="Arial"/>
            </a:endParaRPr>
          </a:p>
        </p:txBody>
      </p:sp>
      <p:sp>
        <p:nvSpPr>
          <p:cNvPr id="576" name="Google Shape;576;p88"/>
          <p:cNvSpPr/>
          <p:nvPr/>
        </p:nvSpPr>
        <p:spPr>
          <a:xfrm>
            <a:off x="3532686" y="1941800"/>
            <a:ext cx="1010100" cy="1010100"/>
          </a:xfrm>
          <a:prstGeom prst="foldedCorner">
            <a:avLst>
              <a:gd name="adj" fmla="val 16667"/>
            </a:avLst>
          </a:prstGeom>
          <a:solidFill>
            <a:srgbClr val="D9D9D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0" i="0" u="none" strike="noStrike" cap="none">
                <a:solidFill>
                  <a:srgbClr val="000000"/>
                </a:solidFill>
                <a:latin typeface="Arial"/>
                <a:ea typeface="Arial"/>
                <a:cs typeface="Arial"/>
                <a:sym typeface="Arial"/>
              </a:rPr>
              <a:t>How might we make patients feel accountable?</a:t>
            </a:r>
            <a:endParaRPr sz="1000" b="0" i="0" u="none" strike="noStrike" cap="none">
              <a:solidFill>
                <a:srgbClr val="000000"/>
              </a:solidFill>
              <a:latin typeface="Arial"/>
              <a:ea typeface="Arial"/>
              <a:cs typeface="Arial"/>
              <a:sym typeface="Arial"/>
            </a:endParaRPr>
          </a:p>
        </p:txBody>
      </p:sp>
      <p:sp>
        <p:nvSpPr>
          <p:cNvPr id="577" name="Google Shape;577;p88"/>
          <p:cNvSpPr/>
          <p:nvPr/>
        </p:nvSpPr>
        <p:spPr>
          <a:xfrm>
            <a:off x="4645864" y="1941800"/>
            <a:ext cx="1010100" cy="1010100"/>
          </a:xfrm>
          <a:prstGeom prst="foldedCorner">
            <a:avLst>
              <a:gd name="adj" fmla="val 16667"/>
            </a:avLst>
          </a:prstGeom>
          <a:solidFill>
            <a:srgbClr val="D9D9D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0" i="0" u="none" strike="noStrike" cap="none">
                <a:solidFill>
                  <a:srgbClr val="000000"/>
                </a:solidFill>
                <a:latin typeface="Arial"/>
                <a:ea typeface="Arial"/>
                <a:cs typeface="Arial"/>
                <a:sym typeface="Arial"/>
              </a:rPr>
              <a:t>How might we build a social support system?</a:t>
            </a:r>
            <a:endParaRPr sz="1000" b="0" i="0" u="none" strike="noStrike" cap="none">
              <a:solidFill>
                <a:srgbClr val="000000"/>
              </a:solidFill>
              <a:latin typeface="Arial"/>
              <a:ea typeface="Arial"/>
              <a:cs typeface="Arial"/>
              <a:sym typeface="Arial"/>
            </a:endParaRPr>
          </a:p>
        </p:txBody>
      </p:sp>
      <p:sp>
        <p:nvSpPr>
          <p:cNvPr id="578" name="Google Shape;578;p88"/>
          <p:cNvSpPr/>
          <p:nvPr/>
        </p:nvSpPr>
        <p:spPr>
          <a:xfrm>
            <a:off x="6553200" y="1941788"/>
            <a:ext cx="1010100" cy="1010100"/>
          </a:xfrm>
          <a:prstGeom prst="foldedCorner">
            <a:avLst>
              <a:gd name="adj" fmla="val 16667"/>
            </a:avLst>
          </a:prstGeom>
          <a:solidFill>
            <a:srgbClr val="D9D9D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0" i="0" u="none" strike="noStrike" cap="none" dirty="0">
                <a:solidFill>
                  <a:srgbClr val="000000"/>
                </a:solidFill>
                <a:latin typeface="Arial"/>
                <a:ea typeface="Arial"/>
                <a:cs typeface="Arial"/>
                <a:sym typeface="Arial"/>
              </a:rPr>
              <a:t>How might we promote health habits?</a:t>
            </a:r>
            <a:endParaRPr sz="10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endParaRPr sz="1000" b="0" i="0" u="none" strike="noStrike" cap="none" dirty="0">
              <a:solidFill>
                <a:srgbClr val="000000"/>
              </a:solidFill>
              <a:latin typeface="Arial"/>
              <a:ea typeface="Arial"/>
              <a:cs typeface="Arial"/>
              <a:sym typeface="Arial"/>
            </a:endParaRPr>
          </a:p>
        </p:txBody>
      </p:sp>
      <p:sp>
        <p:nvSpPr>
          <p:cNvPr id="579" name="Google Shape;579;p88"/>
          <p:cNvSpPr/>
          <p:nvPr/>
        </p:nvSpPr>
        <p:spPr>
          <a:xfrm>
            <a:off x="423482" y="2405488"/>
            <a:ext cx="1010100" cy="1010100"/>
          </a:xfrm>
          <a:prstGeom prst="foldedCorner">
            <a:avLst>
              <a:gd name="adj" fmla="val 16667"/>
            </a:avLst>
          </a:prstGeom>
          <a:solidFill>
            <a:srgbClr val="D9D9D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0" i="0" u="none" strike="noStrike" cap="none">
                <a:solidFill>
                  <a:srgbClr val="000000"/>
                </a:solidFill>
                <a:latin typeface="Arial"/>
                <a:ea typeface="Arial"/>
                <a:cs typeface="Arial"/>
                <a:sym typeface="Arial"/>
              </a:rPr>
              <a:t>How might we reward people for good behaviors?</a:t>
            </a:r>
            <a:endParaRPr sz="1000" b="0" i="0" u="none" strike="noStrike" cap="none">
              <a:solidFill>
                <a:srgbClr val="000000"/>
              </a:solidFill>
              <a:latin typeface="Arial"/>
              <a:ea typeface="Arial"/>
              <a:cs typeface="Arial"/>
              <a:sym typeface="Arial"/>
            </a:endParaRPr>
          </a:p>
        </p:txBody>
      </p:sp>
      <p:sp>
        <p:nvSpPr>
          <p:cNvPr id="580" name="Google Shape;580;p88"/>
          <p:cNvSpPr/>
          <p:nvPr/>
        </p:nvSpPr>
        <p:spPr>
          <a:xfrm>
            <a:off x="1554193" y="2405488"/>
            <a:ext cx="1010100" cy="1010100"/>
          </a:xfrm>
          <a:prstGeom prst="foldedCorner">
            <a:avLst>
              <a:gd name="adj" fmla="val 16667"/>
            </a:avLst>
          </a:prstGeom>
          <a:solidFill>
            <a:srgbClr val="D9D9D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0" i="0" u="none" strike="noStrike" cap="none">
                <a:solidFill>
                  <a:srgbClr val="000000"/>
                </a:solidFill>
                <a:latin typeface="Arial"/>
                <a:ea typeface="Arial"/>
                <a:cs typeface="Arial"/>
                <a:sym typeface="Arial"/>
              </a:rPr>
              <a:t>How might we reduce healthcare costs for healthy patients?</a:t>
            </a:r>
            <a:endParaRPr sz="1000" b="0" i="0" u="none" strike="noStrike" cap="none">
              <a:solidFill>
                <a:srgbClr val="000000"/>
              </a:solidFill>
              <a:latin typeface="Arial"/>
              <a:ea typeface="Arial"/>
              <a:cs typeface="Arial"/>
              <a:sym typeface="Arial"/>
            </a:endParaRPr>
          </a:p>
        </p:txBody>
      </p:sp>
      <p:sp>
        <p:nvSpPr>
          <p:cNvPr id="581" name="Google Shape;581;p88"/>
          <p:cNvSpPr txBox="1"/>
          <p:nvPr/>
        </p:nvSpPr>
        <p:spPr>
          <a:xfrm>
            <a:off x="385843" y="4563365"/>
            <a:ext cx="1673400" cy="4866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dirty="0">
                <a:solidFill>
                  <a:srgbClr val="000000"/>
                </a:solidFill>
                <a:latin typeface="Open Sans"/>
                <a:ea typeface="Open Sans"/>
                <a:cs typeface="Open Sans"/>
                <a:sym typeface="Open Sans"/>
              </a:rPr>
              <a:t>Incentives</a:t>
            </a:r>
            <a:endParaRPr sz="1400" b="0" i="0" u="none" strike="noStrike" cap="none" dirty="0">
              <a:solidFill>
                <a:srgbClr val="000000"/>
              </a:solidFill>
              <a:latin typeface="Open Sans"/>
              <a:ea typeface="Open Sans"/>
              <a:cs typeface="Open Sans"/>
              <a:sym typeface="Open Sans"/>
            </a:endParaRPr>
          </a:p>
        </p:txBody>
      </p:sp>
      <p:sp>
        <p:nvSpPr>
          <p:cNvPr id="582" name="Google Shape;582;p88"/>
          <p:cNvSpPr txBox="1"/>
          <p:nvPr/>
        </p:nvSpPr>
        <p:spPr>
          <a:xfrm>
            <a:off x="3735300" y="3569300"/>
            <a:ext cx="1673400" cy="4866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dirty="0">
                <a:solidFill>
                  <a:srgbClr val="000000"/>
                </a:solidFill>
                <a:latin typeface="Open Sans"/>
                <a:ea typeface="Open Sans"/>
                <a:cs typeface="Open Sans"/>
                <a:sym typeface="Open Sans"/>
              </a:rPr>
              <a:t>Accountability</a:t>
            </a:r>
            <a:endParaRPr sz="1400" b="0" i="0" u="none" strike="noStrike" cap="none" dirty="0">
              <a:solidFill>
                <a:srgbClr val="000000"/>
              </a:solidFill>
              <a:latin typeface="Open Sans"/>
              <a:ea typeface="Open Sans"/>
              <a:cs typeface="Open Sans"/>
              <a:sym typeface="Open Sans"/>
            </a:endParaRPr>
          </a:p>
        </p:txBody>
      </p:sp>
      <p:sp>
        <p:nvSpPr>
          <p:cNvPr id="583" name="Google Shape;583;p88"/>
          <p:cNvSpPr txBox="1"/>
          <p:nvPr/>
        </p:nvSpPr>
        <p:spPr>
          <a:xfrm>
            <a:off x="6890025" y="3569300"/>
            <a:ext cx="1673400" cy="4866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Open Sans"/>
                <a:ea typeface="Open Sans"/>
                <a:cs typeface="Open Sans"/>
                <a:sym typeface="Open Sans"/>
              </a:rPr>
              <a:t>Routines</a:t>
            </a:r>
            <a:endParaRPr sz="1400" b="0" i="0" u="none" strike="noStrike" cap="none">
              <a:solidFill>
                <a:srgbClr val="000000"/>
              </a:solidFill>
              <a:latin typeface="Open Sans"/>
              <a:ea typeface="Open Sans"/>
              <a:cs typeface="Open Sans"/>
              <a:sym typeface="Open Sans"/>
            </a:endParaRPr>
          </a:p>
        </p:txBody>
      </p:sp>
      <p:sp>
        <p:nvSpPr>
          <p:cNvPr id="2" name="Google Shape;208;p40">
            <a:extLst>
              <a:ext uri="{FF2B5EF4-FFF2-40B4-BE49-F238E27FC236}">
                <a16:creationId xmlns:a16="http://schemas.microsoft.com/office/drawing/2014/main" id="{6F07A4BE-8DA4-639E-CE0F-E9376D8D669B}"/>
              </a:ext>
            </a:extLst>
          </p:cNvPr>
          <p:cNvSpPr/>
          <p:nvPr/>
        </p:nvSpPr>
        <p:spPr>
          <a:xfrm>
            <a:off x="6553200" y="860406"/>
            <a:ext cx="1010100" cy="1010100"/>
          </a:xfrm>
          <a:prstGeom prst="foldedCorner">
            <a:avLst>
              <a:gd name="adj" fmla="val 16667"/>
            </a:avLst>
          </a:prstGeom>
          <a:solidFill>
            <a:srgbClr val="FFE5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00"/>
              <a:buFont typeface="Arial"/>
              <a:buNone/>
            </a:pPr>
            <a:endParaRPr lang="en-US" sz="1000" b="0" i="0" u="none" strike="noStrike" cap="none" dirty="0">
              <a:solidFill>
                <a:srgbClr val="000000"/>
              </a:solidFill>
              <a:latin typeface="+mj-lt"/>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endParaRPr lang="en-US" sz="1000" dirty="0">
              <a:latin typeface="+mj-lt"/>
            </a:endParaRPr>
          </a:p>
          <a:p>
            <a:pPr marL="0" marR="0" lvl="0" indent="0" algn="l" rtl="0">
              <a:lnSpc>
                <a:spcPct val="100000"/>
              </a:lnSpc>
              <a:spcBef>
                <a:spcPts val="0"/>
              </a:spcBef>
              <a:spcAft>
                <a:spcPts val="0"/>
              </a:spcAft>
              <a:buClr>
                <a:srgbClr val="000000"/>
              </a:buClr>
              <a:buSzPts val="1000"/>
              <a:buFont typeface="Arial"/>
              <a:buNone/>
            </a:pPr>
            <a:endParaRPr lang="en-US" sz="1000" b="0" i="0" u="none" strike="noStrike" cap="none" dirty="0">
              <a:solidFill>
                <a:srgbClr val="000000"/>
              </a:solidFill>
              <a:latin typeface="+mj-lt"/>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r>
              <a:rPr lang="en-US" sz="1000" b="0" i="0" u="none" strike="noStrike" cap="none" dirty="0">
                <a:solidFill>
                  <a:srgbClr val="000000"/>
                </a:solidFill>
                <a:latin typeface="+mj-lt"/>
                <a:ea typeface="Arial"/>
                <a:cs typeface="Arial"/>
                <a:sym typeface="Arial"/>
              </a:rPr>
              <a:t>How might we promote </a:t>
            </a:r>
            <a:r>
              <a:rPr lang="en-US" sz="1000" b="0" i="0" u="none" strike="noStrike" dirty="0">
                <a:solidFill>
                  <a:srgbClr val="000000"/>
                </a:solidFill>
                <a:effectLst/>
                <a:latin typeface="+mj-lt"/>
              </a:rPr>
              <a:t>physical activity and healthy habits?</a:t>
            </a:r>
            <a:endParaRPr lang="en-US" sz="1000" b="0" i="0" u="none" strike="noStrike" cap="none" dirty="0">
              <a:solidFill>
                <a:srgbClr val="000000"/>
              </a:solidFill>
              <a:latin typeface="+mj-lt"/>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endParaRPr sz="10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endParaRPr sz="1000" b="0" i="0" u="none" strike="noStrike" cap="none" dirty="0">
              <a:solidFill>
                <a:srgbClr val="000000"/>
              </a:solidFill>
              <a:latin typeface="Arial"/>
              <a:ea typeface="Arial"/>
              <a:cs typeface="Arial"/>
              <a:sym typeface="Arial"/>
            </a:endParaRPr>
          </a:p>
        </p:txBody>
      </p:sp>
      <p:sp>
        <p:nvSpPr>
          <p:cNvPr id="3" name="Google Shape;207;p40">
            <a:extLst>
              <a:ext uri="{FF2B5EF4-FFF2-40B4-BE49-F238E27FC236}">
                <a16:creationId xmlns:a16="http://schemas.microsoft.com/office/drawing/2014/main" id="{0550FD4A-FCFB-81A0-30E1-A02E4455D8FD}"/>
              </a:ext>
            </a:extLst>
          </p:cNvPr>
          <p:cNvSpPr/>
          <p:nvPr/>
        </p:nvSpPr>
        <p:spPr>
          <a:xfrm>
            <a:off x="407175" y="3523518"/>
            <a:ext cx="1010100" cy="1010100"/>
          </a:xfrm>
          <a:prstGeom prst="foldedCorner">
            <a:avLst>
              <a:gd name="adj" fmla="val 16667"/>
            </a:avLst>
          </a:prstGeom>
          <a:solidFill>
            <a:srgbClr val="FFE5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00"/>
              <a:buFont typeface="Arial"/>
              <a:buNone/>
            </a:pPr>
            <a:endParaRPr lang="en" sz="10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endParaRPr lang="en" sz="1000" dirty="0"/>
          </a:p>
          <a:p>
            <a:pPr marL="0" marR="0" lvl="0" indent="0" algn="l" rtl="0">
              <a:lnSpc>
                <a:spcPct val="100000"/>
              </a:lnSpc>
              <a:spcBef>
                <a:spcPts val="0"/>
              </a:spcBef>
              <a:spcAft>
                <a:spcPts val="0"/>
              </a:spcAft>
              <a:buClr>
                <a:srgbClr val="000000"/>
              </a:buClr>
              <a:buSzPts val="1000"/>
              <a:buFont typeface="Arial"/>
              <a:buNone/>
            </a:pPr>
            <a:endParaRPr lang="en" sz="10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r>
              <a:rPr lang="en-US" sz="1000" b="0" i="0" u="none" strike="noStrike" cap="none" dirty="0">
                <a:solidFill>
                  <a:srgbClr val="000000"/>
                </a:solidFill>
                <a:latin typeface="Arial"/>
                <a:ea typeface="Arial"/>
                <a:cs typeface="Arial"/>
                <a:sym typeface="Arial"/>
              </a:rPr>
              <a:t>How might we</a:t>
            </a:r>
            <a:r>
              <a:rPr lang="en-US" sz="1000" dirty="0"/>
              <a:t> provide feedback to patients? </a:t>
            </a:r>
            <a:endParaRPr lang="en-US" sz="10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endParaRPr lang="pt-BR" sz="10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endParaRPr sz="1000" b="0" i="0" u="none" strike="noStrike" cap="none" dirty="0">
              <a:solidFill>
                <a:srgbClr val="000000"/>
              </a:solidFill>
              <a:latin typeface="Arial"/>
              <a:ea typeface="Arial"/>
              <a:cs typeface="Arial"/>
              <a:sym typeface="Arial"/>
            </a:endParaRPr>
          </a:p>
        </p:txBody>
      </p:sp>
      <p:sp>
        <p:nvSpPr>
          <p:cNvPr id="4" name="Google Shape;211;p40">
            <a:extLst>
              <a:ext uri="{FF2B5EF4-FFF2-40B4-BE49-F238E27FC236}">
                <a16:creationId xmlns:a16="http://schemas.microsoft.com/office/drawing/2014/main" id="{D919420D-02A4-8BE1-2EDC-4DBFB8C75A7B}"/>
              </a:ext>
            </a:extLst>
          </p:cNvPr>
          <p:cNvSpPr/>
          <p:nvPr/>
        </p:nvSpPr>
        <p:spPr>
          <a:xfrm>
            <a:off x="1554193" y="3507495"/>
            <a:ext cx="1010100" cy="1010100"/>
          </a:xfrm>
          <a:prstGeom prst="foldedCorner">
            <a:avLst>
              <a:gd name="adj" fmla="val 16667"/>
            </a:avLst>
          </a:prstGeom>
          <a:solidFill>
            <a:srgbClr val="FFE5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0" i="0" u="none" strike="noStrike" cap="none" dirty="0">
                <a:solidFill>
                  <a:srgbClr val="000000"/>
                </a:solidFill>
                <a:latin typeface="Arial"/>
                <a:ea typeface="Arial"/>
                <a:cs typeface="Arial"/>
                <a:sym typeface="Arial"/>
              </a:rPr>
              <a:t>How might we keep patients motivated?</a:t>
            </a:r>
            <a:endParaRPr sz="10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endParaRPr sz="1000" b="0" i="0" u="none" strike="noStrike" cap="none" dirty="0">
              <a:solidFill>
                <a:srgbClr val="000000"/>
              </a:solidFill>
              <a:latin typeface="Arial"/>
              <a:ea typeface="Arial"/>
              <a:cs typeface="Arial"/>
              <a:sym typeface="Arial"/>
            </a:endParaRPr>
          </a:p>
        </p:txBody>
      </p:sp>
      <p:sp>
        <p:nvSpPr>
          <p:cNvPr id="5" name="Google Shape;213;p40">
            <a:extLst>
              <a:ext uri="{FF2B5EF4-FFF2-40B4-BE49-F238E27FC236}">
                <a16:creationId xmlns:a16="http://schemas.microsoft.com/office/drawing/2014/main" id="{13AE03DB-41E3-C0EF-3030-31F72EDE6FB7}"/>
              </a:ext>
            </a:extLst>
          </p:cNvPr>
          <p:cNvSpPr/>
          <p:nvPr/>
        </p:nvSpPr>
        <p:spPr>
          <a:xfrm>
            <a:off x="4645864" y="860406"/>
            <a:ext cx="1010100" cy="1010100"/>
          </a:xfrm>
          <a:prstGeom prst="foldedCorner">
            <a:avLst>
              <a:gd name="adj" fmla="val 16667"/>
            </a:avLst>
          </a:prstGeom>
          <a:solidFill>
            <a:srgbClr val="FFE5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00"/>
              <a:buFont typeface="Arial"/>
              <a:buNone/>
            </a:pPr>
            <a:endParaRPr lang="en" sz="10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r>
              <a:rPr lang="en" sz="1000" b="0" i="0" u="none" strike="noStrike" cap="none" dirty="0">
                <a:solidFill>
                  <a:srgbClr val="000000"/>
                </a:solidFill>
                <a:latin typeface="Arial"/>
                <a:ea typeface="Arial"/>
                <a:cs typeface="Arial"/>
                <a:sym typeface="Arial"/>
              </a:rPr>
              <a:t>How might we offer social support online?</a:t>
            </a:r>
            <a:endParaRPr sz="10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endParaRPr sz="10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endParaRPr sz="1000" b="0" i="0" u="none" strike="noStrike" cap="none" dirty="0">
              <a:solidFill>
                <a:srgbClr val="000000"/>
              </a:solidFill>
              <a:latin typeface="Arial"/>
              <a:ea typeface="Arial"/>
              <a:cs typeface="Arial"/>
              <a:sym typeface="Arial"/>
            </a:endParaRPr>
          </a:p>
        </p:txBody>
      </p:sp>
      <p:sp>
        <p:nvSpPr>
          <p:cNvPr id="6" name="Google Shape;207;p40">
            <a:extLst>
              <a:ext uri="{FF2B5EF4-FFF2-40B4-BE49-F238E27FC236}">
                <a16:creationId xmlns:a16="http://schemas.microsoft.com/office/drawing/2014/main" id="{688D4DFE-23A9-32A7-80CC-8A11E389389B}"/>
              </a:ext>
            </a:extLst>
          </p:cNvPr>
          <p:cNvSpPr/>
          <p:nvPr/>
        </p:nvSpPr>
        <p:spPr>
          <a:xfrm>
            <a:off x="7726725" y="834185"/>
            <a:ext cx="1010100" cy="1010100"/>
          </a:xfrm>
          <a:prstGeom prst="foldedCorner">
            <a:avLst>
              <a:gd name="adj" fmla="val 16667"/>
            </a:avLst>
          </a:prstGeom>
          <a:solidFill>
            <a:srgbClr val="FFE5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00"/>
              <a:buFont typeface="Arial"/>
              <a:buNone/>
            </a:pPr>
            <a:endParaRPr lang="en" sz="10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endParaRPr lang="en" sz="1000" dirty="0"/>
          </a:p>
          <a:p>
            <a:pPr marL="0" marR="0" lvl="0" indent="0" algn="l" rtl="0">
              <a:lnSpc>
                <a:spcPct val="100000"/>
              </a:lnSpc>
              <a:spcBef>
                <a:spcPts val="0"/>
              </a:spcBef>
              <a:spcAft>
                <a:spcPts val="0"/>
              </a:spcAft>
              <a:buClr>
                <a:srgbClr val="000000"/>
              </a:buClr>
              <a:buSzPts val="1000"/>
              <a:buFont typeface="Arial"/>
              <a:buNone/>
            </a:pPr>
            <a:endParaRPr lang="en" sz="10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r>
              <a:rPr lang="en-US" sz="1000" b="0" i="0" u="none" strike="noStrike" cap="none" dirty="0">
                <a:solidFill>
                  <a:srgbClr val="000000"/>
                </a:solidFill>
                <a:latin typeface="Arial"/>
                <a:ea typeface="Arial"/>
                <a:cs typeface="Arial"/>
                <a:sym typeface="Arial"/>
              </a:rPr>
              <a:t>How might we</a:t>
            </a:r>
            <a:r>
              <a:rPr lang="en-US" sz="1000" dirty="0"/>
              <a:t> suggest health diet?</a:t>
            </a:r>
            <a:endParaRPr lang="en-US" sz="10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endParaRPr lang="pt-BR" sz="10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endParaRPr sz="10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39091279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90"/>
        <p:cNvGrpSpPr/>
        <p:nvPr/>
      </p:nvGrpSpPr>
      <p:grpSpPr>
        <a:xfrm>
          <a:off x="0" y="0"/>
          <a:ext cx="0" cy="0"/>
          <a:chOff x="0" y="0"/>
          <a:chExt cx="0" cy="0"/>
        </a:xfrm>
      </p:grpSpPr>
      <p:sp>
        <p:nvSpPr>
          <p:cNvPr id="591" name="Google Shape;591;p89"/>
          <p:cNvSpPr txBox="1">
            <a:spLocks noGrp="1"/>
          </p:cNvSpPr>
          <p:nvPr>
            <p:ph type="title"/>
          </p:nvPr>
        </p:nvSpPr>
        <p:spPr>
          <a:xfrm>
            <a:off x="311700" y="2164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500"/>
              <a:buNone/>
            </a:pPr>
            <a:r>
              <a:rPr lang="en" sz="3200"/>
              <a:t>Change specific behaviors</a:t>
            </a:r>
            <a:endParaRPr sz="3200"/>
          </a:p>
        </p:txBody>
      </p:sp>
      <p:sp>
        <p:nvSpPr>
          <p:cNvPr id="592" name="Google Shape;592;p89"/>
          <p:cNvSpPr/>
          <p:nvPr/>
        </p:nvSpPr>
        <p:spPr>
          <a:xfrm>
            <a:off x="4524295" y="2943225"/>
            <a:ext cx="1010100" cy="1010100"/>
          </a:xfrm>
          <a:prstGeom prst="foldedCorner">
            <a:avLst>
              <a:gd name="adj" fmla="val 16667"/>
            </a:avLst>
          </a:prstGeom>
          <a:solidFill>
            <a:srgbClr val="D9D9D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0" i="0" u="none" strike="noStrike" cap="none">
                <a:solidFill>
                  <a:srgbClr val="000000"/>
                </a:solidFill>
                <a:latin typeface="Arial"/>
                <a:ea typeface="Arial"/>
                <a:cs typeface="Arial"/>
                <a:sym typeface="Arial"/>
              </a:rPr>
              <a:t>How might we encourage people to drink more water?</a:t>
            </a:r>
            <a:endParaRPr sz="1000" b="0" i="0" u="none" strike="noStrike" cap="none">
              <a:solidFill>
                <a:srgbClr val="000000"/>
              </a:solidFill>
              <a:latin typeface="Arial"/>
              <a:ea typeface="Arial"/>
              <a:cs typeface="Arial"/>
              <a:sym typeface="Arial"/>
            </a:endParaRPr>
          </a:p>
        </p:txBody>
      </p:sp>
      <p:sp>
        <p:nvSpPr>
          <p:cNvPr id="593" name="Google Shape;593;p89"/>
          <p:cNvSpPr/>
          <p:nvPr/>
        </p:nvSpPr>
        <p:spPr>
          <a:xfrm>
            <a:off x="1482736" y="2342938"/>
            <a:ext cx="1010100" cy="1010100"/>
          </a:xfrm>
          <a:prstGeom prst="foldedCorner">
            <a:avLst>
              <a:gd name="adj" fmla="val 16667"/>
            </a:avLst>
          </a:prstGeom>
          <a:solidFill>
            <a:srgbClr val="D9D9D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0" i="0" u="none" strike="noStrike" cap="none">
                <a:solidFill>
                  <a:srgbClr val="000000"/>
                </a:solidFill>
                <a:latin typeface="Arial"/>
                <a:ea typeface="Arial"/>
                <a:cs typeface="Arial"/>
                <a:sym typeface="Arial"/>
              </a:rPr>
              <a:t>How might we prevent patients from making unhealthy choices?</a:t>
            </a:r>
            <a:endParaRPr sz="1000" b="0" i="0" u="none" strike="noStrike" cap="none">
              <a:solidFill>
                <a:srgbClr val="000000"/>
              </a:solidFill>
              <a:latin typeface="Arial"/>
              <a:ea typeface="Arial"/>
              <a:cs typeface="Arial"/>
              <a:sym typeface="Arial"/>
            </a:endParaRPr>
          </a:p>
        </p:txBody>
      </p:sp>
      <p:sp>
        <p:nvSpPr>
          <p:cNvPr id="594" name="Google Shape;594;p89"/>
          <p:cNvSpPr/>
          <p:nvPr/>
        </p:nvSpPr>
        <p:spPr>
          <a:xfrm>
            <a:off x="3216163" y="1799225"/>
            <a:ext cx="1010100" cy="1010100"/>
          </a:xfrm>
          <a:prstGeom prst="foldedCorner">
            <a:avLst>
              <a:gd name="adj" fmla="val 16667"/>
            </a:avLst>
          </a:prstGeom>
          <a:solidFill>
            <a:srgbClr val="D9D9D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0" i="0" u="none" strike="noStrike" cap="none">
                <a:solidFill>
                  <a:srgbClr val="000000"/>
                </a:solidFill>
                <a:latin typeface="Arial"/>
                <a:ea typeface="Arial"/>
                <a:cs typeface="Arial"/>
                <a:sym typeface="Arial"/>
              </a:rPr>
              <a:t>How might we help reduce high blood pressure?</a:t>
            </a:r>
            <a:endParaRPr sz="1000" b="0" i="0" u="none" strike="noStrike" cap="none">
              <a:solidFill>
                <a:srgbClr val="000000"/>
              </a:solidFill>
              <a:latin typeface="Arial"/>
              <a:ea typeface="Arial"/>
              <a:cs typeface="Arial"/>
              <a:sym typeface="Arial"/>
            </a:endParaRPr>
          </a:p>
        </p:txBody>
      </p:sp>
      <p:sp>
        <p:nvSpPr>
          <p:cNvPr id="595" name="Google Shape;595;p89"/>
          <p:cNvSpPr/>
          <p:nvPr/>
        </p:nvSpPr>
        <p:spPr>
          <a:xfrm>
            <a:off x="4439720" y="1799238"/>
            <a:ext cx="1010100" cy="1010100"/>
          </a:xfrm>
          <a:prstGeom prst="foldedCorner">
            <a:avLst>
              <a:gd name="adj" fmla="val 16667"/>
            </a:avLst>
          </a:prstGeom>
          <a:solidFill>
            <a:srgbClr val="D9D9D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0" i="0" u="none" strike="noStrike" cap="none">
                <a:solidFill>
                  <a:srgbClr val="000000"/>
                </a:solidFill>
                <a:latin typeface="Arial"/>
                <a:ea typeface="Arial"/>
                <a:cs typeface="Arial"/>
                <a:sym typeface="Arial"/>
              </a:rPr>
              <a:t>How do we reduce a patient’s alcohol intake?</a:t>
            </a:r>
            <a:endParaRPr sz="1000" b="0" i="0" u="none" strike="noStrike" cap="none">
              <a:solidFill>
                <a:srgbClr val="000000"/>
              </a:solidFill>
              <a:latin typeface="Arial"/>
              <a:ea typeface="Arial"/>
              <a:cs typeface="Arial"/>
              <a:sym typeface="Arial"/>
            </a:endParaRPr>
          </a:p>
        </p:txBody>
      </p:sp>
      <p:sp>
        <p:nvSpPr>
          <p:cNvPr id="596" name="Google Shape;596;p89"/>
          <p:cNvSpPr/>
          <p:nvPr/>
        </p:nvSpPr>
        <p:spPr>
          <a:xfrm>
            <a:off x="3153138" y="2943213"/>
            <a:ext cx="1010100" cy="1010100"/>
          </a:xfrm>
          <a:prstGeom prst="foldedCorner">
            <a:avLst>
              <a:gd name="adj" fmla="val 16667"/>
            </a:avLst>
          </a:prstGeom>
          <a:solidFill>
            <a:srgbClr val="D9D9D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0" i="0" u="none" strike="noStrike" cap="none">
                <a:solidFill>
                  <a:srgbClr val="000000"/>
                </a:solidFill>
                <a:latin typeface="Arial"/>
                <a:ea typeface="Arial"/>
                <a:cs typeface="Arial"/>
                <a:sym typeface="Arial"/>
              </a:rPr>
              <a:t>How might we help patients stop smoking?</a:t>
            </a:r>
            <a:endParaRPr sz="1000" b="0" i="0" u="none" strike="noStrike" cap="none">
              <a:solidFill>
                <a:srgbClr val="000000"/>
              </a:solidFill>
              <a:latin typeface="Arial"/>
              <a:ea typeface="Arial"/>
              <a:cs typeface="Arial"/>
              <a:sym typeface="Arial"/>
            </a:endParaRPr>
          </a:p>
        </p:txBody>
      </p:sp>
      <p:sp>
        <p:nvSpPr>
          <p:cNvPr id="597" name="Google Shape;597;p89"/>
          <p:cNvSpPr/>
          <p:nvPr/>
        </p:nvSpPr>
        <p:spPr>
          <a:xfrm>
            <a:off x="259168" y="2342925"/>
            <a:ext cx="1010100" cy="1010100"/>
          </a:xfrm>
          <a:prstGeom prst="foldedCorner">
            <a:avLst>
              <a:gd name="adj" fmla="val 16667"/>
            </a:avLst>
          </a:prstGeom>
          <a:solidFill>
            <a:srgbClr val="D9D9D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0" i="0" u="none" strike="noStrike" cap="none">
                <a:solidFill>
                  <a:srgbClr val="000000"/>
                </a:solidFill>
                <a:latin typeface="Arial"/>
                <a:ea typeface="Arial"/>
                <a:cs typeface="Arial"/>
                <a:sym typeface="Arial"/>
              </a:rPr>
              <a:t>How might we warn users about unhealthy choices?</a:t>
            </a:r>
            <a:endParaRPr sz="1000" b="0" i="0" u="none" strike="noStrike" cap="none">
              <a:solidFill>
                <a:srgbClr val="000000"/>
              </a:solidFill>
              <a:latin typeface="Arial"/>
              <a:ea typeface="Arial"/>
              <a:cs typeface="Arial"/>
              <a:sym typeface="Arial"/>
            </a:endParaRPr>
          </a:p>
        </p:txBody>
      </p:sp>
      <p:sp>
        <p:nvSpPr>
          <p:cNvPr id="598" name="Google Shape;598;p89"/>
          <p:cNvSpPr/>
          <p:nvPr/>
        </p:nvSpPr>
        <p:spPr>
          <a:xfrm>
            <a:off x="7003384" y="789125"/>
            <a:ext cx="1010100" cy="1010100"/>
          </a:xfrm>
          <a:prstGeom prst="foldedCorner">
            <a:avLst>
              <a:gd name="adj" fmla="val 16667"/>
            </a:avLst>
          </a:prstGeom>
          <a:solidFill>
            <a:srgbClr val="D9D9D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0" i="0" u="none" strike="noStrike" cap="none">
                <a:solidFill>
                  <a:srgbClr val="000000"/>
                </a:solidFill>
                <a:latin typeface="Arial"/>
                <a:ea typeface="Arial"/>
                <a:cs typeface="Arial"/>
                <a:sym typeface="Arial"/>
              </a:rPr>
              <a:t>How do we convince people to exercise regularly?</a:t>
            </a:r>
            <a:endParaRPr sz="1000" b="0" i="0" u="none" strike="noStrike" cap="none">
              <a:solidFill>
                <a:srgbClr val="000000"/>
              </a:solidFill>
              <a:latin typeface="Arial"/>
              <a:ea typeface="Arial"/>
              <a:cs typeface="Arial"/>
              <a:sym typeface="Arial"/>
            </a:endParaRPr>
          </a:p>
        </p:txBody>
      </p:sp>
      <p:sp>
        <p:nvSpPr>
          <p:cNvPr id="599" name="Google Shape;599;p89"/>
          <p:cNvSpPr/>
          <p:nvPr/>
        </p:nvSpPr>
        <p:spPr>
          <a:xfrm>
            <a:off x="7565863" y="1943600"/>
            <a:ext cx="1010100" cy="1010100"/>
          </a:xfrm>
          <a:prstGeom prst="foldedCorner">
            <a:avLst>
              <a:gd name="adj" fmla="val 16667"/>
            </a:avLst>
          </a:prstGeom>
          <a:solidFill>
            <a:srgbClr val="D9D9D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0" i="0" u="none" strike="noStrike" cap="none">
                <a:solidFill>
                  <a:srgbClr val="000000"/>
                </a:solidFill>
                <a:latin typeface="Arial"/>
                <a:ea typeface="Arial"/>
                <a:cs typeface="Arial"/>
                <a:sym typeface="Arial"/>
              </a:rPr>
              <a:t>How might we reduce sedentarism?</a:t>
            </a:r>
            <a:endParaRPr sz="10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endParaRPr sz="1000" b="0" i="0" u="none" strike="noStrike" cap="none">
              <a:solidFill>
                <a:srgbClr val="000000"/>
              </a:solidFill>
              <a:latin typeface="Arial"/>
              <a:ea typeface="Arial"/>
              <a:cs typeface="Arial"/>
              <a:sym typeface="Arial"/>
            </a:endParaRPr>
          </a:p>
        </p:txBody>
      </p:sp>
      <p:sp>
        <p:nvSpPr>
          <p:cNvPr id="600" name="Google Shape;600;p89"/>
          <p:cNvSpPr/>
          <p:nvPr/>
        </p:nvSpPr>
        <p:spPr>
          <a:xfrm>
            <a:off x="6424998" y="1943588"/>
            <a:ext cx="1010100" cy="1010100"/>
          </a:xfrm>
          <a:prstGeom prst="foldedCorner">
            <a:avLst>
              <a:gd name="adj" fmla="val 16667"/>
            </a:avLst>
          </a:prstGeom>
          <a:solidFill>
            <a:srgbClr val="D9D9D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0" i="0" u="none" strike="noStrike" cap="none">
                <a:solidFill>
                  <a:srgbClr val="000000"/>
                </a:solidFill>
                <a:latin typeface="Arial"/>
                <a:ea typeface="Arial"/>
                <a:cs typeface="Arial"/>
                <a:sym typeface="Arial"/>
              </a:rPr>
              <a:t>How might we get people to walk 30 minutes every day?</a:t>
            </a:r>
            <a:endParaRPr sz="1000" b="0" i="0" u="none" strike="noStrike" cap="none">
              <a:solidFill>
                <a:srgbClr val="000000"/>
              </a:solidFill>
              <a:latin typeface="Arial"/>
              <a:ea typeface="Arial"/>
              <a:cs typeface="Arial"/>
              <a:sym typeface="Arial"/>
            </a:endParaRPr>
          </a:p>
        </p:txBody>
      </p:sp>
      <p:sp>
        <p:nvSpPr>
          <p:cNvPr id="601" name="Google Shape;601;p89"/>
          <p:cNvSpPr txBox="1"/>
          <p:nvPr/>
        </p:nvSpPr>
        <p:spPr>
          <a:xfrm>
            <a:off x="536600" y="3563200"/>
            <a:ext cx="1673400" cy="4866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Open Sans"/>
                <a:ea typeface="Open Sans"/>
                <a:cs typeface="Open Sans"/>
                <a:sym typeface="Open Sans"/>
              </a:rPr>
              <a:t>Prevent bad choices</a:t>
            </a:r>
            <a:endParaRPr sz="1400" b="0" i="0" u="none" strike="noStrike" cap="none">
              <a:solidFill>
                <a:srgbClr val="000000"/>
              </a:solidFill>
              <a:latin typeface="Open Sans"/>
              <a:ea typeface="Open Sans"/>
              <a:cs typeface="Open Sans"/>
              <a:sym typeface="Open Sans"/>
            </a:endParaRPr>
          </a:p>
        </p:txBody>
      </p:sp>
      <p:sp>
        <p:nvSpPr>
          <p:cNvPr id="602" name="Google Shape;602;p89"/>
          <p:cNvSpPr txBox="1"/>
          <p:nvPr/>
        </p:nvSpPr>
        <p:spPr>
          <a:xfrm>
            <a:off x="6589900" y="3166750"/>
            <a:ext cx="1673400" cy="4866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Open Sans"/>
                <a:ea typeface="Open Sans"/>
                <a:cs typeface="Open Sans"/>
                <a:sym typeface="Open Sans"/>
              </a:rPr>
              <a:t>Be more active</a:t>
            </a:r>
            <a:endParaRPr sz="1400" b="0" i="0" u="none" strike="noStrike" cap="none">
              <a:solidFill>
                <a:srgbClr val="000000"/>
              </a:solidFill>
              <a:latin typeface="Open Sans"/>
              <a:ea typeface="Open Sans"/>
              <a:cs typeface="Open Sans"/>
              <a:sym typeface="Open Sans"/>
            </a:endParaRPr>
          </a:p>
        </p:txBody>
      </p:sp>
      <p:sp>
        <p:nvSpPr>
          <p:cNvPr id="603" name="Google Shape;603;p89"/>
          <p:cNvSpPr txBox="1"/>
          <p:nvPr/>
        </p:nvSpPr>
        <p:spPr>
          <a:xfrm>
            <a:off x="3460863" y="4176850"/>
            <a:ext cx="1673400" cy="4866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Open Sans"/>
                <a:ea typeface="Open Sans"/>
                <a:cs typeface="Open Sans"/>
                <a:sym typeface="Open Sans"/>
              </a:rPr>
              <a:t>Change other behavior</a:t>
            </a:r>
            <a:endParaRPr sz="1400" b="0" i="0" u="none" strike="noStrike" cap="none">
              <a:solidFill>
                <a:srgbClr val="000000"/>
              </a:solidFill>
              <a:latin typeface="Open Sans"/>
              <a:ea typeface="Open Sans"/>
              <a:cs typeface="Open Sans"/>
              <a:sym typeface="Open Sans"/>
            </a:endParaRPr>
          </a:p>
        </p:txBody>
      </p:sp>
      <p:sp>
        <p:nvSpPr>
          <p:cNvPr id="604" name="Google Shape;604;p89"/>
          <p:cNvSpPr/>
          <p:nvPr/>
        </p:nvSpPr>
        <p:spPr>
          <a:xfrm>
            <a:off x="3833129" y="744301"/>
            <a:ext cx="1010100" cy="1010100"/>
          </a:xfrm>
          <a:prstGeom prst="foldedCorner">
            <a:avLst>
              <a:gd name="adj" fmla="val 16667"/>
            </a:avLst>
          </a:prstGeom>
          <a:solidFill>
            <a:srgbClr val="D9D9D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0" i="0" u="none" strike="noStrike" cap="none">
                <a:solidFill>
                  <a:srgbClr val="000000"/>
                </a:solidFill>
                <a:latin typeface="Arial"/>
                <a:ea typeface="Arial"/>
                <a:cs typeface="Arial"/>
                <a:sym typeface="Arial"/>
              </a:rPr>
              <a:t>How do we teach patients how to mediate?</a:t>
            </a:r>
            <a:endParaRPr sz="1000" b="0" i="0" u="none" strike="noStrike" cap="none">
              <a:solidFill>
                <a:srgbClr val="000000"/>
              </a:solidFill>
              <a:latin typeface="Arial"/>
              <a:ea typeface="Arial"/>
              <a:cs typeface="Arial"/>
              <a:sym typeface="Arial"/>
            </a:endParaRPr>
          </a:p>
        </p:txBody>
      </p:sp>
      <p:sp>
        <p:nvSpPr>
          <p:cNvPr id="605" name="Google Shape;605;p89"/>
          <p:cNvSpPr/>
          <p:nvPr/>
        </p:nvSpPr>
        <p:spPr>
          <a:xfrm>
            <a:off x="868261" y="1204175"/>
            <a:ext cx="1010100" cy="1010100"/>
          </a:xfrm>
          <a:prstGeom prst="foldedCorner">
            <a:avLst>
              <a:gd name="adj" fmla="val 16667"/>
            </a:avLst>
          </a:prstGeom>
          <a:solidFill>
            <a:srgbClr val="D9D9D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0" i="0" u="none" strike="noStrike" cap="none">
                <a:solidFill>
                  <a:srgbClr val="000000"/>
                </a:solidFill>
                <a:latin typeface="Arial"/>
                <a:ea typeface="Arial"/>
                <a:cs typeface="Arial"/>
                <a:sym typeface="Arial"/>
              </a:rPr>
              <a:t>How might we make it easier to make healthy choices?</a:t>
            </a:r>
            <a:endParaRPr sz="1000" b="0" i="0" u="none" strike="noStrike" cap="none">
              <a:solidFill>
                <a:srgbClr val="000000"/>
              </a:solidFill>
              <a:latin typeface="Arial"/>
              <a:ea typeface="Arial"/>
              <a:cs typeface="Arial"/>
              <a:sym typeface="Arial"/>
            </a:endParaRPr>
          </a:p>
        </p:txBody>
      </p:sp>
      <p:sp>
        <p:nvSpPr>
          <p:cNvPr id="2" name="Google Shape;207;p40">
            <a:extLst>
              <a:ext uri="{FF2B5EF4-FFF2-40B4-BE49-F238E27FC236}">
                <a16:creationId xmlns:a16="http://schemas.microsoft.com/office/drawing/2014/main" id="{D877C303-8F44-7C26-798C-895EB73E180D}"/>
              </a:ext>
            </a:extLst>
          </p:cNvPr>
          <p:cNvSpPr/>
          <p:nvPr/>
        </p:nvSpPr>
        <p:spPr>
          <a:xfrm>
            <a:off x="5920216" y="797849"/>
            <a:ext cx="1010100" cy="1010100"/>
          </a:xfrm>
          <a:prstGeom prst="foldedCorner">
            <a:avLst>
              <a:gd name="adj" fmla="val 16667"/>
            </a:avLst>
          </a:prstGeom>
          <a:solidFill>
            <a:srgbClr val="FFE5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00"/>
              <a:buFont typeface="Arial"/>
              <a:buNone/>
            </a:pPr>
            <a:endParaRPr lang="en" sz="10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endParaRPr lang="en" sz="1000" dirty="0"/>
          </a:p>
          <a:p>
            <a:pPr marL="0" marR="0" lvl="0" indent="0" algn="l" rtl="0">
              <a:lnSpc>
                <a:spcPct val="100000"/>
              </a:lnSpc>
              <a:spcBef>
                <a:spcPts val="0"/>
              </a:spcBef>
              <a:spcAft>
                <a:spcPts val="0"/>
              </a:spcAft>
              <a:buClr>
                <a:srgbClr val="000000"/>
              </a:buClr>
              <a:buSzPts val="1000"/>
              <a:buFont typeface="Arial"/>
              <a:buNone/>
            </a:pPr>
            <a:endParaRPr lang="en" sz="10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r>
              <a:rPr lang="en-US" sz="1000" b="0" i="0" u="none" strike="noStrike" cap="none" dirty="0">
                <a:solidFill>
                  <a:srgbClr val="000000"/>
                </a:solidFill>
                <a:latin typeface="Arial"/>
                <a:ea typeface="Arial"/>
                <a:cs typeface="Arial"/>
                <a:sym typeface="Arial"/>
              </a:rPr>
              <a:t>How might we</a:t>
            </a:r>
            <a:r>
              <a:rPr lang="en-US" sz="1000" dirty="0"/>
              <a:t> motivate patients to engage physical activities? </a:t>
            </a:r>
            <a:endParaRPr lang="en-US" sz="10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endParaRPr lang="pt-BR" sz="10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endParaRPr sz="1000" b="0" i="0" u="none" strike="noStrike" cap="none" dirty="0">
              <a:solidFill>
                <a:srgbClr val="000000"/>
              </a:solidFill>
              <a:latin typeface="Arial"/>
              <a:ea typeface="Arial"/>
              <a:cs typeface="Arial"/>
              <a:sym typeface="Arial"/>
            </a:endParaRPr>
          </a:p>
        </p:txBody>
      </p:sp>
      <p:sp>
        <p:nvSpPr>
          <p:cNvPr id="5" name="Google Shape;207;p40">
            <a:extLst>
              <a:ext uri="{FF2B5EF4-FFF2-40B4-BE49-F238E27FC236}">
                <a16:creationId xmlns:a16="http://schemas.microsoft.com/office/drawing/2014/main" id="{4483D7FD-866B-0459-A9FD-832313A6AEF3}"/>
              </a:ext>
            </a:extLst>
          </p:cNvPr>
          <p:cNvSpPr/>
          <p:nvPr/>
        </p:nvSpPr>
        <p:spPr>
          <a:xfrm>
            <a:off x="2735054" y="748063"/>
            <a:ext cx="1010100" cy="1010100"/>
          </a:xfrm>
          <a:prstGeom prst="foldedCorner">
            <a:avLst>
              <a:gd name="adj" fmla="val 16667"/>
            </a:avLst>
          </a:prstGeom>
          <a:solidFill>
            <a:srgbClr val="FFE5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00"/>
              <a:buFont typeface="Arial"/>
              <a:buNone/>
            </a:pPr>
            <a:endParaRPr lang="en" sz="10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endParaRPr lang="en" sz="1000" dirty="0"/>
          </a:p>
          <a:p>
            <a:pPr marL="0" marR="0" lvl="0" indent="0" algn="l" rtl="0">
              <a:lnSpc>
                <a:spcPct val="100000"/>
              </a:lnSpc>
              <a:spcBef>
                <a:spcPts val="0"/>
              </a:spcBef>
              <a:spcAft>
                <a:spcPts val="0"/>
              </a:spcAft>
              <a:buClr>
                <a:srgbClr val="000000"/>
              </a:buClr>
              <a:buSzPts val="1000"/>
              <a:buFont typeface="Arial"/>
              <a:buNone/>
            </a:pPr>
            <a:endParaRPr lang="en" sz="10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r>
              <a:rPr lang="en-US" sz="1000" b="0" i="0" u="none" strike="noStrike" cap="none" dirty="0">
                <a:solidFill>
                  <a:srgbClr val="000000"/>
                </a:solidFill>
                <a:latin typeface="Arial"/>
                <a:ea typeface="Arial"/>
                <a:cs typeface="Arial"/>
                <a:sym typeface="Arial"/>
              </a:rPr>
              <a:t>How might we include mental health?</a:t>
            </a:r>
            <a:endParaRPr lang="pt-BR" sz="10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endParaRPr sz="10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3702863912"/>
      </p:ext>
    </p:extLst>
  </p:cSld>
  <p:clrMapOvr>
    <a:masterClrMapping/>
  </p:clrMapOvr>
</p:sld>
</file>

<file path=ppt/theme/theme1.xml><?xml version="1.0" encoding="utf-8"?>
<a:theme xmlns:a="http://schemas.openxmlformats.org/drawingml/2006/main" name="Udacity Template 16x9">
  <a:themeElements>
    <a:clrScheme name="White">
      <a:dk1>
        <a:srgbClr val="2E3D49"/>
      </a:dk1>
      <a:lt1>
        <a:srgbClr val="7D97AD"/>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3149</TotalTime>
  <Words>3457</Words>
  <Application>Microsoft Macintosh PowerPoint</Application>
  <PresentationFormat>Apresentação na tela (16:9)</PresentationFormat>
  <Paragraphs>390</Paragraphs>
  <Slides>39</Slides>
  <Notes>39</Notes>
  <HiddenSlides>0</HiddenSlides>
  <MMClips>0</MMClips>
  <ScaleCrop>false</ScaleCrop>
  <HeadingPairs>
    <vt:vector size="6" baseType="variant">
      <vt:variant>
        <vt:lpstr>Fontes usadas</vt:lpstr>
      </vt:variant>
      <vt:variant>
        <vt:i4>5</vt:i4>
      </vt:variant>
      <vt:variant>
        <vt:lpstr>Tema</vt:lpstr>
      </vt:variant>
      <vt:variant>
        <vt:i4>2</vt:i4>
      </vt:variant>
      <vt:variant>
        <vt:lpstr>Títulos de slides</vt:lpstr>
      </vt:variant>
      <vt:variant>
        <vt:i4>39</vt:i4>
      </vt:variant>
    </vt:vector>
  </HeadingPairs>
  <TitlesOfParts>
    <vt:vector size="46" baseType="lpstr">
      <vt:lpstr>-webkit-standard</vt:lpstr>
      <vt:lpstr>Courier New</vt:lpstr>
      <vt:lpstr>Arial</vt:lpstr>
      <vt:lpstr>Open Sans</vt:lpstr>
      <vt:lpstr>Gotham Office Narrow</vt:lpstr>
      <vt:lpstr>Udacity Template 16x9</vt:lpstr>
      <vt:lpstr>Simple Light</vt:lpstr>
      <vt:lpstr>WellPath</vt:lpstr>
      <vt:lpstr>Set the stage</vt:lpstr>
      <vt:lpstr>Initial PRD</vt:lpstr>
      <vt:lpstr>Initial PRD</vt:lpstr>
      <vt:lpstr>Initial PRD</vt:lpstr>
      <vt:lpstr>Understand</vt:lpstr>
      <vt:lpstr>How Might We</vt:lpstr>
      <vt:lpstr>Encourage good habits</vt:lpstr>
      <vt:lpstr>Change specific behaviors</vt:lpstr>
      <vt:lpstr>Planning &amp; Tracking</vt:lpstr>
      <vt:lpstr>Education</vt:lpstr>
      <vt:lpstr>Other</vt:lpstr>
      <vt:lpstr>Sprint Focus</vt:lpstr>
      <vt:lpstr>Define</vt:lpstr>
      <vt:lpstr>WellPath: A New App for a Healthier Life        by Kaiser Permanente</vt:lpstr>
      <vt:lpstr>Sketch</vt:lpstr>
      <vt:lpstr>8 Sketches</vt:lpstr>
      <vt:lpstr>Solution Sketch 1</vt:lpstr>
      <vt:lpstr>Solution Sketch 2</vt:lpstr>
      <vt:lpstr>Decide</vt:lpstr>
      <vt:lpstr>Decision</vt:lpstr>
      <vt:lpstr>Prototype</vt:lpstr>
      <vt:lpstr>Storyboard</vt:lpstr>
      <vt:lpstr>Storyboard</vt:lpstr>
      <vt:lpstr>Storyboard</vt:lpstr>
      <vt:lpstr>Prototype</vt:lpstr>
      <vt:lpstr>Validate</vt:lpstr>
      <vt:lpstr>WellPath Research Plan</vt:lpstr>
      <vt:lpstr>WellPath: Interview Sessions</vt:lpstr>
      <vt:lpstr>WellPath: Interview Sessions</vt:lpstr>
      <vt:lpstr>WellPath: Interview Sessions</vt:lpstr>
      <vt:lpstr>WellPath: Interview Sessions</vt:lpstr>
      <vt:lpstr>User Testing: Participant 1 Key Findings</vt:lpstr>
      <vt:lpstr>Participant 1:  Interview Notes</vt:lpstr>
      <vt:lpstr>User Testing: Participant 2 Key Findings</vt:lpstr>
      <vt:lpstr>Participant 2:  Interview Notes</vt:lpstr>
      <vt:lpstr>Handoff</vt:lpstr>
      <vt:lpstr>Updated PRD</vt:lpstr>
      <vt:lpstr>Updated PRD (page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NAME]</dc:title>
  <dc:creator>Daniel Hadhazi</dc:creator>
  <cp:lastModifiedBy>Carolina Schincariol</cp:lastModifiedBy>
  <cp:revision>18</cp:revision>
  <dcterms:modified xsi:type="dcterms:W3CDTF">2024-09-20T14:41:57Z</dcterms:modified>
</cp:coreProperties>
</file>