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68" r:id="rId4"/>
    <p:sldId id="290" r:id="rId5"/>
    <p:sldId id="269" r:id="rId6"/>
    <p:sldId id="280" r:id="rId7"/>
    <p:sldId id="270" r:id="rId8"/>
    <p:sldId id="289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CCAEC-1A34-4FDD-8265-047905D84333}" v="445" dt="2019-10-05T17:50:13.659"/>
    <p1510:client id="{245F7D3F-0CFB-4D17-8B5B-B5F0910C4E78}" v="3" dt="2019-10-08T01:28:53.613"/>
    <p1510:client id="{2B879112-1822-47D0-BD21-E117247EEB8F}" v="3" dt="2019-07-02T19:20:45.590"/>
    <p1510:client id="{2D9ECAD2-B9D7-40BE-8731-365333FEB9AB}" v="314" dt="2019-10-23T12:03:22.204"/>
    <p1510:client id="{32BD5C8A-1B3A-476E-A3B2-FEAA3A11A70F}" v="56" dt="2019-07-02T13:48:27.491"/>
    <p1510:client id="{55380730-4A5A-4498-9A53-55B3C580D599}" v="3" dt="2019-07-02T19:58:29.008"/>
    <p1510:client id="{5847669C-D617-4612-B689-03A0CB330E34}" v="850" dt="2019-09-30T18:06:09.447"/>
    <p1510:client id="{6DA76F90-E5CE-4E45-BF41-08963C4F021C}" v="297" dt="2019-11-14T13:57:23.348"/>
    <p1510:client id="{74CD787B-FCBB-401C-AF4D-EEC120A5671C}" v="155" dt="2019-11-14T15:45:28.199"/>
    <p1510:client id="{839A5FF8-3EB0-406A-8CB6-09CCF6977003}" v="577" dt="2019-11-14T13:04:44.411"/>
    <p1510:client id="{8C401249-68D2-4D33-A0DA-388213964A73}" v="4" dt="2019-10-08T22:34:55.093"/>
    <p1510:client id="{A8665DBD-32D2-46CF-A04A-CECEA411CCEF}" v="7" dt="2019-10-08T23:14:45.274"/>
    <p1510:client id="{DB4C5F4D-CBB7-4789-BAA7-B6D349BC2C19}" v="51" dt="2019-10-09T10:16:08.826"/>
    <p1510:client id="{F8E5295E-C46A-4209-B41A-5D01E60352EE}" v="295" dt="2019-10-07T20:03:0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ABEC7-C3D3-4E9A-89C2-22B262C9AA5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ECE7-2772-4A2D-B455-BD27B1141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1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4CBB-C435-4DC2-A80E-7C9B19B79446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986583" y="2118357"/>
            <a:ext cx="7469393" cy="1437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Desenvolver um Vírus para obter informações governamentais de uma Ditadura</a:t>
            </a:r>
            <a:endParaRPr lang="pt-BR" sz="4000" dirty="0">
              <a:latin typeface="Times New Roman"/>
            </a:endParaRPr>
          </a:p>
          <a:p>
            <a:endParaRPr lang="pt-BR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771" y="4926791"/>
            <a:ext cx="84969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>
                <a:latin typeface="Times New Roman"/>
                <a:cs typeface="Times"/>
              </a:rPr>
              <a:t>Caroline </a:t>
            </a:r>
            <a:r>
              <a:rPr lang="pt-BR" sz="2000" dirty="0" err="1">
                <a:latin typeface="Times New Roman"/>
                <a:cs typeface="Times"/>
              </a:rPr>
              <a:t>Teciliana</a:t>
            </a:r>
            <a:r>
              <a:rPr lang="pt-BR" sz="2000" dirty="0">
                <a:latin typeface="Times New Roman"/>
                <a:cs typeface="Times"/>
              </a:rPr>
              <a:t> da Silva Araújo </a:t>
            </a:r>
          </a:p>
          <a:p>
            <a:r>
              <a:rPr lang="pt-BR" sz="2000" dirty="0">
                <a:latin typeface="Times New Roman"/>
                <a:cs typeface="Times"/>
              </a:rPr>
              <a:t>Patrícia Crescêncio Martins</a:t>
            </a:r>
          </a:p>
        </p:txBody>
      </p:sp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1BFF5-9E79-49B6-9F95-5F43D32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8185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Times New Roman"/>
                <a:cs typeface="Calibri"/>
              </a:rPr>
              <a:t>Contra</a:t>
            </a:r>
            <a:endParaRPr lang="pt-BR" sz="6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44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6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>
                <a:latin typeface="Times New Roman"/>
                <a:cs typeface="Times"/>
              </a:rPr>
              <a:t>Introdução </a:t>
            </a:r>
            <a:endParaRPr lang="pt-BR">
              <a:latin typeface="Times New Roman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502"/>
            <a:ext cx="8229600" cy="4971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800" b="1" dirty="0">
                <a:latin typeface="Times New Roman"/>
                <a:cs typeface="Calibri"/>
              </a:rPr>
              <a:t>Ditadura </a:t>
            </a:r>
            <a:endParaRPr lang="pt-BR" dirty="0"/>
          </a:p>
          <a:p>
            <a:pPr algn="just"/>
            <a:endParaRPr lang="pt-BR" sz="28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endParaRPr lang="pt-BR" sz="2800">
              <a:latin typeface="Times"/>
              <a:cs typeface="Calibri"/>
            </a:endParaRPr>
          </a:p>
          <a:p>
            <a:pPr algn="just"/>
            <a:endParaRPr lang="pt-BR">
              <a:cs typeface="Calibri"/>
            </a:endParaRPr>
          </a:p>
        </p:txBody>
      </p:sp>
      <p:pic>
        <p:nvPicPr>
          <p:cNvPr id="4" name="Imagem 4" descr="Mapa colorido com texto preto sobre fundo branco&#10;&#10;Descrição gerada com alta confiança">
            <a:extLst>
              <a:ext uri="{FF2B5EF4-FFF2-40B4-BE49-F238E27FC236}">
                <a16:creationId xmlns:a16="http://schemas.microsoft.com/office/drawing/2014/main" id="{0D03CA47-1FCA-4134-B742-97966489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1" y="1712676"/>
            <a:ext cx="8939839" cy="39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8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7742F-FBA3-46A0-9F15-9E350376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Ditaduras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A00AC-4F65-45D3-9596-B3C2C71E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China: 2° maior economia e 3°em potência militar no mundo</a:t>
            </a:r>
            <a:endParaRPr lang="pt-BR" dirty="0">
              <a:cs typeface="Calibri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Rússia: 12° em economia e 2° em potência militar no mundo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Turquia: 20° em economia e 9° em potência militar no mundo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Egito: 12°  em potência militar no mundo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Irã: 13° em potência militar no mundo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26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673" y="-99174"/>
            <a:ext cx="8589033" cy="11430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Pontos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80691"/>
            <a:ext cx="8229600" cy="5345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BR" dirty="0">
              <a:latin typeface="Times New Roman"/>
              <a:cs typeface="Calibri"/>
            </a:endParaRPr>
          </a:p>
          <a:p>
            <a:pPr algn="just"/>
            <a:r>
              <a:rPr lang="pt-BR" dirty="0">
                <a:latin typeface="Times New Roman"/>
                <a:cs typeface="Times New Roman"/>
              </a:rPr>
              <a:t>Economia;</a:t>
            </a:r>
            <a:endParaRPr lang="pt-BR" dirty="0">
              <a:latin typeface="Times New Roman"/>
              <a:cs typeface="Calibri"/>
            </a:endParaRPr>
          </a:p>
          <a:p>
            <a:pPr algn="just"/>
            <a:endParaRPr lang="pt-BR" dirty="0">
              <a:latin typeface="Times New Roman"/>
              <a:cs typeface="Calibri"/>
            </a:endParaRPr>
          </a:p>
          <a:p>
            <a:pPr algn="just"/>
            <a:r>
              <a:rPr lang="pt-BR" dirty="0">
                <a:latin typeface="Times New Roman"/>
                <a:cs typeface="Calibri"/>
              </a:rPr>
              <a:t>Segurança nacional;</a:t>
            </a:r>
            <a:endParaRPr lang="pt-BR" dirty="0">
              <a:cs typeface="Calibri"/>
            </a:endParaRPr>
          </a:p>
          <a:p>
            <a:pPr algn="just"/>
            <a:endParaRPr lang="pt-BR" dirty="0">
              <a:latin typeface="Times New Roman"/>
              <a:cs typeface="Calibri"/>
            </a:endParaRPr>
          </a:p>
          <a:p>
            <a:pPr algn="just"/>
            <a:r>
              <a:rPr lang="pt-BR" dirty="0">
                <a:latin typeface="Times New Roman"/>
                <a:cs typeface="Times New Roman"/>
              </a:rPr>
              <a:t>Informações não filtradas;</a:t>
            </a:r>
            <a:endParaRPr lang="pt-BR" dirty="0">
              <a:latin typeface="Times New Roman"/>
              <a:cs typeface="Calibri"/>
            </a:endParaRPr>
          </a:p>
          <a:p>
            <a:pPr algn="just"/>
            <a:endParaRPr lang="pt-BR" dirty="0">
              <a:latin typeface="Times New Roman"/>
              <a:cs typeface="Calibri"/>
            </a:endParaRPr>
          </a:p>
          <a:p>
            <a:pPr algn="just"/>
            <a:r>
              <a:rPr lang="pt-BR" dirty="0">
                <a:latin typeface="Times New Roman"/>
                <a:cs typeface="Calibri"/>
              </a:rPr>
              <a:t>Real potencial nuclear e de guerra;</a:t>
            </a:r>
          </a:p>
        </p:txBody>
      </p:sp>
    </p:spTree>
    <p:extLst>
      <p:ext uri="{BB962C8B-B14F-4D97-AF65-F5344CB8AC3E}">
        <p14:creationId xmlns:p14="http://schemas.microsoft.com/office/powerpoint/2010/main" val="29316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6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imes New Roman"/>
                <a:cs typeface="Times"/>
              </a:rPr>
              <a:t>Pontos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502"/>
            <a:ext cx="8229600" cy="5244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pt-BR" dirty="0">
                <a:latin typeface="Times New Roman"/>
                <a:ea typeface="+mn-lt"/>
                <a:cs typeface="+mn-lt"/>
              </a:rPr>
              <a:t>• População não compreende;</a:t>
            </a:r>
            <a:endParaRPr lang="pt-BR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pt-BR" sz="2800">
              <a:latin typeface="Times New Roman"/>
              <a:ea typeface="+mn-lt"/>
              <a:cs typeface="+mn-lt"/>
            </a:endParaRPr>
          </a:p>
          <a:p>
            <a:pPr algn="just">
              <a:buNone/>
            </a:pPr>
            <a:endParaRPr lang="pt-BR" sz="2800" dirty="0">
              <a:latin typeface="Times New Roman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A20996D-765E-43F9-BD49-755C7D13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2358144"/>
            <a:ext cx="3950898" cy="21417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8571D1-5851-4DC9-B469-2B4BA3F7A3EC}"/>
              </a:ext>
            </a:extLst>
          </p:cNvPr>
          <p:cNvSpPr txBox="1">
            <a:spLocks/>
          </p:cNvSpPr>
          <p:nvPr/>
        </p:nvSpPr>
        <p:spPr>
          <a:xfrm>
            <a:off x="457200" y="49760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latin typeface="Times New Roman"/>
                <a:cs typeface="Calibri"/>
              </a:rPr>
              <a:t>Pessoas correndo</a:t>
            </a:r>
          </a:p>
          <a:p>
            <a:r>
              <a:rPr lang="pt-BR" sz="2000" dirty="0">
                <a:latin typeface="Times New Roman"/>
                <a:cs typeface="Calibri"/>
              </a:rPr>
              <a:t>Fonte: </a:t>
            </a:r>
            <a:r>
              <a:rPr lang="pt-BR" sz="2000" dirty="0" err="1">
                <a:latin typeface="Times New Roman"/>
                <a:cs typeface="Calibri"/>
              </a:rPr>
              <a:t>Depositphotos</a:t>
            </a:r>
            <a:r>
              <a:rPr lang="pt-BR" sz="2000" dirty="0">
                <a:latin typeface="Times New Roman"/>
                <a:cs typeface="Calibri"/>
              </a:rPr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25663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7FE1-21CC-45D7-9D3D-31ACF798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/>
                <a:cs typeface="Calibri"/>
              </a:rPr>
              <a:t>Pontos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A1E9-F140-46B4-B831-C0FDC047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503"/>
            <a:ext cx="8229600" cy="4971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endParaRPr lang="pt-BR" dirty="0">
              <a:latin typeface="Times New Roman"/>
              <a:cs typeface="Calibri"/>
            </a:endParaRPr>
          </a:p>
          <a:p>
            <a:pPr marL="457200" indent="-457200" algn="just"/>
            <a:r>
              <a:rPr lang="pt-BR" dirty="0">
                <a:latin typeface="Times New Roman"/>
                <a:cs typeface="Calibri"/>
              </a:rPr>
              <a:t>Preservação cultural;</a:t>
            </a:r>
          </a:p>
          <a:p>
            <a:pPr marL="457200" indent="-457200" algn="just"/>
            <a:endParaRPr lang="pt-BR" dirty="0">
              <a:latin typeface="Times New Roman"/>
              <a:cs typeface="Calibri"/>
            </a:endParaRPr>
          </a:p>
          <a:p>
            <a:pPr marL="457200" indent="-457200" algn="just"/>
            <a:r>
              <a:rPr lang="pt-BR" dirty="0">
                <a:latin typeface="Times New Roman"/>
                <a:cs typeface="Calibri"/>
              </a:rPr>
              <a:t>Crime;</a:t>
            </a:r>
          </a:p>
          <a:p>
            <a:pPr marL="457200" indent="-457200" algn="just"/>
            <a:endParaRPr lang="pt-BR" dirty="0">
              <a:latin typeface="Times New Roman"/>
              <a:cs typeface="Calibri"/>
            </a:endParaRPr>
          </a:p>
          <a:p>
            <a:pPr marL="457200" indent="-457200" algn="just"/>
            <a:r>
              <a:rPr lang="pt-BR" dirty="0">
                <a:latin typeface="Times New Roman"/>
                <a:cs typeface="Calibri"/>
              </a:rPr>
              <a:t>Insegurança;</a:t>
            </a:r>
          </a:p>
          <a:p>
            <a:pPr marL="457200" indent="-457200" algn="just"/>
            <a:endParaRPr lang="pt-BR" sz="2800" dirty="0">
              <a:latin typeface="Times New Roman"/>
              <a:cs typeface="Calibri"/>
            </a:endParaRPr>
          </a:p>
          <a:p>
            <a:pPr marL="457200" indent="-457200" algn="just"/>
            <a:endParaRPr lang="pt-BR" sz="28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endParaRPr lang="pt-BR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pt-BR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pt-BR" sz="2000">
              <a:latin typeface="Times New Roman"/>
              <a:cs typeface="Calibri"/>
            </a:endParaRPr>
          </a:p>
          <a:p>
            <a:pPr marL="0" indent="0">
              <a:buNone/>
            </a:pPr>
            <a:endParaRPr lang="pt-BR" sz="2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62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42CF-B161-42E9-ADDB-88C94718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8185"/>
            <a:ext cx="8229600" cy="1143000"/>
          </a:xfrm>
        </p:spPr>
        <p:txBody>
          <a:bodyPr/>
          <a:lstStyle/>
          <a:p>
            <a:r>
              <a:rPr lang="pt-BR">
                <a:cs typeface="Calibri"/>
              </a:rPr>
              <a:t>Conclusão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04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6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>
                <a:latin typeface="Times"/>
                <a:cs typeface="Times"/>
              </a:rPr>
              <a:t>Referências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54502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latin typeface="Times New Roman"/>
                <a:ea typeface="+mn-lt"/>
                <a:cs typeface="+mn-lt"/>
              </a:rPr>
              <a:t>https://br.depositphotos.com/60925951/stock-illustration-people-running-away-from-dogs.html</a:t>
            </a:r>
            <a:endParaRPr lang="pt-BR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/>
                <a:ea typeface="+mn-lt"/>
                <a:cs typeface="+mn-lt"/>
              </a:rPr>
              <a:t>https://mundoeducacao.bol.uol.com.br/geografia/corrida-armamentista.htm</a:t>
            </a:r>
            <a:endParaRPr lang="pt-BR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t-BR" sz="2000" dirty="0">
                <a:ea typeface="+mn-lt"/>
                <a:cs typeface="+mn-lt"/>
              </a:rPr>
              <a:t>https://exame.abril.com.br/mundo/estas-sao-as-maiores-potencias-militares-do-planeta-em-2018/</a:t>
            </a:r>
            <a:endParaRPr lang="pt-BR" dirty="0"/>
          </a:p>
          <a:p>
            <a:pPr marL="0" indent="0" algn="just">
              <a:buNone/>
            </a:pPr>
            <a:r>
              <a:rPr lang="pt-BR" sz="2000" dirty="0">
                <a:ea typeface="+mn-lt"/>
                <a:cs typeface="+mn-lt"/>
              </a:rPr>
              <a:t>https://www.economias.pt/os-20-paises-mais-valiosos-do-mundo/</a:t>
            </a:r>
            <a:endParaRPr lang="pt-BR" dirty="0"/>
          </a:p>
          <a:p>
            <a:pPr marL="0" indent="0" algn="just">
              <a:buNone/>
            </a:pPr>
            <a:r>
              <a:rPr lang="pt-BR" sz="2000" dirty="0">
                <a:ea typeface="+mn-lt"/>
                <a:cs typeface="+mn-lt"/>
              </a:rPr>
              <a:t>https://planetrulers.com/current-dictators/</a:t>
            </a:r>
            <a:endParaRPr lang="pt-BR" dirty="0"/>
          </a:p>
          <a:p>
            <a:pPr marL="0" indent="0" algn="just">
              <a:buNone/>
            </a:pPr>
            <a:endParaRPr lang="pt-BR" sz="2000" dirty="0">
              <a:latin typeface="Calibri"/>
              <a:cs typeface="Calibri"/>
            </a:endParaRPr>
          </a:p>
          <a:p>
            <a:pPr marL="0" indent="0" algn="just">
              <a:buNone/>
            </a:pPr>
            <a:endParaRPr lang="pt-BR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pt-BR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570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(4:3)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Contra</vt:lpstr>
      <vt:lpstr>Introdução </vt:lpstr>
      <vt:lpstr>Ditaduras </vt:lpstr>
      <vt:lpstr>Pontos Importantes</vt:lpstr>
      <vt:lpstr>Pontos Importantes</vt:lpstr>
      <vt:lpstr>Pontos Importantes</vt:lpstr>
      <vt:lpstr>Conclusão</vt:lpstr>
      <vt:lpstr>Referências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Gusthavo Bastos Pereira</dc:creator>
  <cp:revision>332</cp:revision>
  <dcterms:created xsi:type="dcterms:W3CDTF">2014-08-01T17:46:40Z</dcterms:created>
  <dcterms:modified xsi:type="dcterms:W3CDTF">2019-11-14T15:46:51Z</dcterms:modified>
</cp:coreProperties>
</file>