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8" r:id="rId2"/>
    <p:sldId id="347" r:id="rId3"/>
    <p:sldId id="335" r:id="rId4"/>
    <p:sldId id="336" r:id="rId5"/>
    <p:sldId id="361" r:id="rId6"/>
    <p:sldId id="348" r:id="rId7"/>
    <p:sldId id="349" r:id="rId8"/>
    <p:sldId id="259" r:id="rId9"/>
    <p:sldId id="357" r:id="rId10"/>
    <p:sldId id="358" r:id="rId11"/>
    <p:sldId id="359" r:id="rId12"/>
    <p:sldId id="289" r:id="rId13"/>
    <p:sldId id="362" r:id="rId14"/>
    <p:sldId id="365" r:id="rId15"/>
    <p:sldId id="351" r:id="rId16"/>
    <p:sldId id="364" r:id="rId17"/>
    <p:sldId id="366" r:id="rId18"/>
    <p:sldId id="302" r:id="rId19"/>
    <p:sldId id="353" r:id="rId20"/>
    <p:sldId id="356" r:id="rId21"/>
    <p:sldId id="352" r:id="rId22"/>
    <p:sldId id="355" r:id="rId23"/>
    <p:sldId id="354" r:id="rId24"/>
    <p:sldId id="303" r:id="rId25"/>
    <p:sldId id="360" r:id="rId26"/>
    <p:sldId id="307" r:id="rId27"/>
    <p:sldId id="308" r:id="rId28"/>
    <p:sldId id="262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Walter Turncoat" panose="020B0604020202020204" charset="0"/>
      <p:regular r:id="rId35"/>
    </p:embeddedFont>
    <p:embeddedFont>
      <p:font typeface="Sniglet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atriz Soro Vegas" initials="BSV" lastIdx="2" clrIdx="0">
    <p:extLst>
      <p:ext uri="{19B8F6BF-5375-455C-9EA6-DF929625EA0E}">
        <p15:presenceInfo xmlns:p15="http://schemas.microsoft.com/office/powerpoint/2012/main" userId="7693cb739334b7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28"/>
    <a:srgbClr val="66FF33"/>
    <a:srgbClr val="33CC33"/>
    <a:srgbClr val="3F3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2F4423-ECC2-4EF0-8D5C-6944F3A5AB17}">
  <a:tblStyle styleId="{6C2F4423-ECC2-4EF0-8D5C-6944F3A5A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4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14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76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4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009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187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253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802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200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392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792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411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623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787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15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777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25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76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49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70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998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189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79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32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16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9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amuelPerezFernandez/TG3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60960" y="824320"/>
            <a:ext cx="9022079" cy="2228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5400" dirty="0"/>
              <a:t>MOBILE PUSH NOTIFICATIONS PLATFORMS – TG3</a:t>
            </a:r>
            <a:endParaRPr sz="54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4294967295"/>
          </p:nvPr>
        </p:nvSpPr>
        <p:spPr>
          <a:xfrm>
            <a:off x="1169266" y="3576304"/>
            <a:ext cx="3296850" cy="925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Samuel Pérez Fernández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Beatriz Soro Vegas</a:t>
            </a:r>
          </a:p>
        </p:txBody>
      </p:sp>
      <p:sp>
        <p:nvSpPr>
          <p:cNvPr id="64" name="Shape 64"/>
          <p:cNvSpPr/>
          <p:nvPr/>
        </p:nvSpPr>
        <p:spPr>
          <a:xfrm flipV="1">
            <a:off x="1970600" y="2526030"/>
            <a:ext cx="5234871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hape 64">
            <a:extLst>
              <a:ext uri="{FF2B5EF4-FFF2-40B4-BE49-F238E27FC236}">
                <a16:creationId xmlns:a16="http://schemas.microsoft.com/office/drawing/2014/main" id="{8AD91E4B-221A-4009-B424-40472909A669}"/>
              </a:ext>
            </a:extLst>
          </p:cNvPr>
          <p:cNvSpPr/>
          <p:nvPr/>
        </p:nvSpPr>
        <p:spPr>
          <a:xfrm flipV="1">
            <a:off x="2438604" y="3261017"/>
            <a:ext cx="4055025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Shape 47">
            <a:extLst>
              <a:ext uri="{FF2B5EF4-FFF2-40B4-BE49-F238E27FC236}">
                <a16:creationId xmlns:a16="http://schemas.microsoft.com/office/drawing/2014/main" id="{238994FF-E870-4A2B-ACEF-9BE5C8537D9E}"/>
              </a:ext>
            </a:extLst>
          </p:cNvPr>
          <p:cNvSpPr/>
          <p:nvPr/>
        </p:nvSpPr>
        <p:spPr>
          <a:xfrm>
            <a:off x="4221210" y="147711"/>
            <a:ext cx="733650" cy="676609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63">
            <a:extLst>
              <a:ext uri="{FF2B5EF4-FFF2-40B4-BE49-F238E27FC236}">
                <a16:creationId xmlns:a16="http://schemas.microsoft.com/office/drawing/2014/main" id="{AAD404F1-D964-4D99-B883-0B467E1BC959}"/>
              </a:ext>
            </a:extLst>
          </p:cNvPr>
          <p:cNvSpPr txBox="1">
            <a:spLocks/>
          </p:cNvSpPr>
          <p:nvPr/>
        </p:nvSpPr>
        <p:spPr>
          <a:xfrm>
            <a:off x="4558090" y="3603983"/>
            <a:ext cx="3296850" cy="88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Estefanía Martín Rojas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Carolina </a:t>
            </a:r>
            <a:r>
              <a:rPr lang="es-ES" dirty="0" err="1">
                <a:solidFill>
                  <a:schemeClr val="lt1"/>
                </a:solidFill>
              </a:rPr>
              <a:t>Tenllado</a:t>
            </a:r>
            <a:r>
              <a:rPr lang="es-ES" dirty="0">
                <a:solidFill>
                  <a:schemeClr val="lt1"/>
                </a:solidFill>
              </a:rPr>
              <a:t> Montes</a:t>
            </a:r>
          </a:p>
        </p:txBody>
      </p:sp>
      <p:sp>
        <p:nvSpPr>
          <p:cNvPr id="9" name="Shape 63">
            <a:extLst>
              <a:ext uri="{FF2B5EF4-FFF2-40B4-BE49-F238E27FC236}">
                <a16:creationId xmlns:a16="http://schemas.microsoft.com/office/drawing/2014/main" id="{CA932E26-F1BB-4A90-98D7-D90AA77C8968}"/>
              </a:ext>
            </a:extLst>
          </p:cNvPr>
          <p:cNvSpPr txBox="1">
            <a:spLocks/>
          </p:cNvSpPr>
          <p:nvPr/>
        </p:nvSpPr>
        <p:spPr>
          <a:xfrm>
            <a:off x="2939610" y="4484888"/>
            <a:ext cx="3296850" cy="51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Álvaro de Palma Rodríguez</a:t>
            </a:r>
            <a:endParaRPr lang="es-ES" dirty="0"/>
          </a:p>
        </p:txBody>
      </p:sp>
      <p:sp>
        <p:nvSpPr>
          <p:cNvPr id="10" name="Shape 64">
            <a:extLst>
              <a:ext uri="{FF2B5EF4-FFF2-40B4-BE49-F238E27FC236}">
                <a16:creationId xmlns:a16="http://schemas.microsoft.com/office/drawing/2014/main" id="{71FF3C30-60A5-4592-B224-6E4EA09BDDE0}"/>
              </a:ext>
            </a:extLst>
          </p:cNvPr>
          <p:cNvSpPr/>
          <p:nvPr/>
        </p:nvSpPr>
        <p:spPr>
          <a:xfrm flipV="1">
            <a:off x="2215507" y="1643098"/>
            <a:ext cx="4685166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561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Facilidad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1</a:t>
            </a:r>
            <a:r>
              <a:rPr lang="es-ES" sz="2800" dirty="0"/>
              <a:t>.</a:t>
            </a:r>
            <a:endParaRPr lang="es-ES" dirty="0"/>
          </a:p>
        </p:txBody>
      </p:sp>
      <p:sp>
        <p:nvSpPr>
          <p:cNvPr id="8" name="Shape 83">
            <a:extLst>
              <a:ext uri="{FF2B5EF4-FFF2-40B4-BE49-F238E27FC236}">
                <a16:creationId xmlns:a16="http://schemas.microsoft.com/office/drawing/2014/main" id="{70D7B796-EBF1-4FFC-A2B4-0E5A88B9C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31242" y="1712146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Facilidad de uso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Guías y documentación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Ejemplos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Interfaz intuitiva</a:t>
            </a:r>
          </a:p>
          <a:p>
            <a:r>
              <a:rPr lang="es-ES" dirty="0"/>
              <a:t>Número de líneas</a:t>
            </a:r>
          </a:p>
        </p:txBody>
      </p:sp>
    </p:spTree>
    <p:extLst>
      <p:ext uri="{BB962C8B-B14F-4D97-AF65-F5344CB8AC3E}">
        <p14:creationId xmlns:p14="http://schemas.microsoft.com/office/powerpoint/2010/main" val="370709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Tiempo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2800" dirty="0"/>
              <a:t>2.</a:t>
            </a:r>
            <a:endParaRPr lang="es-ES" dirty="0"/>
          </a:p>
        </p:txBody>
      </p:sp>
      <p:sp>
        <p:nvSpPr>
          <p:cNvPr id="8" name="Shape 83">
            <a:extLst>
              <a:ext uri="{FF2B5EF4-FFF2-40B4-BE49-F238E27FC236}">
                <a16:creationId xmlns:a16="http://schemas.microsoft.com/office/drawing/2014/main" id="{70D7B796-EBF1-4FFC-A2B4-0E5A88B9C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31242" y="1712146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Tiempo de aprendizaje de uso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Tiempo de envío</a:t>
            </a:r>
          </a:p>
        </p:txBody>
      </p:sp>
    </p:spTree>
    <p:extLst>
      <p:ext uri="{BB962C8B-B14F-4D97-AF65-F5344CB8AC3E}">
        <p14:creationId xmlns:p14="http://schemas.microsoft.com/office/powerpoint/2010/main" val="180627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23936"/>
            <a:ext cx="7772400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Implementación con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4.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975F13-3CF5-4E24-A51E-06C428FB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35709"/>
            <a:ext cx="8283831" cy="43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0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Parte de </a:t>
            </a:r>
            <a:r>
              <a:rPr lang="es-ES" dirty="0" err="1"/>
              <a:t>carol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2" y="1853048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?</a:t>
            </a:r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Pruevas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493F1D56-5612-4573-94CA-17F34274C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62" y="1771387"/>
            <a:ext cx="2895675" cy="28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9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23936"/>
            <a:ext cx="7772400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Implementación con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5.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F3A31D-0CCF-458B-9BC2-08BCAECE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21" y="3544680"/>
            <a:ext cx="2054358" cy="11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2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Parte de </a:t>
            </a:r>
            <a:r>
              <a:rPr lang="es-ES" dirty="0" err="1"/>
              <a:t>estefania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2" y="1853048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?</a:t>
            </a:r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395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Pruevas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493F1D56-5612-4573-94CA-17F34274C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62" y="1771387"/>
            <a:ext cx="2895675" cy="28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6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296089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6.</a:t>
            </a:r>
            <a:endParaRPr sz="6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Comparación de las implementaciones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67068" y="556062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240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454542" y="473053"/>
            <a:ext cx="8234916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 de los criterios por implementación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A9F8DD-099E-4E40-B46E-382DF5277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27" y="875198"/>
            <a:ext cx="8283831" cy="43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8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1.</a:t>
            </a:r>
          </a:p>
        </p:txBody>
      </p:sp>
      <p:sp>
        <p:nvSpPr>
          <p:cNvPr id="8" name="Shape 268">
            <a:extLst>
              <a:ext uri="{FF2B5EF4-FFF2-40B4-BE49-F238E27FC236}">
                <a16:creationId xmlns:a16="http://schemas.microsoft.com/office/drawing/2014/main" id="{4AA91D3F-01F2-4F52-9DBE-1B92C2FD002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53255" y="3348900"/>
            <a:ext cx="523749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Planificación y entrega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778681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155">
            <a:extLst>
              <a:ext uri="{FF2B5EF4-FFF2-40B4-BE49-F238E27FC236}">
                <a16:creationId xmlns:a16="http://schemas.microsoft.com/office/drawing/2014/main" id="{7A3DBE7C-128A-4A92-AFDE-358B7ED959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2245990"/>
              </p:ext>
            </p:extLst>
          </p:nvPr>
        </p:nvGraphicFramePr>
        <p:xfrm>
          <a:off x="2331348" y="325054"/>
          <a:ext cx="4481303" cy="4259646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2295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Comentarios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2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Facilidad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de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47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Guías y documentación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de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2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Ejemplos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de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5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Interfaz intuitiva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de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90275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Número de líneas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líneas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78010"/>
                  </a:ext>
                </a:extLst>
              </a:tr>
              <a:tr h="566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aprendizaje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horas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91201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envío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segundos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14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793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454542" y="473053"/>
            <a:ext cx="8234916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 de los criterios por implementación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881345-F661-4E34-9EBC-7EF09504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86" y="2673879"/>
            <a:ext cx="2875340" cy="162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82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56BA209-DB65-48D7-A787-0F6D4DDC8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05064"/>
              </p:ext>
            </p:extLst>
          </p:nvPr>
        </p:nvGraphicFramePr>
        <p:xfrm>
          <a:off x="2331348" y="441927"/>
          <a:ext cx="4481303" cy="4259646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2295109">
                  <a:extLst>
                    <a:ext uri="{9D8B030D-6E8A-4147-A177-3AD203B41FA5}">
                      <a16:colId xmlns:a16="http://schemas.microsoft.com/office/drawing/2014/main" val="1779683611"/>
                    </a:ext>
                  </a:extLst>
                </a:gridCol>
                <a:gridCol w="2186194">
                  <a:extLst>
                    <a:ext uri="{9D8B030D-6E8A-4147-A177-3AD203B41FA5}">
                      <a16:colId xmlns:a16="http://schemas.microsoft.com/office/drawing/2014/main" val="1451213961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Comentarios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502157"/>
                  </a:ext>
                </a:extLst>
              </a:tr>
              <a:tr h="58422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Facilidad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de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913509"/>
                  </a:ext>
                </a:extLst>
              </a:tr>
              <a:tr h="57747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Guías y documentación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4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de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979801"/>
                  </a:ext>
                </a:extLst>
              </a:tr>
              <a:tr h="5812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Ejemplos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de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71736"/>
                  </a:ext>
                </a:extLst>
              </a:tr>
              <a:tr h="5085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Interfaz intuitiva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de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85800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Número de líneas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líneas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939742"/>
                  </a:ext>
                </a:extLst>
              </a:tr>
              <a:tr h="566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aprendizaje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horas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37726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envío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Segundos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64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076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51334" y="307417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6000" dirty="0"/>
          </a:p>
          <a:p>
            <a:pPr lvl="0"/>
            <a:r>
              <a:rPr lang="es-ES" dirty="0"/>
              <a:t>Comparación de la implementación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51334" y="423397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OneSignal</a:t>
            </a:r>
            <a:r>
              <a:rPr lang="es-ES" dirty="0"/>
              <a:t> y Urban </a:t>
            </a:r>
            <a:r>
              <a:rPr lang="es-ES" dirty="0" err="1"/>
              <a:t>Airship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659653" y="838144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4D4EE18-CBF4-44EB-8191-15D67434B086}"/>
              </a:ext>
            </a:extLst>
          </p:cNvPr>
          <p:cNvSpPr/>
          <p:nvPr/>
        </p:nvSpPr>
        <p:spPr>
          <a:xfrm>
            <a:off x="4203148" y="1371898"/>
            <a:ext cx="6687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solidFill>
                  <a:schemeClr val="bg1">
                    <a:lumMod val="95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7.</a:t>
            </a:r>
            <a:endParaRPr lang="es-ES" sz="4800" dirty="0">
              <a:solidFill>
                <a:schemeClr val="bg1">
                  <a:lumMod val="95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46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3006213" y="269895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Facilidad</a:t>
            </a:r>
            <a:endParaRPr dirty="0"/>
          </a:p>
        </p:txBody>
      </p:sp>
      <p:sp>
        <p:nvSpPr>
          <p:cNvPr id="156" name="Shape 156"/>
          <p:cNvSpPr/>
          <p:nvPr/>
        </p:nvSpPr>
        <p:spPr>
          <a:xfrm>
            <a:off x="1141562" y="2012227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337287" y="2268571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Shape 155">
            <a:extLst>
              <a:ext uri="{FF2B5EF4-FFF2-40B4-BE49-F238E27FC236}">
                <a16:creationId xmlns:a16="http://schemas.microsoft.com/office/drawing/2014/main" id="{298867AA-6A0C-4F06-9AB5-8A3B2F859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545522"/>
              </p:ext>
            </p:extLst>
          </p:nvPr>
        </p:nvGraphicFramePr>
        <p:xfrm>
          <a:off x="3521134" y="994095"/>
          <a:ext cx="4481304" cy="3155309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1542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367">
                  <a:extLst>
                    <a:ext uri="{9D8B030D-6E8A-4147-A177-3AD203B41FA5}">
                      <a16:colId xmlns:a16="http://schemas.microsoft.com/office/drawing/2014/main" val="2351839200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OneSignal</a:t>
                      </a:r>
                      <a:endParaRPr lang="es-ES"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Urban </a:t>
                      </a:r>
                      <a:r>
                        <a:rPr lang="es-ES" sz="12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Airship</a:t>
                      </a:r>
                      <a:endParaRPr lang="es-ES"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2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Facilidad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de 10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33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de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47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Guías y documentación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de 10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B3B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de 10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2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Ejemplos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de 10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33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de 10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5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Interfaz intuitiva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de 10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33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de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90275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Número de líneas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líneas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33">
                        <a:alpha val="1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líneas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7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784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3006213" y="269895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Tiempo</a:t>
            </a:r>
            <a:endParaRPr dirty="0"/>
          </a:p>
        </p:txBody>
      </p:sp>
      <p:sp>
        <p:nvSpPr>
          <p:cNvPr id="156" name="Shape 156"/>
          <p:cNvSpPr/>
          <p:nvPr/>
        </p:nvSpPr>
        <p:spPr>
          <a:xfrm>
            <a:off x="1141562" y="2012227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337287" y="2268571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" name="Shape 155">
            <a:extLst>
              <a:ext uri="{FF2B5EF4-FFF2-40B4-BE49-F238E27FC236}">
                <a16:creationId xmlns:a16="http://schemas.microsoft.com/office/drawing/2014/main" id="{61AA7387-82B2-4F38-A270-FF7089DC07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5788657"/>
              </p:ext>
            </p:extLst>
          </p:nvPr>
        </p:nvGraphicFramePr>
        <p:xfrm>
          <a:off x="3325409" y="1894766"/>
          <a:ext cx="4481304" cy="1470500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1542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367">
                  <a:extLst>
                    <a:ext uri="{9D8B030D-6E8A-4147-A177-3AD203B41FA5}">
                      <a16:colId xmlns:a16="http://schemas.microsoft.com/office/drawing/2014/main" val="2351839200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OneSignal</a:t>
                      </a:r>
                      <a:endParaRPr lang="es-ES"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Urban </a:t>
                      </a:r>
                      <a:r>
                        <a:rPr lang="es-ES" sz="12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Airship</a:t>
                      </a:r>
                      <a:endParaRPr lang="es-ES"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aprendizaje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horas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33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horas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91201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envío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segundos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segundos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33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14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968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0188" y="2940606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  <a:p>
            <a:pPr lvl="0"/>
            <a:r>
              <a:rPr lang="es-ES" dirty="0"/>
              <a:t>Conclusiones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659653" y="838144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4D4EE18-CBF4-44EB-8191-15D67434B086}"/>
              </a:ext>
            </a:extLst>
          </p:cNvPr>
          <p:cNvSpPr/>
          <p:nvPr/>
        </p:nvSpPr>
        <p:spPr>
          <a:xfrm>
            <a:off x="4203148" y="1371898"/>
            <a:ext cx="7264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solidFill>
                  <a:schemeClr val="bg1">
                    <a:lumMod val="95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8.</a:t>
            </a:r>
            <a:endParaRPr lang="es-ES" sz="4800" dirty="0">
              <a:solidFill>
                <a:schemeClr val="bg1">
                  <a:lumMod val="95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35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BLABLABLABLABLABLABLABLA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BLABLABLABLABLABLA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 err="1"/>
              <a:t>One</a:t>
            </a:r>
            <a:r>
              <a:rPr lang="es-ES" dirty="0"/>
              <a:t>: simple localización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Urban: segmentadas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Ganadora </a:t>
            </a:r>
            <a:r>
              <a:rPr lang="es-ES" dirty="0" err="1"/>
              <a:t>One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486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Shape 98"/>
          <p:cNvGrpSpPr/>
          <p:nvPr/>
        </p:nvGrpSpPr>
        <p:grpSpPr>
          <a:xfrm rot="2011211">
            <a:off x="728243" y="795671"/>
            <a:ext cx="1046869" cy="269659"/>
            <a:chOff x="271125" y="812725"/>
            <a:chExt cx="766525" cy="221725"/>
          </a:xfrm>
        </p:grpSpPr>
        <p:sp>
          <p:nvSpPr>
            <p:cNvPr id="99" name="Shape 9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Shape 98">
            <a:extLst>
              <a:ext uri="{FF2B5EF4-FFF2-40B4-BE49-F238E27FC236}">
                <a16:creationId xmlns:a16="http://schemas.microsoft.com/office/drawing/2014/main" id="{AECAB358-7EA0-45DB-925C-F61D3F58FD5E}"/>
              </a:ext>
            </a:extLst>
          </p:cNvPr>
          <p:cNvGrpSpPr/>
          <p:nvPr/>
        </p:nvGrpSpPr>
        <p:grpSpPr>
          <a:xfrm rot="8293827">
            <a:off x="7345240" y="837111"/>
            <a:ext cx="1046869" cy="269659"/>
            <a:chOff x="271125" y="812725"/>
            <a:chExt cx="766525" cy="221725"/>
          </a:xfrm>
        </p:grpSpPr>
        <p:sp>
          <p:nvSpPr>
            <p:cNvPr id="21" name="Shape 99">
              <a:extLst>
                <a:ext uri="{FF2B5EF4-FFF2-40B4-BE49-F238E27FC236}">
                  <a16:creationId xmlns:a16="http://schemas.microsoft.com/office/drawing/2014/main" id="{F27E9341-DCB3-4811-9070-E5B56BAF6A5F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00">
              <a:extLst>
                <a:ext uri="{FF2B5EF4-FFF2-40B4-BE49-F238E27FC236}">
                  <a16:creationId xmlns:a16="http://schemas.microsoft.com/office/drawing/2014/main" id="{F87C791C-C8E5-4589-A1AE-86B0B232B55F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8F5F4DD3-E54E-4B25-B840-CB30D3840131}"/>
              </a:ext>
            </a:extLst>
          </p:cNvPr>
          <p:cNvSpPr/>
          <p:nvPr/>
        </p:nvSpPr>
        <p:spPr>
          <a:xfrm>
            <a:off x="885372" y="1472383"/>
            <a:ext cx="748428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BLABLABLABLABLABLABLA</a:t>
            </a:r>
          </a:p>
          <a:p>
            <a:endParaRPr lang="es-ES" sz="2000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B78D16D-3B7B-48DD-A89D-92829E8AD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236787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9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48934-1850-46CD-9717-ACE7F97D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150"/>
            <a:ext cx="9156000" cy="857400"/>
          </a:xfrm>
        </p:spPr>
        <p:txBody>
          <a:bodyPr/>
          <a:lstStyle/>
          <a:p>
            <a:pPr algn="ctr"/>
            <a:r>
              <a:rPr lang="es-ES" dirty="0"/>
              <a:t>GITHUB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E1C1A3B-9B7D-4640-8C09-8106393A20DA}"/>
              </a:ext>
            </a:extLst>
          </p:cNvPr>
          <p:cNvSpPr txBox="1"/>
          <p:nvPr/>
        </p:nvSpPr>
        <p:spPr>
          <a:xfrm>
            <a:off x="3026549" y="3215334"/>
            <a:ext cx="30764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u="sng" dirty="0">
                <a:hlinkClick r:id="rId2"/>
              </a:rPr>
              <a:t>https://github.com/SamuelPerezFernandez/TG3/</a:t>
            </a:r>
            <a:endParaRPr lang="es-ES" sz="1050" b="1" dirty="0"/>
          </a:p>
          <a:p>
            <a:endParaRPr lang="es-ES" sz="1050" dirty="0"/>
          </a:p>
        </p:txBody>
      </p:sp>
      <p:sp>
        <p:nvSpPr>
          <p:cNvPr id="4" name="AutoShape 2" descr="Resultado de imagen de github">
            <a:extLst>
              <a:ext uri="{FF2B5EF4-FFF2-40B4-BE49-F238E27FC236}">
                <a16:creationId xmlns:a16="http://schemas.microsoft.com/office/drawing/2014/main" id="{808120B5-9D14-4ED9-B75E-A14FBACF04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13525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8" name="Picture 4" descr="Resultado de imagen de github">
            <a:extLst>
              <a:ext uri="{FF2B5EF4-FFF2-40B4-BE49-F238E27FC236}">
                <a16:creationId xmlns:a16="http://schemas.microsoft.com/office/drawing/2014/main" id="{DCB09A45-5198-4162-B175-D42A634C2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16" y="1352550"/>
            <a:ext cx="4095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65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BD830-AB4C-4881-B21C-AF72B98A14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02630" y="0"/>
            <a:ext cx="5138738" cy="857250"/>
          </a:xfrm>
        </p:spPr>
        <p:txBody>
          <a:bodyPr/>
          <a:lstStyle/>
          <a:p>
            <a:pPr algn="ctr"/>
            <a:r>
              <a:rPr lang="es-ES" dirty="0"/>
              <a:t>Planificación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F0F134-D0A4-44FF-B1B5-70B20C1CA48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57"/>
          <a:stretch/>
        </p:blipFill>
        <p:spPr bwMode="auto">
          <a:xfrm>
            <a:off x="170689" y="682752"/>
            <a:ext cx="4291330" cy="416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D161C1C-76CA-4B25-BE93-F20856E522C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47"/>
          <a:stretch/>
        </p:blipFill>
        <p:spPr bwMode="auto">
          <a:xfrm>
            <a:off x="4681982" y="1285748"/>
            <a:ext cx="4291330" cy="2961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120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BD830-AB4C-4881-B21C-AF72B98A14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02630" y="0"/>
            <a:ext cx="5138738" cy="857250"/>
          </a:xfrm>
        </p:spPr>
        <p:txBody>
          <a:bodyPr/>
          <a:lstStyle/>
          <a:p>
            <a:pPr algn="ctr"/>
            <a:r>
              <a:rPr lang="es-ES" dirty="0"/>
              <a:t>Planificación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47F768B-A22C-4400-A738-651302404BEA}"/>
              </a:ext>
            </a:extLst>
          </p:cNvPr>
          <p:cNvGrpSpPr/>
          <p:nvPr/>
        </p:nvGrpSpPr>
        <p:grpSpPr>
          <a:xfrm>
            <a:off x="2292096" y="512064"/>
            <a:ext cx="4666552" cy="4441190"/>
            <a:chOff x="0" y="0"/>
            <a:chExt cx="5383414" cy="544576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8A6F7EC-5FA8-4538-8860-76F8AACA4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77820" cy="544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17698DF-2364-40DB-B668-16BEC03B4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989" y="0"/>
              <a:ext cx="2511425" cy="544385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1957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331547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Requisitos del prototipo a implementar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07375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841631" y="1099645"/>
            <a:ext cx="3734603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Requisitos funcionales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094310" y="1731023"/>
            <a:ext cx="4955380" cy="200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RF01. Localización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RF02. Lenguaje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RF03. País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RF04. Velocidad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RF05. Notificación número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RF06. Notificación barra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RF07. Notificación imagen</a:t>
            </a:r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1</a:t>
            </a:r>
            <a:r>
              <a:rPr lang="es-ES" sz="2800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98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801717" y="261671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Criterios de comparación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3.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Categorías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2" y="1853048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Facilidad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Tiempo</a:t>
            </a:r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555476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317</Words>
  <Application>Microsoft Office PowerPoint</Application>
  <PresentationFormat>Presentación en pantalla (16:9)</PresentationFormat>
  <Paragraphs>133</Paragraphs>
  <Slides>28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Calibri</vt:lpstr>
      <vt:lpstr>Walter Turncoat</vt:lpstr>
      <vt:lpstr>Sniglet</vt:lpstr>
      <vt:lpstr>Arial</vt:lpstr>
      <vt:lpstr>Times New Roman</vt:lpstr>
      <vt:lpstr>Ursula template</vt:lpstr>
      <vt:lpstr>MOBILE PUSH NOTIFICATIONS PLATFORMS – TG3</vt:lpstr>
      <vt:lpstr>Planificación y entrega</vt:lpstr>
      <vt:lpstr>GITHUB</vt:lpstr>
      <vt:lpstr>Planificación</vt:lpstr>
      <vt:lpstr>Planificación</vt:lpstr>
      <vt:lpstr>Requisitos del prototipo a implementar</vt:lpstr>
      <vt:lpstr>Requisitos funcionales</vt:lpstr>
      <vt:lpstr>Criterios de comparación</vt:lpstr>
      <vt:lpstr>Categorías</vt:lpstr>
      <vt:lpstr>Facilidad</vt:lpstr>
      <vt:lpstr>Tiempo</vt:lpstr>
      <vt:lpstr>Implementación con</vt:lpstr>
      <vt:lpstr>Parte de carol</vt:lpstr>
      <vt:lpstr>Pruevas</vt:lpstr>
      <vt:lpstr>Implementación con</vt:lpstr>
      <vt:lpstr>Parte de estefania</vt:lpstr>
      <vt:lpstr>Pruevas</vt:lpstr>
      <vt:lpstr>6.  Comparación de las implementaciones</vt:lpstr>
      <vt:lpstr>Evaluación de los criterios por implementación</vt:lpstr>
      <vt:lpstr>Presentación de PowerPoint</vt:lpstr>
      <vt:lpstr>Evaluación de los criterios por implementación</vt:lpstr>
      <vt:lpstr>Presentación de PowerPoint</vt:lpstr>
      <vt:lpstr> Comparación de la implementación</vt:lpstr>
      <vt:lpstr>Facilidad</vt:lpstr>
      <vt:lpstr>Tiempo</vt:lpstr>
      <vt:lpstr> Conclusiones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Samuel Pérez</dc:creator>
  <cp:lastModifiedBy>Samuel Pérez</cp:lastModifiedBy>
  <cp:revision>35</cp:revision>
  <dcterms:modified xsi:type="dcterms:W3CDTF">2018-05-06T09:55:47Z</dcterms:modified>
</cp:coreProperties>
</file>