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8" r:id="rId2"/>
    <p:sldId id="347" r:id="rId3"/>
    <p:sldId id="335" r:id="rId4"/>
    <p:sldId id="336" r:id="rId5"/>
    <p:sldId id="361" r:id="rId6"/>
    <p:sldId id="348" r:id="rId7"/>
    <p:sldId id="349" r:id="rId8"/>
    <p:sldId id="259" r:id="rId9"/>
    <p:sldId id="357" r:id="rId10"/>
    <p:sldId id="358" r:id="rId11"/>
    <p:sldId id="359" r:id="rId12"/>
    <p:sldId id="289" r:id="rId13"/>
    <p:sldId id="362" r:id="rId14"/>
    <p:sldId id="365" r:id="rId15"/>
    <p:sldId id="351" r:id="rId16"/>
    <p:sldId id="364" r:id="rId17"/>
    <p:sldId id="366" r:id="rId18"/>
    <p:sldId id="302" r:id="rId19"/>
    <p:sldId id="353" r:id="rId20"/>
    <p:sldId id="356" r:id="rId21"/>
    <p:sldId id="352" r:id="rId22"/>
    <p:sldId id="355" r:id="rId23"/>
    <p:sldId id="354" r:id="rId24"/>
    <p:sldId id="303" r:id="rId25"/>
    <p:sldId id="360" r:id="rId26"/>
    <p:sldId id="307" r:id="rId27"/>
    <p:sldId id="308" r:id="rId28"/>
    <p:sldId id="367" r:id="rId29"/>
    <p:sldId id="262" r:id="rId30"/>
    <p:sldId id="369" r:id="rId31"/>
  </p:sldIdLst>
  <p:sldSz cx="9144000" cy="5143500" type="screen16x9"/>
  <p:notesSz cx="6858000" cy="9144000"/>
  <p:embeddedFontLst>
    <p:embeddedFont>
      <p:font typeface="Walter Turncoat" panose="020B0604020202020204" charset="0"/>
      <p:regular r:id="rId33"/>
    </p:embeddedFont>
    <p:embeddedFont>
      <p:font typeface="Sniglet" panose="020B060402020202020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triz Soro Vegas" initials="BSV" lastIdx="2" clrIdx="0">
    <p:extLst>
      <p:ext uri="{19B8F6BF-5375-455C-9EA6-DF929625EA0E}">
        <p15:presenceInfo xmlns:p15="http://schemas.microsoft.com/office/powerpoint/2012/main" userId="7693cb739334b7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28"/>
    <a:srgbClr val="66FF33"/>
    <a:srgbClr val="33CC33"/>
    <a:srgbClr val="3F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0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187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25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0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200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392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92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1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23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87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5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7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81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58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21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6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70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9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18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9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3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1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muelPerezFernandez/TG3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 – TG3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56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Facilidad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  <p:sp>
        <p:nvSpPr>
          <p:cNvPr id="8" name="Shape 83">
            <a:extLst>
              <a:ext uri="{FF2B5EF4-FFF2-40B4-BE49-F238E27FC236}">
                <a16:creationId xmlns:a16="http://schemas.microsoft.com/office/drawing/2014/main" id="{70D7B796-EBF1-4FFC-A2B4-0E5A88B9C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1242" y="1712146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Guías y documentación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Ejemplos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 intuitiva</a:t>
            </a:r>
          </a:p>
          <a:p>
            <a:r>
              <a:rPr lang="es-ES" dirty="0"/>
              <a:t>Número de líneas</a:t>
            </a:r>
          </a:p>
        </p:txBody>
      </p:sp>
    </p:spTree>
    <p:extLst>
      <p:ext uri="{BB962C8B-B14F-4D97-AF65-F5344CB8AC3E}">
        <p14:creationId xmlns:p14="http://schemas.microsoft.com/office/powerpoint/2010/main" val="370709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Tiempo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  <p:sp>
        <p:nvSpPr>
          <p:cNvPr id="8" name="Shape 83">
            <a:extLst>
              <a:ext uri="{FF2B5EF4-FFF2-40B4-BE49-F238E27FC236}">
                <a16:creationId xmlns:a16="http://schemas.microsoft.com/office/drawing/2014/main" id="{70D7B796-EBF1-4FFC-A2B4-0E5A88B9C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1242" y="1712146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 de aprendizaje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 de envío</a:t>
            </a:r>
          </a:p>
        </p:txBody>
      </p:sp>
    </p:spTree>
    <p:extLst>
      <p:ext uri="{BB962C8B-B14F-4D97-AF65-F5344CB8AC3E}">
        <p14:creationId xmlns:p14="http://schemas.microsoft.com/office/powerpoint/2010/main" val="180627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4.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975F13-3CF5-4E24-A51E-06C428FB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35709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Parte de </a:t>
            </a:r>
            <a:r>
              <a:rPr lang="es-ES" dirty="0" err="1"/>
              <a:t>carol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?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Pruevas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93F1D56-5612-4573-94CA-17F34274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62" y="1771387"/>
            <a:ext cx="2895675" cy="28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9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5.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F3A31D-0CCF-458B-9BC2-08BCAECE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21" y="3544680"/>
            <a:ext cx="2054358" cy="11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Parte de </a:t>
            </a:r>
            <a:r>
              <a:rPr lang="es-ES" dirty="0" err="1"/>
              <a:t>estefania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?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39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Pruevas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93F1D56-5612-4573-94CA-17F34274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62" y="1771387"/>
            <a:ext cx="2895675" cy="28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96089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6.</a:t>
            </a:r>
            <a:endParaRPr sz="6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implementaciones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67068" y="556062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4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A9F8DD-099E-4E40-B46E-382DF527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7" y="875198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1.</a:t>
            </a:r>
          </a:p>
        </p:txBody>
      </p:sp>
      <p:sp>
        <p:nvSpPr>
          <p:cNvPr id="8" name="Shape 268">
            <a:extLst>
              <a:ext uri="{FF2B5EF4-FFF2-40B4-BE49-F238E27FC236}">
                <a16:creationId xmlns:a16="http://schemas.microsoft.com/office/drawing/2014/main" id="{4AA91D3F-01F2-4F52-9DBE-1B92C2FD00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3255" y="3348900"/>
            <a:ext cx="523749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Planificación y entrega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868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55">
            <a:extLst>
              <a:ext uri="{FF2B5EF4-FFF2-40B4-BE49-F238E27FC236}">
                <a16:creationId xmlns:a16="http://schemas.microsoft.com/office/drawing/2014/main" id="{7A3DBE7C-128A-4A92-AFDE-358B7ED95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245990"/>
              </p:ext>
            </p:extLst>
          </p:nvPr>
        </p:nvGraphicFramePr>
        <p:xfrm>
          <a:off x="2331348" y="325054"/>
          <a:ext cx="4481303" cy="4259646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229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Comentarios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líneas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horas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91201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segundos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1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79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81345-F661-4E34-9EBC-7EF0950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6" y="2673879"/>
            <a:ext cx="2875340" cy="16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2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56BA209-DB65-48D7-A787-0F6D4DDC8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05064"/>
              </p:ext>
            </p:extLst>
          </p:nvPr>
        </p:nvGraphicFramePr>
        <p:xfrm>
          <a:off x="2331348" y="441927"/>
          <a:ext cx="4481303" cy="4259646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2295109">
                  <a:extLst>
                    <a:ext uri="{9D8B030D-6E8A-4147-A177-3AD203B41FA5}">
                      <a16:colId xmlns:a16="http://schemas.microsoft.com/office/drawing/2014/main" val="1779683611"/>
                    </a:ext>
                  </a:extLst>
                </a:gridCol>
                <a:gridCol w="2186194">
                  <a:extLst>
                    <a:ext uri="{9D8B030D-6E8A-4147-A177-3AD203B41FA5}">
                      <a16:colId xmlns:a16="http://schemas.microsoft.com/office/drawing/2014/main" val="145121396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Comentarios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502157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913509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4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79801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71736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85800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líneas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39742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horas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37726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Segundos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7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51334" y="307417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6000" dirty="0"/>
          </a:p>
          <a:p>
            <a:pPr lvl="0"/>
            <a:r>
              <a:rPr lang="es-ES" dirty="0"/>
              <a:t>Comparación de la implementación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51334" y="423397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OneSignal</a:t>
            </a:r>
            <a:r>
              <a:rPr lang="es-ES" dirty="0"/>
              <a:t> y Urban </a:t>
            </a:r>
            <a:r>
              <a:rPr lang="es-ES" dirty="0" err="1"/>
              <a:t>Airship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668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7.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Facilidad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Shape 155">
            <a:extLst>
              <a:ext uri="{FF2B5EF4-FFF2-40B4-BE49-F238E27FC236}">
                <a16:creationId xmlns:a16="http://schemas.microsoft.com/office/drawing/2014/main" id="{298867AA-6A0C-4F06-9AB5-8A3B2F859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545522"/>
              </p:ext>
            </p:extLst>
          </p:nvPr>
        </p:nvGraphicFramePr>
        <p:xfrm>
          <a:off x="3521134" y="994095"/>
          <a:ext cx="4481304" cy="3155309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5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351839200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OneSignal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B3B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líneas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líneas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8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Tiempo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Shape 155">
            <a:extLst>
              <a:ext uri="{FF2B5EF4-FFF2-40B4-BE49-F238E27FC236}">
                <a16:creationId xmlns:a16="http://schemas.microsoft.com/office/drawing/2014/main" id="{61AA7387-82B2-4F38-A270-FF7089DC0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788657"/>
              </p:ext>
            </p:extLst>
          </p:nvPr>
        </p:nvGraphicFramePr>
        <p:xfrm>
          <a:off x="3325409" y="1894766"/>
          <a:ext cx="4481304" cy="147050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5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351839200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OneSignal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horas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horas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91201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segundos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segundos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1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6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0188" y="294060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/>
            <a:r>
              <a:rPr lang="es-ES" dirty="0"/>
              <a:t>Conclusiones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726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8.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Tienen mucho potencial</a:t>
            </a:r>
          </a:p>
          <a:p>
            <a:r>
              <a:rPr lang="es-ES" dirty="0"/>
              <a:t>Importante en nuestro día a día</a:t>
            </a:r>
          </a:p>
          <a:p>
            <a:r>
              <a:rPr lang="es-ES" dirty="0"/>
              <a:t>Avisos, noticias, mensajes, recordatorios…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8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175" y="1672325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s-ES" dirty="0"/>
              <a:t>Situaciones en las que destaca una u otra tecnología:</a:t>
            </a:r>
          </a:p>
          <a:p>
            <a:pPr marL="101600" indent="0">
              <a:buNone/>
            </a:pPr>
            <a:endParaRPr lang="es-ES" dirty="0"/>
          </a:p>
          <a:p>
            <a:r>
              <a:rPr lang="es-ES" dirty="0" err="1"/>
              <a:t>OneSignal</a:t>
            </a:r>
            <a:endParaRPr lang="es-ES" dirty="0"/>
          </a:p>
        </p:txBody>
      </p:sp>
      <p:sp>
        <p:nvSpPr>
          <p:cNvPr id="14" name="Shape 83">
            <a:extLst>
              <a:ext uri="{FF2B5EF4-FFF2-40B4-BE49-F238E27FC236}">
                <a16:creationId xmlns:a16="http://schemas.microsoft.com/office/drawing/2014/main" id="{9EC61779-E845-486D-81BF-9D7AF2D54D70}"/>
              </a:ext>
            </a:extLst>
          </p:cNvPr>
          <p:cNvSpPr txBox="1">
            <a:spLocks/>
          </p:cNvSpPr>
          <p:nvPr/>
        </p:nvSpPr>
        <p:spPr>
          <a:xfrm>
            <a:off x="4363252" y="2411258"/>
            <a:ext cx="2973572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 err="1"/>
              <a:t>UrbanAirship</a:t>
            </a:r>
            <a:endParaRPr lang="es-ES" dirty="0"/>
          </a:p>
        </p:txBody>
      </p:sp>
      <p:sp>
        <p:nvSpPr>
          <p:cNvPr id="15" name="Shape 84">
            <a:extLst>
              <a:ext uri="{FF2B5EF4-FFF2-40B4-BE49-F238E27FC236}">
                <a16:creationId xmlns:a16="http://schemas.microsoft.com/office/drawing/2014/main" id="{C2A8EB7B-8DBC-477E-ACC9-5563C8DFC506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85">
            <a:extLst>
              <a:ext uri="{FF2B5EF4-FFF2-40B4-BE49-F238E27FC236}">
                <a16:creationId xmlns:a16="http://schemas.microsoft.com/office/drawing/2014/main" id="{617E29C6-73F3-4689-9486-FD3A09276D0D}"/>
              </a:ext>
            </a:extLst>
          </p:cNvPr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82">
            <a:extLst>
              <a:ext uri="{FF2B5EF4-FFF2-40B4-BE49-F238E27FC236}">
                <a16:creationId xmlns:a16="http://schemas.microsoft.com/office/drawing/2014/main" id="{2F17209A-F11E-4386-AE23-2C7A33DDA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3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 rot="2011211">
            <a:off x="1185442" y="1337553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98">
            <a:extLst>
              <a:ext uri="{FF2B5EF4-FFF2-40B4-BE49-F238E27FC236}">
                <a16:creationId xmlns:a16="http://schemas.microsoft.com/office/drawing/2014/main" id="{AECAB358-7EA0-45DB-925C-F61D3F58FD5E}"/>
              </a:ext>
            </a:extLst>
          </p:cNvPr>
          <p:cNvGrpSpPr/>
          <p:nvPr/>
        </p:nvGrpSpPr>
        <p:grpSpPr>
          <a:xfrm rot="8293827">
            <a:off x="6529828" y="1378994"/>
            <a:ext cx="1046869" cy="269659"/>
            <a:chOff x="271125" y="812725"/>
            <a:chExt cx="766525" cy="221725"/>
          </a:xfrm>
        </p:grpSpPr>
        <p:sp>
          <p:nvSpPr>
            <p:cNvPr id="21" name="Shape 99">
              <a:extLst>
                <a:ext uri="{FF2B5EF4-FFF2-40B4-BE49-F238E27FC236}">
                  <a16:creationId xmlns:a16="http://schemas.microsoft.com/office/drawing/2014/main" id="{F27E9341-DCB3-4811-9070-E5B56BAF6A5F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F87C791C-C8E5-4589-A1AE-86B0B232B55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F5F4DD3-E54E-4B25-B840-CB30D3840131}"/>
              </a:ext>
            </a:extLst>
          </p:cNvPr>
          <p:cNvSpPr/>
          <p:nvPr/>
        </p:nvSpPr>
        <p:spPr>
          <a:xfrm>
            <a:off x="885372" y="1472383"/>
            <a:ext cx="7484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endParaRPr lang="es-ES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206FC70-4385-4CE3-8500-14CD5E95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28" y="389545"/>
            <a:ext cx="7536476" cy="39566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B78D16D-3B7B-48DD-A89D-92829E8A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3678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8934-1850-46CD-9717-ACE7F97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150"/>
            <a:ext cx="9156000" cy="857400"/>
          </a:xfrm>
        </p:spPr>
        <p:txBody>
          <a:bodyPr/>
          <a:lstStyle/>
          <a:p>
            <a:pPr algn="ctr"/>
            <a:r>
              <a:rPr lang="es-ES" dirty="0"/>
              <a:t>GITHUB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1C1A3B-9B7D-4640-8C09-8106393A20DA}"/>
              </a:ext>
            </a:extLst>
          </p:cNvPr>
          <p:cNvSpPr txBox="1"/>
          <p:nvPr/>
        </p:nvSpPr>
        <p:spPr>
          <a:xfrm>
            <a:off x="3026549" y="3215334"/>
            <a:ext cx="3076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u="sng" dirty="0">
                <a:hlinkClick r:id="rId2"/>
              </a:rPr>
              <a:t>https://github.com/SamuelPerezFernandez/TG3/</a:t>
            </a:r>
            <a:endParaRPr lang="es-ES" sz="1050" b="1" dirty="0"/>
          </a:p>
          <a:p>
            <a:endParaRPr lang="es-ES" sz="1050" dirty="0"/>
          </a:p>
        </p:txBody>
      </p:sp>
      <p:sp>
        <p:nvSpPr>
          <p:cNvPr id="4" name="AutoShape 2" descr="Resultado de imagen de github">
            <a:extLst>
              <a:ext uri="{FF2B5EF4-FFF2-40B4-BE49-F238E27FC236}">
                <a16:creationId xmlns:a16="http://schemas.microsoft.com/office/drawing/2014/main" id="{808120B5-9D14-4ED9-B75E-A14FBACF0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github">
            <a:extLst>
              <a:ext uri="{FF2B5EF4-FFF2-40B4-BE49-F238E27FC236}">
                <a16:creationId xmlns:a16="http://schemas.microsoft.com/office/drawing/2014/main" id="{DCB09A45-5198-4162-B175-D42A634C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16" y="1352550"/>
            <a:ext cx="4095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54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4119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/>
            <a:r>
              <a:rPr lang="es-ES" sz="6000" dirty="0"/>
              <a:t>¡GRACIAS!</a:t>
            </a:r>
            <a:endParaRPr sz="6000" dirty="0"/>
          </a:p>
        </p:txBody>
      </p:sp>
      <p:sp>
        <p:nvSpPr>
          <p:cNvPr id="5" name="Shape 83">
            <a:extLst>
              <a:ext uri="{FF2B5EF4-FFF2-40B4-BE49-F238E27FC236}">
                <a16:creationId xmlns:a16="http://schemas.microsoft.com/office/drawing/2014/main" id="{8D018F7B-A040-4FAC-AD95-E5EEE15F14E0}"/>
              </a:ext>
            </a:extLst>
          </p:cNvPr>
          <p:cNvSpPr txBox="1">
            <a:spLocks/>
          </p:cNvSpPr>
          <p:nvPr/>
        </p:nvSpPr>
        <p:spPr>
          <a:xfrm>
            <a:off x="457200" y="257175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247139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F0F134-D0A4-44FF-B1B5-70B20C1CA48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57"/>
          <a:stretch/>
        </p:blipFill>
        <p:spPr bwMode="auto">
          <a:xfrm>
            <a:off x="170689" y="682752"/>
            <a:ext cx="4291330" cy="416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D161C1C-76CA-4B25-BE93-F20856E522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7"/>
          <a:stretch/>
        </p:blipFill>
        <p:spPr bwMode="auto">
          <a:xfrm>
            <a:off x="4681982" y="1285748"/>
            <a:ext cx="4291330" cy="2961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2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47F768B-A22C-4400-A738-651302404BEA}"/>
              </a:ext>
            </a:extLst>
          </p:cNvPr>
          <p:cNvGrpSpPr/>
          <p:nvPr/>
        </p:nvGrpSpPr>
        <p:grpSpPr>
          <a:xfrm>
            <a:off x="2292096" y="512064"/>
            <a:ext cx="4666552" cy="4441190"/>
            <a:chOff x="0" y="0"/>
            <a:chExt cx="5383414" cy="544576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8A6F7EC-5FA8-4538-8860-76F8AACA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77820" cy="544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17698DF-2364-40DB-B668-16BEC03B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989" y="0"/>
              <a:ext cx="2511425" cy="54438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1957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331547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del prototipo a implementar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737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funcionales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094310" y="1731023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RF01. Localización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RF02. Lenguaje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RF03. País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RF04. Velocidad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RF05. Notificación número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RF06. Notificación barra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RF07. Notificación imagen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98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55476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342</Words>
  <Application>Microsoft Office PowerPoint</Application>
  <PresentationFormat>Presentación en pantalla (16:9)</PresentationFormat>
  <Paragraphs>137</Paragraphs>
  <Slides>30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Walter Turncoat</vt:lpstr>
      <vt:lpstr>Sniglet</vt:lpstr>
      <vt:lpstr>Calibri</vt:lpstr>
      <vt:lpstr>Arial</vt:lpstr>
      <vt:lpstr>Times New Roman</vt:lpstr>
      <vt:lpstr>Ursula template</vt:lpstr>
      <vt:lpstr>MOBILE PUSH NOTIFICATIONS PLATFORMS – TG3</vt:lpstr>
      <vt:lpstr>Planificación y entrega</vt:lpstr>
      <vt:lpstr>GITHUB</vt:lpstr>
      <vt:lpstr>Planificación</vt:lpstr>
      <vt:lpstr>Planificación</vt:lpstr>
      <vt:lpstr>Requisitos del prototipo a implementar</vt:lpstr>
      <vt:lpstr>Requisitos funcionales</vt:lpstr>
      <vt:lpstr>Criterios de comparación</vt:lpstr>
      <vt:lpstr>Categorías</vt:lpstr>
      <vt:lpstr>Facilidad</vt:lpstr>
      <vt:lpstr>Tiempo</vt:lpstr>
      <vt:lpstr>Implementación con</vt:lpstr>
      <vt:lpstr>Parte de carol</vt:lpstr>
      <vt:lpstr>Pruevas</vt:lpstr>
      <vt:lpstr>Implementación con</vt:lpstr>
      <vt:lpstr>Parte de estefania</vt:lpstr>
      <vt:lpstr>Pruevas</vt:lpstr>
      <vt:lpstr>6.  Comparación de las implementaciones</vt:lpstr>
      <vt:lpstr>Evaluación de los criterios por implementación</vt:lpstr>
      <vt:lpstr>Presentación de PowerPoint</vt:lpstr>
      <vt:lpstr>Evaluación de los criterios por implementación</vt:lpstr>
      <vt:lpstr>Presentación de PowerPoint</vt:lpstr>
      <vt:lpstr> Comparación de la implementación</vt:lpstr>
      <vt:lpstr>Facilidad</vt:lpstr>
      <vt:lpstr>Tiempo</vt:lpstr>
      <vt:lpstr> Conclusiones</vt:lpstr>
      <vt:lpstr>Conclusiones</vt:lpstr>
      <vt:lpstr>Conclusiones</vt:lpstr>
      <vt:lpstr>Presentación de PowerPoint</vt:lpstr>
      <vt:lpstr> 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Beatriz Soro Vegas</cp:lastModifiedBy>
  <cp:revision>41</cp:revision>
  <dcterms:modified xsi:type="dcterms:W3CDTF">2018-05-06T11:07:29Z</dcterms:modified>
</cp:coreProperties>
</file>