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8" r:id="rId2"/>
    <p:sldId id="347" r:id="rId3"/>
    <p:sldId id="335" r:id="rId4"/>
    <p:sldId id="336" r:id="rId5"/>
    <p:sldId id="348" r:id="rId6"/>
    <p:sldId id="349" r:id="rId7"/>
    <p:sldId id="259" r:id="rId8"/>
    <p:sldId id="357" r:id="rId9"/>
    <p:sldId id="358" r:id="rId10"/>
    <p:sldId id="359" r:id="rId11"/>
    <p:sldId id="289" r:id="rId12"/>
    <p:sldId id="351" r:id="rId13"/>
    <p:sldId id="302" r:id="rId14"/>
    <p:sldId id="353" r:id="rId15"/>
    <p:sldId id="356" r:id="rId16"/>
    <p:sldId id="352" r:id="rId17"/>
    <p:sldId id="355" r:id="rId18"/>
    <p:sldId id="354" r:id="rId19"/>
    <p:sldId id="303" r:id="rId20"/>
    <p:sldId id="360" r:id="rId21"/>
    <p:sldId id="307" r:id="rId22"/>
    <p:sldId id="308" r:id="rId23"/>
    <p:sldId id="262" r:id="rId24"/>
  </p:sldIdLst>
  <p:sldSz cx="9144000" cy="5143500" type="screen16x9"/>
  <p:notesSz cx="6858000" cy="9144000"/>
  <p:embeddedFontLst>
    <p:embeddedFont>
      <p:font typeface="Walter Turncoat" panose="020B0604020202020204" charset="0"/>
      <p:regular r:id="rId26"/>
    </p:embeddedFont>
    <p:embeddedFont>
      <p:font typeface="Snigle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triz Soro Vegas" initials="BSV" lastIdx="2" clrIdx="0">
    <p:extLst>
      <p:ext uri="{19B8F6BF-5375-455C-9EA6-DF929625EA0E}">
        <p15:presenceInfo xmlns:p15="http://schemas.microsoft.com/office/powerpoint/2012/main" userId="7693cb739334b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0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9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9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87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70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8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 – TG3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aprendizaje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envío</a:t>
            </a:r>
          </a:p>
        </p:txBody>
      </p:sp>
    </p:spTree>
    <p:extLst>
      <p:ext uri="{BB962C8B-B14F-4D97-AF65-F5344CB8AC3E}">
        <p14:creationId xmlns:p14="http://schemas.microsoft.com/office/powerpoint/2010/main" val="180627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75F13-3CF5-4E24-A51E-06C428FB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5709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5.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3A31D-0CCF-458B-9BC2-08BCAEC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1" y="3544680"/>
            <a:ext cx="2054358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implementaciones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9F8DD-099E-4E40-B46E-382DF527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7" y="875198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55">
            <a:extLst>
              <a:ext uri="{FF2B5EF4-FFF2-40B4-BE49-F238E27FC236}">
                <a16:creationId xmlns:a16="http://schemas.microsoft.com/office/drawing/2014/main" id="{7A3DBE7C-128A-4A92-AFDE-358B7ED95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580749"/>
              </p:ext>
            </p:extLst>
          </p:nvPr>
        </p:nvGraphicFramePr>
        <p:xfrm>
          <a:off x="2331348" y="325054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9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6BA209-DB65-48D7-A787-0F6D4DDC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10681"/>
              </p:ext>
            </p:extLst>
          </p:nvPr>
        </p:nvGraphicFramePr>
        <p:xfrm>
          <a:off x="2331348" y="441927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1779683611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145121396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02157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13509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79801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71736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85800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39742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7726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7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51334" y="30741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6000" dirty="0"/>
          </a:p>
          <a:p>
            <a:pPr lvl="0"/>
            <a:r>
              <a:rPr lang="es-ES" dirty="0"/>
              <a:t>Comparación de la implementación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51334" y="423397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7.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Shape 155">
            <a:extLst>
              <a:ext uri="{FF2B5EF4-FFF2-40B4-BE49-F238E27FC236}">
                <a16:creationId xmlns:a16="http://schemas.microsoft.com/office/drawing/2014/main" id="{298867AA-6A0C-4F06-9AB5-8A3B2F859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4352"/>
              </p:ext>
            </p:extLst>
          </p:nvPr>
        </p:nvGraphicFramePr>
        <p:xfrm>
          <a:off x="3521134" y="994095"/>
          <a:ext cx="4481304" cy="3155309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Shape 155">
            <a:extLst>
              <a:ext uri="{FF2B5EF4-FFF2-40B4-BE49-F238E27FC236}">
                <a16:creationId xmlns:a16="http://schemas.microsoft.com/office/drawing/2014/main" id="{61AA7387-82B2-4F38-A270-FF7089DC0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017365"/>
              </p:ext>
            </p:extLst>
          </p:nvPr>
        </p:nvGraphicFramePr>
        <p:xfrm>
          <a:off x="3325409" y="1894766"/>
          <a:ext cx="4481304" cy="14705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6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0188" y="29406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Conclusiones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26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8.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BLABLABLABLABLABLABLABLA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BLABLABLABLABLABLA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BLABLABLABLABLABLABLA</a:t>
            </a: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https://github.com/SamuelPerezFernandez/TG3/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094310" y="1731023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RF04. Velocidad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RF05. Notificación número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RF06. Notificación barra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RF07. Notificación imagen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5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Ejemplos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</a:p>
          <a:p>
            <a:r>
              <a:rPr lang="es-ES" dirty="0"/>
              <a:t>Número de líneas</a:t>
            </a:r>
          </a:p>
        </p:txBody>
      </p:sp>
    </p:spTree>
    <p:extLst>
      <p:ext uri="{BB962C8B-B14F-4D97-AF65-F5344CB8AC3E}">
        <p14:creationId xmlns:p14="http://schemas.microsoft.com/office/powerpoint/2010/main" val="370709647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297</Words>
  <Application>Microsoft Office PowerPoint</Application>
  <PresentationFormat>Presentación en pantalla (16:9)</PresentationFormat>
  <Paragraphs>120</Paragraphs>
  <Slides>23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Walter Turncoat</vt:lpstr>
      <vt:lpstr>Sniglet</vt:lpstr>
      <vt:lpstr>Calibri</vt:lpstr>
      <vt:lpstr>Ursula template</vt:lpstr>
      <vt:lpstr>MOBILE PUSH NOTIFICATIONS PLATFORMS – TG3</vt:lpstr>
      <vt:lpstr>Planificación y entrega</vt:lpstr>
      <vt:lpstr>GITHUB</vt:lpstr>
      <vt:lpstr>Planificación</vt:lpstr>
      <vt:lpstr>Requisitos del prototipo a implementar</vt:lpstr>
      <vt:lpstr>Requisitos funcionales</vt:lpstr>
      <vt:lpstr>Criterios de comparación</vt:lpstr>
      <vt:lpstr>Categorías</vt:lpstr>
      <vt:lpstr>Facilidad</vt:lpstr>
      <vt:lpstr>Tiempo</vt:lpstr>
      <vt:lpstr>Implementación con</vt:lpstr>
      <vt:lpstr>Implementación con</vt:lpstr>
      <vt:lpstr>6.  Comparación de las implementaciones</vt:lpstr>
      <vt:lpstr>Evaluación de los criterios por implementación</vt:lpstr>
      <vt:lpstr>Presentación de PowerPoint</vt:lpstr>
      <vt:lpstr>Evaluación de los criterios por implementación</vt:lpstr>
      <vt:lpstr>Presentación de PowerPoint</vt:lpstr>
      <vt:lpstr> Comparación de la implementación</vt:lpstr>
      <vt:lpstr>Facilidad</vt:lpstr>
      <vt:lpstr>Tiempo</vt:lpstr>
      <vt:lpstr> 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Beatriz Soro Vegas</cp:lastModifiedBy>
  <cp:revision>31</cp:revision>
  <dcterms:modified xsi:type="dcterms:W3CDTF">2018-04-30T15:51:03Z</dcterms:modified>
</cp:coreProperties>
</file>