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347" r:id="rId3"/>
    <p:sldId id="335" r:id="rId4"/>
    <p:sldId id="336" r:id="rId5"/>
    <p:sldId id="348" r:id="rId6"/>
    <p:sldId id="349" r:id="rId7"/>
    <p:sldId id="350" r:id="rId8"/>
    <p:sldId id="259" r:id="rId9"/>
    <p:sldId id="285" r:id="rId10"/>
    <p:sldId id="261" r:id="rId11"/>
    <p:sldId id="289" r:id="rId12"/>
    <p:sldId id="351" r:id="rId13"/>
    <p:sldId id="302" r:id="rId14"/>
    <p:sldId id="353" r:id="rId15"/>
    <p:sldId id="352" r:id="rId16"/>
    <p:sldId id="354" r:id="rId17"/>
    <p:sldId id="303" r:id="rId18"/>
    <p:sldId id="307" r:id="rId19"/>
    <p:sldId id="308" r:id="rId20"/>
    <p:sldId id="262" r:id="rId21"/>
  </p:sldIdLst>
  <p:sldSz cx="9144000" cy="5143500" type="screen16x9"/>
  <p:notesSz cx="6858000" cy="9144000"/>
  <p:embeddedFontLst>
    <p:embeddedFont>
      <p:font typeface="Walter Turncoat" panose="020B0604020202020204" charset="0"/>
      <p:regular r:id="rId23"/>
    </p:embeddedFont>
    <p:embeddedFont>
      <p:font typeface="Sniglet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9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2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 – TG3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398292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263409" y="600848"/>
          <a:ext cx="5327500" cy="392046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Precio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Gratis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Windows, Linux y MacOS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Protocolos Google, Apple y Web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Push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Idioma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Inglés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necesaria para cada lenguaje a utilizar. Muy sencilla.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para implementar el SDK, muy escueta.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37B61F-FFCB-430C-B77F-6392639C6F4B}"/>
              </a:ext>
            </a:extLst>
          </p:cNvPr>
          <p:cNvSpPr txBox="1"/>
          <p:nvPr/>
        </p:nvSpPr>
        <p:spPr>
          <a:xfrm>
            <a:off x="333496" y="516661"/>
            <a:ext cx="2404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Por si necesitáis</a:t>
            </a:r>
          </a:p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Las tablas y las diapositivas</a:t>
            </a:r>
          </a:p>
          <a:p>
            <a:pPr algn="ctr"/>
            <a:r>
              <a:rPr lang="es-ES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*BORRADME*</a:t>
            </a:r>
          </a:p>
        </p:txBody>
      </p:sp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BLABLABLABLABLABLABLABLA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BLABLABLABLABLABLA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BLABLABLABLABLABLABLA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https://github.com/SamuelPerezFernandez/TG3/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Otros requisitos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R01. Velocidad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Ayudas de la propia herramienta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50478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191</Words>
  <Application>Microsoft Office PowerPoint</Application>
  <PresentationFormat>Presentación en pantalla (16:9)</PresentationFormat>
  <Paragraphs>73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Walter Turncoat</vt:lpstr>
      <vt:lpstr>Sniglet</vt:lpstr>
      <vt:lpstr>Calibri</vt:lpstr>
      <vt:lpstr>Ursula template</vt:lpstr>
      <vt:lpstr>MOBILE PUSH NOTIFICATIONS PLATFORMS – TG3</vt:lpstr>
      <vt:lpstr>Planificación y entrega</vt:lpstr>
      <vt:lpstr>GITHUB</vt:lpstr>
      <vt:lpstr>Planificación</vt:lpstr>
      <vt:lpstr>Requisitos del prototipo a implementar</vt:lpstr>
      <vt:lpstr>Requisitos funcionales</vt:lpstr>
      <vt:lpstr>Otros requisitos</vt:lpstr>
      <vt:lpstr>Criterios de comparación</vt:lpstr>
      <vt:lpstr>Categorías</vt:lpstr>
      <vt:lpstr>General</vt:lpstr>
      <vt:lpstr>Implementación con</vt:lpstr>
      <vt:lpstr>Implementación con</vt:lpstr>
      <vt:lpstr>6.  Comparación de las implementaciones</vt:lpstr>
      <vt:lpstr>Evaluación de los criterios por implementación</vt:lpstr>
      <vt:lpstr>Evaluación de los criterios por implementación</vt:lpstr>
      <vt:lpstr> Comparación de la implementación</vt:lpstr>
      <vt:lpstr>General</vt:lpstr>
      <vt:lpstr> 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Beatriz Soro Vegas</cp:lastModifiedBy>
  <cp:revision>18</cp:revision>
  <dcterms:modified xsi:type="dcterms:W3CDTF">2018-04-21T15:12:41Z</dcterms:modified>
</cp:coreProperties>
</file>