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xn--lffel-abgeben-imb.de" TargetMode="External"/><Relationship Id="rId3" Type="http://schemas.openxmlformats.org/officeDocument/2006/relationships/slide" Target="slide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xn--lffel-abgeben-imb.de" TargetMode="Externa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10.xml"/><Relationship Id="rId6" Type="http://schemas.openxmlformats.org/officeDocument/2006/relationships/slide" Target="slide2.xml"/><Relationship Id="rId7" Type="http://schemas.openxmlformats.org/officeDocument/2006/relationships/slide" Target="slide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2.xml"/><Relationship Id="rId3" Type="http://schemas.openxmlformats.org/officeDocument/2006/relationships/slide" Target="slide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Relationship Id="rId3" Type="http://schemas.openxmlformats.org/officeDocument/2006/relationships/slide" Target="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2.xml"/><Relationship Id="rId3" Type="http://schemas.openxmlformats.org/officeDocument/2006/relationships/slide" Target="slide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Relationship Id="rId3" Type="http://schemas.openxmlformats.org/officeDocument/2006/relationships/slide" Target="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2.xml"/><Relationship Id="rId3" Type="http://schemas.openxmlformats.org/officeDocument/2006/relationships/slide" Target="slide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2.xml"/><Relationship Id="rId3" Type="http://schemas.openxmlformats.org/officeDocument/2006/relationships/slide" Target="slide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Relationship Id="rId3" Type="http://schemas.openxmlformats.org/officeDocument/2006/relationships/slide" Target="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illkommen auf löffel-abgeben.de !"/>
          <p:cNvSpPr txBox="1"/>
          <p:nvPr>
            <p:ph type="ctrTitle"/>
          </p:nvPr>
        </p:nvSpPr>
        <p:spPr>
          <a:xfrm>
            <a:off x="1529183" y="-855739"/>
            <a:ext cx="20828001" cy="4648201"/>
          </a:xfrm>
          <a:prstGeom prst="rect">
            <a:avLst/>
          </a:prstGeom>
        </p:spPr>
        <p:txBody>
          <a:bodyPr/>
          <a:lstStyle/>
          <a:p>
            <a:pPr/>
            <a:r>
              <a:t>Willkommen auf </a:t>
            </a:r>
            <a:r>
              <a:rPr>
                <a:hlinkClick r:id="rId2" invalidUrl="" action="" tgtFrame="" tooltip="" history="1" highlightClick="0" endSnd="0"/>
              </a:rPr>
              <a:t>löffel-abgeben.de</a:t>
            </a:r>
            <a:r>
              <a:t> !</a:t>
            </a:r>
          </a:p>
        </p:txBody>
      </p:sp>
      <p:sp>
        <p:nvSpPr>
          <p:cNvPr id="120" name="Wir testen gerade noch unsere Beta.…"/>
          <p:cNvSpPr txBox="1"/>
          <p:nvPr>
            <p:ph type="subTitle" idx="1"/>
          </p:nvPr>
        </p:nvSpPr>
        <p:spPr>
          <a:xfrm>
            <a:off x="1529183" y="4210006"/>
            <a:ext cx="20828001" cy="7022853"/>
          </a:xfrm>
          <a:prstGeom prst="rect">
            <a:avLst/>
          </a:prstGeom>
        </p:spPr>
        <p:txBody>
          <a:bodyPr/>
          <a:lstStyle/>
          <a:p>
            <a:pPr defTabSz="627379">
              <a:defRPr sz="4104"/>
            </a:pPr>
            <a:r>
              <a:t>Wir testen gerade noch unsere </a:t>
            </a:r>
            <a:r>
              <a:rPr b="1"/>
              <a:t>Beta</a:t>
            </a:r>
            <a:r>
              <a:t>.</a:t>
            </a:r>
          </a:p>
          <a:p>
            <a:pPr defTabSz="627379">
              <a:defRPr sz="4104"/>
            </a:pPr>
            <a:r>
              <a:t>Du kannst hier aus unserer Liste bereits präparierte Rezepte auswählen und in einfach verständliche </a:t>
            </a:r>
            <a:r>
              <a:rPr b="1"/>
              <a:t>Kochvideos</a:t>
            </a:r>
            <a:r>
              <a:t> umwandeln lassen. </a:t>
            </a:r>
          </a:p>
          <a:p>
            <a:pPr defTabSz="627379">
              <a:defRPr sz="4104"/>
            </a:pPr>
            <a:r>
              <a:t>Die Rezepte liegen als Text-Files in unserem Backend. Bei jedem Aufruf sucht unsere Anwendung in der Community-Datenbank nach Videos, die den Anweisungen im Rezept entsprechen, und</a:t>
            </a:r>
            <a:r>
              <a:rPr b="1"/>
              <a:t> generiert jedes Mal aufs neue ein tolles Kochvideo! </a:t>
            </a:r>
            <a:endParaRPr b="1"/>
          </a:p>
          <a:p>
            <a:pPr defTabSz="627379">
              <a:defRPr sz="4104"/>
            </a:pPr>
            <a:r>
              <a:t>Je nachdem, wie gut “gefüttert” unsere Datenbank ist, wird das Video mal um mal vollständiger sein.</a:t>
            </a:r>
          </a:p>
          <a:p>
            <a:pPr defTabSz="627379">
              <a:defRPr b="1" sz="4104"/>
            </a:pPr>
            <a:r>
              <a:t>Dieses Projekt lebt auch von euren Beiträgen!</a:t>
            </a:r>
          </a:p>
          <a:p>
            <a:pPr defTabSz="627379">
              <a:defRPr sz="4104"/>
            </a:pPr>
            <a:r>
              <a:t>Sendet uns auf der nächsten Seite Videovorschläge, schickt uns eure Rezeptwünsche, oder probiert es einfach aus!</a:t>
            </a:r>
          </a:p>
        </p:txBody>
      </p:sp>
      <p:sp>
        <p:nvSpPr>
          <p:cNvPr id="121" name="Los geht’s!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10683335" y="11650402"/>
            <a:ext cx="3017330" cy="1508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>
                <a:solidFill>
                  <a:srgbClr val="000000"/>
                </a:solidFill>
              </a:defRPr>
            </a:lvl1pPr>
          </a:lstStyle>
          <a:p>
            <a:pPr/>
            <a:r>
              <a:t>Los geht’s!</a:t>
            </a:r>
          </a:p>
        </p:txBody>
      </p:sp>
      <p:sp>
        <p:nvSpPr>
          <p:cNvPr id="122" name="Multiplication Sign">
            <a:hlinkClick r:id="" invalidUrl="" action="ppaction://hlinkshowjump?jump=endshow" tgtFrame="" tooltip="" history="1" highlightClick="0" endSnd="0"/>
          </p:cNvPr>
          <p:cNvSpPr/>
          <p:nvPr/>
        </p:nvSpPr>
        <p:spPr>
          <a:xfrm>
            <a:off x="22768735" y="371594"/>
            <a:ext cx="1114910" cy="1114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anke, deine Spende über 4000$ ist bei uns angekomme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defRPr sz="11088"/>
            </a:lvl1pPr>
          </a:lstStyle>
          <a:p>
            <a:pPr/>
            <a:r>
              <a:t>Danke, deine Spende über 4000$ ist bei uns angekommen!</a:t>
            </a:r>
          </a:p>
        </p:txBody>
      </p:sp>
      <p:sp>
        <p:nvSpPr>
          <p:cNvPr id="188" name="Hom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575130" y="408348"/>
            <a:ext cx="1335841" cy="119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1938"/>
                </a:lnTo>
                <a:lnTo>
                  <a:pt x="3392" y="11938"/>
                </a:lnTo>
                <a:lnTo>
                  <a:pt x="3392" y="21600"/>
                </a:lnTo>
                <a:lnTo>
                  <a:pt x="8837" y="21600"/>
                </a:lnTo>
                <a:lnTo>
                  <a:pt x="8837" y="13819"/>
                </a:lnTo>
                <a:lnTo>
                  <a:pt x="12694" y="13819"/>
                </a:lnTo>
                <a:lnTo>
                  <a:pt x="12694" y="21600"/>
                </a:lnTo>
                <a:lnTo>
                  <a:pt x="18160" y="21600"/>
                </a:lnTo>
                <a:lnTo>
                  <a:pt x="18160" y="11938"/>
                </a:lnTo>
                <a:lnTo>
                  <a:pt x="21600" y="11938"/>
                </a:lnTo>
                <a:lnTo>
                  <a:pt x="18160" y="8135"/>
                </a:lnTo>
                <a:lnTo>
                  <a:pt x="18160" y="3553"/>
                </a:lnTo>
                <a:lnTo>
                  <a:pt x="16218" y="3553"/>
                </a:lnTo>
                <a:lnTo>
                  <a:pt x="16218" y="5984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Zurück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8567479" y="10657955"/>
            <a:ext cx="7249043" cy="176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101" fill="norm" stroke="1" extrusionOk="0">
                <a:moveTo>
                  <a:pt x="2588" y="57"/>
                </a:moveTo>
                <a:cubicBezTo>
                  <a:pt x="1159" y="57"/>
                  <a:pt x="0" y="4713"/>
                  <a:pt x="0" y="10457"/>
                </a:cubicBezTo>
                <a:cubicBezTo>
                  <a:pt x="0" y="16200"/>
                  <a:pt x="1159" y="20856"/>
                  <a:pt x="2588" y="20856"/>
                </a:cubicBezTo>
                <a:lnTo>
                  <a:pt x="19173" y="21101"/>
                </a:lnTo>
                <a:cubicBezTo>
                  <a:pt x="20440" y="20626"/>
                  <a:pt x="21430" y="16505"/>
                  <a:pt x="21505" y="11401"/>
                </a:cubicBezTo>
                <a:cubicBezTo>
                  <a:pt x="21600" y="4864"/>
                  <a:pt x="20234" y="-499"/>
                  <a:pt x="18610" y="37"/>
                </a:cubicBezTo>
                <a:lnTo>
                  <a:pt x="2588" y="5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</a:defRPr>
            </a:lvl1pPr>
          </a:lstStyle>
          <a:p>
            <a:pPr/>
            <a:r>
              <a:t>Zurück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öffel-abgeben.de"/>
          <p:cNvSpPr txBox="1"/>
          <p:nvPr>
            <p:ph type="title"/>
          </p:nvPr>
        </p:nvSpPr>
        <p:spPr>
          <a:xfrm>
            <a:off x="1689100" y="-136406"/>
            <a:ext cx="21005800" cy="2286001"/>
          </a:xfrm>
          <a:prstGeom prst="rect">
            <a:avLst/>
          </a:prstGeom>
        </p:spPr>
        <p:txBody>
          <a:bodyPr/>
          <a:lstStyle>
            <a:lvl1pPr>
              <a:defRPr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löffel-abgeben.de</a:t>
            </a:r>
          </a:p>
        </p:txBody>
      </p:sp>
      <p:sp>
        <p:nvSpPr>
          <p:cNvPr id="125" name="Rezepte zum Ausprobieren:"/>
          <p:cNvSpPr txBox="1"/>
          <p:nvPr>
            <p:ph type="body" sz="quarter" idx="1"/>
          </p:nvPr>
        </p:nvSpPr>
        <p:spPr>
          <a:xfrm>
            <a:off x="1156977" y="2920177"/>
            <a:ext cx="10223501" cy="250154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5200"/>
            </a:lvl1pPr>
          </a:lstStyle>
          <a:p>
            <a:pPr/>
            <a:r>
              <a:t>Rezepte zum Ausprobieren:</a:t>
            </a:r>
          </a:p>
        </p:txBody>
      </p:sp>
      <p:sp>
        <p:nvSpPr>
          <p:cNvPr id="126" name="Zur Community beitragen:"/>
          <p:cNvSpPr txBox="1"/>
          <p:nvPr/>
        </p:nvSpPr>
        <p:spPr>
          <a:xfrm>
            <a:off x="13662504" y="2920177"/>
            <a:ext cx="10223501" cy="250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500"/>
              </a:spcBef>
              <a:defRPr b="0" sz="5200"/>
            </a:lvl1pPr>
          </a:lstStyle>
          <a:p>
            <a:pPr/>
            <a:r>
              <a:t>Zur Community beitragen:</a:t>
            </a:r>
          </a:p>
        </p:txBody>
      </p:sp>
      <p:sp>
        <p:nvSpPr>
          <p:cNvPr id="127" name="Video hochladen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14072787" y="5011787"/>
            <a:ext cx="7249043" cy="176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101" fill="norm" stroke="1" extrusionOk="0">
                <a:moveTo>
                  <a:pt x="2588" y="57"/>
                </a:moveTo>
                <a:cubicBezTo>
                  <a:pt x="1159" y="57"/>
                  <a:pt x="0" y="4713"/>
                  <a:pt x="0" y="10457"/>
                </a:cubicBezTo>
                <a:cubicBezTo>
                  <a:pt x="0" y="16200"/>
                  <a:pt x="1159" y="20856"/>
                  <a:pt x="2588" y="20856"/>
                </a:cubicBezTo>
                <a:lnTo>
                  <a:pt x="19173" y="21101"/>
                </a:lnTo>
                <a:cubicBezTo>
                  <a:pt x="20440" y="20626"/>
                  <a:pt x="21430" y="16505"/>
                  <a:pt x="21505" y="11401"/>
                </a:cubicBezTo>
                <a:cubicBezTo>
                  <a:pt x="21600" y="4864"/>
                  <a:pt x="20234" y="-499"/>
                  <a:pt x="18610" y="37"/>
                </a:cubicBezTo>
                <a:lnTo>
                  <a:pt x="2588" y="5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Video hochladen</a:t>
            </a:r>
          </a:p>
        </p:txBody>
      </p:sp>
      <p:sp>
        <p:nvSpPr>
          <p:cNvPr id="128" name="Rezeptwunsch einschicken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14072787" y="7437264"/>
            <a:ext cx="7249043" cy="176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101" fill="norm" stroke="1" extrusionOk="0">
                <a:moveTo>
                  <a:pt x="2588" y="57"/>
                </a:moveTo>
                <a:cubicBezTo>
                  <a:pt x="1159" y="57"/>
                  <a:pt x="0" y="4713"/>
                  <a:pt x="0" y="10457"/>
                </a:cubicBezTo>
                <a:cubicBezTo>
                  <a:pt x="0" y="16200"/>
                  <a:pt x="1159" y="20856"/>
                  <a:pt x="2588" y="20856"/>
                </a:cubicBezTo>
                <a:lnTo>
                  <a:pt x="19173" y="21101"/>
                </a:lnTo>
                <a:cubicBezTo>
                  <a:pt x="20440" y="20626"/>
                  <a:pt x="21430" y="16505"/>
                  <a:pt x="21505" y="11401"/>
                </a:cubicBezTo>
                <a:cubicBezTo>
                  <a:pt x="21600" y="4864"/>
                  <a:pt x="20234" y="-499"/>
                  <a:pt x="18610" y="37"/>
                </a:cubicBezTo>
                <a:lnTo>
                  <a:pt x="2588" y="5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Rezeptwunsch einschicken</a:t>
            </a:r>
          </a:p>
        </p:txBody>
      </p:sp>
      <p:sp>
        <p:nvSpPr>
          <p:cNvPr id="129" name="SPENDEN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8567479" y="10729752"/>
            <a:ext cx="7249043" cy="176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101" fill="norm" stroke="1" extrusionOk="0">
                <a:moveTo>
                  <a:pt x="2588" y="57"/>
                </a:moveTo>
                <a:cubicBezTo>
                  <a:pt x="1159" y="57"/>
                  <a:pt x="0" y="4713"/>
                  <a:pt x="0" y="10457"/>
                </a:cubicBezTo>
                <a:cubicBezTo>
                  <a:pt x="0" y="16200"/>
                  <a:pt x="1159" y="20856"/>
                  <a:pt x="2588" y="20856"/>
                </a:cubicBezTo>
                <a:lnTo>
                  <a:pt x="19173" y="21101"/>
                </a:lnTo>
                <a:cubicBezTo>
                  <a:pt x="20440" y="20626"/>
                  <a:pt x="21430" y="16505"/>
                  <a:pt x="21505" y="11401"/>
                </a:cubicBezTo>
                <a:cubicBezTo>
                  <a:pt x="21600" y="4864"/>
                  <a:pt x="20234" y="-499"/>
                  <a:pt x="18610" y="37"/>
                </a:cubicBezTo>
                <a:lnTo>
                  <a:pt x="2588" y="5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</a:defRPr>
            </a:lvl1pPr>
          </a:lstStyle>
          <a:p>
            <a:pPr/>
            <a:r>
              <a:t>SPENDEN</a:t>
            </a:r>
          </a:p>
        </p:txBody>
      </p:sp>
      <p:sp>
        <p:nvSpPr>
          <p:cNvPr id="130" name="Home">
            <a:hlinkClick r:id="rId6" invalidUrl="" action="ppaction://hlinksldjump" tgtFrame="" tooltip="" history="1" highlightClick="0" endSnd="0"/>
          </p:cNvPr>
          <p:cNvSpPr/>
          <p:nvPr/>
        </p:nvSpPr>
        <p:spPr>
          <a:xfrm>
            <a:off x="575130" y="408348"/>
            <a:ext cx="1335841" cy="119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1938"/>
                </a:lnTo>
                <a:lnTo>
                  <a:pt x="3392" y="11938"/>
                </a:lnTo>
                <a:lnTo>
                  <a:pt x="3392" y="21600"/>
                </a:lnTo>
                <a:lnTo>
                  <a:pt x="8837" y="21600"/>
                </a:lnTo>
                <a:lnTo>
                  <a:pt x="8837" y="13819"/>
                </a:lnTo>
                <a:lnTo>
                  <a:pt x="12694" y="13819"/>
                </a:lnTo>
                <a:lnTo>
                  <a:pt x="12694" y="21600"/>
                </a:lnTo>
                <a:lnTo>
                  <a:pt x="18160" y="21600"/>
                </a:lnTo>
                <a:lnTo>
                  <a:pt x="18160" y="11938"/>
                </a:lnTo>
                <a:lnTo>
                  <a:pt x="21600" y="11938"/>
                </a:lnTo>
                <a:lnTo>
                  <a:pt x="18160" y="8135"/>
                </a:lnTo>
                <a:lnTo>
                  <a:pt x="18160" y="3553"/>
                </a:lnTo>
                <a:lnTo>
                  <a:pt x="16218" y="3553"/>
                </a:lnTo>
                <a:lnTo>
                  <a:pt x="16218" y="5984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Bratkartoffeln">
            <a:hlinkClick r:id="rId7" invalidUrl="" action="ppaction://hlinksldjump" tgtFrame="" tooltip="" history="1" highlightClick="0" endSnd="0"/>
          </p:cNvPr>
          <p:cNvSpPr/>
          <p:nvPr/>
        </p:nvSpPr>
        <p:spPr>
          <a:xfrm>
            <a:off x="1940135" y="4970874"/>
            <a:ext cx="5301754" cy="1279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6" h="21004" fill="norm" stroke="1" extrusionOk="0">
                <a:moveTo>
                  <a:pt x="2584" y="73"/>
                </a:moveTo>
                <a:cubicBezTo>
                  <a:pt x="1157" y="73"/>
                  <a:pt x="0" y="4759"/>
                  <a:pt x="0" y="10539"/>
                </a:cubicBezTo>
                <a:cubicBezTo>
                  <a:pt x="0" y="16318"/>
                  <a:pt x="1157" y="21004"/>
                  <a:pt x="2584" y="21004"/>
                </a:cubicBezTo>
                <a:lnTo>
                  <a:pt x="19332" y="20781"/>
                </a:lnTo>
                <a:cubicBezTo>
                  <a:pt x="20497" y="20109"/>
                  <a:pt x="21391" y="16243"/>
                  <a:pt x="21478" y="11489"/>
                </a:cubicBezTo>
                <a:cubicBezTo>
                  <a:pt x="21600" y="4869"/>
                  <a:pt x="20218" y="-596"/>
                  <a:pt x="18587" y="53"/>
                </a:cubicBezTo>
                <a:lnTo>
                  <a:pt x="2584" y="73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47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Bratkartoffeln</a:t>
            </a:r>
          </a:p>
        </p:txBody>
      </p:sp>
      <p:sp>
        <p:nvSpPr>
          <p:cNvPr id="132" name="Gemischter Salat"/>
          <p:cNvSpPr/>
          <p:nvPr/>
        </p:nvSpPr>
        <p:spPr>
          <a:xfrm>
            <a:off x="1940135" y="6715345"/>
            <a:ext cx="5301754" cy="1279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6" h="21004" fill="norm" stroke="1" extrusionOk="0">
                <a:moveTo>
                  <a:pt x="2584" y="73"/>
                </a:moveTo>
                <a:cubicBezTo>
                  <a:pt x="1157" y="73"/>
                  <a:pt x="0" y="4759"/>
                  <a:pt x="0" y="10539"/>
                </a:cubicBezTo>
                <a:cubicBezTo>
                  <a:pt x="0" y="16318"/>
                  <a:pt x="1157" y="21004"/>
                  <a:pt x="2584" y="21004"/>
                </a:cubicBezTo>
                <a:lnTo>
                  <a:pt x="19332" y="20781"/>
                </a:lnTo>
                <a:cubicBezTo>
                  <a:pt x="20497" y="20109"/>
                  <a:pt x="21391" y="16243"/>
                  <a:pt x="21478" y="11489"/>
                </a:cubicBezTo>
                <a:cubicBezTo>
                  <a:pt x="21600" y="4869"/>
                  <a:pt x="20218" y="-596"/>
                  <a:pt x="18587" y="53"/>
                </a:cubicBezTo>
                <a:lnTo>
                  <a:pt x="2584" y="73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4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Gemischter Salat</a:t>
            </a:r>
          </a:p>
        </p:txBody>
      </p:sp>
      <p:sp>
        <p:nvSpPr>
          <p:cNvPr id="133" name="Lorem Ipsum Rezept"/>
          <p:cNvSpPr/>
          <p:nvPr/>
        </p:nvSpPr>
        <p:spPr>
          <a:xfrm>
            <a:off x="1940135" y="8459817"/>
            <a:ext cx="5301754" cy="1279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6" h="21004" fill="norm" stroke="1" extrusionOk="0">
                <a:moveTo>
                  <a:pt x="2584" y="73"/>
                </a:moveTo>
                <a:cubicBezTo>
                  <a:pt x="1157" y="73"/>
                  <a:pt x="0" y="4759"/>
                  <a:pt x="0" y="10539"/>
                </a:cubicBezTo>
                <a:cubicBezTo>
                  <a:pt x="0" y="16318"/>
                  <a:pt x="1157" y="21004"/>
                  <a:pt x="2584" y="21004"/>
                </a:cubicBezTo>
                <a:lnTo>
                  <a:pt x="19332" y="20781"/>
                </a:lnTo>
                <a:cubicBezTo>
                  <a:pt x="20497" y="20109"/>
                  <a:pt x="21391" y="16243"/>
                  <a:pt x="21478" y="11489"/>
                </a:cubicBezTo>
                <a:cubicBezTo>
                  <a:pt x="21600" y="4869"/>
                  <a:pt x="20218" y="-596"/>
                  <a:pt x="18587" y="53"/>
                </a:cubicBezTo>
                <a:lnTo>
                  <a:pt x="2584" y="73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Lorem Ipsum Rezept</a:t>
            </a:r>
          </a:p>
        </p:txBody>
      </p:sp>
      <p:sp>
        <p:nvSpPr>
          <p:cNvPr id="134" name="Multiplication Sign">
            <a:hlinkClick r:id="" invalidUrl="" action="ppaction://hlinkshowjump?jump=endshow" tgtFrame="" tooltip="" history="1" highlightClick="0" endSnd="0"/>
          </p:cNvPr>
          <p:cNvSpPr/>
          <p:nvPr/>
        </p:nvSpPr>
        <p:spPr>
          <a:xfrm>
            <a:off x="22768735" y="371594"/>
            <a:ext cx="1114910" cy="1114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Video hochladen"/>
          <p:cNvSpPr txBox="1"/>
          <p:nvPr>
            <p:ph type="title"/>
          </p:nvPr>
        </p:nvSpPr>
        <p:spPr>
          <a:xfrm>
            <a:off x="1689100" y="-136406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Video hochladen</a:t>
            </a:r>
          </a:p>
        </p:txBody>
      </p:sp>
      <p:sp>
        <p:nvSpPr>
          <p:cNvPr id="137" name="Hier kannst du dein eigenes Video hochladen. Bitte beachte:…"/>
          <p:cNvSpPr txBox="1"/>
          <p:nvPr>
            <p:ph type="body" sz="half" idx="1"/>
          </p:nvPr>
        </p:nvSpPr>
        <p:spPr>
          <a:xfrm>
            <a:off x="1016570" y="2840389"/>
            <a:ext cx="12669566" cy="9296401"/>
          </a:xfrm>
          <a:prstGeom prst="rect">
            <a:avLst/>
          </a:prstGeom>
        </p:spPr>
        <p:txBody>
          <a:bodyPr/>
          <a:lstStyle/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Hier kannst du dein eigenes Video hochladen. Bitte beachte:</a:t>
            </a:r>
          </a:p>
          <a:p>
            <a:pPr marL="0" indent="0" defTabSz="808990">
              <a:spcBef>
                <a:spcPts val="7500"/>
              </a:spcBef>
              <a:buSzTx/>
              <a:buNone/>
              <a:defRPr b="1" sz="6076"/>
            </a:pPr>
            <a:r>
              <a:t>Nur ein kleiner Schritt pro Video!</a:t>
            </a:r>
          </a:p>
          <a:p>
            <a:pPr marL="0" indent="0" defTabSz="808990">
              <a:spcBef>
                <a:spcPts val="1400"/>
              </a:spcBef>
              <a:buSzTx/>
              <a:buNone/>
              <a:defRPr b="1" sz="6076"/>
            </a:pPr>
          </a:p>
          <a:p>
            <a:pPr marL="0" indent="0" defTabSz="808990">
              <a:spcBef>
                <a:spcPts val="5700"/>
              </a:spcBef>
              <a:buSzTx/>
              <a:buNone/>
              <a:defRPr sz="4704"/>
            </a:pPr>
            <a:r>
              <a:t>Dein Video wird erst von uns geprüft und dann in die Datenbank eingespeichert. </a:t>
            </a:r>
          </a:p>
          <a:p>
            <a:pPr marL="0" indent="0" defTabSz="808990">
              <a:spcBef>
                <a:spcPts val="3300"/>
              </a:spcBef>
              <a:buSzTx/>
              <a:buNone/>
              <a:defRPr b="1" sz="4704"/>
            </a:pPr>
            <a:r>
              <a:t>Bald kann es benutzt werden, um automatisch ganze Kochvideos zu generieren!</a:t>
            </a:r>
          </a:p>
        </p:txBody>
      </p:sp>
      <p:sp>
        <p:nvSpPr>
          <p:cNvPr id="138" name="Hom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575130" y="408348"/>
            <a:ext cx="1335841" cy="119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1938"/>
                </a:lnTo>
                <a:lnTo>
                  <a:pt x="3392" y="11938"/>
                </a:lnTo>
                <a:lnTo>
                  <a:pt x="3392" y="21600"/>
                </a:lnTo>
                <a:lnTo>
                  <a:pt x="8837" y="21600"/>
                </a:lnTo>
                <a:lnTo>
                  <a:pt x="8837" y="13819"/>
                </a:lnTo>
                <a:lnTo>
                  <a:pt x="12694" y="13819"/>
                </a:lnTo>
                <a:lnTo>
                  <a:pt x="12694" y="21600"/>
                </a:lnTo>
                <a:lnTo>
                  <a:pt x="18160" y="21600"/>
                </a:lnTo>
                <a:lnTo>
                  <a:pt x="18160" y="11938"/>
                </a:lnTo>
                <a:lnTo>
                  <a:pt x="21600" y="11938"/>
                </a:lnTo>
                <a:lnTo>
                  <a:pt x="18160" y="8135"/>
                </a:lnTo>
                <a:lnTo>
                  <a:pt x="18160" y="3553"/>
                </a:lnTo>
                <a:lnTo>
                  <a:pt x="16218" y="3553"/>
                </a:lnTo>
                <a:lnTo>
                  <a:pt x="16218" y="5984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Shape"/>
          <p:cNvSpPr/>
          <p:nvPr/>
        </p:nvSpPr>
        <p:spPr>
          <a:xfrm>
            <a:off x="15748891" y="5771279"/>
            <a:ext cx="5881879" cy="706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5" h="20922" fill="norm" stroke="1" extrusionOk="0">
                <a:moveTo>
                  <a:pt x="558" y="1499"/>
                </a:moveTo>
                <a:cubicBezTo>
                  <a:pt x="17" y="4598"/>
                  <a:pt x="-157" y="10528"/>
                  <a:pt x="152" y="15313"/>
                </a:cubicBezTo>
                <a:cubicBezTo>
                  <a:pt x="418" y="19416"/>
                  <a:pt x="979" y="21600"/>
                  <a:pt x="1534" y="20683"/>
                </a:cubicBezTo>
                <a:lnTo>
                  <a:pt x="10376" y="20578"/>
                </a:lnTo>
                <a:cubicBezTo>
                  <a:pt x="11982" y="20903"/>
                  <a:pt x="13589" y="20998"/>
                  <a:pt x="15196" y="20863"/>
                </a:cubicBezTo>
                <a:cubicBezTo>
                  <a:pt x="16803" y="20728"/>
                  <a:pt x="18410" y="20363"/>
                  <a:pt x="20015" y="19769"/>
                </a:cubicBezTo>
                <a:cubicBezTo>
                  <a:pt x="20487" y="19959"/>
                  <a:pt x="20923" y="17709"/>
                  <a:pt x="21106" y="14136"/>
                </a:cubicBezTo>
                <a:cubicBezTo>
                  <a:pt x="21443" y="7587"/>
                  <a:pt x="20880" y="291"/>
                  <a:pt x="20015" y="0"/>
                </a:cubicBezTo>
                <a:lnTo>
                  <a:pt x="558" y="1499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Datei hochladen …."/>
          <p:cNvSpPr txBox="1"/>
          <p:nvPr/>
        </p:nvSpPr>
        <p:spPr>
          <a:xfrm>
            <a:off x="17791459" y="5844233"/>
            <a:ext cx="366293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Datei hochladen ….</a:t>
            </a:r>
          </a:p>
        </p:txBody>
      </p:sp>
      <p:sp>
        <p:nvSpPr>
          <p:cNvPr id="141" name="z.B. ein Video von dir, wie du Zwiebeln schneidest, oder bereits geschnittene Zwiebeln anbrätst."/>
          <p:cNvSpPr txBox="1"/>
          <p:nvPr/>
        </p:nvSpPr>
        <p:spPr>
          <a:xfrm>
            <a:off x="15660697" y="6833300"/>
            <a:ext cx="7523549" cy="2921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b="0" sz="3500"/>
            </a:lvl1pPr>
          </a:lstStyle>
          <a:p>
            <a:pPr/>
            <a:r>
              <a:t>z.B. ein Video von dir, wie du Zwiebeln schneidest, oder bereits geschnittene Zwiebeln anbrätst.</a:t>
            </a:r>
          </a:p>
        </p:txBody>
      </p:sp>
      <p:sp>
        <p:nvSpPr>
          <p:cNvPr id="142" name="Arrow 4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22727915" y="369613"/>
            <a:ext cx="826070" cy="843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zurück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22466198" y="1218375"/>
            <a:ext cx="134950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zurück</a:t>
            </a:r>
          </a:p>
        </p:txBody>
      </p:sp>
      <p:sp>
        <p:nvSpPr>
          <p:cNvPr id="144" name="Abschicken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16583940" y="9042537"/>
            <a:ext cx="5677063" cy="1385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101" fill="norm" stroke="1" extrusionOk="0">
                <a:moveTo>
                  <a:pt x="2588" y="57"/>
                </a:moveTo>
                <a:cubicBezTo>
                  <a:pt x="1159" y="57"/>
                  <a:pt x="0" y="4713"/>
                  <a:pt x="0" y="10457"/>
                </a:cubicBezTo>
                <a:cubicBezTo>
                  <a:pt x="0" y="16200"/>
                  <a:pt x="1159" y="20856"/>
                  <a:pt x="2588" y="20856"/>
                </a:cubicBezTo>
                <a:lnTo>
                  <a:pt x="19173" y="21101"/>
                </a:lnTo>
                <a:cubicBezTo>
                  <a:pt x="20440" y="20626"/>
                  <a:pt x="21430" y="16505"/>
                  <a:pt x="21505" y="11401"/>
                </a:cubicBezTo>
                <a:cubicBezTo>
                  <a:pt x="21600" y="4864"/>
                  <a:pt x="20234" y="-499"/>
                  <a:pt x="18610" y="37"/>
                </a:cubicBezTo>
                <a:lnTo>
                  <a:pt x="2588" y="5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</a:defRPr>
            </a:lvl1pPr>
          </a:lstStyle>
          <a:p>
            <a:pPr/>
            <a:r>
              <a:t>Abschicken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Video erfolgreich hochgeladen!"/>
          <p:cNvSpPr txBox="1"/>
          <p:nvPr>
            <p:ph type="ctrTitle"/>
          </p:nvPr>
        </p:nvSpPr>
        <p:spPr>
          <a:xfrm>
            <a:off x="1777999" y="755077"/>
            <a:ext cx="20828001" cy="4648201"/>
          </a:xfrm>
          <a:prstGeom prst="rect">
            <a:avLst/>
          </a:prstGeom>
        </p:spPr>
        <p:txBody>
          <a:bodyPr/>
          <a:lstStyle/>
          <a:p>
            <a:pPr/>
            <a:r>
              <a:t>Video erfolgreich hochgeladen!</a:t>
            </a:r>
          </a:p>
        </p:txBody>
      </p:sp>
      <p:sp>
        <p:nvSpPr>
          <p:cNvPr id="147" name="Vielen Dank für dein Video!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59459">
              <a:defRPr sz="4968"/>
            </a:pPr>
            <a:r>
              <a:t>Vielen Dank für dein Video!</a:t>
            </a:r>
          </a:p>
          <a:p>
            <a:pPr defTabSz="759459">
              <a:defRPr sz="4968"/>
            </a:pPr>
            <a:r>
              <a:t>Wir werden deine Einreichung prüfen und uns dann bei dir melden. </a:t>
            </a:r>
          </a:p>
        </p:txBody>
      </p:sp>
      <p:sp>
        <p:nvSpPr>
          <p:cNvPr id="148" name="Hom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575130" y="408348"/>
            <a:ext cx="1335841" cy="119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1938"/>
                </a:lnTo>
                <a:lnTo>
                  <a:pt x="3392" y="11938"/>
                </a:lnTo>
                <a:lnTo>
                  <a:pt x="3392" y="21600"/>
                </a:lnTo>
                <a:lnTo>
                  <a:pt x="8837" y="21600"/>
                </a:lnTo>
                <a:lnTo>
                  <a:pt x="8837" y="13819"/>
                </a:lnTo>
                <a:lnTo>
                  <a:pt x="12694" y="13819"/>
                </a:lnTo>
                <a:lnTo>
                  <a:pt x="12694" y="21600"/>
                </a:lnTo>
                <a:lnTo>
                  <a:pt x="18160" y="21600"/>
                </a:lnTo>
                <a:lnTo>
                  <a:pt x="18160" y="11938"/>
                </a:lnTo>
                <a:lnTo>
                  <a:pt x="21600" y="11938"/>
                </a:lnTo>
                <a:lnTo>
                  <a:pt x="18160" y="8135"/>
                </a:lnTo>
                <a:lnTo>
                  <a:pt x="18160" y="3553"/>
                </a:lnTo>
                <a:lnTo>
                  <a:pt x="16218" y="3553"/>
                </a:lnTo>
                <a:lnTo>
                  <a:pt x="16218" y="5984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Zurück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8567479" y="10765650"/>
            <a:ext cx="7249043" cy="176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101" fill="norm" stroke="1" extrusionOk="0">
                <a:moveTo>
                  <a:pt x="2588" y="57"/>
                </a:moveTo>
                <a:cubicBezTo>
                  <a:pt x="1159" y="57"/>
                  <a:pt x="0" y="4713"/>
                  <a:pt x="0" y="10457"/>
                </a:cubicBezTo>
                <a:cubicBezTo>
                  <a:pt x="0" y="16200"/>
                  <a:pt x="1159" y="20856"/>
                  <a:pt x="2588" y="20856"/>
                </a:cubicBezTo>
                <a:lnTo>
                  <a:pt x="19173" y="21101"/>
                </a:lnTo>
                <a:cubicBezTo>
                  <a:pt x="20440" y="20626"/>
                  <a:pt x="21430" y="16505"/>
                  <a:pt x="21505" y="11401"/>
                </a:cubicBezTo>
                <a:cubicBezTo>
                  <a:pt x="21600" y="4864"/>
                  <a:pt x="20234" y="-499"/>
                  <a:pt x="18610" y="37"/>
                </a:cubicBezTo>
                <a:lnTo>
                  <a:pt x="2588" y="5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</a:defRPr>
            </a:lvl1pPr>
          </a:lstStyle>
          <a:p>
            <a:pPr/>
            <a:r>
              <a:t>Zurück</a:t>
            </a:r>
          </a:p>
        </p:txBody>
      </p:sp>
      <p:sp>
        <p:nvSpPr>
          <p:cNvPr id="150" name="Arrow 4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22727915" y="369613"/>
            <a:ext cx="826069" cy="843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zurück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22466199" y="1218375"/>
            <a:ext cx="134950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zurück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zeptwunsch einreichen"/>
          <p:cNvSpPr txBox="1"/>
          <p:nvPr>
            <p:ph type="title"/>
          </p:nvPr>
        </p:nvSpPr>
        <p:spPr>
          <a:xfrm>
            <a:off x="1689100" y="-136406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Rezeptwunsch einreichen</a:t>
            </a:r>
          </a:p>
        </p:txBody>
      </p:sp>
      <p:sp>
        <p:nvSpPr>
          <p:cNvPr id="154" name="Dein Lieblingsrezept ist noch nicht verfügbar?…"/>
          <p:cNvSpPr txBox="1"/>
          <p:nvPr>
            <p:ph type="body" sz="half" idx="1"/>
          </p:nvPr>
        </p:nvSpPr>
        <p:spPr>
          <a:xfrm>
            <a:off x="1689100" y="3149600"/>
            <a:ext cx="7702854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Dein Lieblingsrezept ist noch nicht verfügbar? </a:t>
            </a:r>
          </a:p>
          <a:p>
            <a:pPr marL="0" indent="0">
              <a:buSzTx/>
              <a:buNone/>
            </a:pPr>
            <a:r>
              <a:t>Schicke uns hier deinen Rezeptwunsch!</a:t>
            </a:r>
          </a:p>
        </p:txBody>
      </p:sp>
      <p:sp>
        <p:nvSpPr>
          <p:cNvPr id="155" name="Hom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575130" y="408348"/>
            <a:ext cx="1335841" cy="119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1938"/>
                </a:lnTo>
                <a:lnTo>
                  <a:pt x="3392" y="11938"/>
                </a:lnTo>
                <a:lnTo>
                  <a:pt x="3392" y="21600"/>
                </a:lnTo>
                <a:lnTo>
                  <a:pt x="8837" y="21600"/>
                </a:lnTo>
                <a:lnTo>
                  <a:pt x="8837" y="13819"/>
                </a:lnTo>
                <a:lnTo>
                  <a:pt x="12694" y="13819"/>
                </a:lnTo>
                <a:lnTo>
                  <a:pt x="12694" y="21600"/>
                </a:lnTo>
                <a:lnTo>
                  <a:pt x="18160" y="21600"/>
                </a:lnTo>
                <a:lnTo>
                  <a:pt x="18160" y="11938"/>
                </a:lnTo>
                <a:lnTo>
                  <a:pt x="21600" y="11938"/>
                </a:lnTo>
                <a:lnTo>
                  <a:pt x="18160" y="8135"/>
                </a:lnTo>
                <a:lnTo>
                  <a:pt x="18160" y="3553"/>
                </a:lnTo>
                <a:lnTo>
                  <a:pt x="16218" y="3553"/>
                </a:lnTo>
                <a:lnTo>
                  <a:pt x="16218" y="5984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Arrow 4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22727915" y="369613"/>
            <a:ext cx="826069" cy="843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zurück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22466199" y="1218375"/>
            <a:ext cx="134950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zurück</a:t>
            </a:r>
          </a:p>
        </p:txBody>
      </p:sp>
      <p:sp>
        <p:nvSpPr>
          <p:cNvPr id="158" name="Rounded Rectangle"/>
          <p:cNvSpPr/>
          <p:nvPr/>
        </p:nvSpPr>
        <p:spPr>
          <a:xfrm>
            <a:off x="13140306" y="6031449"/>
            <a:ext cx="8957124" cy="119649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Ich wünsche mir das Rezept…."/>
          <p:cNvSpPr txBox="1"/>
          <p:nvPr/>
        </p:nvSpPr>
        <p:spPr>
          <a:xfrm>
            <a:off x="13139923" y="2568781"/>
            <a:ext cx="9316871" cy="929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5900"/>
              </a:spcBef>
              <a:defRPr b="0" sz="4800"/>
            </a:pPr>
            <a:r>
              <a:t>Ich wünsche mir das Rezept….</a:t>
            </a:r>
          </a:p>
          <a:p>
            <a:pPr algn="l">
              <a:spcBef>
                <a:spcPts val="5900"/>
              </a:spcBef>
              <a:defRPr b="0" sz="4800"/>
            </a:pPr>
          </a:p>
          <a:p>
            <a:pPr algn="l">
              <a:spcBef>
                <a:spcPts val="5900"/>
              </a:spcBef>
              <a:defRPr b="0" sz="4800"/>
            </a:pPr>
          </a:p>
        </p:txBody>
      </p:sp>
      <p:sp>
        <p:nvSpPr>
          <p:cNvPr id="160" name="l…"/>
          <p:cNvSpPr txBox="1"/>
          <p:nvPr/>
        </p:nvSpPr>
        <p:spPr>
          <a:xfrm>
            <a:off x="13778560" y="6027080"/>
            <a:ext cx="1278256" cy="120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500">
                <a:solidFill>
                  <a:srgbClr val="A9A9A9"/>
                </a:solidFill>
              </a:defRPr>
            </a:lvl1pPr>
          </a:lstStyle>
          <a:p>
            <a:pPr/>
            <a:r>
              <a:t>l…</a:t>
            </a:r>
          </a:p>
        </p:txBody>
      </p:sp>
      <p:sp>
        <p:nvSpPr>
          <p:cNvPr id="161" name="Abschicken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16431614" y="7678405"/>
            <a:ext cx="5677063" cy="1385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101" fill="norm" stroke="1" extrusionOk="0">
                <a:moveTo>
                  <a:pt x="2588" y="57"/>
                </a:moveTo>
                <a:cubicBezTo>
                  <a:pt x="1159" y="57"/>
                  <a:pt x="0" y="4713"/>
                  <a:pt x="0" y="10457"/>
                </a:cubicBezTo>
                <a:cubicBezTo>
                  <a:pt x="0" y="16200"/>
                  <a:pt x="1159" y="20856"/>
                  <a:pt x="2588" y="20856"/>
                </a:cubicBezTo>
                <a:lnTo>
                  <a:pt x="19173" y="21101"/>
                </a:lnTo>
                <a:cubicBezTo>
                  <a:pt x="20440" y="20626"/>
                  <a:pt x="21430" y="16505"/>
                  <a:pt x="21505" y="11401"/>
                </a:cubicBezTo>
                <a:cubicBezTo>
                  <a:pt x="21600" y="4864"/>
                  <a:pt x="20234" y="-499"/>
                  <a:pt x="18610" y="37"/>
                </a:cubicBezTo>
                <a:lnTo>
                  <a:pt x="2588" y="5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</a:defRPr>
            </a:lvl1pPr>
          </a:lstStyle>
          <a:p>
            <a:pPr/>
            <a:r>
              <a:t>Abschicken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ein Vorschlag ist bei uns eingegangen!"/>
          <p:cNvSpPr txBox="1"/>
          <p:nvPr>
            <p:ph type="ctrTitle"/>
          </p:nvPr>
        </p:nvSpPr>
        <p:spPr>
          <a:xfrm>
            <a:off x="1778000" y="755077"/>
            <a:ext cx="20828000" cy="4648201"/>
          </a:xfrm>
          <a:prstGeom prst="rect">
            <a:avLst/>
          </a:prstGeom>
        </p:spPr>
        <p:txBody>
          <a:bodyPr/>
          <a:lstStyle/>
          <a:p>
            <a:pPr/>
            <a:r>
              <a:t>Dein Vorschlag ist bei uns eingegangen!</a:t>
            </a:r>
          </a:p>
        </p:txBody>
      </p:sp>
      <p:sp>
        <p:nvSpPr>
          <p:cNvPr id="164" name="Vielen Dank für deinen Vorschlag!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59459">
              <a:defRPr sz="4968"/>
            </a:pPr>
            <a:r>
              <a:t>Vielen Dank für deinen Vorschlag!</a:t>
            </a:r>
          </a:p>
          <a:p>
            <a:pPr defTabSz="759459">
              <a:defRPr sz="4968"/>
            </a:pPr>
            <a:r>
              <a:t>Wir werden deine Einreichung prüfen und uns dann bei dir melden. </a:t>
            </a:r>
          </a:p>
        </p:txBody>
      </p:sp>
      <p:sp>
        <p:nvSpPr>
          <p:cNvPr id="165" name="Hom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575130" y="408348"/>
            <a:ext cx="1335841" cy="119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1938"/>
                </a:lnTo>
                <a:lnTo>
                  <a:pt x="3392" y="11938"/>
                </a:lnTo>
                <a:lnTo>
                  <a:pt x="3392" y="21600"/>
                </a:lnTo>
                <a:lnTo>
                  <a:pt x="8837" y="21600"/>
                </a:lnTo>
                <a:lnTo>
                  <a:pt x="8837" y="13819"/>
                </a:lnTo>
                <a:lnTo>
                  <a:pt x="12694" y="13819"/>
                </a:lnTo>
                <a:lnTo>
                  <a:pt x="12694" y="21600"/>
                </a:lnTo>
                <a:lnTo>
                  <a:pt x="18160" y="21600"/>
                </a:lnTo>
                <a:lnTo>
                  <a:pt x="18160" y="11938"/>
                </a:lnTo>
                <a:lnTo>
                  <a:pt x="21600" y="11938"/>
                </a:lnTo>
                <a:lnTo>
                  <a:pt x="18160" y="8135"/>
                </a:lnTo>
                <a:lnTo>
                  <a:pt x="18160" y="3553"/>
                </a:lnTo>
                <a:lnTo>
                  <a:pt x="16218" y="3553"/>
                </a:lnTo>
                <a:lnTo>
                  <a:pt x="16218" y="5984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Zurück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8567479" y="10586159"/>
            <a:ext cx="7249043" cy="1769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101" fill="norm" stroke="1" extrusionOk="0">
                <a:moveTo>
                  <a:pt x="2588" y="57"/>
                </a:moveTo>
                <a:cubicBezTo>
                  <a:pt x="1159" y="57"/>
                  <a:pt x="0" y="4713"/>
                  <a:pt x="0" y="10457"/>
                </a:cubicBezTo>
                <a:cubicBezTo>
                  <a:pt x="0" y="16200"/>
                  <a:pt x="1159" y="20856"/>
                  <a:pt x="2588" y="20856"/>
                </a:cubicBezTo>
                <a:lnTo>
                  <a:pt x="19173" y="21101"/>
                </a:lnTo>
                <a:cubicBezTo>
                  <a:pt x="20440" y="20626"/>
                  <a:pt x="21430" y="16505"/>
                  <a:pt x="21505" y="11401"/>
                </a:cubicBezTo>
                <a:cubicBezTo>
                  <a:pt x="21600" y="4864"/>
                  <a:pt x="20234" y="-499"/>
                  <a:pt x="18610" y="37"/>
                </a:cubicBezTo>
                <a:lnTo>
                  <a:pt x="2588" y="5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</a:defRPr>
            </a:lvl1pPr>
          </a:lstStyle>
          <a:p>
            <a:pPr/>
            <a:r>
              <a:t>Zurück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Bratkartoffeln"/>
          <p:cNvSpPr txBox="1"/>
          <p:nvPr>
            <p:ph type="title"/>
          </p:nvPr>
        </p:nvSpPr>
        <p:spPr>
          <a:xfrm>
            <a:off x="1689100" y="-136406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Bratkartoffeln</a:t>
            </a:r>
          </a:p>
        </p:txBody>
      </p:sp>
      <p:sp>
        <p:nvSpPr>
          <p:cNvPr id="169" name="Hom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575130" y="408348"/>
            <a:ext cx="1335841" cy="119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1938"/>
                </a:lnTo>
                <a:lnTo>
                  <a:pt x="3392" y="11938"/>
                </a:lnTo>
                <a:lnTo>
                  <a:pt x="3392" y="21600"/>
                </a:lnTo>
                <a:lnTo>
                  <a:pt x="8837" y="21600"/>
                </a:lnTo>
                <a:lnTo>
                  <a:pt x="8837" y="13819"/>
                </a:lnTo>
                <a:lnTo>
                  <a:pt x="12694" y="13819"/>
                </a:lnTo>
                <a:lnTo>
                  <a:pt x="12694" y="21600"/>
                </a:lnTo>
                <a:lnTo>
                  <a:pt x="18160" y="21600"/>
                </a:lnTo>
                <a:lnTo>
                  <a:pt x="18160" y="11938"/>
                </a:lnTo>
                <a:lnTo>
                  <a:pt x="21600" y="11938"/>
                </a:lnTo>
                <a:lnTo>
                  <a:pt x="18160" y="8135"/>
                </a:lnTo>
                <a:lnTo>
                  <a:pt x="18160" y="3553"/>
                </a:lnTo>
                <a:lnTo>
                  <a:pt x="16218" y="3553"/>
                </a:lnTo>
                <a:lnTo>
                  <a:pt x="16218" y="5984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Download Video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21596287" y="1534642"/>
            <a:ext cx="247863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Download Video</a:t>
            </a:r>
          </a:p>
        </p:txBody>
      </p:sp>
      <p:sp>
        <p:nvSpPr>
          <p:cNvPr id="171" name="Arrow 11">
            <a:hlinkClick r:id="rId3" invalidUrl="" action="ppaction://hlinksldjump" tgtFrame="" tooltip="" history="1" highlightClick="0" endSnd="0"/>
          </p:cNvPr>
          <p:cNvSpPr/>
          <p:nvPr/>
        </p:nvSpPr>
        <p:spPr>
          <a:xfrm rot="5400000">
            <a:off x="22314306" y="577243"/>
            <a:ext cx="1042597" cy="78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Triangle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 rot="5400000">
            <a:off x="10208784" y="5273731"/>
            <a:ext cx="5296067" cy="4250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5"/>
          </a:solidFill>
          <a:ln w="177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ratkartoffeln"/>
          <p:cNvSpPr txBox="1"/>
          <p:nvPr>
            <p:ph type="title"/>
          </p:nvPr>
        </p:nvSpPr>
        <p:spPr>
          <a:xfrm>
            <a:off x="1689100" y="-136406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Bratkartoffeln</a:t>
            </a:r>
          </a:p>
        </p:txBody>
      </p:sp>
      <p:sp>
        <p:nvSpPr>
          <p:cNvPr id="175" name="Hom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575130" y="408348"/>
            <a:ext cx="1335841" cy="119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1938"/>
                </a:lnTo>
                <a:lnTo>
                  <a:pt x="3392" y="11938"/>
                </a:lnTo>
                <a:lnTo>
                  <a:pt x="3392" y="21600"/>
                </a:lnTo>
                <a:lnTo>
                  <a:pt x="8837" y="21600"/>
                </a:lnTo>
                <a:lnTo>
                  <a:pt x="8837" y="13819"/>
                </a:lnTo>
                <a:lnTo>
                  <a:pt x="12694" y="13819"/>
                </a:lnTo>
                <a:lnTo>
                  <a:pt x="12694" y="21600"/>
                </a:lnTo>
                <a:lnTo>
                  <a:pt x="18160" y="21600"/>
                </a:lnTo>
                <a:lnTo>
                  <a:pt x="18160" y="11938"/>
                </a:lnTo>
                <a:lnTo>
                  <a:pt x="21600" y="11938"/>
                </a:lnTo>
                <a:lnTo>
                  <a:pt x="18160" y="8135"/>
                </a:lnTo>
                <a:lnTo>
                  <a:pt x="18160" y="3553"/>
                </a:lnTo>
                <a:lnTo>
                  <a:pt x="16218" y="3553"/>
                </a:lnTo>
                <a:lnTo>
                  <a:pt x="16218" y="5984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Arrow 5"/>
          <p:cNvSpPr/>
          <p:nvPr/>
        </p:nvSpPr>
        <p:spPr>
          <a:xfrm>
            <a:off x="9121524" y="3728615"/>
            <a:ext cx="6140952" cy="629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Bitte warten …"/>
          <p:cNvSpPr txBox="1"/>
          <p:nvPr/>
        </p:nvSpPr>
        <p:spPr>
          <a:xfrm>
            <a:off x="9559242" y="10634271"/>
            <a:ext cx="487442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6C6C6C"/>
                </a:solidFill>
              </a:defRPr>
            </a:lvl1pPr>
          </a:lstStyle>
          <a:p>
            <a:pPr/>
            <a:r>
              <a:t>Bitte warten … </a:t>
            </a:r>
          </a:p>
        </p:txBody>
      </p:sp>
      <p:sp>
        <p:nvSpPr>
          <p:cNvPr id="178" name="Download Video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21596287" y="1534642"/>
            <a:ext cx="247863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Download Video</a:t>
            </a:r>
          </a:p>
        </p:txBody>
      </p:sp>
      <p:sp>
        <p:nvSpPr>
          <p:cNvPr id="179" name="Arrow 11">
            <a:hlinkClick r:id="rId3" invalidUrl="" action="ppaction://hlinksldjump" tgtFrame="" tooltip="" history="1" highlightClick="0" endSnd="0"/>
          </p:cNvPr>
          <p:cNvSpPr/>
          <p:nvPr/>
        </p:nvSpPr>
        <p:spPr>
          <a:xfrm rot="5400000">
            <a:off x="22314306" y="577243"/>
            <a:ext cx="1042597" cy="784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Bratkartoffeln.mov erfolgreich heruntergeladen"/>
          <p:cNvSpPr txBox="1"/>
          <p:nvPr>
            <p:ph type="title"/>
          </p:nvPr>
        </p:nvSpPr>
        <p:spPr>
          <a:xfrm>
            <a:off x="1777999" y="3600546"/>
            <a:ext cx="20828001" cy="4648201"/>
          </a:xfrm>
          <a:prstGeom prst="rect">
            <a:avLst/>
          </a:prstGeom>
        </p:spPr>
        <p:txBody>
          <a:bodyPr/>
          <a:lstStyle/>
          <a:p>
            <a:pPr/>
            <a:r>
              <a:t>Bratkartoffeln.mov erfolgreich heruntergeladen</a:t>
            </a:r>
          </a:p>
        </p:txBody>
      </p:sp>
      <p:sp>
        <p:nvSpPr>
          <p:cNvPr id="182" name="Hom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575130" y="408348"/>
            <a:ext cx="1335841" cy="119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1938"/>
                </a:lnTo>
                <a:lnTo>
                  <a:pt x="3392" y="11938"/>
                </a:lnTo>
                <a:lnTo>
                  <a:pt x="3392" y="21600"/>
                </a:lnTo>
                <a:lnTo>
                  <a:pt x="8837" y="21600"/>
                </a:lnTo>
                <a:lnTo>
                  <a:pt x="8837" y="13819"/>
                </a:lnTo>
                <a:lnTo>
                  <a:pt x="12694" y="13819"/>
                </a:lnTo>
                <a:lnTo>
                  <a:pt x="12694" y="21600"/>
                </a:lnTo>
                <a:lnTo>
                  <a:pt x="18160" y="21600"/>
                </a:lnTo>
                <a:lnTo>
                  <a:pt x="18160" y="11938"/>
                </a:lnTo>
                <a:lnTo>
                  <a:pt x="21600" y="11938"/>
                </a:lnTo>
                <a:lnTo>
                  <a:pt x="18160" y="8135"/>
                </a:lnTo>
                <a:lnTo>
                  <a:pt x="18160" y="3553"/>
                </a:lnTo>
                <a:lnTo>
                  <a:pt x="16218" y="3553"/>
                </a:lnTo>
                <a:lnTo>
                  <a:pt x="16218" y="5984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Zurück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8567479" y="10657955"/>
            <a:ext cx="7249043" cy="176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9" h="21101" fill="norm" stroke="1" extrusionOk="0">
                <a:moveTo>
                  <a:pt x="2588" y="57"/>
                </a:moveTo>
                <a:cubicBezTo>
                  <a:pt x="1159" y="57"/>
                  <a:pt x="0" y="4713"/>
                  <a:pt x="0" y="10457"/>
                </a:cubicBezTo>
                <a:cubicBezTo>
                  <a:pt x="0" y="16200"/>
                  <a:pt x="1159" y="20856"/>
                  <a:pt x="2588" y="20856"/>
                </a:cubicBezTo>
                <a:lnTo>
                  <a:pt x="19173" y="21101"/>
                </a:lnTo>
                <a:cubicBezTo>
                  <a:pt x="20440" y="20626"/>
                  <a:pt x="21430" y="16505"/>
                  <a:pt x="21505" y="11401"/>
                </a:cubicBezTo>
                <a:cubicBezTo>
                  <a:pt x="21600" y="4864"/>
                  <a:pt x="20234" y="-499"/>
                  <a:pt x="18610" y="37"/>
                </a:cubicBezTo>
                <a:lnTo>
                  <a:pt x="2588" y="5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>
                <a:solidFill>
                  <a:srgbClr val="000000"/>
                </a:solidFill>
              </a:defRPr>
            </a:lvl1pPr>
          </a:lstStyle>
          <a:p>
            <a:pPr/>
            <a:r>
              <a:t>Zurück</a:t>
            </a:r>
          </a:p>
        </p:txBody>
      </p:sp>
      <p:sp>
        <p:nvSpPr>
          <p:cNvPr id="184" name="Arrow 4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22727915" y="369613"/>
            <a:ext cx="826069" cy="843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zurück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22466199" y="1218375"/>
            <a:ext cx="134950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zurück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