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6" r:id="rId3"/>
    <p:sldId id="259" r:id="rId4"/>
    <p:sldId id="261" r:id="rId5"/>
    <p:sldId id="260" r:id="rId6"/>
    <p:sldId id="263" r:id="rId7"/>
    <p:sldId id="264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898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8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48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762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66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56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50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59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13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063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39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March 18,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7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a rama de olivo en el fondo del atardecer">
            <a:extLst>
              <a:ext uri="{FF2B5EF4-FFF2-40B4-BE49-F238E27FC236}">
                <a16:creationId xmlns:a16="http://schemas.microsoft.com/office/drawing/2014/main" id="{1805EA99-A9D9-4A63-BD89-219626945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1" r="33053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30FB7-7468-4D82-AD17-01C189A5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81" y="963038"/>
            <a:ext cx="9005357" cy="1034120"/>
          </a:xfrm>
        </p:spPr>
        <p:txBody>
          <a:bodyPr>
            <a:normAutofit/>
          </a:bodyPr>
          <a:lstStyle/>
          <a:p>
            <a:r>
              <a:rPr lang="es-ES" dirty="0"/>
              <a:t>Granja el paraíso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684EA-FBC2-412E-B3BB-74232730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959" y="5285242"/>
            <a:ext cx="5015638" cy="121943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Profesor: Álvaro Sánchez</a:t>
            </a:r>
          </a:p>
          <a:p>
            <a:r>
              <a:rPr lang="es-ES" dirty="0"/>
              <a:t>Alumnas: Carolina </a:t>
            </a:r>
            <a:r>
              <a:rPr lang="es-ES" dirty="0" err="1"/>
              <a:t>Begara</a:t>
            </a:r>
            <a:endParaRPr lang="es-ES" dirty="0"/>
          </a:p>
          <a:p>
            <a:r>
              <a:rPr lang="es-ES" dirty="0"/>
              <a:t>Sara </a:t>
            </a:r>
            <a:r>
              <a:rPr lang="es-ES" dirty="0" err="1"/>
              <a:t>Mª</a:t>
            </a:r>
            <a:r>
              <a:rPr lang="es-ES" dirty="0"/>
              <a:t> Buitrago</a:t>
            </a:r>
          </a:p>
        </p:txBody>
      </p:sp>
    </p:spTree>
    <p:extLst>
      <p:ext uri="{BB962C8B-B14F-4D97-AF65-F5344CB8AC3E}">
        <p14:creationId xmlns:p14="http://schemas.microsoft.com/office/powerpoint/2010/main" val="32111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4FC12-B496-4716-8DAA-6DD9B9D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Problema presentado por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0311C-8D15-431C-93C4-19230D473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Empezar a vender sus productos</a:t>
            </a:r>
          </a:p>
          <a:p>
            <a:r>
              <a:rPr lang="es-ES" sz="3200" dirty="0"/>
              <a:t>Organizar su granja</a:t>
            </a:r>
          </a:p>
          <a:p>
            <a:r>
              <a:rPr lang="es-ES" sz="3200" dirty="0"/>
              <a:t>Registro de las facturas</a:t>
            </a:r>
          </a:p>
          <a:p>
            <a:r>
              <a:rPr lang="es-ES" sz="3200" dirty="0"/>
              <a:t>Almacenar datos de los empleados</a:t>
            </a:r>
          </a:p>
          <a:p>
            <a:r>
              <a:rPr lang="es-ES" sz="3200" dirty="0"/>
              <a:t>Toma de datos de los clientes</a:t>
            </a:r>
          </a:p>
          <a:p>
            <a:r>
              <a:rPr lang="es-ES" sz="3200" dirty="0"/>
              <a:t>Informe de los animales y plantaciones</a:t>
            </a:r>
          </a:p>
          <a:p>
            <a:r>
              <a:rPr lang="es-ES" sz="3200" dirty="0"/>
              <a:t>Coste y nombre de los productos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71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37B356-B3BE-479A-A06F-A0ED6FC6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706756"/>
            <a:ext cx="3345886" cy="2118484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Pasos seguidos en el proyecto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E9FF13E-6F0E-4C30-8782-70072724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925034"/>
            <a:ext cx="6555347" cy="5028208"/>
          </a:xfrm>
        </p:spPr>
        <p:txBody>
          <a:bodyPr anchor="ctr">
            <a:normAutofit/>
          </a:bodyPr>
          <a:lstStyle/>
          <a:p>
            <a:r>
              <a:rPr lang="es-ES" sz="3600" dirty="0"/>
              <a:t>1. Diagrama entidad relación</a:t>
            </a:r>
          </a:p>
          <a:p>
            <a:r>
              <a:rPr lang="es-ES" sz="3600" dirty="0"/>
              <a:t>2. Diagrama UML</a:t>
            </a:r>
          </a:p>
          <a:p>
            <a:r>
              <a:rPr lang="es-ES" sz="3600" dirty="0"/>
              <a:t>3. Interfaz </a:t>
            </a:r>
          </a:p>
          <a:p>
            <a:r>
              <a:rPr lang="es-ES" sz="3600" dirty="0"/>
              <a:t>4. Tablas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6569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E8258-CCA2-45C1-9AA9-CC54A0F2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7297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E-R (Entidad relación)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7E5989F-436C-44E7-A2F8-59DBB2C0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184824"/>
            <a:ext cx="7771640" cy="65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UML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54767738-9AC7-4E76-B78B-5A20322ED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1451838"/>
            <a:ext cx="8138167" cy="43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4B0C55-38E8-4474-A03D-89B6CE6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282366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1666F5-5C41-4016-A940-BA87B439B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7"/>
          <a:stretch/>
        </p:blipFill>
        <p:spPr>
          <a:xfrm>
            <a:off x="4038604" y="1104430"/>
            <a:ext cx="8153396" cy="50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52" y="2299788"/>
            <a:ext cx="3115265" cy="1346341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con insert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AA1836-335A-4BE2-9F9B-E554AAEE5B09}"/>
              </a:ext>
            </a:extLst>
          </p:cNvPr>
          <p:cNvGrpSpPr/>
          <p:nvPr/>
        </p:nvGrpSpPr>
        <p:grpSpPr>
          <a:xfrm>
            <a:off x="4487451" y="1149203"/>
            <a:ext cx="6666833" cy="1278393"/>
            <a:chOff x="632299" y="3000375"/>
            <a:chExt cx="7042824" cy="1350491"/>
          </a:xfrm>
        </p:grpSpPr>
        <p:pic>
          <p:nvPicPr>
            <p:cNvPr id="7" name="Imagen 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21304103-3490-446C-90FC-AC013B528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6" t="723" r="3630" b="29693"/>
            <a:stretch/>
          </p:blipFill>
          <p:spPr>
            <a:xfrm>
              <a:off x="632299" y="3025302"/>
              <a:ext cx="7042824" cy="132556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F0BACBE-605D-4157-8469-816A844A3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474" y="3000375"/>
              <a:ext cx="4796649" cy="428625"/>
            </a:xfrm>
            <a:prstGeom prst="rect">
              <a:avLst/>
            </a:prstGeom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7B41243-36A4-48B8-B1A9-30C578B5F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00"/>
          <a:stretch/>
        </p:blipFill>
        <p:spPr>
          <a:xfrm>
            <a:off x="4487451" y="3122293"/>
            <a:ext cx="3913321" cy="3224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C14419-D073-46A4-9AAF-BCEF7AE25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464" y="3078567"/>
            <a:ext cx="2447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4" y="2364553"/>
            <a:ext cx="3115265" cy="65111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2F0146-D046-4591-86D7-0F307C81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608" y="2299788"/>
            <a:ext cx="2904195" cy="433986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305F1531-E236-4E7A-868B-2110D6DAFFF7}"/>
              </a:ext>
            </a:extLst>
          </p:cNvPr>
          <p:cNvGrpSpPr/>
          <p:nvPr/>
        </p:nvGrpSpPr>
        <p:grpSpPr>
          <a:xfrm>
            <a:off x="4359341" y="397691"/>
            <a:ext cx="3596093" cy="943482"/>
            <a:chOff x="4359341" y="725393"/>
            <a:chExt cx="3596093" cy="94348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C4BDE7A-E184-4283-86AF-B5DC91C8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7" b="16076"/>
            <a:stretch/>
          </p:blipFill>
          <p:spPr>
            <a:xfrm>
              <a:off x="4359341" y="725393"/>
              <a:ext cx="3311431" cy="94348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DEBB2A6-C36D-45A4-AEAC-C3F40DBB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790077"/>
              <a:ext cx="1534315" cy="215763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0023EF2-77C8-4FB3-88DA-DC075EFDC7F2}"/>
              </a:ext>
            </a:extLst>
          </p:cNvPr>
          <p:cNvGrpSpPr/>
          <p:nvPr/>
        </p:nvGrpSpPr>
        <p:grpSpPr>
          <a:xfrm>
            <a:off x="4260164" y="1770345"/>
            <a:ext cx="5606044" cy="1131760"/>
            <a:chOff x="4192905" y="2781110"/>
            <a:chExt cx="5606044" cy="113176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C01B8EC-38A5-4CA3-A4C7-023E1E3AE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66" b="8360"/>
            <a:stretch/>
          </p:blipFill>
          <p:spPr>
            <a:xfrm>
              <a:off x="4192905" y="2847971"/>
              <a:ext cx="5487736" cy="1064899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55AC9E55-3988-4B92-93EB-6771BBB1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119" y="2781110"/>
              <a:ext cx="3377830" cy="475007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13D6F1C-F730-4186-B9E6-40BFECBF415E}"/>
              </a:ext>
            </a:extLst>
          </p:cNvPr>
          <p:cNvGrpSpPr/>
          <p:nvPr/>
        </p:nvGrpSpPr>
        <p:grpSpPr>
          <a:xfrm>
            <a:off x="4359341" y="3267816"/>
            <a:ext cx="5131462" cy="1064900"/>
            <a:chOff x="4359341" y="4690133"/>
            <a:chExt cx="5131462" cy="106490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EFDF27C-DB75-4C27-89D1-3807820C2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1024"/>
            <a:stretch/>
          </p:blipFill>
          <p:spPr>
            <a:xfrm>
              <a:off x="4359341" y="4690133"/>
              <a:ext cx="4962783" cy="1064900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8E82FC09-DC84-4A91-87A6-B3E2AF85D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6608" y="4692137"/>
              <a:ext cx="2904195" cy="408402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38CBF5E-FD3F-4D0F-BEB3-C9D3B5988C2C}"/>
              </a:ext>
            </a:extLst>
          </p:cNvPr>
          <p:cNvGrpSpPr/>
          <p:nvPr/>
        </p:nvGrpSpPr>
        <p:grpSpPr>
          <a:xfrm>
            <a:off x="4359341" y="4828749"/>
            <a:ext cx="4702943" cy="1039147"/>
            <a:chOff x="4359341" y="4567858"/>
            <a:chExt cx="4702943" cy="1039147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8A3FD1DE-8932-4513-A69B-B942864F3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739" b="29928"/>
            <a:stretch/>
          </p:blipFill>
          <p:spPr>
            <a:xfrm>
              <a:off x="4359341" y="4599177"/>
              <a:ext cx="3559312" cy="1007828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0B7B7928-C8EF-4DA2-BF80-B3AE2F0C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7661" y="4567858"/>
              <a:ext cx="2414623" cy="34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9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B313-00CB-4FCD-891C-1542D492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703977"/>
            <a:ext cx="3115265" cy="1450037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Tablas relación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1898B-F477-4F32-8C61-C4F0356F3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r="6824"/>
          <a:stretch/>
        </p:blipFill>
        <p:spPr>
          <a:xfrm>
            <a:off x="4359003" y="599442"/>
            <a:ext cx="2911002" cy="114058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6F20E1E-2139-4925-9AA8-205B50A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65142" y="2821822"/>
            <a:ext cx="1609725" cy="41566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1DC6F8C-E3EC-492B-9099-602C8425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81" y="500245"/>
            <a:ext cx="1609725" cy="415668"/>
          </a:xfrm>
          <a:prstGeom prst="rect">
            <a:avLst/>
          </a:prstGeom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7B1CE4FB-3DCB-444D-8C89-56D4D7AE553E}"/>
              </a:ext>
            </a:extLst>
          </p:cNvPr>
          <p:cNvGrpSpPr/>
          <p:nvPr/>
        </p:nvGrpSpPr>
        <p:grpSpPr>
          <a:xfrm>
            <a:off x="4359003" y="2655773"/>
            <a:ext cx="3811719" cy="1057987"/>
            <a:chOff x="4342449" y="2101577"/>
            <a:chExt cx="3811719" cy="105798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E2F8E6-1C1A-4587-8192-7A67C8B12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5" r="9981" b="19085"/>
            <a:stretch/>
          </p:blipFill>
          <p:spPr>
            <a:xfrm>
              <a:off x="4342449" y="2134503"/>
              <a:ext cx="2760345" cy="1025061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9E359235-3242-40F4-A43B-7A895798F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4443" y="2101577"/>
              <a:ext cx="1609725" cy="349188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E14CD5F-1985-4A2F-BF52-9ADAD1B133C8}"/>
              </a:ext>
            </a:extLst>
          </p:cNvPr>
          <p:cNvGrpSpPr/>
          <p:nvPr/>
        </p:nvGrpSpPr>
        <p:grpSpPr>
          <a:xfrm>
            <a:off x="4369163" y="4846455"/>
            <a:ext cx="3617063" cy="1064125"/>
            <a:chOff x="4297335" y="5100455"/>
            <a:chExt cx="3617063" cy="1064125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AF6AA97D-44FA-4697-BB3A-3468679CA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364"/>
            <a:stretch/>
          </p:blipFill>
          <p:spPr>
            <a:xfrm>
              <a:off x="4297335" y="5100455"/>
              <a:ext cx="2686050" cy="106412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8441748D-1C2E-4F03-ABD8-3C7DCEEBD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1373" y="5130082"/>
              <a:ext cx="1343025" cy="309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89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Granja el paraíso</vt:lpstr>
      <vt:lpstr>Problema presentado por el cliente</vt:lpstr>
      <vt:lpstr>Pasos seguidos en el proyecto</vt:lpstr>
      <vt:lpstr>Diagrama E-R (Entidad relación)</vt:lpstr>
      <vt:lpstr>Diagrama UML</vt:lpstr>
      <vt:lpstr>Interfaz</vt:lpstr>
      <vt:lpstr>Tablas con insert</vt:lpstr>
      <vt:lpstr>Tablas</vt:lpstr>
      <vt:lpstr>Tablas relación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Granja el paraíso</dc:title>
  <dc:creator>Buitrago Jarillo, Sara María</dc:creator>
  <cp:lastModifiedBy>Buitrago Jarillo, Sara María</cp:lastModifiedBy>
  <cp:revision>18</cp:revision>
  <dcterms:created xsi:type="dcterms:W3CDTF">2021-03-17T17:31:56Z</dcterms:created>
  <dcterms:modified xsi:type="dcterms:W3CDTF">2021-03-18T15:01:15Z</dcterms:modified>
</cp:coreProperties>
</file>