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  <p:sldId id="258" r:id="rId4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133"/>
    <a:srgbClr val="EBEBEB"/>
    <a:srgbClr val="52C12B"/>
    <a:srgbClr val="F7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5"/>
    <p:restoredTop sz="94743"/>
  </p:normalViewPr>
  <p:slideViewPr>
    <p:cSldViewPr snapToGrid="0">
      <p:cViewPr>
        <p:scale>
          <a:sx n="90" d="100"/>
          <a:sy n="90" d="100"/>
        </p:scale>
        <p:origin x="-15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1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3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0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8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8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3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8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5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76627-9E05-F64F-A978-692237CD2630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7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270">
            <a:extLst>
              <a:ext uri="{FF2B5EF4-FFF2-40B4-BE49-F238E27FC236}">
                <a16:creationId xmlns:a16="http://schemas.microsoft.com/office/drawing/2014/main" id="{0834D15F-D1A8-B07D-F5AC-A9A1A138FF4B}"/>
              </a:ext>
            </a:extLst>
          </p:cNvPr>
          <p:cNvGrpSpPr/>
          <p:nvPr/>
        </p:nvGrpSpPr>
        <p:grpSpPr>
          <a:xfrm>
            <a:off x="10070009" y="688819"/>
            <a:ext cx="5592459" cy="5162393"/>
            <a:chOff x="7380601" y="596716"/>
            <a:chExt cx="5592459" cy="5162393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6E3441B0-D835-9DBC-5BCC-307C3BE7FB7F}"/>
                </a:ext>
              </a:extLst>
            </p:cNvPr>
            <p:cNvGrpSpPr/>
            <p:nvPr/>
          </p:nvGrpSpPr>
          <p:grpSpPr>
            <a:xfrm>
              <a:off x="7380601" y="596716"/>
              <a:ext cx="5592459" cy="5095041"/>
              <a:chOff x="7380601" y="596716"/>
              <a:chExt cx="5592459" cy="5095041"/>
            </a:xfrm>
          </p:grpSpPr>
          <p:grpSp>
            <p:nvGrpSpPr>
              <p:cNvPr id="127" name="Graphic 4">
                <a:extLst>
                  <a:ext uri="{FF2B5EF4-FFF2-40B4-BE49-F238E27FC236}">
                    <a16:creationId xmlns:a16="http://schemas.microsoft.com/office/drawing/2014/main" id="{DC24D493-BE8B-60FA-61FC-EB725584E649}"/>
                  </a:ext>
                </a:extLst>
              </p:cNvPr>
              <p:cNvGrpSpPr/>
              <p:nvPr/>
            </p:nvGrpSpPr>
            <p:grpSpPr>
              <a:xfrm>
                <a:off x="8205686" y="596716"/>
                <a:ext cx="4767374" cy="4505447"/>
                <a:chOff x="8205686" y="596716"/>
                <a:chExt cx="4767374" cy="4505447"/>
              </a:xfrm>
            </p:grpSpPr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0CED6314-1EE6-6323-DBDC-23EEE388BA3D}"/>
                    </a:ext>
                  </a:extLst>
                </p:cNvPr>
                <p:cNvSpPr/>
                <p:nvPr/>
              </p:nvSpPr>
              <p:spPr>
                <a:xfrm>
                  <a:off x="8205686" y="596716"/>
                  <a:ext cx="3639128" cy="4372266"/>
                </a:xfrm>
                <a:custGeom>
                  <a:avLst/>
                  <a:gdLst>
                    <a:gd name="connsiteX0" fmla="*/ 0 w 3639128"/>
                    <a:gd name="connsiteY0" fmla="*/ 0 h 4372266"/>
                    <a:gd name="connsiteX1" fmla="*/ 3639129 w 3639128"/>
                    <a:gd name="connsiteY1" fmla="*/ 0 h 4372266"/>
                    <a:gd name="connsiteX2" fmla="*/ 3639129 w 3639128"/>
                    <a:gd name="connsiteY2" fmla="*/ 4372267 h 4372266"/>
                    <a:gd name="connsiteX3" fmla="*/ 0 w 3639128"/>
                    <a:gd name="connsiteY3" fmla="*/ 4372267 h 4372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39128" h="4372266">
                      <a:moveTo>
                        <a:pt x="0" y="0"/>
                      </a:moveTo>
                      <a:lnTo>
                        <a:pt x="3639129" y="0"/>
                      </a:lnTo>
                      <a:lnTo>
                        <a:pt x="3639129" y="4372267"/>
                      </a:lnTo>
                      <a:lnTo>
                        <a:pt x="0" y="4372267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 w="7759" cap="rnd">
                  <a:noFill/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1B2226B3-25E2-C189-A7D3-9AF172E020C4}"/>
                    </a:ext>
                  </a:extLst>
                </p:cNvPr>
                <p:cNvSpPr/>
                <p:nvPr/>
              </p:nvSpPr>
              <p:spPr>
                <a:xfrm>
                  <a:off x="8416596" y="3280960"/>
                  <a:ext cx="98082" cy="98202"/>
                </a:xfrm>
                <a:custGeom>
                  <a:avLst/>
                  <a:gdLst>
                    <a:gd name="connsiteX0" fmla="*/ 0 w 98082"/>
                    <a:gd name="connsiteY0" fmla="*/ 98203 h 98202"/>
                    <a:gd name="connsiteX1" fmla="*/ 98082 w 98082"/>
                    <a:gd name="connsiteY1" fmla="*/ 98203 h 98202"/>
                    <a:gd name="connsiteX2" fmla="*/ 98082 w 98082"/>
                    <a:gd name="connsiteY2" fmla="*/ 0 h 98202"/>
                    <a:gd name="connsiteX3" fmla="*/ 0 w 98082"/>
                    <a:gd name="connsiteY3" fmla="*/ 0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082" h="98202">
                      <a:moveTo>
                        <a:pt x="0" y="98203"/>
                      </a:moveTo>
                      <a:lnTo>
                        <a:pt x="98082" y="98203"/>
                      </a:lnTo>
                      <a:lnTo>
                        <a:pt x="980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90FF"/>
                </a:solidFill>
                <a:ln w="5149" cap="rnd">
                  <a:noFill/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41A79BFD-58A9-E1AB-4916-DF65386B472A}"/>
                    </a:ext>
                  </a:extLst>
                </p:cNvPr>
                <p:cNvSpPr/>
                <p:nvPr/>
              </p:nvSpPr>
              <p:spPr>
                <a:xfrm>
                  <a:off x="9283069" y="1942981"/>
                  <a:ext cx="98082" cy="98202"/>
                </a:xfrm>
                <a:custGeom>
                  <a:avLst/>
                  <a:gdLst>
                    <a:gd name="connsiteX0" fmla="*/ 0 w 98082"/>
                    <a:gd name="connsiteY0" fmla="*/ 98203 h 98202"/>
                    <a:gd name="connsiteX1" fmla="*/ 98082 w 98082"/>
                    <a:gd name="connsiteY1" fmla="*/ 98203 h 98202"/>
                    <a:gd name="connsiteX2" fmla="*/ 98082 w 98082"/>
                    <a:gd name="connsiteY2" fmla="*/ 0 h 98202"/>
                    <a:gd name="connsiteX3" fmla="*/ 0 w 98082"/>
                    <a:gd name="connsiteY3" fmla="*/ 0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082" h="98202">
                      <a:moveTo>
                        <a:pt x="0" y="98203"/>
                      </a:moveTo>
                      <a:lnTo>
                        <a:pt x="98082" y="98203"/>
                      </a:lnTo>
                      <a:lnTo>
                        <a:pt x="980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90FF"/>
                </a:solidFill>
                <a:ln w="5149" cap="rnd">
                  <a:noFill/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EBA3685D-BF41-4E6F-0FE6-98E01584299E}"/>
                    </a:ext>
                  </a:extLst>
                </p:cNvPr>
                <p:cNvSpPr/>
                <p:nvPr/>
              </p:nvSpPr>
              <p:spPr>
                <a:xfrm>
                  <a:off x="10149447" y="3551089"/>
                  <a:ext cx="98082" cy="98202"/>
                </a:xfrm>
                <a:custGeom>
                  <a:avLst/>
                  <a:gdLst>
                    <a:gd name="connsiteX0" fmla="*/ 0 w 98082"/>
                    <a:gd name="connsiteY0" fmla="*/ 98203 h 98202"/>
                    <a:gd name="connsiteX1" fmla="*/ 98082 w 98082"/>
                    <a:gd name="connsiteY1" fmla="*/ 98203 h 98202"/>
                    <a:gd name="connsiteX2" fmla="*/ 98082 w 98082"/>
                    <a:gd name="connsiteY2" fmla="*/ 0 h 98202"/>
                    <a:gd name="connsiteX3" fmla="*/ 0 w 98082"/>
                    <a:gd name="connsiteY3" fmla="*/ 0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082" h="98202">
                      <a:moveTo>
                        <a:pt x="0" y="98203"/>
                      </a:moveTo>
                      <a:lnTo>
                        <a:pt x="98082" y="98203"/>
                      </a:lnTo>
                      <a:lnTo>
                        <a:pt x="980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90FF"/>
                </a:solidFill>
                <a:ln w="5149" cap="rnd">
                  <a:noFill/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C3AD6855-3DCE-E5BB-8078-11AA43C27239}"/>
                    </a:ext>
                  </a:extLst>
                </p:cNvPr>
                <p:cNvSpPr/>
                <p:nvPr/>
              </p:nvSpPr>
              <p:spPr>
                <a:xfrm>
                  <a:off x="11015920" y="3210761"/>
                  <a:ext cx="98082" cy="98202"/>
                </a:xfrm>
                <a:custGeom>
                  <a:avLst/>
                  <a:gdLst>
                    <a:gd name="connsiteX0" fmla="*/ 0 w 98082"/>
                    <a:gd name="connsiteY0" fmla="*/ 98203 h 98202"/>
                    <a:gd name="connsiteX1" fmla="*/ 98082 w 98082"/>
                    <a:gd name="connsiteY1" fmla="*/ 98203 h 98202"/>
                    <a:gd name="connsiteX2" fmla="*/ 98082 w 98082"/>
                    <a:gd name="connsiteY2" fmla="*/ 0 h 98202"/>
                    <a:gd name="connsiteX3" fmla="*/ 0 w 98082"/>
                    <a:gd name="connsiteY3" fmla="*/ 0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082" h="98202">
                      <a:moveTo>
                        <a:pt x="0" y="98203"/>
                      </a:moveTo>
                      <a:lnTo>
                        <a:pt x="98082" y="98203"/>
                      </a:lnTo>
                      <a:lnTo>
                        <a:pt x="980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E90FF"/>
                </a:solidFill>
                <a:ln w="5149" cap="rnd">
                  <a:noFill/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ADB5C3A1-223A-93AB-35EB-A0CEE2ED4F66}"/>
                    </a:ext>
                  </a:extLst>
                </p:cNvPr>
                <p:cNvSpPr/>
                <p:nvPr/>
              </p:nvSpPr>
              <p:spPr>
                <a:xfrm>
                  <a:off x="8763166" y="3523467"/>
                  <a:ext cx="98082" cy="98202"/>
                </a:xfrm>
                <a:custGeom>
                  <a:avLst/>
                  <a:gdLst>
                    <a:gd name="connsiteX0" fmla="*/ 0 w 98082"/>
                    <a:gd name="connsiteY0" fmla="*/ 98203 h 98202"/>
                    <a:gd name="connsiteX1" fmla="*/ 98082 w 98082"/>
                    <a:gd name="connsiteY1" fmla="*/ 98203 h 98202"/>
                    <a:gd name="connsiteX2" fmla="*/ 98082 w 98082"/>
                    <a:gd name="connsiteY2" fmla="*/ 0 h 98202"/>
                    <a:gd name="connsiteX3" fmla="*/ 0 w 98082"/>
                    <a:gd name="connsiteY3" fmla="*/ 0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082" h="98202">
                      <a:moveTo>
                        <a:pt x="0" y="98203"/>
                      </a:moveTo>
                      <a:lnTo>
                        <a:pt x="98082" y="98203"/>
                      </a:lnTo>
                      <a:lnTo>
                        <a:pt x="980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B0000"/>
                </a:solidFill>
                <a:ln w="5149" cap="rnd">
                  <a:noFill/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62AF14B9-FF85-3A74-8737-25D030A31D6B}"/>
                    </a:ext>
                  </a:extLst>
                </p:cNvPr>
                <p:cNvSpPr/>
                <p:nvPr/>
              </p:nvSpPr>
              <p:spPr>
                <a:xfrm>
                  <a:off x="9629639" y="3017117"/>
                  <a:ext cx="98082" cy="98202"/>
                </a:xfrm>
                <a:custGeom>
                  <a:avLst/>
                  <a:gdLst>
                    <a:gd name="connsiteX0" fmla="*/ 0 w 98082"/>
                    <a:gd name="connsiteY0" fmla="*/ 98203 h 98202"/>
                    <a:gd name="connsiteX1" fmla="*/ 98082 w 98082"/>
                    <a:gd name="connsiteY1" fmla="*/ 98203 h 98202"/>
                    <a:gd name="connsiteX2" fmla="*/ 98082 w 98082"/>
                    <a:gd name="connsiteY2" fmla="*/ 0 h 98202"/>
                    <a:gd name="connsiteX3" fmla="*/ 0 w 98082"/>
                    <a:gd name="connsiteY3" fmla="*/ 0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082" h="98202">
                      <a:moveTo>
                        <a:pt x="0" y="98203"/>
                      </a:moveTo>
                      <a:lnTo>
                        <a:pt x="98082" y="98203"/>
                      </a:lnTo>
                      <a:lnTo>
                        <a:pt x="980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B0000"/>
                </a:solidFill>
                <a:ln w="5149" cap="rnd">
                  <a:noFill/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629F1F20-06A2-0FA8-7660-10966C1A4BA7}"/>
                    </a:ext>
                  </a:extLst>
                </p:cNvPr>
                <p:cNvSpPr/>
                <p:nvPr/>
              </p:nvSpPr>
              <p:spPr>
                <a:xfrm>
                  <a:off x="10496017" y="4280610"/>
                  <a:ext cx="98177" cy="98203"/>
                </a:xfrm>
                <a:custGeom>
                  <a:avLst/>
                  <a:gdLst>
                    <a:gd name="connsiteX0" fmla="*/ 0 w 98177"/>
                    <a:gd name="connsiteY0" fmla="*/ 98203 h 98203"/>
                    <a:gd name="connsiteX1" fmla="*/ 98177 w 98177"/>
                    <a:gd name="connsiteY1" fmla="*/ 98203 h 98203"/>
                    <a:gd name="connsiteX2" fmla="*/ 98177 w 98177"/>
                    <a:gd name="connsiteY2" fmla="*/ 0 h 98203"/>
                    <a:gd name="connsiteX3" fmla="*/ 0 w 98177"/>
                    <a:gd name="connsiteY3" fmla="*/ 0 h 98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177" h="98203">
                      <a:moveTo>
                        <a:pt x="0" y="98203"/>
                      </a:moveTo>
                      <a:lnTo>
                        <a:pt x="98177" y="98203"/>
                      </a:lnTo>
                      <a:lnTo>
                        <a:pt x="9817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B0000"/>
                </a:solidFill>
                <a:ln w="5149" cap="rnd">
                  <a:noFill/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680E9F98-6CC0-413A-2C44-2695562C8F48}"/>
                    </a:ext>
                  </a:extLst>
                </p:cNvPr>
                <p:cNvSpPr/>
                <p:nvPr/>
              </p:nvSpPr>
              <p:spPr>
                <a:xfrm>
                  <a:off x="11362490" y="3735589"/>
                  <a:ext cx="98082" cy="98203"/>
                </a:xfrm>
                <a:custGeom>
                  <a:avLst/>
                  <a:gdLst>
                    <a:gd name="connsiteX0" fmla="*/ 0 w 98082"/>
                    <a:gd name="connsiteY0" fmla="*/ 98203 h 98203"/>
                    <a:gd name="connsiteX1" fmla="*/ 98082 w 98082"/>
                    <a:gd name="connsiteY1" fmla="*/ 98203 h 98203"/>
                    <a:gd name="connsiteX2" fmla="*/ 98082 w 98082"/>
                    <a:gd name="connsiteY2" fmla="*/ 0 h 98203"/>
                    <a:gd name="connsiteX3" fmla="*/ 0 w 98082"/>
                    <a:gd name="connsiteY3" fmla="*/ 0 h 98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8082" h="98203">
                      <a:moveTo>
                        <a:pt x="0" y="98203"/>
                      </a:moveTo>
                      <a:lnTo>
                        <a:pt x="98082" y="98203"/>
                      </a:lnTo>
                      <a:lnTo>
                        <a:pt x="980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B0000"/>
                </a:solidFill>
                <a:ln w="5149" cap="rnd">
                  <a:noFill/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B18ABD05-33D8-DEC7-5315-5FB7D01FE0B5}"/>
                    </a:ext>
                  </a:extLst>
                </p:cNvPr>
                <p:cNvSpPr/>
                <p:nvPr/>
              </p:nvSpPr>
              <p:spPr>
                <a:xfrm>
                  <a:off x="8589834" y="2507529"/>
                  <a:ext cx="98177" cy="98202"/>
                </a:xfrm>
                <a:custGeom>
                  <a:avLst/>
                  <a:gdLst>
                    <a:gd name="connsiteX0" fmla="*/ 0 w 98177"/>
                    <a:gd name="connsiteY0" fmla="*/ 98203 h 98202"/>
                    <a:gd name="connsiteX1" fmla="*/ 98177 w 98177"/>
                    <a:gd name="connsiteY1" fmla="*/ 0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177" h="98202">
                      <a:moveTo>
                        <a:pt x="0" y="98203"/>
                      </a:moveTo>
                      <a:lnTo>
                        <a:pt x="98177" y="0"/>
                      </a:lnTo>
                    </a:path>
                  </a:pathLst>
                </a:custGeom>
                <a:ln w="5149" cap="rnd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F93FF730-CD79-96CD-A3DD-B18B4F1313CA}"/>
                    </a:ext>
                  </a:extLst>
                </p:cNvPr>
                <p:cNvSpPr/>
                <p:nvPr/>
              </p:nvSpPr>
              <p:spPr>
                <a:xfrm>
                  <a:off x="8589834" y="2507529"/>
                  <a:ext cx="98177" cy="98202"/>
                </a:xfrm>
                <a:custGeom>
                  <a:avLst/>
                  <a:gdLst>
                    <a:gd name="connsiteX0" fmla="*/ 0 w 98177"/>
                    <a:gd name="connsiteY0" fmla="*/ 0 h 98202"/>
                    <a:gd name="connsiteX1" fmla="*/ 98177 w 98177"/>
                    <a:gd name="connsiteY1" fmla="*/ 98203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177" h="98202">
                      <a:moveTo>
                        <a:pt x="0" y="0"/>
                      </a:moveTo>
                      <a:lnTo>
                        <a:pt x="98177" y="98203"/>
                      </a:lnTo>
                    </a:path>
                  </a:pathLst>
                </a:custGeom>
                <a:ln w="5149" cap="rnd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138">
                  <a:extLst>
                    <a:ext uri="{FF2B5EF4-FFF2-40B4-BE49-F238E27FC236}">
                      <a16:creationId xmlns:a16="http://schemas.microsoft.com/office/drawing/2014/main" id="{E4DFACE8-8F08-4CF3-3ECC-D4492DA82385}"/>
                    </a:ext>
                  </a:extLst>
                </p:cNvPr>
                <p:cNvSpPr/>
                <p:nvPr/>
              </p:nvSpPr>
              <p:spPr>
                <a:xfrm>
                  <a:off x="8569570" y="2556678"/>
                  <a:ext cx="138704" cy="9525"/>
                </a:xfrm>
                <a:custGeom>
                  <a:avLst/>
                  <a:gdLst>
                    <a:gd name="connsiteX0" fmla="*/ 0 w 138704"/>
                    <a:gd name="connsiteY0" fmla="*/ 0 h 9525"/>
                    <a:gd name="connsiteX1" fmla="*/ 138704 w 138704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8704" h="9525">
                      <a:moveTo>
                        <a:pt x="0" y="0"/>
                      </a:moveTo>
                      <a:lnTo>
                        <a:pt x="138704" y="0"/>
                      </a:lnTo>
                    </a:path>
                  </a:pathLst>
                </a:custGeom>
                <a:ln w="5149" cap="rnd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39">
                  <a:extLst>
                    <a:ext uri="{FF2B5EF4-FFF2-40B4-BE49-F238E27FC236}">
                      <a16:creationId xmlns:a16="http://schemas.microsoft.com/office/drawing/2014/main" id="{441C6F34-FFB9-0254-4F1A-C6E234A4835D}"/>
                    </a:ext>
                  </a:extLst>
                </p:cNvPr>
                <p:cNvSpPr/>
                <p:nvPr/>
              </p:nvSpPr>
              <p:spPr>
                <a:xfrm>
                  <a:off x="8638923" y="2487241"/>
                  <a:ext cx="9513" cy="138874"/>
                </a:xfrm>
                <a:custGeom>
                  <a:avLst/>
                  <a:gdLst>
                    <a:gd name="connsiteX0" fmla="*/ 0 w 9513"/>
                    <a:gd name="connsiteY0" fmla="*/ 138875 h 138874"/>
                    <a:gd name="connsiteX1" fmla="*/ 0 w 9513"/>
                    <a:gd name="connsiteY1" fmla="*/ 0 h 138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138874">
                      <a:moveTo>
                        <a:pt x="0" y="138875"/>
                      </a:moveTo>
                      <a:lnTo>
                        <a:pt x="0" y="0"/>
                      </a:lnTo>
                    </a:path>
                  </a:pathLst>
                </a:custGeom>
                <a:ln w="5149" cap="rnd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40">
                  <a:extLst>
                    <a:ext uri="{FF2B5EF4-FFF2-40B4-BE49-F238E27FC236}">
                      <a16:creationId xmlns:a16="http://schemas.microsoft.com/office/drawing/2014/main" id="{27D25D31-C030-130C-1541-3FB2FB30FB1E}"/>
                    </a:ext>
                  </a:extLst>
                </p:cNvPr>
                <p:cNvSpPr/>
                <p:nvPr/>
              </p:nvSpPr>
              <p:spPr>
                <a:xfrm>
                  <a:off x="9456307" y="2307885"/>
                  <a:ext cx="98082" cy="98202"/>
                </a:xfrm>
                <a:custGeom>
                  <a:avLst/>
                  <a:gdLst>
                    <a:gd name="connsiteX0" fmla="*/ 0 w 98082"/>
                    <a:gd name="connsiteY0" fmla="*/ 98203 h 98202"/>
                    <a:gd name="connsiteX1" fmla="*/ 98082 w 98082"/>
                    <a:gd name="connsiteY1" fmla="*/ 0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082" h="98202">
                      <a:moveTo>
                        <a:pt x="0" y="98203"/>
                      </a:moveTo>
                      <a:lnTo>
                        <a:pt x="98082" y="0"/>
                      </a:lnTo>
                    </a:path>
                  </a:pathLst>
                </a:custGeom>
                <a:ln w="5149" cap="rnd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41">
                  <a:extLst>
                    <a:ext uri="{FF2B5EF4-FFF2-40B4-BE49-F238E27FC236}">
                      <a16:creationId xmlns:a16="http://schemas.microsoft.com/office/drawing/2014/main" id="{DB21FF4A-942D-1CCD-3D07-9C60A201A11B}"/>
                    </a:ext>
                  </a:extLst>
                </p:cNvPr>
                <p:cNvSpPr/>
                <p:nvPr/>
              </p:nvSpPr>
              <p:spPr>
                <a:xfrm>
                  <a:off x="9456307" y="2307885"/>
                  <a:ext cx="98082" cy="98202"/>
                </a:xfrm>
                <a:custGeom>
                  <a:avLst/>
                  <a:gdLst>
                    <a:gd name="connsiteX0" fmla="*/ 0 w 98082"/>
                    <a:gd name="connsiteY0" fmla="*/ 0 h 98202"/>
                    <a:gd name="connsiteX1" fmla="*/ 98082 w 98082"/>
                    <a:gd name="connsiteY1" fmla="*/ 98203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082" h="98202">
                      <a:moveTo>
                        <a:pt x="0" y="0"/>
                      </a:moveTo>
                      <a:lnTo>
                        <a:pt x="98082" y="98203"/>
                      </a:lnTo>
                    </a:path>
                  </a:pathLst>
                </a:custGeom>
                <a:ln w="5149" cap="rnd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42">
                  <a:extLst>
                    <a:ext uri="{FF2B5EF4-FFF2-40B4-BE49-F238E27FC236}">
                      <a16:creationId xmlns:a16="http://schemas.microsoft.com/office/drawing/2014/main" id="{5C35C4F5-F23A-662F-CD51-3B174F9037A3}"/>
                    </a:ext>
                  </a:extLst>
                </p:cNvPr>
                <p:cNvSpPr/>
                <p:nvPr/>
              </p:nvSpPr>
              <p:spPr>
                <a:xfrm>
                  <a:off x="9436043" y="2356938"/>
                  <a:ext cx="138704" cy="9525"/>
                </a:xfrm>
                <a:custGeom>
                  <a:avLst/>
                  <a:gdLst>
                    <a:gd name="connsiteX0" fmla="*/ 0 w 138704"/>
                    <a:gd name="connsiteY0" fmla="*/ 0 h 9525"/>
                    <a:gd name="connsiteX1" fmla="*/ 138704 w 138704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8704" h="9525">
                      <a:moveTo>
                        <a:pt x="0" y="0"/>
                      </a:moveTo>
                      <a:lnTo>
                        <a:pt x="138704" y="0"/>
                      </a:lnTo>
                    </a:path>
                  </a:pathLst>
                </a:custGeom>
                <a:ln w="5149" cap="rnd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84D17AFF-2ADE-38B1-7558-EE7814D863E1}"/>
                    </a:ext>
                  </a:extLst>
                </p:cNvPr>
                <p:cNvSpPr/>
                <p:nvPr/>
              </p:nvSpPr>
              <p:spPr>
                <a:xfrm>
                  <a:off x="9505395" y="2287501"/>
                  <a:ext cx="9513" cy="138874"/>
                </a:xfrm>
                <a:custGeom>
                  <a:avLst/>
                  <a:gdLst>
                    <a:gd name="connsiteX0" fmla="*/ 0 w 9513"/>
                    <a:gd name="connsiteY0" fmla="*/ 138875 h 138874"/>
                    <a:gd name="connsiteX1" fmla="*/ 0 w 9513"/>
                    <a:gd name="connsiteY1" fmla="*/ 0 h 138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138874">
                      <a:moveTo>
                        <a:pt x="0" y="138875"/>
                      </a:moveTo>
                      <a:lnTo>
                        <a:pt x="0" y="0"/>
                      </a:lnTo>
                    </a:path>
                  </a:pathLst>
                </a:custGeom>
                <a:ln w="5149" cap="rnd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44">
                  <a:extLst>
                    <a:ext uri="{FF2B5EF4-FFF2-40B4-BE49-F238E27FC236}">
                      <a16:creationId xmlns:a16="http://schemas.microsoft.com/office/drawing/2014/main" id="{4CBCFCE2-DE1C-9592-4E5E-55A0E03BF8EC}"/>
                    </a:ext>
                  </a:extLst>
                </p:cNvPr>
                <p:cNvSpPr/>
                <p:nvPr/>
              </p:nvSpPr>
              <p:spPr>
                <a:xfrm>
                  <a:off x="10322779" y="3369257"/>
                  <a:ext cx="98082" cy="98202"/>
                </a:xfrm>
                <a:custGeom>
                  <a:avLst/>
                  <a:gdLst>
                    <a:gd name="connsiteX0" fmla="*/ 0 w 98082"/>
                    <a:gd name="connsiteY0" fmla="*/ 98203 h 98202"/>
                    <a:gd name="connsiteX1" fmla="*/ 98082 w 98082"/>
                    <a:gd name="connsiteY1" fmla="*/ 0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082" h="98202">
                      <a:moveTo>
                        <a:pt x="0" y="98203"/>
                      </a:moveTo>
                      <a:lnTo>
                        <a:pt x="98082" y="0"/>
                      </a:lnTo>
                    </a:path>
                  </a:pathLst>
                </a:custGeom>
                <a:ln w="5149" cap="rnd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45">
                  <a:extLst>
                    <a:ext uri="{FF2B5EF4-FFF2-40B4-BE49-F238E27FC236}">
                      <a16:creationId xmlns:a16="http://schemas.microsoft.com/office/drawing/2014/main" id="{49A8F9C5-0C12-1BFC-C8F3-53F47A1F7D2A}"/>
                    </a:ext>
                  </a:extLst>
                </p:cNvPr>
                <p:cNvSpPr/>
                <p:nvPr/>
              </p:nvSpPr>
              <p:spPr>
                <a:xfrm>
                  <a:off x="10322779" y="3369257"/>
                  <a:ext cx="98082" cy="98202"/>
                </a:xfrm>
                <a:custGeom>
                  <a:avLst/>
                  <a:gdLst>
                    <a:gd name="connsiteX0" fmla="*/ 0 w 98082"/>
                    <a:gd name="connsiteY0" fmla="*/ 0 h 98202"/>
                    <a:gd name="connsiteX1" fmla="*/ 98082 w 98082"/>
                    <a:gd name="connsiteY1" fmla="*/ 98203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082" h="98202">
                      <a:moveTo>
                        <a:pt x="0" y="0"/>
                      </a:moveTo>
                      <a:lnTo>
                        <a:pt x="98082" y="98203"/>
                      </a:lnTo>
                    </a:path>
                  </a:pathLst>
                </a:custGeom>
                <a:ln w="5149" cap="rnd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D180C641-6863-F0C6-F307-4957AF895028}"/>
                    </a:ext>
                  </a:extLst>
                </p:cNvPr>
                <p:cNvSpPr/>
                <p:nvPr/>
              </p:nvSpPr>
              <p:spPr>
                <a:xfrm>
                  <a:off x="10302421" y="3418406"/>
                  <a:ext cx="138799" cy="9525"/>
                </a:xfrm>
                <a:custGeom>
                  <a:avLst/>
                  <a:gdLst>
                    <a:gd name="connsiteX0" fmla="*/ 0 w 138799"/>
                    <a:gd name="connsiteY0" fmla="*/ 0 h 9525"/>
                    <a:gd name="connsiteX1" fmla="*/ 138799 w 13879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8799" h="9525">
                      <a:moveTo>
                        <a:pt x="0" y="0"/>
                      </a:moveTo>
                      <a:lnTo>
                        <a:pt x="138799" y="0"/>
                      </a:lnTo>
                    </a:path>
                  </a:pathLst>
                </a:custGeom>
                <a:ln w="5149" cap="rnd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id="{3C436AA8-C087-C5C1-0ABF-EB01635202D1}"/>
                    </a:ext>
                  </a:extLst>
                </p:cNvPr>
                <p:cNvSpPr/>
                <p:nvPr/>
              </p:nvSpPr>
              <p:spPr>
                <a:xfrm>
                  <a:off x="10371773" y="3348968"/>
                  <a:ext cx="9513" cy="138874"/>
                </a:xfrm>
                <a:custGeom>
                  <a:avLst/>
                  <a:gdLst>
                    <a:gd name="connsiteX0" fmla="*/ 0 w 9513"/>
                    <a:gd name="connsiteY0" fmla="*/ 138875 h 138874"/>
                    <a:gd name="connsiteX1" fmla="*/ 0 w 9513"/>
                    <a:gd name="connsiteY1" fmla="*/ 0 h 138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138874">
                      <a:moveTo>
                        <a:pt x="0" y="138875"/>
                      </a:moveTo>
                      <a:lnTo>
                        <a:pt x="0" y="0"/>
                      </a:lnTo>
                    </a:path>
                  </a:pathLst>
                </a:custGeom>
                <a:ln w="5149" cap="rnd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4DC46490-FF09-F015-7989-DC74EC5AE7FA}"/>
                    </a:ext>
                  </a:extLst>
                </p:cNvPr>
                <p:cNvSpPr/>
                <p:nvPr/>
              </p:nvSpPr>
              <p:spPr>
                <a:xfrm>
                  <a:off x="11189252" y="2737748"/>
                  <a:ext cx="98082" cy="98202"/>
                </a:xfrm>
                <a:custGeom>
                  <a:avLst/>
                  <a:gdLst>
                    <a:gd name="connsiteX0" fmla="*/ 0 w 98082"/>
                    <a:gd name="connsiteY0" fmla="*/ 98203 h 98202"/>
                    <a:gd name="connsiteX1" fmla="*/ 98082 w 98082"/>
                    <a:gd name="connsiteY1" fmla="*/ 0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082" h="98202">
                      <a:moveTo>
                        <a:pt x="0" y="98203"/>
                      </a:moveTo>
                      <a:lnTo>
                        <a:pt x="98082" y="0"/>
                      </a:lnTo>
                    </a:path>
                  </a:pathLst>
                </a:custGeom>
                <a:ln w="5149" cap="rnd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EEC76FE8-31E4-B128-7387-DA21BC0085D0}"/>
                    </a:ext>
                  </a:extLst>
                </p:cNvPr>
                <p:cNvSpPr/>
                <p:nvPr/>
              </p:nvSpPr>
              <p:spPr>
                <a:xfrm>
                  <a:off x="11189252" y="2737748"/>
                  <a:ext cx="98082" cy="98202"/>
                </a:xfrm>
                <a:custGeom>
                  <a:avLst/>
                  <a:gdLst>
                    <a:gd name="connsiteX0" fmla="*/ 0 w 98082"/>
                    <a:gd name="connsiteY0" fmla="*/ 0 h 98202"/>
                    <a:gd name="connsiteX1" fmla="*/ 98082 w 98082"/>
                    <a:gd name="connsiteY1" fmla="*/ 98203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082" h="98202">
                      <a:moveTo>
                        <a:pt x="0" y="0"/>
                      </a:moveTo>
                      <a:lnTo>
                        <a:pt x="98082" y="98203"/>
                      </a:lnTo>
                    </a:path>
                  </a:pathLst>
                </a:custGeom>
                <a:ln w="5149" cap="rnd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B52ECE0-CEF2-4862-16F1-44DF5CDA87E5}"/>
                    </a:ext>
                  </a:extLst>
                </p:cNvPr>
                <p:cNvSpPr/>
                <p:nvPr/>
              </p:nvSpPr>
              <p:spPr>
                <a:xfrm>
                  <a:off x="11168894" y="2786897"/>
                  <a:ext cx="138704" cy="9525"/>
                </a:xfrm>
                <a:custGeom>
                  <a:avLst/>
                  <a:gdLst>
                    <a:gd name="connsiteX0" fmla="*/ 0 w 138704"/>
                    <a:gd name="connsiteY0" fmla="*/ 0 h 9525"/>
                    <a:gd name="connsiteX1" fmla="*/ 138704 w 138704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8704" h="9525">
                      <a:moveTo>
                        <a:pt x="0" y="0"/>
                      </a:moveTo>
                      <a:lnTo>
                        <a:pt x="138704" y="0"/>
                      </a:lnTo>
                    </a:path>
                  </a:pathLst>
                </a:custGeom>
                <a:ln w="5149" cap="rnd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40F30CB8-AE33-2686-B438-4B1B77F00FA3}"/>
                    </a:ext>
                  </a:extLst>
                </p:cNvPr>
                <p:cNvSpPr/>
                <p:nvPr/>
              </p:nvSpPr>
              <p:spPr>
                <a:xfrm>
                  <a:off x="11238246" y="2717460"/>
                  <a:ext cx="9513" cy="138874"/>
                </a:xfrm>
                <a:custGeom>
                  <a:avLst/>
                  <a:gdLst>
                    <a:gd name="connsiteX0" fmla="*/ 0 w 9513"/>
                    <a:gd name="connsiteY0" fmla="*/ 138875 h 138874"/>
                    <a:gd name="connsiteX1" fmla="*/ 0 w 9513"/>
                    <a:gd name="connsiteY1" fmla="*/ 0 h 138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138874">
                      <a:moveTo>
                        <a:pt x="0" y="138875"/>
                      </a:moveTo>
                      <a:lnTo>
                        <a:pt x="0" y="0"/>
                      </a:lnTo>
                    </a:path>
                  </a:pathLst>
                </a:custGeom>
                <a:ln w="5149" cap="rnd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62E1A33A-8E03-697D-8C07-A5C470CBEB89}"/>
                    </a:ext>
                  </a:extLst>
                </p:cNvPr>
                <p:cNvSpPr/>
                <p:nvPr/>
              </p:nvSpPr>
              <p:spPr>
                <a:xfrm>
                  <a:off x="8936404" y="4251178"/>
                  <a:ext cx="98177" cy="98202"/>
                </a:xfrm>
                <a:custGeom>
                  <a:avLst/>
                  <a:gdLst>
                    <a:gd name="connsiteX0" fmla="*/ 0 w 98177"/>
                    <a:gd name="connsiteY0" fmla="*/ 98203 h 98202"/>
                    <a:gd name="connsiteX1" fmla="*/ 98178 w 98177"/>
                    <a:gd name="connsiteY1" fmla="*/ 0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177" h="98202">
                      <a:moveTo>
                        <a:pt x="0" y="98203"/>
                      </a:moveTo>
                      <a:lnTo>
                        <a:pt x="98178" y="0"/>
                      </a:lnTo>
                    </a:path>
                  </a:pathLst>
                </a:custGeom>
                <a:ln w="5149" cap="rnd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15CE9679-8064-7324-0BD9-8540C34243DF}"/>
                    </a:ext>
                  </a:extLst>
                </p:cNvPr>
                <p:cNvSpPr/>
                <p:nvPr/>
              </p:nvSpPr>
              <p:spPr>
                <a:xfrm>
                  <a:off x="8936404" y="4251178"/>
                  <a:ext cx="98177" cy="98202"/>
                </a:xfrm>
                <a:custGeom>
                  <a:avLst/>
                  <a:gdLst>
                    <a:gd name="connsiteX0" fmla="*/ 0 w 98177"/>
                    <a:gd name="connsiteY0" fmla="*/ 0 h 98202"/>
                    <a:gd name="connsiteX1" fmla="*/ 98178 w 98177"/>
                    <a:gd name="connsiteY1" fmla="*/ 98203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177" h="98202">
                      <a:moveTo>
                        <a:pt x="0" y="0"/>
                      </a:moveTo>
                      <a:lnTo>
                        <a:pt x="98178" y="98203"/>
                      </a:lnTo>
                    </a:path>
                  </a:pathLst>
                </a:custGeom>
                <a:ln w="5149" cap="rnd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83C2043B-E90A-F705-2789-98A8308F5E24}"/>
                    </a:ext>
                  </a:extLst>
                </p:cNvPr>
                <p:cNvSpPr/>
                <p:nvPr/>
              </p:nvSpPr>
              <p:spPr>
                <a:xfrm>
                  <a:off x="8916141" y="4300327"/>
                  <a:ext cx="138704" cy="9525"/>
                </a:xfrm>
                <a:custGeom>
                  <a:avLst/>
                  <a:gdLst>
                    <a:gd name="connsiteX0" fmla="*/ 0 w 138704"/>
                    <a:gd name="connsiteY0" fmla="*/ 0 h 9525"/>
                    <a:gd name="connsiteX1" fmla="*/ 138704 w 138704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8704" h="9525">
                      <a:moveTo>
                        <a:pt x="0" y="0"/>
                      </a:moveTo>
                      <a:lnTo>
                        <a:pt x="138704" y="0"/>
                      </a:lnTo>
                    </a:path>
                  </a:pathLst>
                </a:custGeom>
                <a:ln w="5149" cap="rnd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756B4105-A8F7-A29D-0972-1DB6BA1F5A62}"/>
                    </a:ext>
                  </a:extLst>
                </p:cNvPr>
                <p:cNvSpPr/>
                <p:nvPr/>
              </p:nvSpPr>
              <p:spPr>
                <a:xfrm>
                  <a:off x="8985493" y="4230889"/>
                  <a:ext cx="9513" cy="138874"/>
                </a:xfrm>
                <a:custGeom>
                  <a:avLst/>
                  <a:gdLst>
                    <a:gd name="connsiteX0" fmla="*/ 0 w 9513"/>
                    <a:gd name="connsiteY0" fmla="*/ 138875 h 138874"/>
                    <a:gd name="connsiteX1" fmla="*/ 0 w 9513"/>
                    <a:gd name="connsiteY1" fmla="*/ 0 h 138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138874">
                      <a:moveTo>
                        <a:pt x="0" y="138875"/>
                      </a:moveTo>
                      <a:lnTo>
                        <a:pt x="0" y="0"/>
                      </a:lnTo>
                    </a:path>
                  </a:pathLst>
                </a:custGeom>
                <a:ln w="5149" cap="rnd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DBA1487B-168E-5C91-07AE-D17F79A11187}"/>
                    </a:ext>
                  </a:extLst>
                </p:cNvPr>
                <p:cNvSpPr/>
                <p:nvPr/>
              </p:nvSpPr>
              <p:spPr>
                <a:xfrm>
                  <a:off x="9802877" y="2694219"/>
                  <a:ext cx="98082" cy="98202"/>
                </a:xfrm>
                <a:custGeom>
                  <a:avLst/>
                  <a:gdLst>
                    <a:gd name="connsiteX0" fmla="*/ 0 w 98082"/>
                    <a:gd name="connsiteY0" fmla="*/ 98203 h 98202"/>
                    <a:gd name="connsiteX1" fmla="*/ 98082 w 98082"/>
                    <a:gd name="connsiteY1" fmla="*/ 0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082" h="98202">
                      <a:moveTo>
                        <a:pt x="0" y="98203"/>
                      </a:moveTo>
                      <a:lnTo>
                        <a:pt x="98082" y="0"/>
                      </a:lnTo>
                    </a:path>
                  </a:pathLst>
                </a:custGeom>
                <a:ln w="5149" cap="rnd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A9ABF57D-F754-7DB0-DC2A-C73A76E82EDB}"/>
                    </a:ext>
                  </a:extLst>
                </p:cNvPr>
                <p:cNvSpPr/>
                <p:nvPr/>
              </p:nvSpPr>
              <p:spPr>
                <a:xfrm>
                  <a:off x="9802877" y="2694219"/>
                  <a:ext cx="98082" cy="98202"/>
                </a:xfrm>
                <a:custGeom>
                  <a:avLst/>
                  <a:gdLst>
                    <a:gd name="connsiteX0" fmla="*/ 0 w 98082"/>
                    <a:gd name="connsiteY0" fmla="*/ 0 h 98202"/>
                    <a:gd name="connsiteX1" fmla="*/ 98082 w 98082"/>
                    <a:gd name="connsiteY1" fmla="*/ 98203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082" h="98202">
                      <a:moveTo>
                        <a:pt x="0" y="0"/>
                      </a:moveTo>
                      <a:lnTo>
                        <a:pt x="98082" y="98203"/>
                      </a:lnTo>
                    </a:path>
                  </a:pathLst>
                </a:custGeom>
                <a:ln w="5149" cap="rnd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A819014E-2653-0E69-4C3E-6B2696D8305C}"/>
                    </a:ext>
                  </a:extLst>
                </p:cNvPr>
                <p:cNvSpPr/>
                <p:nvPr/>
              </p:nvSpPr>
              <p:spPr>
                <a:xfrm>
                  <a:off x="9782613" y="2743368"/>
                  <a:ext cx="138704" cy="9525"/>
                </a:xfrm>
                <a:custGeom>
                  <a:avLst/>
                  <a:gdLst>
                    <a:gd name="connsiteX0" fmla="*/ 0 w 138704"/>
                    <a:gd name="connsiteY0" fmla="*/ 0 h 9525"/>
                    <a:gd name="connsiteX1" fmla="*/ 138704 w 138704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8704" h="9525">
                      <a:moveTo>
                        <a:pt x="0" y="0"/>
                      </a:moveTo>
                      <a:lnTo>
                        <a:pt x="138704" y="0"/>
                      </a:lnTo>
                    </a:path>
                  </a:pathLst>
                </a:custGeom>
                <a:ln w="5149" cap="rnd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F1713861-7A75-0A55-AF47-8C1951C00E2C}"/>
                    </a:ext>
                  </a:extLst>
                </p:cNvPr>
                <p:cNvSpPr/>
                <p:nvPr/>
              </p:nvSpPr>
              <p:spPr>
                <a:xfrm>
                  <a:off x="9851965" y="2673931"/>
                  <a:ext cx="9513" cy="138874"/>
                </a:xfrm>
                <a:custGeom>
                  <a:avLst/>
                  <a:gdLst>
                    <a:gd name="connsiteX0" fmla="*/ 0 w 9513"/>
                    <a:gd name="connsiteY0" fmla="*/ 138875 h 138874"/>
                    <a:gd name="connsiteX1" fmla="*/ 0 w 9513"/>
                    <a:gd name="connsiteY1" fmla="*/ 0 h 138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138874">
                      <a:moveTo>
                        <a:pt x="0" y="138875"/>
                      </a:moveTo>
                      <a:lnTo>
                        <a:pt x="0" y="0"/>
                      </a:lnTo>
                    </a:path>
                  </a:pathLst>
                </a:custGeom>
                <a:ln w="5149" cap="rnd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5B055677-7C07-C4DE-FFB0-434C1CEABC7D}"/>
                    </a:ext>
                  </a:extLst>
                </p:cNvPr>
                <p:cNvSpPr/>
                <p:nvPr/>
              </p:nvSpPr>
              <p:spPr>
                <a:xfrm>
                  <a:off x="10669350" y="3933137"/>
                  <a:ext cx="98082" cy="98202"/>
                </a:xfrm>
                <a:custGeom>
                  <a:avLst/>
                  <a:gdLst>
                    <a:gd name="connsiteX0" fmla="*/ 0 w 98082"/>
                    <a:gd name="connsiteY0" fmla="*/ 98203 h 98202"/>
                    <a:gd name="connsiteX1" fmla="*/ 98082 w 98082"/>
                    <a:gd name="connsiteY1" fmla="*/ 0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082" h="98202">
                      <a:moveTo>
                        <a:pt x="0" y="98203"/>
                      </a:moveTo>
                      <a:lnTo>
                        <a:pt x="98082" y="0"/>
                      </a:lnTo>
                    </a:path>
                  </a:pathLst>
                </a:custGeom>
                <a:ln w="5149" cap="rnd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1D89CEE6-0BEF-F1D5-FB17-6C8DF25626DC}"/>
                    </a:ext>
                  </a:extLst>
                </p:cNvPr>
                <p:cNvSpPr/>
                <p:nvPr/>
              </p:nvSpPr>
              <p:spPr>
                <a:xfrm>
                  <a:off x="10669350" y="3933137"/>
                  <a:ext cx="98082" cy="98202"/>
                </a:xfrm>
                <a:custGeom>
                  <a:avLst/>
                  <a:gdLst>
                    <a:gd name="connsiteX0" fmla="*/ 0 w 98082"/>
                    <a:gd name="connsiteY0" fmla="*/ 0 h 98202"/>
                    <a:gd name="connsiteX1" fmla="*/ 98082 w 98082"/>
                    <a:gd name="connsiteY1" fmla="*/ 98203 h 98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082" h="98202">
                      <a:moveTo>
                        <a:pt x="0" y="0"/>
                      </a:moveTo>
                      <a:lnTo>
                        <a:pt x="98082" y="98203"/>
                      </a:lnTo>
                    </a:path>
                  </a:pathLst>
                </a:custGeom>
                <a:ln w="5149" cap="rnd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48C2A2F-0F7E-9B8B-D849-460E52200B9E}"/>
                    </a:ext>
                  </a:extLst>
                </p:cNvPr>
                <p:cNvSpPr/>
                <p:nvPr/>
              </p:nvSpPr>
              <p:spPr>
                <a:xfrm>
                  <a:off x="10648991" y="3982287"/>
                  <a:ext cx="138799" cy="9525"/>
                </a:xfrm>
                <a:custGeom>
                  <a:avLst/>
                  <a:gdLst>
                    <a:gd name="connsiteX0" fmla="*/ 0 w 138799"/>
                    <a:gd name="connsiteY0" fmla="*/ 0 h 9525"/>
                    <a:gd name="connsiteX1" fmla="*/ 138799 w 138799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8799" h="9525">
                      <a:moveTo>
                        <a:pt x="0" y="0"/>
                      </a:moveTo>
                      <a:lnTo>
                        <a:pt x="138799" y="0"/>
                      </a:lnTo>
                    </a:path>
                  </a:pathLst>
                </a:custGeom>
                <a:ln w="5149" cap="rnd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CF7D75B6-4BA3-8ACA-2C3B-0B2990AE73C3}"/>
                    </a:ext>
                  </a:extLst>
                </p:cNvPr>
                <p:cNvSpPr/>
                <p:nvPr/>
              </p:nvSpPr>
              <p:spPr>
                <a:xfrm>
                  <a:off x="10718438" y="3912849"/>
                  <a:ext cx="9513" cy="138874"/>
                </a:xfrm>
                <a:custGeom>
                  <a:avLst/>
                  <a:gdLst>
                    <a:gd name="connsiteX0" fmla="*/ 0 w 9513"/>
                    <a:gd name="connsiteY0" fmla="*/ 138875 h 138874"/>
                    <a:gd name="connsiteX1" fmla="*/ 0 w 9513"/>
                    <a:gd name="connsiteY1" fmla="*/ 0 h 138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138874">
                      <a:moveTo>
                        <a:pt x="0" y="138875"/>
                      </a:moveTo>
                      <a:lnTo>
                        <a:pt x="0" y="0"/>
                      </a:lnTo>
                    </a:path>
                  </a:pathLst>
                </a:custGeom>
                <a:ln w="5149" cap="rnd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3BCDE239-3797-E7AE-E460-4E0BC630203D}"/>
                    </a:ext>
                  </a:extLst>
                </p:cNvPr>
                <p:cNvSpPr/>
                <p:nvPr/>
              </p:nvSpPr>
              <p:spPr>
                <a:xfrm>
                  <a:off x="11535822" y="3842269"/>
                  <a:ext cx="98082" cy="98298"/>
                </a:xfrm>
                <a:custGeom>
                  <a:avLst/>
                  <a:gdLst>
                    <a:gd name="connsiteX0" fmla="*/ 0 w 98082"/>
                    <a:gd name="connsiteY0" fmla="*/ 98298 h 98298"/>
                    <a:gd name="connsiteX1" fmla="*/ 98083 w 98082"/>
                    <a:gd name="connsiteY1" fmla="*/ 0 h 98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082" h="98298">
                      <a:moveTo>
                        <a:pt x="0" y="98298"/>
                      </a:moveTo>
                      <a:lnTo>
                        <a:pt x="98083" y="0"/>
                      </a:lnTo>
                    </a:path>
                  </a:pathLst>
                </a:custGeom>
                <a:ln w="5149" cap="rnd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695E3C96-23BC-77B7-D2E1-1591DA6037D0}"/>
                    </a:ext>
                  </a:extLst>
                </p:cNvPr>
                <p:cNvSpPr/>
                <p:nvPr/>
              </p:nvSpPr>
              <p:spPr>
                <a:xfrm>
                  <a:off x="11535822" y="3842269"/>
                  <a:ext cx="98082" cy="98298"/>
                </a:xfrm>
                <a:custGeom>
                  <a:avLst/>
                  <a:gdLst>
                    <a:gd name="connsiteX0" fmla="*/ 0 w 98082"/>
                    <a:gd name="connsiteY0" fmla="*/ 0 h 98298"/>
                    <a:gd name="connsiteX1" fmla="*/ 98083 w 98082"/>
                    <a:gd name="connsiteY1" fmla="*/ 98298 h 98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082" h="98298">
                      <a:moveTo>
                        <a:pt x="0" y="0"/>
                      </a:moveTo>
                      <a:lnTo>
                        <a:pt x="98083" y="98298"/>
                      </a:lnTo>
                    </a:path>
                  </a:pathLst>
                </a:custGeom>
                <a:ln w="5149" cap="rnd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81EC4D41-337B-6F4C-BED8-6BD461641C77}"/>
                    </a:ext>
                  </a:extLst>
                </p:cNvPr>
                <p:cNvSpPr/>
                <p:nvPr/>
              </p:nvSpPr>
              <p:spPr>
                <a:xfrm>
                  <a:off x="11515464" y="3891418"/>
                  <a:ext cx="138704" cy="9525"/>
                </a:xfrm>
                <a:custGeom>
                  <a:avLst/>
                  <a:gdLst>
                    <a:gd name="connsiteX0" fmla="*/ 0 w 138704"/>
                    <a:gd name="connsiteY0" fmla="*/ 0 h 9525"/>
                    <a:gd name="connsiteX1" fmla="*/ 138704 w 138704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8704" h="9525">
                      <a:moveTo>
                        <a:pt x="0" y="0"/>
                      </a:moveTo>
                      <a:lnTo>
                        <a:pt x="138704" y="0"/>
                      </a:lnTo>
                    </a:path>
                  </a:pathLst>
                </a:custGeom>
                <a:ln w="5149" cap="rnd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8A7C04B5-3F90-DA05-0093-C8A406FC25D5}"/>
                    </a:ext>
                  </a:extLst>
                </p:cNvPr>
                <p:cNvSpPr/>
                <p:nvPr/>
              </p:nvSpPr>
              <p:spPr>
                <a:xfrm>
                  <a:off x="11584816" y="3821981"/>
                  <a:ext cx="9513" cy="138874"/>
                </a:xfrm>
                <a:custGeom>
                  <a:avLst/>
                  <a:gdLst>
                    <a:gd name="connsiteX0" fmla="*/ 0 w 9513"/>
                    <a:gd name="connsiteY0" fmla="*/ 138875 h 138874"/>
                    <a:gd name="connsiteX1" fmla="*/ 0 w 9513"/>
                    <a:gd name="connsiteY1" fmla="*/ 0 h 138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138874">
                      <a:moveTo>
                        <a:pt x="0" y="138875"/>
                      </a:moveTo>
                      <a:lnTo>
                        <a:pt x="0" y="0"/>
                      </a:lnTo>
                    </a:path>
                  </a:pathLst>
                </a:custGeom>
                <a:ln w="5149" cap="rnd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B110542-7FAA-A50D-9233-BD2C8513F70A}"/>
                    </a:ext>
                  </a:extLst>
                </p:cNvPr>
                <p:cNvSpPr/>
                <p:nvPr/>
              </p:nvSpPr>
              <p:spPr>
                <a:xfrm>
                  <a:off x="8438572" y="3027118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582BD1F2-A6BA-AD2B-EE12-C9D6A4FD895C}"/>
                    </a:ext>
                  </a:extLst>
                </p:cNvPr>
                <p:cNvSpPr/>
                <p:nvPr/>
              </p:nvSpPr>
              <p:spPr>
                <a:xfrm>
                  <a:off x="8465590" y="3027118"/>
                  <a:ext cx="9513" cy="605885"/>
                </a:xfrm>
                <a:custGeom>
                  <a:avLst/>
                  <a:gdLst>
                    <a:gd name="connsiteX0" fmla="*/ 0 w 9513"/>
                    <a:gd name="connsiteY0" fmla="*/ 0 h 605885"/>
                    <a:gd name="connsiteX1" fmla="*/ 0 w 9513"/>
                    <a:gd name="connsiteY1" fmla="*/ 605886 h 605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605885">
                      <a:moveTo>
                        <a:pt x="0" y="0"/>
                      </a:moveTo>
                      <a:lnTo>
                        <a:pt x="0" y="605886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82814739-7F1F-AE02-24A6-12426B4E65CE}"/>
                    </a:ext>
                  </a:extLst>
                </p:cNvPr>
                <p:cNvSpPr/>
                <p:nvPr/>
              </p:nvSpPr>
              <p:spPr>
                <a:xfrm>
                  <a:off x="8438572" y="3633004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AF79C025-E743-DD91-8427-70D51E4C22EE}"/>
                    </a:ext>
                  </a:extLst>
                </p:cNvPr>
                <p:cNvSpPr/>
                <p:nvPr/>
              </p:nvSpPr>
              <p:spPr>
                <a:xfrm>
                  <a:off x="9305045" y="1585698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DEF3A6E1-0AB9-8810-5408-0ECBE1F96062}"/>
                    </a:ext>
                  </a:extLst>
                </p:cNvPr>
                <p:cNvSpPr/>
                <p:nvPr/>
              </p:nvSpPr>
              <p:spPr>
                <a:xfrm>
                  <a:off x="9332063" y="1585698"/>
                  <a:ext cx="9513" cy="812864"/>
                </a:xfrm>
                <a:custGeom>
                  <a:avLst/>
                  <a:gdLst>
                    <a:gd name="connsiteX0" fmla="*/ 0 w 9513"/>
                    <a:gd name="connsiteY0" fmla="*/ 0 h 812864"/>
                    <a:gd name="connsiteX1" fmla="*/ 0 w 9513"/>
                    <a:gd name="connsiteY1" fmla="*/ 812865 h 812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812864">
                      <a:moveTo>
                        <a:pt x="0" y="0"/>
                      </a:moveTo>
                      <a:lnTo>
                        <a:pt x="0" y="812865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BA20618A-4A39-0FCC-FBFA-7E1E631359AC}"/>
                    </a:ext>
                  </a:extLst>
                </p:cNvPr>
                <p:cNvSpPr/>
                <p:nvPr/>
              </p:nvSpPr>
              <p:spPr>
                <a:xfrm>
                  <a:off x="9305045" y="2398563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174">
                  <a:extLst>
                    <a:ext uri="{FF2B5EF4-FFF2-40B4-BE49-F238E27FC236}">
                      <a16:creationId xmlns:a16="http://schemas.microsoft.com/office/drawing/2014/main" id="{7F0AF1DE-2518-49A4-C99C-195301950416}"/>
                    </a:ext>
                  </a:extLst>
                </p:cNvPr>
                <p:cNvSpPr/>
                <p:nvPr/>
              </p:nvSpPr>
              <p:spPr>
                <a:xfrm>
                  <a:off x="10171423" y="3419263"/>
                  <a:ext cx="54225" cy="9525"/>
                </a:xfrm>
                <a:custGeom>
                  <a:avLst/>
                  <a:gdLst>
                    <a:gd name="connsiteX0" fmla="*/ 0 w 54225"/>
                    <a:gd name="connsiteY0" fmla="*/ 0 h 9525"/>
                    <a:gd name="connsiteX1" fmla="*/ 54226 w 5422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225" h="9525">
                      <a:moveTo>
                        <a:pt x="0" y="0"/>
                      </a:moveTo>
                      <a:lnTo>
                        <a:pt x="54226" y="0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F1AC7D66-0F0A-5F91-1237-F1E0BC323CDA}"/>
                    </a:ext>
                  </a:extLst>
                </p:cNvPr>
                <p:cNvSpPr/>
                <p:nvPr/>
              </p:nvSpPr>
              <p:spPr>
                <a:xfrm>
                  <a:off x="10198535" y="3419263"/>
                  <a:ext cx="9513" cy="361855"/>
                </a:xfrm>
                <a:custGeom>
                  <a:avLst/>
                  <a:gdLst>
                    <a:gd name="connsiteX0" fmla="*/ 0 w 9513"/>
                    <a:gd name="connsiteY0" fmla="*/ 0 h 361855"/>
                    <a:gd name="connsiteX1" fmla="*/ 0 w 9513"/>
                    <a:gd name="connsiteY1" fmla="*/ 361855 h 361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361855">
                      <a:moveTo>
                        <a:pt x="0" y="0"/>
                      </a:moveTo>
                      <a:lnTo>
                        <a:pt x="0" y="361855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ADB3DC3F-D6B2-0392-04CB-E911CB8155BC}"/>
                    </a:ext>
                  </a:extLst>
                </p:cNvPr>
                <p:cNvSpPr/>
                <p:nvPr/>
              </p:nvSpPr>
              <p:spPr>
                <a:xfrm>
                  <a:off x="10171423" y="3781118"/>
                  <a:ext cx="54225" cy="9525"/>
                </a:xfrm>
                <a:custGeom>
                  <a:avLst/>
                  <a:gdLst>
                    <a:gd name="connsiteX0" fmla="*/ 0 w 54225"/>
                    <a:gd name="connsiteY0" fmla="*/ 0 h 9525"/>
                    <a:gd name="connsiteX1" fmla="*/ 54226 w 5422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225" h="9525">
                      <a:moveTo>
                        <a:pt x="0" y="0"/>
                      </a:moveTo>
                      <a:lnTo>
                        <a:pt x="54226" y="0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C079AC7F-2DB6-039B-3CFD-A119F0E3BCAE}"/>
                    </a:ext>
                  </a:extLst>
                </p:cNvPr>
                <p:cNvSpPr/>
                <p:nvPr/>
              </p:nvSpPr>
              <p:spPr>
                <a:xfrm>
                  <a:off x="11037895" y="3071981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492D0D2E-1595-9EB2-305F-0E022C73CDEF}"/>
                    </a:ext>
                  </a:extLst>
                </p:cNvPr>
                <p:cNvSpPr/>
                <p:nvPr/>
              </p:nvSpPr>
              <p:spPr>
                <a:xfrm>
                  <a:off x="11065008" y="3071981"/>
                  <a:ext cx="9513" cy="375761"/>
                </a:xfrm>
                <a:custGeom>
                  <a:avLst/>
                  <a:gdLst>
                    <a:gd name="connsiteX0" fmla="*/ 0 w 9513"/>
                    <a:gd name="connsiteY0" fmla="*/ 0 h 375761"/>
                    <a:gd name="connsiteX1" fmla="*/ 0 w 9513"/>
                    <a:gd name="connsiteY1" fmla="*/ 375762 h 37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375761">
                      <a:moveTo>
                        <a:pt x="0" y="0"/>
                      </a:moveTo>
                      <a:lnTo>
                        <a:pt x="0" y="375762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179">
                  <a:extLst>
                    <a:ext uri="{FF2B5EF4-FFF2-40B4-BE49-F238E27FC236}">
                      <a16:creationId xmlns:a16="http://schemas.microsoft.com/office/drawing/2014/main" id="{A3BC4365-61E0-7C3E-62D6-6B5AC9AD0273}"/>
                    </a:ext>
                  </a:extLst>
                </p:cNvPr>
                <p:cNvSpPr/>
                <p:nvPr/>
              </p:nvSpPr>
              <p:spPr>
                <a:xfrm>
                  <a:off x="11037895" y="3447743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180">
                  <a:extLst>
                    <a:ext uri="{FF2B5EF4-FFF2-40B4-BE49-F238E27FC236}">
                      <a16:creationId xmlns:a16="http://schemas.microsoft.com/office/drawing/2014/main" id="{CA66A693-2FC0-14F2-0F98-1B179CBCF288}"/>
                    </a:ext>
                  </a:extLst>
                </p:cNvPr>
                <p:cNvSpPr/>
                <p:nvPr/>
              </p:nvSpPr>
              <p:spPr>
                <a:xfrm>
                  <a:off x="8785142" y="3054836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3E2A9869-DE12-D3DC-CE71-42760DFACB8E}"/>
                    </a:ext>
                  </a:extLst>
                </p:cNvPr>
                <p:cNvSpPr/>
                <p:nvPr/>
              </p:nvSpPr>
              <p:spPr>
                <a:xfrm>
                  <a:off x="8812160" y="3054836"/>
                  <a:ext cx="9513" cy="1035559"/>
                </a:xfrm>
                <a:custGeom>
                  <a:avLst/>
                  <a:gdLst>
                    <a:gd name="connsiteX0" fmla="*/ 0 w 9513"/>
                    <a:gd name="connsiteY0" fmla="*/ 0 h 1035559"/>
                    <a:gd name="connsiteX1" fmla="*/ 0 w 9513"/>
                    <a:gd name="connsiteY1" fmla="*/ 1035559 h 1035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1035559">
                      <a:moveTo>
                        <a:pt x="0" y="0"/>
                      </a:moveTo>
                      <a:lnTo>
                        <a:pt x="0" y="1035559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182">
                  <a:extLst>
                    <a:ext uri="{FF2B5EF4-FFF2-40B4-BE49-F238E27FC236}">
                      <a16:creationId xmlns:a16="http://schemas.microsoft.com/office/drawing/2014/main" id="{810D67F1-D5DD-FC8B-A41F-3E0A19391C39}"/>
                    </a:ext>
                  </a:extLst>
                </p:cNvPr>
                <p:cNvSpPr/>
                <p:nvPr/>
              </p:nvSpPr>
              <p:spPr>
                <a:xfrm>
                  <a:off x="8785142" y="4090395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5EB083C6-F103-9611-C76A-30FB9B5ADE52}"/>
                    </a:ext>
                  </a:extLst>
                </p:cNvPr>
                <p:cNvSpPr/>
                <p:nvPr/>
              </p:nvSpPr>
              <p:spPr>
                <a:xfrm>
                  <a:off x="9651615" y="2789469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03C451AD-E882-E162-123F-141F309C6CA8}"/>
                    </a:ext>
                  </a:extLst>
                </p:cNvPr>
                <p:cNvSpPr/>
                <p:nvPr/>
              </p:nvSpPr>
              <p:spPr>
                <a:xfrm>
                  <a:off x="9678633" y="2789469"/>
                  <a:ext cx="9513" cy="553403"/>
                </a:xfrm>
                <a:custGeom>
                  <a:avLst/>
                  <a:gdLst>
                    <a:gd name="connsiteX0" fmla="*/ 0 w 9513"/>
                    <a:gd name="connsiteY0" fmla="*/ 0 h 553403"/>
                    <a:gd name="connsiteX1" fmla="*/ 0 w 9513"/>
                    <a:gd name="connsiteY1" fmla="*/ 553403 h 553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553403">
                      <a:moveTo>
                        <a:pt x="0" y="0"/>
                      </a:moveTo>
                      <a:lnTo>
                        <a:pt x="0" y="553403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FB9F97C7-F079-8AD1-F1B9-FC5009113882}"/>
                    </a:ext>
                  </a:extLst>
                </p:cNvPr>
                <p:cNvSpPr/>
                <p:nvPr/>
              </p:nvSpPr>
              <p:spPr>
                <a:xfrm>
                  <a:off x="9651615" y="3342872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186">
                  <a:extLst>
                    <a:ext uri="{FF2B5EF4-FFF2-40B4-BE49-F238E27FC236}">
                      <a16:creationId xmlns:a16="http://schemas.microsoft.com/office/drawing/2014/main" id="{E03CE06B-B8A2-EA65-C0A8-AE046D2D73FF}"/>
                    </a:ext>
                  </a:extLst>
                </p:cNvPr>
                <p:cNvSpPr/>
                <p:nvPr/>
              </p:nvSpPr>
              <p:spPr>
                <a:xfrm>
                  <a:off x="10517993" y="4155642"/>
                  <a:ext cx="54225" cy="9525"/>
                </a:xfrm>
                <a:custGeom>
                  <a:avLst/>
                  <a:gdLst>
                    <a:gd name="connsiteX0" fmla="*/ 0 w 54225"/>
                    <a:gd name="connsiteY0" fmla="*/ 0 h 9525"/>
                    <a:gd name="connsiteX1" fmla="*/ 54226 w 5422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225" h="9525">
                      <a:moveTo>
                        <a:pt x="0" y="0"/>
                      </a:moveTo>
                      <a:lnTo>
                        <a:pt x="54226" y="0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187">
                  <a:extLst>
                    <a:ext uri="{FF2B5EF4-FFF2-40B4-BE49-F238E27FC236}">
                      <a16:creationId xmlns:a16="http://schemas.microsoft.com/office/drawing/2014/main" id="{EFDE507D-5539-0D2F-7DCB-636CDB77A59D}"/>
                    </a:ext>
                  </a:extLst>
                </p:cNvPr>
                <p:cNvSpPr/>
                <p:nvPr/>
              </p:nvSpPr>
              <p:spPr>
                <a:xfrm>
                  <a:off x="10545106" y="4155642"/>
                  <a:ext cx="9513" cy="348139"/>
                </a:xfrm>
                <a:custGeom>
                  <a:avLst/>
                  <a:gdLst>
                    <a:gd name="connsiteX0" fmla="*/ 0 w 9513"/>
                    <a:gd name="connsiteY0" fmla="*/ 0 h 348139"/>
                    <a:gd name="connsiteX1" fmla="*/ 0 w 9513"/>
                    <a:gd name="connsiteY1" fmla="*/ 348139 h 348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348139">
                      <a:moveTo>
                        <a:pt x="0" y="0"/>
                      </a:moveTo>
                      <a:lnTo>
                        <a:pt x="0" y="348139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075AA7DF-7B5D-E251-6481-AE5995DDEF6D}"/>
                    </a:ext>
                  </a:extLst>
                </p:cNvPr>
                <p:cNvSpPr/>
                <p:nvPr/>
              </p:nvSpPr>
              <p:spPr>
                <a:xfrm>
                  <a:off x="10517993" y="4503781"/>
                  <a:ext cx="54225" cy="9525"/>
                </a:xfrm>
                <a:custGeom>
                  <a:avLst/>
                  <a:gdLst>
                    <a:gd name="connsiteX0" fmla="*/ 0 w 54225"/>
                    <a:gd name="connsiteY0" fmla="*/ 0 h 9525"/>
                    <a:gd name="connsiteX1" fmla="*/ 54226 w 54225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225" h="9525">
                      <a:moveTo>
                        <a:pt x="0" y="0"/>
                      </a:moveTo>
                      <a:lnTo>
                        <a:pt x="54226" y="0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615CEF43-6639-24C9-41C0-32D5EEB91905}"/>
                    </a:ext>
                  </a:extLst>
                </p:cNvPr>
                <p:cNvSpPr/>
                <p:nvPr/>
              </p:nvSpPr>
              <p:spPr>
                <a:xfrm>
                  <a:off x="11384465" y="3624813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F30D64C2-0986-B4C0-73B2-383388DE2203}"/>
                    </a:ext>
                  </a:extLst>
                </p:cNvPr>
                <p:cNvSpPr/>
                <p:nvPr/>
              </p:nvSpPr>
              <p:spPr>
                <a:xfrm>
                  <a:off x="11411579" y="3624813"/>
                  <a:ext cx="9513" cy="319754"/>
                </a:xfrm>
                <a:custGeom>
                  <a:avLst/>
                  <a:gdLst>
                    <a:gd name="connsiteX0" fmla="*/ 0 w 9513"/>
                    <a:gd name="connsiteY0" fmla="*/ 0 h 319754"/>
                    <a:gd name="connsiteX1" fmla="*/ 0 w 9513"/>
                    <a:gd name="connsiteY1" fmla="*/ 319754 h 3197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319754">
                      <a:moveTo>
                        <a:pt x="0" y="0"/>
                      </a:moveTo>
                      <a:lnTo>
                        <a:pt x="0" y="319754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F163AB04-6478-1410-872B-CE1802039034}"/>
                    </a:ext>
                  </a:extLst>
                </p:cNvPr>
                <p:cNvSpPr/>
                <p:nvPr/>
              </p:nvSpPr>
              <p:spPr>
                <a:xfrm>
                  <a:off x="11384465" y="3944567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192">
                  <a:extLst>
                    <a:ext uri="{FF2B5EF4-FFF2-40B4-BE49-F238E27FC236}">
                      <a16:creationId xmlns:a16="http://schemas.microsoft.com/office/drawing/2014/main" id="{2094C7E5-C1F8-0E2D-FE6E-28F48A919A94}"/>
                    </a:ext>
                  </a:extLst>
                </p:cNvPr>
                <p:cNvSpPr/>
                <p:nvPr/>
              </p:nvSpPr>
              <p:spPr>
                <a:xfrm>
                  <a:off x="8611810" y="1714953"/>
                  <a:ext cx="54226" cy="9525"/>
                </a:xfrm>
                <a:custGeom>
                  <a:avLst/>
                  <a:gdLst>
                    <a:gd name="connsiteX0" fmla="*/ 0 w 54226"/>
                    <a:gd name="connsiteY0" fmla="*/ 0 h 9525"/>
                    <a:gd name="connsiteX1" fmla="*/ 54226 w 54226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226" h="9525">
                      <a:moveTo>
                        <a:pt x="0" y="0"/>
                      </a:moveTo>
                      <a:lnTo>
                        <a:pt x="54226" y="0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193">
                  <a:extLst>
                    <a:ext uri="{FF2B5EF4-FFF2-40B4-BE49-F238E27FC236}">
                      <a16:creationId xmlns:a16="http://schemas.microsoft.com/office/drawing/2014/main" id="{F4F1826B-2F1E-71D0-28D1-6CE940379BD8}"/>
                    </a:ext>
                  </a:extLst>
                </p:cNvPr>
                <p:cNvSpPr/>
                <p:nvPr/>
              </p:nvSpPr>
              <p:spPr>
                <a:xfrm>
                  <a:off x="8638923" y="1714953"/>
                  <a:ext cx="9513" cy="1683355"/>
                </a:xfrm>
                <a:custGeom>
                  <a:avLst/>
                  <a:gdLst>
                    <a:gd name="connsiteX0" fmla="*/ 0 w 9513"/>
                    <a:gd name="connsiteY0" fmla="*/ 0 h 1683355"/>
                    <a:gd name="connsiteX1" fmla="*/ 0 w 9513"/>
                    <a:gd name="connsiteY1" fmla="*/ 1683356 h 168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1683355">
                      <a:moveTo>
                        <a:pt x="0" y="0"/>
                      </a:moveTo>
                      <a:lnTo>
                        <a:pt x="0" y="1683356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194">
                  <a:extLst>
                    <a:ext uri="{FF2B5EF4-FFF2-40B4-BE49-F238E27FC236}">
                      <a16:creationId xmlns:a16="http://schemas.microsoft.com/office/drawing/2014/main" id="{29890DCE-B681-C411-4DD4-5DF0405E95A7}"/>
                    </a:ext>
                  </a:extLst>
                </p:cNvPr>
                <p:cNvSpPr/>
                <p:nvPr/>
              </p:nvSpPr>
              <p:spPr>
                <a:xfrm>
                  <a:off x="8611810" y="3398308"/>
                  <a:ext cx="54226" cy="9525"/>
                </a:xfrm>
                <a:custGeom>
                  <a:avLst/>
                  <a:gdLst>
                    <a:gd name="connsiteX0" fmla="*/ 0 w 54226"/>
                    <a:gd name="connsiteY0" fmla="*/ 0 h 9525"/>
                    <a:gd name="connsiteX1" fmla="*/ 54226 w 54226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226" h="9525">
                      <a:moveTo>
                        <a:pt x="0" y="0"/>
                      </a:moveTo>
                      <a:lnTo>
                        <a:pt x="54226" y="0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195">
                  <a:extLst>
                    <a:ext uri="{FF2B5EF4-FFF2-40B4-BE49-F238E27FC236}">
                      <a16:creationId xmlns:a16="http://schemas.microsoft.com/office/drawing/2014/main" id="{D8B7452C-34CD-9FD3-129C-DE998D540DAC}"/>
                    </a:ext>
                  </a:extLst>
                </p:cNvPr>
                <p:cNvSpPr/>
                <p:nvPr/>
              </p:nvSpPr>
              <p:spPr>
                <a:xfrm>
                  <a:off x="9478282" y="1862590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196">
                  <a:extLst>
                    <a:ext uri="{FF2B5EF4-FFF2-40B4-BE49-F238E27FC236}">
                      <a16:creationId xmlns:a16="http://schemas.microsoft.com/office/drawing/2014/main" id="{BFA46BEE-B324-1BBB-3F43-1A0FAABC99BC}"/>
                    </a:ext>
                  </a:extLst>
                </p:cNvPr>
                <p:cNvSpPr/>
                <p:nvPr/>
              </p:nvSpPr>
              <p:spPr>
                <a:xfrm>
                  <a:off x="9505395" y="1862590"/>
                  <a:ext cx="9513" cy="988696"/>
                </a:xfrm>
                <a:custGeom>
                  <a:avLst/>
                  <a:gdLst>
                    <a:gd name="connsiteX0" fmla="*/ 0 w 9513"/>
                    <a:gd name="connsiteY0" fmla="*/ 0 h 988696"/>
                    <a:gd name="connsiteX1" fmla="*/ 0 w 9513"/>
                    <a:gd name="connsiteY1" fmla="*/ 988696 h 988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988696">
                      <a:moveTo>
                        <a:pt x="0" y="0"/>
                      </a:moveTo>
                      <a:lnTo>
                        <a:pt x="0" y="988696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197">
                  <a:extLst>
                    <a:ext uri="{FF2B5EF4-FFF2-40B4-BE49-F238E27FC236}">
                      <a16:creationId xmlns:a16="http://schemas.microsoft.com/office/drawing/2014/main" id="{138C34D5-ADB9-E2AE-600E-2D9451CD919E}"/>
                    </a:ext>
                  </a:extLst>
                </p:cNvPr>
                <p:cNvSpPr/>
                <p:nvPr/>
              </p:nvSpPr>
              <p:spPr>
                <a:xfrm>
                  <a:off x="9478282" y="2851286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198">
                  <a:extLst>
                    <a:ext uri="{FF2B5EF4-FFF2-40B4-BE49-F238E27FC236}">
                      <a16:creationId xmlns:a16="http://schemas.microsoft.com/office/drawing/2014/main" id="{08AFB294-4F29-4530-944E-6AA4081D2863}"/>
                    </a:ext>
                  </a:extLst>
                </p:cNvPr>
                <p:cNvSpPr/>
                <p:nvPr/>
              </p:nvSpPr>
              <p:spPr>
                <a:xfrm>
                  <a:off x="10344755" y="3230477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A442AC56-B666-5785-6F6C-7B9D4F171919}"/>
                    </a:ext>
                  </a:extLst>
                </p:cNvPr>
                <p:cNvSpPr/>
                <p:nvPr/>
              </p:nvSpPr>
              <p:spPr>
                <a:xfrm>
                  <a:off x="10371773" y="3230477"/>
                  <a:ext cx="9513" cy="375761"/>
                </a:xfrm>
                <a:custGeom>
                  <a:avLst/>
                  <a:gdLst>
                    <a:gd name="connsiteX0" fmla="*/ 0 w 9513"/>
                    <a:gd name="connsiteY0" fmla="*/ 0 h 375761"/>
                    <a:gd name="connsiteX1" fmla="*/ 0 w 9513"/>
                    <a:gd name="connsiteY1" fmla="*/ 375762 h 375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375761">
                      <a:moveTo>
                        <a:pt x="0" y="0"/>
                      </a:moveTo>
                      <a:lnTo>
                        <a:pt x="0" y="375762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1DC34AEC-D954-1A95-7ECE-E9BA927C49F1}"/>
                    </a:ext>
                  </a:extLst>
                </p:cNvPr>
                <p:cNvSpPr/>
                <p:nvPr/>
              </p:nvSpPr>
              <p:spPr>
                <a:xfrm>
                  <a:off x="10344755" y="3606239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201">
                  <a:extLst>
                    <a:ext uri="{FF2B5EF4-FFF2-40B4-BE49-F238E27FC236}">
                      <a16:creationId xmlns:a16="http://schemas.microsoft.com/office/drawing/2014/main" id="{2818E1B0-2A0F-B772-5EE1-0A652D2E9CCA}"/>
                    </a:ext>
                  </a:extLst>
                </p:cNvPr>
                <p:cNvSpPr/>
                <p:nvPr/>
              </p:nvSpPr>
              <p:spPr>
                <a:xfrm>
                  <a:off x="11211228" y="2548582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202">
                  <a:extLst>
                    <a:ext uri="{FF2B5EF4-FFF2-40B4-BE49-F238E27FC236}">
                      <a16:creationId xmlns:a16="http://schemas.microsoft.com/office/drawing/2014/main" id="{CD8B21F8-E33B-751A-C86A-508ED91C82AB}"/>
                    </a:ext>
                  </a:extLst>
                </p:cNvPr>
                <p:cNvSpPr/>
                <p:nvPr/>
              </p:nvSpPr>
              <p:spPr>
                <a:xfrm>
                  <a:off x="11238246" y="2548582"/>
                  <a:ext cx="9513" cy="476631"/>
                </a:xfrm>
                <a:custGeom>
                  <a:avLst/>
                  <a:gdLst>
                    <a:gd name="connsiteX0" fmla="*/ 0 w 9513"/>
                    <a:gd name="connsiteY0" fmla="*/ 0 h 476631"/>
                    <a:gd name="connsiteX1" fmla="*/ 0 w 9513"/>
                    <a:gd name="connsiteY1" fmla="*/ 476632 h 476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476631">
                      <a:moveTo>
                        <a:pt x="0" y="0"/>
                      </a:moveTo>
                      <a:lnTo>
                        <a:pt x="0" y="476632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BB740C74-70DB-10B2-E626-7045C177E509}"/>
                    </a:ext>
                  </a:extLst>
                </p:cNvPr>
                <p:cNvSpPr/>
                <p:nvPr/>
              </p:nvSpPr>
              <p:spPr>
                <a:xfrm>
                  <a:off x="11211228" y="3025213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1E90FF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7484BF02-3307-FA8C-2E6E-08C885065274}"/>
                    </a:ext>
                  </a:extLst>
                </p:cNvPr>
                <p:cNvSpPr/>
                <p:nvPr/>
              </p:nvSpPr>
              <p:spPr>
                <a:xfrm>
                  <a:off x="8958380" y="4106398"/>
                  <a:ext cx="54226" cy="9525"/>
                </a:xfrm>
                <a:custGeom>
                  <a:avLst/>
                  <a:gdLst>
                    <a:gd name="connsiteX0" fmla="*/ 0 w 54226"/>
                    <a:gd name="connsiteY0" fmla="*/ 0 h 9525"/>
                    <a:gd name="connsiteX1" fmla="*/ 54226 w 54226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226" h="9525">
                      <a:moveTo>
                        <a:pt x="0" y="0"/>
                      </a:moveTo>
                      <a:lnTo>
                        <a:pt x="54226" y="0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8203028B-3934-B71D-581C-0EF7398D0FAB}"/>
                    </a:ext>
                  </a:extLst>
                </p:cNvPr>
                <p:cNvSpPr/>
                <p:nvPr/>
              </p:nvSpPr>
              <p:spPr>
                <a:xfrm>
                  <a:off x="8985493" y="4106398"/>
                  <a:ext cx="9513" cy="387763"/>
                </a:xfrm>
                <a:custGeom>
                  <a:avLst/>
                  <a:gdLst>
                    <a:gd name="connsiteX0" fmla="*/ 0 w 9513"/>
                    <a:gd name="connsiteY0" fmla="*/ 0 h 387763"/>
                    <a:gd name="connsiteX1" fmla="*/ 0 w 9513"/>
                    <a:gd name="connsiteY1" fmla="*/ 387763 h 387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387763">
                      <a:moveTo>
                        <a:pt x="0" y="0"/>
                      </a:moveTo>
                      <a:lnTo>
                        <a:pt x="0" y="387763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F16CCF23-112B-160B-B30C-AED95E5578AC}"/>
                    </a:ext>
                  </a:extLst>
                </p:cNvPr>
                <p:cNvSpPr/>
                <p:nvPr/>
              </p:nvSpPr>
              <p:spPr>
                <a:xfrm>
                  <a:off x="8958380" y="4494161"/>
                  <a:ext cx="54226" cy="9525"/>
                </a:xfrm>
                <a:custGeom>
                  <a:avLst/>
                  <a:gdLst>
                    <a:gd name="connsiteX0" fmla="*/ 0 w 54226"/>
                    <a:gd name="connsiteY0" fmla="*/ 0 h 9525"/>
                    <a:gd name="connsiteX1" fmla="*/ 54226 w 54226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226" h="9525">
                      <a:moveTo>
                        <a:pt x="0" y="0"/>
                      </a:moveTo>
                      <a:lnTo>
                        <a:pt x="54226" y="0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207">
                  <a:extLst>
                    <a:ext uri="{FF2B5EF4-FFF2-40B4-BE49-F238E27FC236}">
                      <a16:creationId xmlns:a16="http://schemas.microsoft.com/office/drawing/2014/main" id="{316EF3C7-9C1C-C758-FFFE-F840D2B6A420}"/>
                    </a:ext>
                  </a:extLst>
                </p:cNvPr>
                <p:cNvSpPr/>
                <p:nvPr/>
              </p:nvSpPr>
              <p:spPr>
                <a:xfrm>
                  <a:off x="9824852" y="2050042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208">
                  <a:extLst>
                    <a:ext uri="{FF2B5EF4-FFF2-40B4-BE49-F238E27FC236}">
                      <a16:creationId xmlns:a16="http://schemas.microsoft.com/office/drawing/2014/main" id="{003CDD4D-1BA5-FF62-3305-36AECC3E5CB0}"/>
                    </a:ext>
                  </a:extLst>
                </p:cNvPr>
                <p:cNvSpPr/>
                <p:nvPr/>
              </p:nvSpPr>
              <p:spPr>
                <a:xfrm>
                  <a:off x="9851965" y="2050042"/>
                  <a:ext cx="9513" cy="1386556"/>
                </a:xfrm>
                <a:custGeom>
                  <a:avLst/>
                  <a:gdLst>
                    <a:gd name="connsiteX0" fmla="*/ 0 w 9513"/>
                    <a:gd name="connsiteY0" fmla="*/ 0 h 1386556"/>
                    <a:gd name="connsiteX1" fmla="*/ 0 w 9513"/>
                    <a:gd name="connsiteY1" fmla="*/ 1386556 h 1386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1386556">
                      <a:moveTo>
                        <a:pt x="0" y="0"/>
                      </a:moveTo>
                      <a:lnTo>
                        <a:pt x="0" y="1386556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209">
                  <a:extLst>
                    <a:ext uri="{FF2B5EF4-FFF2-40B4-BE49-F238E27FC236}">
                      <a16:creationId xmlns:a16="http://schemas.microsoft.com/office/drawing/2014/main" id="{DEA0F7DA-FE58-3F2C-5460-2FAFB4FA1F67}"/>
                    </a:ext>
                  </a:extLst>
                </p:cNvPr>
                <p:cNvSpPr/>
                <p:nvPr/>
              </p:nvSpPr>
              <p:spPr>
                <a:xfrm>
                  <a:off x="9824852" y="3436599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210">
                  <a:extLst>
                    <a:ext uri="{FF2B5EF4-FFF2-40B4-BE49-F238E27FC236}">
                      <a16:creationId xmlns:a16="http://schemas.microsoft.com/office/drawing/2014/main" id="{3353A175-2F6F-738B-B235-F4D37E057D99}"/>
                    </a:ext>
                  </a:extLst>
                </p:cNvPr>
                <p:cNvSpPr/>
                <p:nvPr/>
              </p:nvSpPr>
              <p:spPr>
                <a:xfrm>
                  <a:off x="10691325" y="3799216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211">
                  <a:extLst>
                    <a:ext uri="{FF2B5EF4-FFF2-40B4-BE49-F238E27FC236}">
                      <a16:creationId xmlns:a16="http://schemas.microsoft.com/office/drawing/2014/main" id="{6968493C-A739-ECD4-D779-78BBDAABB9E1}"/>
                    </a:ext>
                  </a:extLst>
                </p:cNvPr>
                <p:cNvSpPr/>
                <p:nvPr/>
              </p:nvSpPr>
              <p:spPr>
                <a:xfrm>
                  <a:off x="10718438" y="3799216"/>
                  <a:ext cx="9513" cy="366046"/>
                </a:xfrm>
                <a:custGeom>
                  <a:avLst/>
                  <a:gdLst>
                    <a:gd name="connsiteX0" fmla="*/ 0 w 9513"/>
                    <a:gd name="connsiteY0" fmla="*/ 0 h 366046"/>
                    <a:gd name="connsiteX1" fmla="*/ 0 w 9513"/>
                    <a:gd name="connsiteY1" fmla="*/ 366046 h 366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366046">
                      <a:moveTo>
                        <a:pt x="0" y="0"/>
                      </a:moveTo>
                      <a:lnTo>
                        <a:pt x="0" y="366046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212">
                  <a:extLst>
                    <a:ext uri="{FF2B5EF4-FFF2-40B4-BE49-F238E27FC236}">
                      <a16:creationId xmlns:a16="http://schemas.microsoft.com/office/drawing/2014/main" id="{E4F0F46A-9534-79CD-F537-A2FFFE71C387}"/>
                    </a:ext>
                  </a:extLst>
                </p:cNvPr>
                <p:cNvSpPr/>
                <p:nvPr/>
              </p:nvSpPr>
              <p:spPr>
                <a:xfrm>
                  <a:off x="10691325" y="4165262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213">
                  <a:extLst>
                    <a:ext uri="{FF2B5EF4-FFF2-40B4-BE49-F238E27FC236}">
                      <a16:creationId xmlns:a16="http://schemas.microsoft.com/office/drawing/2014/main" id="{91F531ED-8177-B43D-4699-BB62B8225E5F}"/>
                    </a:ext>
                  </a:extLst>
                </p:cNvPr>
                <p:cNvSpPr/>
                <p:nvPr/>
              </p:nvSpPr>
              <p:spPr>
                <a:xfrm>
                  <a:off x="11557798" y="3711110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214">
                  <a:extLst>
                    <a:ext uri="{FF2B5EF4-FFF2-40B4-BE49-F238E27FC236}">
                      <a16:creationId xmlns:a16="http://schemas.microsoft.com/office/drawing/2014/main" id="{B9058D93-4B16-120D-2D36-26F33BE48F47}"/>
                    </a:ext>
                  </a:extLst>
                </p:cNvPr>
                <p:cNvSpPr/>
                <p:nvPr/>
              </p:nvSpPr>
              <p:spPr>
                <a:xfrm>
                  <a:off x="11584816" y="3711110"/>
                  <a:ext cx="9513" cy="360616"/>
                </a:xfrm>
                <a:custGeom>
                  <a:avLst/>
                  <a:gdLst>
                    <a:gd name="connsiteX0" fmla="*/ 0 w 9513"/>
                    <a:gd name="connsiteY0" fmla="*/ 0 h 360616"/>
                    <a:gd name="connsiteX1" fmla="*/ 0 w 9513"/>
                    <a:gd name="connsiteY1" fmla="*/ 360617 h 360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3" h="360616">
                      <a:moveTo>
                        <a:pt x="0" y="0"/>
                      </a:moveTo>
                      <a:lnTo>
                        <a:pt x="0" y="360617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215">
                  <a:extLst>
                    <a:ext uri="{FF2B5EF4-FFF2-40B4-BE49-F238E27FC236}">
                      <a16:creationId xmlns:a16="http://schemas.microsoft.com/office/drawing/2014/main" id="{0F4FD975-3C60-646C-FEF0-199FF58CCBEC}"/>
                    </a:ext>
                  </a:extLst>
                </p:cNvPr>
                <p:cNvSpPr/>
                <p:nvPr/>
              </p:nvSpPr>
              <p:spPr>
                <a:xfrm>
                  <a:off x="11557798" y="4071726"/>
                  <a:ext cx="54130" cy="9525"/>
                </a:xfrm>
                <a:custGeom>
                  <a:avLst/>
                  <a:gdLst>
                    <a:gd name="connsiteX0" fmla="*/ 0 w 54130"/>
                    <a:gd name="connsiteY0" fmla="*/ 0 h 9525"/>
                    <a:gd name="connsiteX1" fmla="*/ 54131 w 5413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130" h="9525">
                      <a:moveTo>
                        <a:pt x="0" y="0"/>
                      </a:moveTo>
                      <a:lnTo>
                        <a:pt x="54131" y="0"/>
                      </a:lnTo>
                    </a:path>
                  </a:pathLst>
                </a:custGeom>
                <a:noFill/>
                <a:ln w="12400" cap="flat">
                  <a:solidFill>
                    <a:srgbClr val="8B0000"/>
                  </a:solidFill>
                  <a:prstDash val="solid"/>
                  <a:round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64333AE4-CAAD-A445-2AD1-A4436548CE4F}"/>
                  </a:ext>
                </a:extLst>
              </p:cNvPr>
              <p:cNvSpPr txBox="1"/>
              <p:nvPr/>
            </p:nvSpPr>
            <p:spPr>
              <a:xfrm rot="18900000">
                <a:off x="7838555" y="4720283"/>
                <a:ext cx="453970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200">
                    <a:ln/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0.06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12212B4A-E994-AEFC-7EF5-D6766002F6DE}"/>
                  </a:ext>
                </a:extLst>
              </p:cNvPr>
              <p:cNvSpPr txBox="1"/>
              <p:nvPr/>
            </p:nvSpPr>
            <p:spPr>
              <a:xfrm rot="18900000">
                <a:off x="7838555" y="3925230"/>
                <a:ext cx="453970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200">
                    <a:ln/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0.08</a:t>
                </a: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ECA818B-F031-576E-870A-CB77BC2138E6}"/>
                  </a:ext>
                </a:extLst>
              </p:cNvPr>
              <p:cNvSpPr txBox="1"/>
              <p:nvPr/>
            </p:nvSpPr>
            <p:spPr>
              <a:xfrm rot="18900000">
                <a:off x="7838555" y="3130273"/>
                <a:ext cx="453970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200">
                    <a:ln/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0.10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C97995DD-C7C1-6829-DC71-10E98BD61DA7}"/>
                  </a:ext>
                </a:extLst>
              </p:cNvPr>
              <p:cNvSpPr txBox="1"/>
              <p:nvPr/>
            </p:nvSpPr>
            <p:spPr>
              <a:xfrm rot="18900000">
                <a:off x="7838555" y="2335315"/>
                <a:ext cx="453970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200">
                    <a:ln/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0.12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C3E87105-65FF-3CF5-D05B-053459602EE1}"/>
                  </a:ext>
                </a:extLst>
              </p:cNvPr>
              <p:cNvSpPr txBox="1"/>
              <p:nvPr/>
            </p:nvSpPr>
            <p:spPr>
              <a:xfrm rot="18900000">
                <a:off x="7838555" y="1540358"/>
                <a:ext cx="453970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200">
                    <a:ln/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0.14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060965A0-0283-585F-C6C6-1371A45B3CE2}"/>
                  </a:ext>
                </a:extLst>
              </p:cNvPr>
              <p:cNvSpPr txBox="1"/>
              <p:nvPr/>
            </p:nvSpPr>
            <p:spPr>
              <a:xfrm rot="18900000">
                <a:off x="7838555" y="745400"/>
                <a:ext cx="453970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200">
                    <a:ln/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0.16</a:t>
                </a: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20B16200-3645-BBA9-0E57-8BFE41966C29}"/>
                  </a:ext>
                </a:extLst>
              </p:cNvPr>
              <p:cNvSpPr/>
              <p:nvPr/>
            </p:nvSpPr>
            <p:spPr>
              <a:xfrm>
                <a:off x="8179620" y="4770291"/>
                <a:ext cx="26066" cy="9525"/>
              </a:xfrm>
              <a:custGeom>
                <a:avLst/>
                <a:gdLst>
                  <a:gd name="connsiteX0" fmla="*/ 0 w 26066"/>
                  <a:gd name="connsiteY0" fmla="*/ 0 h 9525"/>
                  <a:gd name="connsiteX1" fmla="*/ 26067 w 26066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66" h="9525">
                    <a:moveTo>
                      <a:pt x="0" y="0"/>
                    </a:moveTo>
                    <a:lnTo>
                      <a:pt x="26067" y="0"/>
                    </a:lnTo>
                  </a:path>
                </a:pathLst>
              </a:custGeom>
              <a:noFill/>
              <a:ln w="7759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9E086DA5-6BF2-A240-01F2-254C5F931DE1}"/>
                  </a:ext>
                </a:extLst>
              </p:cNvPr>
              <p:cNvSpPr/>
              <p:nvPr/>
            </p:nvSpPr>
            <p:spPr>
              <a:xfrm>
                <a:off x="8179620" y="3975333"/>
                <a:ext cx="26066" cy="9525"/>
              </a:xfrm>
              <a:custGeom>
                <a:avLst/>
                <a:gdLst>
                  <a:gd name="connsiteX0" fmla="*/ 0 w 26066"/>
                  <a:gd name="connsiteY0" fmla="*/ 0 h 9525"/>
                  <a:gd name="connsiteX1" fmla="*/ 26067 w 26066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66" h="9525">
                    <a:moveTo>
                      <a:pt x="0" y="0"/>
                    </a:moveTo>
                    <a:lnTo>
                      <a:pt x="26067" y="0"/>
                    </a:lnTo>
                  </a:path>
                </a:pathLst>
              </a:custGeom>
              <a:noFill/>
              <a:ln w="7759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8422A8B0-3EC8-BCF0-73A9-2E71EFB72687}"/>
                  </a:ext>
                </a:extLst>
              </p:cNvPr>
              <p:cNvSpPr/>
              <p:nvPr/>
            </p:nvSpPr>
            <p:spPr>
              <a:xfrm>
                <a:off x="8179620" y="3180376"/>
                <a:ext cx="26066" cy="9525"/>
              </a:xfrm>
              <a:custGeom>
                <a:avLst/>
                <a:gdLst>
                  <a:gd name="connsiteX0" fmla="*/ 0 w 26066"/>
                  <a:gd name="connsiteY0" fmla="*/ 0 h 9525"/>
                  <a:gd name="connsiteX1" fmla="*/ 26067 w 26066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66" h="9525">
                    <a:moveTo>
                      <a:pt x="0" y="0"/>
                    </a:moveTo>
                    <a:lnTo>
                      <a:pt x="26067" y="0"/>
                    </a:lnTo>
                  </a:path>
                </a:pathLst>
              </a:custGeom>
              <a:noFill/>
              <a:ln w="7759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40044AE7-ED68-6751-1860-F260701661D6}"/>
                  </a:ext>
                </a:extLst>
              </p:cNvPr>
              <p:cNvSpPr/>
              <p:nvPr/>
            </p:nvSpPr>
            <p:spPr>
              <a:xfrm>
                <a:off x="8179620" y="2385418"/>
                <a:ext cx="26066" cy="9525"/>
              </a:xfrm>
              <a:custGeom>
                <a:avLst/>
                <a:gdLst>
                  <a:gd name="connsiteX0" fmla="*/ 0 w 26066"/>
                  <a:gd name="connsiteY0" fmla="*/ 0 h 9525"/>
                  <a:gd name="connsiteX1" fmla="*/ 26067 w 26066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66" h="9525">
                    <a:moveTo>
                      <a:pt x="0" y="0"/>
                    </a:moveTo>
                    <a:lnTo>
                      <a:pt x="26067" y="0"/>
                    </a:lnTo>
                  </a:path>
                </a:pathLst>
              </a:custGeom>
              <a:noFill/>
              <a:ln w="7759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7F41CE2B-062C-0827-D4F8-985810BECED1}"/>
                  </a:ext>
                </a:extLst>
              </p:cNvPr>
              <p:cNvSpPr/>
              <p:nvPr/>
            </p:nvSpPr>
            <p:spPr>
              <a:xfrm>
                <a:off x="8179620" y="1590461"/>
                <a:ext cx="26066" cy="9525"/>
              </a:xfrm>
              <a:custGeom>
                <a:avLst/>
                <a:gdLst>
                  <a:gd name="connsiteX0" fmla="*/ 0 w 26066"/>
                  <a:gd name="connsiteY0" fmla="*/ 0 h 9525"/>
                  <a:gd name="connsiteX1" fmla="*/ 26067 w 26066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66" h="9525">
                    <a:moveTo>
                      <a:pt x="0" y="0"/>
                    </a:moveTo>
                    <a:lnTo>
                      <a:pt x="26067" y="0"/>
                    </a:lnTo>
                  </a:path>
                </a:pathLst>
              </a:custGeom>
              <a:noFill/>
              <a:ln w="7759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80DC276-8B1F-BF3F-0DC0-F3EAD30A9777}"/>
                  </a:ext>
                </a:extLst>
              </p:cNvPr>
              <p:cNvSpPr/>
              <p:nvPr/>
            </p:nvSpPr>
            <p:spPr>
              <a:xfrm>
                <a:off x="8179620" y="795503"/>
                <a:ext cx="26066" cy="9525"/>
              </a:xfrm>
              <a:custGeom>
                <a:avLst/>
                <a:gdLst>
                  <a:gd name="connsiteX0" fmla="*/ 0 w 26066"/>
                  <a:gd name="connsiteY0" fmla="*/ 0 h 9525"/>
                  <a:gd name="connsiteX1" fmla="*/ 26067 w 26066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66" h="9525">
                    <a:moveTo>
                      <a:pt x="0" y="0"/>
                    </a:moveTo>
                    <a:lnTo>
                      <a:pt x="26067" y="0"/>
                    </a:lnTo>
                  </a:path>
                </a:pathLst>
              </a:custGeom>
              <a:noFill/>
              <a:ln w="7759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11BD51FA-4CA7-6358-E2DE-40F8789C473D}"/>
                  </a:ext>
                </a:extLst>
              </p:cNvPr>
              <p:cNvSpPr/>
              <p:nvPr/>
            </p:nvSpPr>
            <p:spPr>
              <a:xfrm>
                <a:off x="8725589" y="4968983"/>
                <a:ext cx="9513" cy="26098"/>
              </a:xfrm>
              <a:custGeom>
                <a:avLst/>
                <a:gdLst>
                  <a:gd name="connsiteX0" fmla="*/ 0 w 9513"/>
                  <a:gd name="connsiteY0" fmla="*/ 26098 h 26098"/>
                  <a:gd name="connsiteX1" fmla="*/ 0 w 9513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3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noFill/>
              <a:ln w="7759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A9EB648B-2F2A-8C02-7C34-9796044C594B}"/>
                  </a:ext>
                </a:extLst>
              </p:cNvPr>
              <p:cNvSpPr/>
              <p:nvPr/>
            </p:nvSpPr>
            <p:spPr>
              <a:xfrm>
                <a:off x="9591967" y="4968983"/>
                <a:ext cx="9513" cy="26098"/>
              </a:xfrm>
              <a:custGeom>
                <a:avLst/>
                <a:gdLst>
                  <a:gd name="connsiteX0" fmla="*/ 0 w 9513"/>
                  <a:gd name="connsiteY0" fmla="*/ 26098 h 26098"/>
                  <a:gd name="connsiteX1" fmla="*/ 0 w 9513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3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noFill/>
              <a:ln w="7759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7D3085B9-B065-06A5-3F0C-0C7ABC7F4831}"/>
                  </a:ext>
                </a:extLst>
              </p:cNvPr>
              <p:cNvSpPr/>
              <p:nvPr/>
            </p:nvSpPr>
            <p:spPr>
              <a:xfrm>
                <a:off x="10458439" y="4968983"/>
                <a:ext cx="9513" cy="26098"/>
              </a:xfrm>
              <a:custGeom>
                <a:avLst/>
                <a:gdLst>
                  <a:gd name="connsiteX0" fmla="*/ 0 w 9513"/>
                  <a:gd name="connsiteY0" fmla="*/ 26098 h 26098"/>
                  <a:gd name="connsiteX1" fmla="*/ 0 w 9513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3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noFill/>
              <a:ln w="7759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113942B1-BBD4-42B7-9A3C-5CC260F0E2AF}"/>
                  </a:ext>
                </a:extLst>
              </p:cNvPr>
              <p:cNvSpPr/>
              <p:nvPr/>
            </p:nvSpPr>
            <p:spPr>
              <a:xfrm>
                <a:off x="11324912" y="4968983"/>
                <a:ext cx="9513" cy="26098"/>
              </a:xfrm>
              <a:custGeom>
                <a:avLst/>
                <a:gdLst>
                  <a:gd name="connsiteX0" fmla="*/ 0 w 9513"/>
                  <a:gd name="connsiteY0" fmla="*/ 26098 h 26098"/>
                  <a:gd name="connsiteX1" fmla="*/ 0 w 9513"/>
                  <a:gd name="connsiteY1" fmla="*/ 0 h 26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13" h="26098">
                    <a:moveTo>
                      <a:pt x="0" y="26098"/>
                    </a:moveTo>
                    <a:lnTo>
                      <a:pt x="0" y="0"/>
                    </a:lnTo>
                  </a:path>
                </a:pathLst>
              </a:custGeom>
              <a:noFill/>
              <a:ln w="7759" cap="flat">
                <a:solidFill>
                  <a:srgbClr val="333333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9B1F8539-F0FD-31B3-DBF4-F8124E702BDF}"/>
                  </a:ext>
                </a:extLst>
              </p:cNvPr>
              <p:cNvSpPr txBox="1"/>
              <p:nvPr/>
            </p:nvSpPr>
            <p:spPr>
              <a:xfrm rot="18900000">
                <a:off x="7380601" y="5414758"/>
                <a:ext cx="1731564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200">
                    <a:ln/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Elevated NO3 No E. coli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16B43C1-653E-A688-9E34-A6FAE54AC2CF}"/>
                  </a:ext>
                </a:extLst>
              </p:cNvPr>
              <p:cNvSpPr txBox="1"/>
              <p:nvPr/>
            </p:nvSpPr>
            <p:spPr>
              <a:xfrm rot="18900000">
                <a:off x="8331202" y="5381082"/>
                <a:ext cx="1630575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200">
                    <a:ln/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Elevated NO3 + E. coli</a:t>
                </a:r>
              </a:p>
            </p:txBody>
          </p:sp>
        </p:grp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6FCEBD6F-7A83-54C2-FFE4-5E5751E85FFF}"/>
                </a:ext>
              </a:extLst>
            </p:cNvPr>
            <p:cNvSpPr txBox="1"/>
            <p:nvPr/>
          </p:nvSpPr>
          <p:spPr>
            <a:xfrm rot="18900000">
              <a:off x="8940384" y="5482110"/>
              <a:ext cx="1943161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Background NO3 No E. coli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4DE53C62-8301-9BE4-7EE1-038DD313730E}"/>
                </a:ext>
              </a:extLst>
            </p:cNvPr>
            <p:cNvSpPr txBox="1"/>
            <p:nvPr/>
          </p:nvSpPr>
          <p:spPr>
            <a:xfrm rot="18900000">
              <a:off x="9890987" y="5448434"/>
              <a:ext cx="1842171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20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Background NO3 + E. coli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36BA495D-C419-E62A-9A35-9A5DE4230984}"/>
              </a:ext>
            </a:extLst>
          </p:cNvPr>
          <p:cNvGrpSpPr/>
          <p:nvPr/>
        </p:nvGrpSpPr>
        <p:grpSpPr>
          <a:xfrm>
            <a:off x="8695506" y="2701685"/>
            <a:ext cx="1486304" cy="628630"/>
            <a:chOff x="5809171" y="925300"/>
            <a:chExt cx="1486304" cy="628630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87003A2E-B1E6-EE87-106C-29013CAF7021}"/>
                </a:ext>
              </a:extLst>
            </p:cNvPr>
            <p:cNvSpPr txBox="1"/>
            <p:nvPr/>
          </p:nvSpPr>
          <p:spPr>
            <a:xfrm>
              <a:off x="5809171" y="925300"/>
              <a:ext cx="1486304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Feeding treatment</a:t>
              </a: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22B53B36-9737-8B34-7FB5-52BF645E93DC}"/>
                </a:ext>
              </a:extLst>
            </p:cNvPr>
            <p:cNvSpPr/>
            <p:nvPr/>
          </p:nvSpPr>
          <p:spPr>
            <a:xfrm>
              <a:off x="5900611" y="1162663"/>
              <a:ext cx="164390" cy="164592"/>
            </a:xfrm>
            <a:custGeom>
              <a:avLst/>
              <a:gdLst>
                <a:gd name="connsiteX0" fmla="*/ 0 w 164390"/>
                <a:gd name="connsiteY0" fmla="*/ 0 h 164592"/>
                <a:gd name="connsiteX1" fmla="*/ 164390 w 164390"/>
                <a:gd name="connsiteY1" fmla="*/ 0 h 164592"/>
                <a:gd name="connsiteX2" fmla="*/ 164390 w 164390"/>
                <a:gd name="connsiteY2" fmla="*/ 164592 h 164592"/>
                <a:gd name="connsiteX3" fmla="*/ 0 w 164390"/>
                <a:gd name="connsiteY3" fmla="*/ 164592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390" h="164592">
                  <a:moveTo>
                    <a:pt x="0" y="0"/>
                  </a:moveTo>
                  <a:lnTo>
                    <a:pt x="164390" y="0"/>
                  </a:lnTo>
                  <a:lnTo>
                    <a:pt x="164390" y="164592"/>
                  </a:lnTo>
                  <a:lnTo>
                    <a:pt x="0" y="164592"/>
                  </a:lnTo>
                  <a:close/>
                </a:path>
              </a:pathLst>
            </a:custGeom>
            <a:solidFill>
              <a:srgbClr val="EBEBEB"/>
            </a:solidFill>
            <a:ln w="7759" cap="rnd">
              <a:noFill/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70B5FD71-6F23-9910-B308-54724FB1BA84}"/>
                </a:ext>
              </a:extLst>
            </p:cNvPr>
            <p:cNvSpPr/>
            <p:nvPr/>
          </p:nvSpPr>
          <p:spPr>
            <a:xfrm>
              <a:off x="5933717" y="1195810"/>
              <a:ext cx="98082" cy="98298"/>
            </a:xfrm>
            <a:custGeom>
              <a:avLst/>
              <a:gdLst>
                <a:gd name="connsiteX0" fmla="*/ 0 w 98082"/>
                <a:gd name="connsiteY0" fmla="*/ 98298 h 98298"/>
                <a:gd name="connsiteX1" fmla="*/ 98082 w 98082"/>
                <a:gd name="connsiteY1" fmla="*/ 98298 h 98298"/>
                <a:gd name="connsiteX2" fmla="*/ 98082 w 98082"/>
                <a:gd name="connsiteY2" fmla="*/ 0 h 98298"/>
                <a:gd name="connsiteX3" fmla="*/ 0 w 98082"/>
                <a:gd name="connsiteY3" fmla="*/ 0 h 9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082" h="98298">
                  <a:moveTo>
                    <a:pt x="0" y="98298"/>
                  </a:moveTo>
                  <a:lnTo>
                    <a:pt x="98082" y="98298"/>
                  </a:lnTo>
                  <a:lnTo>
                    <a:pt x="980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5149" cap="rnd">
              <a:noFill/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4D50B666-3B34-EB80-0992-6860C7C359CE}"/>
                </a:ext>
              </a:extLst>
            </p:cNvPr>
            <p:cNvSpPr/>
            <p:nvPr/>
          </p:nvSpPr>
          <p:spPr>
            <a:xfrm>
              <a:off x="5900611" y="1327256"/>
              <a:ext cx="164390" cy="164592"/>
            </a:xfrm>
            <a:custGeom>
              <a:avLst/>
              <a:gdLst>
                <a:gd name="connsiteX0" fmla="*/ 0 w 164390"/>
                <a:gd name="connsiteY0" fmla="*/ 0 h 164592"/>
                <a:gd name="connsiteX1" fmla="*/ 164390 w 164390"/>
                <a:gd name="connsiteY1" fmla="*/ 0 h 164592"/>
                <a:gd name="connsiteX2" fmla="*/ 164390 w 164390"/>
                <a:gd name="connsiteY2" fmla="*/ 164592 h 164592"/>
                <a:gd name="connsiteX3" fmla="*/ 0 w 164390"/>
                <a:gd name="connsiteY3" fmla="*/ 164592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390" h="164592">
                  <a:moveTo>
                    <a:pt x="0" y="0"/>
                  </a:moveTo>
                  <a:lnTo>
                    <a:pt x="164390" y="0"/>
                  </a:lnTo>
                  <a:lnTo>
                    <a:pt x="164390" y="164592"/>
                  </a:lnTo>
                  <a:lnTo>
                    <a:pt x="0" y="164592"/>
                  </a:lnTo>
                  <a:close/>
                </a:path>
              </a:pathLst>
            </a:custGeom>
            <a:solidFill>
              <a:srgbClr val="EBEBEB"/>
            </a:solidFill>
            <a:ln w="7759" cap="rnd">
              <a:noFill/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DE37533-E508-68DF-EF52-22E6763763D8}"/>
                </a:ext>
              </a:extLst>
            </p:cNvPr>
            <p:cNvSpPr/>
            <p:nvPr/>
          </p:nvSpPr>
          <p:spPr>
            <a:xfrm>
              <a:off x="5933717" y="1360403"/>
              <a:ext cx="98082" cy="98298"/>
            </a:xfrm>
            <a:custGeom>
              <a:avLst/>
              <a:gdLst>
                <a:gd name="connsiteX0" fmla="*/ 0 w 98082"/>
                <a:gd name="connsiteY0" fmla="*/ 98298 h 98298"/>
                <a:gd name="connsiteX1" fmla="*/ 98082 w 98082"/>
                <a:gd name="connsiteY1" fmla="*/ 0 h 9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82" h="98298">
                  <a:moveTo>
                    <a:pt x="0" y="98298"/>
                  </a:moveTo>
                  <a:lnTo>
                    <a:pt x="98082" y="0"/>
                  </a:lnTo>
                </a:path>
              </a:pathLst>
            </a:custGeom>
            <a:ln w="5149" cap="rnd">
              <a:solidFill>
                <a:srgbClr val="000000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F5557DBE-F094-F0E6-1A88-CAEA5C3C3AB7}"/>
                </a:ext>
              </a:extLst>
            </p:cNvPr>
            <p:cNvSpPr/>
            <p:nvPr/>
          </p:nvSpPr>
          <p:spPr>
            <a:xfrm>
              <a:off x="5933717" y="1360403"/>
              <a:ext cx="98082" cy="98298"/>
            </a:xfrm>
            <a:custGeom>
              <a:avLst/>
              <a:gdLst>
                <a:gd name="connsiteX0" fmla="*/ 0 w 98082"/>
                <a:gd name="connsiteY0" fmla="*/ 0 h 98298"/>
                <a:gd name="connsiteX1" fmla="*/ 98082 w 98082"/>
                <a:gd name="connsiteY1" fmla="*/ 98298 h 9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082" h="98298">
                  <a:moveTo>
                    <a:pt x="0" y="0"/>
                  </a:moveTo>
                  <a:lnTo>
                    <a:pt x="98082" y="98298"/>
                  </a:lnTo>
                </a:path>
              </a:pathLst>
            </a:custGeom>
            <a:ln w="5149" cap="rnd">
              <a:solidFill>
                <a:srgbClr val="000000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87803F7F-FA19-C586-E8D8-DF1BF46C9613}"/>
                </a:ext>
              </a:extLst>
            </p:cNvPr>
            <p:cNvSpPr/>
            <p:nvPr/>
          </p:nvSpPr>
          <p:spPr>
            <a:xfrm>
              <a:off x="5913359" y="1409552"/>
              <a:ext cx="138799" cy="9525"/>
            </a:xfrm>
            <a:custGeom>
              <a:avLst/>
              <a:gdLst>
                <a:gd name="connsiteX0" fmla="*/ 0 w 138799"/>
                <a:gd name="connsiteY0" fmla="*/ 0 h 9525"/>
                <a:gd name="connsiteX1" fmla="*/ 138799 w 13879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799" h="9525">
                  <a:moveTo>
                    <a:pt x="0" y="0"/>
                  </a:moveTo>
                  <a:lnTo>
                    <a:pt x="138799" y="0"/>
                  </a:lnTo>
                </a:path>
              </a:pathLst>
            </a:custGeom>
            <a:ln w="5149" cap="rnd">
              <a:solidFill>
                <a:srgbClr val="000000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4C5E2304-C863-CD95-1CEA-6954CCE46581}"/>
                </a:ext>
              </a:extLst>
            </p:cNvPr>
            <p:cNvSpPr/>
            <p:nvPr/>
          </p:nvSpPr>
          <p:spPr>
            <a:xfrm>
              <a:off x="5982806" y="1340114"/>
              <a:ext cx="9513" cy="138874"/>
            </a:xfrm>
            <a:custGeom>
              <a:avLst/>
              <a:gdLst>
                <a:gd name="connsiteX0" fmla="*/ 0 w 9513"/>
                <a:gd name="connsiteY0" fmla="*/ 138875 h 138874"/>
                <a:gd name="connsiteX1" fmla="*/ 0 w 9513"/>
                <a:gd name="connsiteY1" fmla="*/ 0 h 138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3" h="138874">
                  <a:moveTo>
                    <a:pt x="0" y="138875"/>
                  </a:moveTo>
                  <a:lnTo>
                    <a:pt x="0" y="0"/>
                  </a:lnTo>
                </a:path>
              </a:pathLst>
            </a:custGeom>
            <a:ln w="5149" cap="rnd">
              <a:solidFill>
                <a:srgbClr val="000000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8667A3B7-B0B9-EEC4-1BCD-AB91C02A09A2}"/>
                </a:ext>
              </a:extLst>
            </p:cNvPr>
            <p:cNvSpPr txBox="1"/>
            <p:nvPr/>
          </p:nvSpPr>
          <p:spPr>
            <a:xfrm>
              <a:off x="6025599" y="1135422"/>
              <a:ext cx="386644" cy="2539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5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Fed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EE77633-154D-4388-B036-5A42FF7385BD}"/>
                </a:ext>
              </a:extLst>
            </p:cNvPr>
            <p:cNvSpPr txBox="1"/>
            <p:nvPr/>
          </p:nvSpPr>
          <p:spPr>
            <a:xfrm>
              <a:off x="6025599" y="1300014"/>
              <a:ext cx="595035" cy="2539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5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Starved</a:t>
              </a:r>
            </a:p>
          </p:txBody>
        </p:sp>
      </p:grpSp>
      <p:sp>
        <p:nvSpPr>
          <p:cNvPr id="12" name="Freeform 11">
            <a:extLst>
              <a:ext uri="{FF2B5EF4-FFF2-40B4-BE49-F238E27FC236}">
                <a16:creationId xmlns:a16="http://schemas.microsoft.com/office/drawing/2014/main" id="{4406F4AB-CDF4-E571-57E3-E1DEFD8C0D7E}"/>
              </a:ext>
            </a:extLst>
          </p:cNvPr>
          <p:cNvSpPr/>
          <p:nvPr/>
        </p:nvSpPr>
        <p:spPr>
          <a:xfrm>
            <a:off x="4811461" y="676832"/>
            <a:ext cx="3639128" cy="4372265"/>
          </a:xfrm>
          <a:custGeom>
            <a:avLst/>
            <a:gdLst>
              <a:gd name="connsiteX0" fmla="*/ 0 w 3639128"/>
              <a:gd name="connsiteY0" fmla="*/ 0 h 4372265"/>
              <a:gd name="connsiteX1" fmla="*/ 3639129 w 3639128"/>
              <a:gd name="connsiteY1" fmla="*/ 0 h 4372265"/>
              <a:gd name="connsiteX2" fmla="*/ 3639129 w 3639128"/>
              <a:gd name="connsiteY2" fmla="*/ 4372266 h 4372265"/>
              <a:gd name="connsiteX3" fmla="*/ 0 w 3639128"/>
              <a:gd name="connsiteY3" fmla="*/ 4372266 h 437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9128" h="4372265">
                <a:moveTo>
                  <a:pt x="0" y="0"/>
                </a:moveTo>
                <a:lnTo>
                  <a:pt x="3639129" y="0"/>
                </a:lnTo>
                <a:lnTo>
                  <a:pt x="3639129" y="4372266"/>
                </a:lnTo>
                <a:lnTo>
                  <a:pt x="0" y="4372266"/>
                </a:lnTo>
                <a:close/>
              </a:path>
            </a:pathLst>
          </a:custGeom>
          <a:solidFill>
            <a:srgbClr val="EBEBEB"/>
          </a:solidFill>
          <a:ln w="775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10CD19A-574B-522B-F3D1-ECC22DE0AD49}"/>
              </a:ext>
            </a:extLst>
          </p:cNvPr>
          <p:cNvSpPr/>
          <p:nvPr/>
        </p:nvSpPr>
        <p:spPr>
          <a:xfrm>
            <a:off x="5022372" y="3443942"/>
            <a:ext cx="98177" cy="98298"/>
          </a:xfrm>
          <a:custGeom>
            <a:avLst/>
            <a:gdLst>
              <a:gd name="connsiteX0" fmla="*/ 98177 w 98177"/>
              <a:gd name="connsiteY0" fmla="*/ 49149 h 98298"/>
              <a:gd name="connsiteX1" fmla="*/ 49089 w 98177"/>
              <a:gd name="connsiteY1" fmla="*/ 98298 h 98298"/>
              <a:gd name="connsiteX2" fmla="*/ 0 w 98177"/>
              <a:gd name="connsiteY2" fmla="*/ 49149 h 98298"/>
              <a:gd name="connsiteX3" fmla="*/ 49089 w 98177"/>
              <a:gd name="connsiteY3" fmla="*/ 0 h 98298"/>
              <a:gd name="connsiteX4" fmla="*/ 98177 w 98177"/>
              <a:gd name="connsiteY4" fmla="*/ 49149 h 9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7" h="98298">
                <a:moveTo>
                  <a:pt x="98177" y="49149"/>
                </a:moveTo>
                <a:cubicBezTo>
                  <a:pt x="98177" y="76293"/>
                  <a:pt x="76200" y="98298"/>
                  <a:pt x="49089" y="98298"/>
                </a:cubicBezTo>
                <a:cubicBezTo>
                  <a:pt x="21978" y="98298"/>
                  <a:pt x="0" y="76293"/>
                  <a:pt x="0" y="49149"/>
                </a:cubicBezTo>
                <a:cubicBezTo>
                  <a:pt x="0" y="22005"/>
                  <a:pt x="21978" y="0"/>
                  <a:pt x="49089" y="0"/>
                </a:cubicBezTo>
                <a:cubicBezTo>
                  <a:pt x="76200" y="0"/>
                  <a:pt x="98177" y="22005"/>
                  <a:pt x="98177" y="49149"/>
                </a:cubicBezTo>
                <a:close/>
              </a:path>
            </a:pathLst>
          </a:custGeom>
          <a:solidFill>
            <a:srgbClr val="1E90FF"/>
          </a:solidFill>
          <a:ln w="514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0D87251-B701-D1DB-970F-F21093582C35}"/>
              </a:ext>
            </a:extLst>
          </p:cNvPr>
          <p:cNvSpPr/>
          <p:nvPr/>
        </p:nvSpPr>
        <p:spPr>
          <a:xfrm>
            <a:off x="5888749" y="2137587"/>
            <a:ext cx="98177" cy="98298"/>
          </a:xfrm>
          <a:custGeom>
            <a:avLst/>
            <a:gdLst>
              <a:gd name="connsiteX0" fmla="*/ 98177 w 98177"/>
              <a:gd name="connsiteY0" fmla="*/ 49149 h 98298"/>
              <a:gd name="connsiteX1" fmla="*/ 49089 w 98177"/>
              <a:gd name="connsiteY1" fmla="*/ 98298 h 98298"/>
              <a:gd name="connsiteX2" fmla="*/ 0 w 98177"/>
              <a:gd name="connsiteY2" fmla="*/ 49149 h 98298"/>
              <a:gd name="connsiteX3" fmla="*/ 49089 w 98177"/>
              <a:gd name="connsiteY3" fmla="*/ 0 h 98298"/>
              <a:gd name="connsiteX4" fmla="*/ 98177 w 98177"/>
              <a:gd name="connsiteY4" fmla="*/ 49149 h 9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7" h="98298">
                <a:moveTo>
                  <a:pt x="98177" y="49149"/>
                </a:moveTo>
                <a:cubicBezTo>
                  <a:pt x="98177" y="76293"/>
                  <a:pt x="76200" y="98298"/>
                  <a:pt x="49089" y="98298"/>
                </a:cubicBezTo>
                <a:cubicBezTo>
                  <a:pt x="21978" y="98298"/>
                  <a:pt x="0" y="76293"/>
                  <a:pt x="0" y="49149"/>
                </a:cubicBezTo>
                <a:cubicBezTo>
                  <a:pt x="0" y="22005"/>
                  <a:pt x="21978" y="0"/>
                  <a:pt x="49089" y="0"/>
                </a:cubicBezTo>
                <a:cubicBezTo>
                  <a:pt x="76200" y="0"/>
                  <a:pt x="98177" y="22005"/>
                  <a:pt x="98177" y="49149"/>
                </a:cubicBezTo>
                <a:close/>
              </a:path>
            </a:pathLst>
          </a:custGeom>
          <a:solidFill>
            <a:srgbClr val="1E90FF"/>
          </a:solidFill>
          <a:ln w="514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1B20130-39A3-1EAD-5C47-C36A70C16C53}"/>
              </a:ext>
            </a:extLst>
          </p:cNvPr>
          <p:cNvSpPr/>
          <p:nvPr/>
        </p:nvSpPr>
        <p:spPr>
          <a:xfrm>
            <a:off x="6755222" y="3582245"/>
            <a:ext cx="98177" cy="98298"/>
          </a:xfrm>
          <a:custGeom>
            <a:avLst/>
            <a:gdLst>
              <a:gd name="connsiteX0" fmla="*/ 98178 w 98177"/>
              <a:gd name="connsiteY0" fmla="*/ 49149 h 98298"/>
              <a:gd name="connsiteX1" fmla="*/ 49089 w 98177"/>
              <a:gd name="connsiteY1" fmla="*/ 98298 h 98298"/>
              <a:gd name="connsiteX2" fmla="*/ 0 w 98177"/>
              <a:gd name="connsiteY2" fmla="*/ 49149 h 98298"/>
              <a:gd name="connsiteX3" fmla="*/ 49089 w 98177"/>
              <a:gd name="connsiteY3" fmla="*/ 0 h 98298"/>
              <a:gd name="connsiteX4" fmla="*/ 98178 w 98177"/>
              <a:gd name="connsiteY4" fmla="*/ 49149 h 9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7" h="98298">
                <a:moveTo>
                  <a:pt x="98178" y="49149"/>
                </a:moveTo>
                <a:cubicBezTo>
                  <a:pt x="98178" y="76293"/>
                  <a:pt x="76200" y="98298"/>
                  <a:pt x="49089" y="98298"/>
                </a:cubicBezTo>
                <a:cubicBezTo>
                  <a:pt x="21978" y="98298"/>
                  <a:pt x="0" y="76293"/>
                  <a:pt x="0" y="49149"/>
                </a:cubicBezTo>
                <a:cubicBezTo>
                  <a:pt x="0" y="22005"/>
                  <a:pt x="21978" y="0"/>
                  <a:pt x="49089" y="0"/>
                </a:cubicBezTo>
                <a:cubicBezTo>
                  <a:pt x="76200" y="0"/>
                  <a:pt x="98178" y="22005"/>
                  <a:pt x="98178" y="49149"/>
                </a:cubicBezTo>
                <a:close/>
              </a:path>
            </a:pathLst>
          </a:custGeom>
          <a:solidFill>
            <a:srgbClr val="1E90FF"/>
          </a:solidFill>
          <a:ln w="514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7BE1B5C-F30B-10BB-86DF-039712127FB2}"/>
              </a:ext>
            </a:extLst>
          </p:cNvPr>
          <p:cNvSpPr/>
          <p:nvPr/>
        </p:nvSpPr>
        <p:spPr>
          <a:xfrm>
            <a:off x="7621695" y="2975311"/>
            <a:ext cx="98177" cy="98298"/>
          </a:xfrm>
          <a:custGeom>
            <a:avLst/>
            <a:gdLst>
              <a:gd name="connsiteX0" fmla="*/ 98177 w 98177"/>
              <a:gd name="connsiteY0" fmla="*/ 49149 h 98298"/>
              <a:gd name="connsiteX1" fmla="*/ 49089 w 98177"/>
              <a:gd name="connsiteY1" fmla="*/ 98298 h 98298"/>
              <a:gd name="connsiteX2" fmla="*/ 0 w 98177"/>
              <a:gd name="connsiteY2" fmla="*/ 49149 h 98298"/>
              <a:gd name="connsiteX3" fmla="*/ 49089 w 98177"/>
              <a:gd name="connsiteY3" fmla="*/ 0 h 98298"/>
              <a:gd name="connsiteX4" fmla="*/ 98177 w 98177"/>
              <a:gd name="connsiteY4" fmla="*/ 49149 h 9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7" h="98298">
                <a:moveTo>
                  <a:pt x="98177" y="49149"/>
                </a:moveTo>
                <a:cubicBezTo>
                  <a:pt x="98177" y="76293"/>
                  <a:pt x="76200" y="98298"/>
                  <a:pt x="49089" y="98298"/>
                </a:cubicBezTo>
                <a:cubicBezTo>
                  <a:pt x="21978" y="98298"/>
                  <a:pt x="0" y="76293"/>
                  <a:pt x="0" y="49149"/>
                </a:cubicBezTo>
                <a:cubicBezTo>
                  <a:pt x="0" y="22005"/>
                  <a:pt x="21978" y="0"/>
                  <a:pt x="49089" y="0"/>
                </a:cubicBezTo>
                <a:cubicBezTo>
                  <a:pt x="76200" y="0"/>
                  <a:pt x="98177" y="22005"/>
                  <a:pt x="98177" y="49149"/>
                </a:cubicBezTo>
                <a:close/>
              </a:path>
            </a:pathLst>
          </a:custGeom>
          <a:solidFill>
            <a:srgbClr val="1E90FF"/>
          </a:solidFill>
          <a:ln w="514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F12002E-6B1B-C065-8A11-AF8B871E0DFC}"/>
              </a:ext>
            </a:extLst>
          </p:cNvPr>
          <p:cNvSpPr/>
          <p:nvPr/>
        </p:nvSpPr>
        <p:spPr>
          <a:xfrm>
            <a:off x="5368942" y="4091452"/>
            <a:ext cx="98177" cy="98298"/>
          </a:xfrm>
          <a:custGeom>
            <a:avLst/>
            <a:gdLst>
              <a:gd name="connsiteX0" fmla="*/ 98177 w 98177"/>
              <a:gd name="connsiteY0" fmla="*/ 49149 h 98298"/>
              <a:gd name="connsiteX1" fmla="*/ 49089 w 98177"/>
              <a:gd name="connsiteY1" fmla="*/ 98298 h 98298"/>
              <a:gd name="connsiteX2" fmla="*/ 0 w 98177"/>
              <a:gd name="connsiteY2" fmla="*/ 49149 h 98298"/>
              <a:gd name="connsiteX3" fmla="*/ 49089 w 98177"/>
              <a:gd name="connsiteY3" fmla="*/ 0 h 98298"/>
              <a:gd name="connsiteX4" fmla="*/ 98177 w 98177"/>
              <a:gd name="connsiteY4" fmla="*/ 49149 h 9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7" h="98298">
                <a:moveTo>
                  <a:pt x="98177" y="49149"/>
                </a:moveTo>
                <a:cubicBezTo>
                  <a:pt x="98177" y="76293"/>
                  <a:pt x="76200" y="98298"/>
                  <a:pt x="49089" y="98298"/>
                </a:cubicBezTo>
                <a:cubicBezTo>
                  <a:pt x="21978" y="98298"/>
                  <a:pt x="0" y="76293"/>
                  <a:pt x="0" y="49149"/>
                </a:cubicBezTo>
                <a:cubicBezTo>
                  <a:pt x="0" y="22005"/>
                  <a:pt x="21978" y="0"/>
                  <a:pt x="49089" y="0"/>
                </a:cubicBezTo>
                <a:cubicBezTo>
                  <a:pt x="76200" y="0"/>
                  <a:pt x="98177" y="22005"/>
                  <a:pt x="98177" y="49149"/>
                </a:cubicBezTo>
                <a:close/>
              </a:path>
            </a:pathLst>
          </a:custGeom>
          <a:solidFill>
            <a:srgbClr val="8B0000"/>
          </a:solidFill>
          <a:ln w="514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0A74797-7DF1-DD3E-E364-6D3C1EBF99AF}"/>
              </a:ext>
            </a:extLst>
          </p:cNvPr>
          <p:cNvSpPr/>
          <p:nvPr/>
        </p:nvSpPr>
        <p:spPr>
          <a:xfrm>
            <a:off x="6235319" y="1830215"/>
            <a:ext cx="98177" cy="98298"/>
          </a:xfrm>
          <a:custGeom>
            <a:avLst/>
            <a:gdLst>
              <a:gd name="connsiteX0" fmla="*/ 98177 w 98177"/>
              <a:gd name="connsiteY0" fmla="*/ 49149 h 98298"/>
              <a:gd name="connsiteX1" fmla="*/ 49089 w 98177"/>
              <a:gd name="connsiteY1" fmla="*/ 98298 h 98298"/>
              <a:gd name="connsiteX2" fmla="*/ 0 w 98177"/>
              <a:gd name="connsiteY2" fmla="*/ 49149 h 98298"/>
              <a:gd name="connsiteX3" fmla="*/ 49089 w 98177"/>
              <a:gd name="connsiteY3" fmla="*/ 0 h 98298"/>
              <a:gd name="connsiteX4" fmla="*/ 98177 w 98177"/>
              <a:gd name="connsiteY4" fmla="*/ 49149 h 9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7" h="98298">
                <a:moveTo>
                  <a:pt x="98177" y="49149"/>
                </a:moveTo>
                <a:cubicBezTo>
                  <a:pt x="98177" y="76293"/>
                  <a:pt x="76200" y="98298"/>
                  <a:pt x="49089" y="98298"/>
                </a:cubicBezTo>
                <a:cubicBezTo>
                  <a:pt x="21978" y="98298"/>
                  <a:pt x="0" y="76293"/>
                  <a:pt x="0" y="49149"/>
                </a:cubicBezTo>
                <a:cubicBezTo>
                  <a:pt x="0" y="22005"/>
                  <a:pt x="21978" y="0"/>
                  <a:pt x="49089" y="0"/>
                </a:cubicBezTo>
                <a:cubicBezTo>
                  <a:pt x="76200" y="0"/>
                  <a:pt x="98177" y="22005"/>
                  <a:pt x="98177" y="49149"/>
                </a:cubicBezTo>
                <a:close/>
              </a:path>
            </a:pathLst>
          </a:custGeom>
          <a:solidFill>
            <a:srgbClr val="8B0000"/>
          </a:solidFill>
          <a:ln w="514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74185F4-DA90-0A42-9D59-E1E6FA1DB6EB}"/>
              </a:ext>
            </a:extLst>
          </p:cNvPr>
          <p:cNvSpPr/>
          <p:nvPr/>
        </p:nvSpPr>
        <p:spPr>
          <a:xfrm>
            <a:off x="7101792" y="4189846"/>
            <a:ext cx="98177" cy="98298"/>
          </a:xfrm>
          <a:custGeom>
            <a:avLst/>
            <a:gdLst>
              <a:gd name="connsiteX0" fmla="*/ 98177 w 98177"/>
              <a:gd name="connsiteY0" fmla="*/ 49149 h 98298"/>
              <a:gd name="connsiteX1" fmla="*/ 49089 w 98177"/>
              <a:gd name="connsiteY1" fmla="*/ 98298 h 98298"/>
              <a:gd name="connsiteX2" fmla="*/ 0 w 98177"/>
              <a:gd name="connsiteY2" fmla="*/ 49149 h 98298"/>
              <a:gd name="connsiteX3" fmla="*/ 49089 w 98177"/>
              <a:gd name="connsiteY3" fmla="*/ 0 h 98298"/>
              <a:gd name="connsiteX4" fmla="*/ 98177 w 98177"/>
              <a:gd name="connsiteY4" fmla="*/ 49149 h 9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7" h="98298">
                <a:moveTo>
                  <a:pt x="98177" y="49149"/>
                </a:moveTo>
                <a:cubicBezTo>
                  <a:pt x="98177" y="76293"/>
                  <a:pt x="76200" y="98298"/>
                  <a:pt x="49089" y="98298"/>
                </a:cubicBezTo>
                <a:cubicBezTo>
                  <a:pt x="21978" y="98298"/>
                  <a:pt x="0" y="76293"/>
                  <a:pt x="0" y="49149"/>
                </a:cubicBezTo>
                <a:cubicBezTo>
                  <a:pt x="0" y="22005"/>
                  <a:pt x="21978" y="0"/>
                  <a:pt x="49089" y="0"/>
                </a:cubicBezTo>
                <a:cubicBezTo>
                  <a:pt x="76200" y="0"/>
                  <a:pt x="98177" y="22005"/>
                  <a:pt x="98177" y="49149"/>
                </a:cubicBezTo>
                <a:close/>
              </a:path>
            </a:pathLst>
          </a:custGeom>
          <a:solidFill>
            <a:srgbClr val="8B0000"/>
          </a:solidFill>
          <a:ln w="514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6DE1616-9CEF-7771-707A-20A09BFEC121}"/>
              </a:ext>
            </a:extLst>
          </p:cNvPr>
          <p:cNvSpPr/>
          <p:nvPr/>
        </p:nvSpPr>
        <p:spPr>
          <a:xfrm>
            <a:off x="7968265" y="3695593"/>
            <a:ext cx="98177" cy="98298"/>
          </a:xfrm>
          <a:custGeom>
            <a:avLst/>
            <a:gdLst>
              <a:gd name="connsiteX0" fmla="*/ 98178 w 98177"/>
              <a:gd name="connsiteY0" fmla="*/ 49149 h 98298"/>
              <a:gd name="connsiteX1" fmla="*/ 49089 w 98177"/>
              <a:gd name="connsiteY1" fmla="*/ 98298 h 98298"/>
              <a:gd name="connsiteX2" fmla="*/ 1 w 98177"/>
              <a:gd name="connsiteY2" fmla="*/ 49149 h 98298"/>
              <a:gd name="connsiteX3" fmla="*/ 49089 w 98177"/>
              <a:gd name="connsiteY3" fmla="*/ 0 h 98298"/>
              <a:gd name="connsiteX4" fmla="*/ 98178 w 98177"/>
              <a:gd name="connsiteY4" fmla="*/ 49149 h 98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7" h="98298">
                <a:moveTo>
                  <a:pt x="98178" y="49149"/>
                </a:moveTo>
                <a:cubicBezTo>
                  <a:pt x="98178" y="76293"/>
                  <a:pt x="76200" y="98298"/>
                  <a:pt x="49089" y="98298"/>
                </a:cubicBezTo>
                <a:cubicBezTo>
                  <a:pt x="21978" y="98298"/>
                  <a:pt x="1" y="76293"/>
                  <a:pt x="1" y="49149"/>
                </a:cubicBezTo>
                <a:cubicBezTo>
                  <a:pt x="1" y="22005"/>
                  <a:pt x="21978" y="0"/>
                  <a:pt x="49089" y="0"/>
                </a:cubicBezTo>
                <a:cubicBezTo>
                  <a:pt x="76200" y="0"/>
                  <a:pt x="98178" y="22005"/>
                  <a:pt x="98178" y="49149"/>
                </a:cubicBezTo>
                <a:close/>
              </a:path>
            </a:pathLst>
          </a:custGeom>
          <a:solidFill>
            <a:srgbClr val="8B0000"/>
          </a:solidFill>
          <a:ln w="514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B523610-60B7-C8F8-93C7-A5F72241A044}"/>
              </a:ext>
            </a:extLst>
          </p:cNvPr>
          <p:cNvSpPr/>
          <p:nvPr/>
        </p:nvSpPr>
        <p:spPr>
          <a:xfrm>
            <a:off x="5178676" y="2774906"/>
            <a:ext cx="132139" cy="114585"/>
          </a:xfrm>
          <a:custGeom>
            <a:avLst/>
            <a:gdLst>
              <a:gd name="connsiteX0" fmla="*/ 66022 w 132139"/>
              <a:gd name="connsiteY0" fmla="*/ 0 h 114585"/>
              <a:gd name="connsiteX1" fmla="*/ 132140 w 132139"/>
              <a:gd name="connsiteY1" fmla="*/ 114586 h 114585"/>
              <a:gd name="connsiteX2" fmla="*/ 0 w 132139"/>
              <a:gd name="connsiteY2" fmla="*/ 114586 h 11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139" h="114585">
                <a:moveTo>
                  <a:pt x="66022" y="0"/>
                </a:moveTo>
                <a:lnTo>
                  <a:pt x="132140" y="114586"/>
                </a:lnTo>
                <a:lnTo>
                  <a:pt x="0" y="114586"/>
                </a:lnTo>
                <a:close/>
              </a:path>
            </a:pathLst>
          </a:custGeom>
          <a:solidFill>
            <a:srgbClr val="1E90FF"/>
          </a:solidFill>
          <a:ln w="514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61F603A-374F-9922-859F-273F6F70795F}"/>
              </a:ext>
            </a:extLst>
          </p:cNvPr>
          <p:cNvSpPr/>
          <p:nvPr/>
        </p:nvSpPr>
        <p:spPr>
          <a:xfrm>
            <a:off x="6045147" y="2123491"/>
            <a:ext cx="132044" cy="114585"/>
          </a:xfrm>
          <a:custGeom>
            <a:avLst/>
            <a:gdLst>
              <a:gd name="connsiteX0" fmla="*/ 66022 w 132044"/>
              <a:gd name="connsiteY0" fmla="*/ 0 h 114585"/>
              <a:gd name="connsiteX1" fmla="*/ 132045 w 132044"/>
              <a:gd name="connsiteY1" fmla="*/ 114586 h 114585"/>
              <a:gd name="connsiteX2" fmla="*/ 0 w 132044"/>
              <a:gd name="connsiteY2" fmla="*/ 114586 h 11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44" h="114585">
                <a:moveTo>
                  <a:pt x="66022" y="0"/>
                </a:moveTo>
                <a:lnTo>
                  <a:pt x="132045" y="114586"/>
                </a:lnTo>
                <a:lnTo>
                  <a:pt x="0" y="114586"/>
                </a:lnTo>
                <a:close/>
              </a:path>
            </a:pathLst>
          </a:custGeom>
          <a:solidFill>
            <a:srgbClr val="1E90FF"/>
          </a:solidFill>
          <a:ln w="514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00DE1D1-B808-1C3C-CCCD-69A4A0EDCFC7}"/>
              </a:ext>
            </a:extLst>
          </p:cNvPr>
          <p:cNvSpPr/>
          <p:nvPr/>
        </p:nvSpPr>
        <p:spPr>
          <a:xfrm>
            <a:off x="6911525" y="3461183"/>
            <a:ext cx="132140" cy="114585"/>
          </a:xfrm>
          <a:custGeom>
            <a:avLst/>
            <a:gdLst>
              <a:gd name="connsiteX0" fmla="*/ 66118 w 132140"/>
              <a:gd name="connsiteY0" fmla="*/ 0 h 114585"/>
              <a:gd name="connsiteX1" fmla="*/ 132140 w 132140"/>
              <a:gd name="connsiteY1" fmla="*/ 114586 h 114585"/>
              <a:gd name="connsiteX2" fmla="*/ 0 w 132140"/>
              <a:gd name="connsiteY2" fmla="*/ 114586 h 11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140" h="114585">
                <a:moveTo>
                  <a:pt x="66118" y="0"/>
                </a:moveTo>
                <a:lnTo>
                  <a:pt x="132140" y="114586"/>
                </a:lnTo>
                <a:lnTo>
                  <a:pt x="0" y="114586"/>
                </a:lnTo>
                <a:close/>
              </a:path>
            </a:pathLst>
          </a:custGeom>
          <a:solidFill>
            <a:srgbClr val="1E90FF"/>
          </a:solidFill>
          <a:ln w="514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6E3017D-057F-7660-3C78-52B7431A3EA8}"/>
              </a:ext>
            </a:extLst>
          </p:cNvPr>
          <p:cNvSpPr/>
          <p:nvPr/>
        </p:nvSpPr>
        <p:spPr>
          <a:xfrm>
            <a:off x="7777997" y="3075420"/>
            <a:ext cx="132140" cy="114585"/>
          </a:xfrm>
          <a:custGeom>
            <a:avLst/>
            <a:gdLst>
              <a:gd name="connsiteX0" fmla="*/ 66022 w 132140"/>
              <a:gd name="connsiteY0" fmla="*/ 0 h 114585"/>
              <a:gd name="connsiteX1" fmla="*/ 132140 w 132140"/>
              <a:gd name="connsiteY1" fmla="*/ 114586 h 114585"/>
              <a:gd name="connsiteX2" fmla="*/ 0 w 132140"/>
              <a:gd name="connsiteY2" fmla="*/ 114586 h 11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140" h="114585">
                <a:moveTo>
                  <a:pt x="66022" y="0"/>
                </a:moveTo>
                <a:lnTo>
                  <a:pt x="132140" y="114586"/>
                </a:lnTo>
                <a:lnTo>
                  <a:pt x="0" y="114586"/>
                </a:lnTo>
                <a:close/>
              </a:path>
            </a:pathLst>
          </a:custGeom>
          <a:solidFill>
            <a:srgbClr val="1E90FF"/>
          </a:solidFill>
          <a:ln w="514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5A92F26-A5B3-A256-6C56-4B773EBDAB12}"/>
              </a:ext>
            </a:extLst>
          </p:cNvPr>
          <p:cNvSpPr/>
          <p:nvPr/>
        </p:nvSpPr>
        <p:spPr>
          <a:xfrm>
            <a:off x="5525245" y="4206611"/>
            <a:ext cx="132140" cy="114585"/>
          </a:xfrm>
          <a:custGeom>
            <a:avLst/>
            <a:gdLst>
              <a:gd name="connsiteX0" fmla="*/ 66022 w 132140"/>
              <a:gd name="connsiteY0" fmla="*/ 0 h 114585"/>
              <a:gd name="connsiteX1" fmla="*/ 132140 w 132140"/>
              <a:gd name="connsiteY1" fmla="*/ 114586 h 114585"/>
              <a:gd name="connsiteX2" fmla="*/ 0 w 132140"/>
              <a:gd name="connsiteY2" fmla="*/ 114586 h 11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140" h="114585">
                <a:moveTo>
                  <a:pt x="66022" y="0"/>
                </a:moveTo>
                <a:lnTo>
                  <a:pt x="132140" y="114586"/>
                </a:lnTo>
                <a:lnTo>
                  <a:pt x="0" y="114586"/>
                </a:lnTo>
                <a:close/>
              </a:path>
            </a:pathLst>
          </a:custGeom>
          <a:solidFill>
            <a:srgbClr val="8B0000"/>
          </a:solidFill>
          <a:ln w="514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AF5020-E3FC-F098-66D5-D5750E59A27F}"/>
              </a:ext>
            </a:extLst>
          </p:cNvPr>
          <p:cNvSpPr/>
          <p:nvPr/>
        </p:nvSpPr>
        <p:spPr>
          <a:xfrm>
            <a:off x="6391717" y="3953055"/>
            <a:ext cx="132044" cy="114585"/>
          </a:xfrm>
          <a:custGeom>
            <a:avLst/>
            <a:gdLst>
              <a:gd name="connsiteX0" fmla="*/ 66022 w 132044"/>
              <a:gd name="connsiteY0" fmla="*/ 0 h 114585"/>
              <a:gd name="connsiteX1" fmla="*/ 132045 w 132044"/>
              <a:gd name="connsiteY1" fmla="*/ 114586 h 114585"/>
              <a:gd name="connsiteX2" fmla="*/ 0 w 132044"/>
              <a:gd name="connsiteY2" fmla="*/ 114586 h 11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44" h="114585">
                <a:moveTo>
                  <a:pt x="66022" y="0"/>
                </a:moveTo>
                <a:lnTo>
                  <a:pt x="132045" y="114586"/>
                </a:lnTo>
                <a:lnTo>
                  <a:pt x="0" y="114586"/>
                </a:lnTo>
                <a:close/>
              </a:path>
            </a:pathLst>
          </a:custGeom>
          <a:solidFill>
            <a:srgbClr val="8B0000"/>
          </a:solidFill>
          <a:ln w="514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DC68141-4522-8976-45AF-45B86A1FB107}"/>
              </a:ext>
            </a:extLst>
          </p:cNvPr>
          <p:cNvSpPr/>
          <p:nvPr/>
        </p:nvSpPr>
        <p:spPr>
          <a:xfrm>
            <a:off x="7258095" y="4220327"/>
            <a:ext cx="132140" cy="114585"/>
          </a:xfrm>
          <a:custGeom>
            <a:avLst/>
            <a:gdLst>
              <a:gd name="connsiteX0" fmla="*/ 66118 w 132140"/>
              <a:gd name="connsiteY0" fmla="*/ 0 h 114585"/>
              <a:gd name="connsiteX1" fmla="*/ 132140 w 132140"/>
              <a:gd name="connsiteY1" fmla="*/ 114586 h 114585"/>
              <a:gd name="connsiteX2" fmla="*/ 0 w 132140"/>
              <a:gd name="connsiteY2" fmla="*/ 114586 h 11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140" h="114585">
                <a:moveTo>
                  <a:pt x="66118" y="0"/>
                </a:moveTo>
                <a:lnTo>
                  <a:pt x="132140" y="114586"/>
                </a:lnTo>
                <a:lnTo>
                  <a:pt x="0" y="114586"/>
                </a:lnTo>
                <a:close/>
              </a:path>
            </a:pathLst>
          </a:custGeom>
          <a:solidFill>
            <a:srgbClr val="8B0000"/>
          </a:solidFill>
          <a:ln w="514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9E6D86A-1219-417C-D9D8-5F0FA6D67F9C}"/>
              </a:ext>
            </a:extLst>
          </p:cNvPr>
          <p:cNvSpPr/>
          <p:nvPr/>
        </p:nvSpPr>
        <p:spPr>
          <a:xfrm>
            <a:off x="8124568" y="4011252"/>
            <a:ext cx="132140" cy="114490"/>
          </a:xfrm>
          <a:custGeom>
            <a:avLst/>
            <a:gdLst>
              <a:gd name="connsiteX0" fmla="*/ 66118 w 132140"/>
              <a:gd name="connsiteY0" fmla="*/ 0 h 114490"/>
              <a:gd name="connsiteX1" fmla="*/ 132140 w 132140"/>
              <a:gd name="connsiteY1" fmla="*/ 114491 h 114490"/>
              <a:gd name="connsiteX2" fmla="*/ 0 w 132140"/>
              <a:gd name="connsiteY2" fmla="*/ 114491 h 11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140" h="114490">
                <a:moveTo>
                  <a:pt x="66118" y="0"/>
                </a:moveTo>
                <a:lnTo>
                  <a:pt x="132140" y="114491"/>
                </a:lnTo>
                <a:lnTo>
                  <a:pt x="0" y="114491"/>
                </a:lnTo>
                <a:close/>
              </a:path>
            </a:pathLst>
          </a:custGeom>
          <a:solidFill>
            <a:srgbClr val="8B0000"/>
          </a:solidFill>
          <a:ln w="5149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68E2139-20F0-762D-922C-E2C911E1BF8E}"/>
              </a:ext>
            </a:extLst>
          </p:cNvPr>
          <p:cNvSpPr/>
          <p:nvPr/>
        </p:nvSpPr>
        <p:spPr>
          <a:xfrm>
            <a:off x="5044347" y="3036939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1018FE9-E855-F976-ADDF-8645FD4DF221}"/>
              </a:ext>
            </a:extLst>
          </p:cNvPr>
          <p:cNvSpPr/>
          <p:nvPr/>
        </p:nvSpPr>
        <p:spPr>
          <a:xfrm>
            <a:off x="5071461" y="3036938"/>
            <a:ext cx="9513" cy="912400"/>
          </a:xfrm>
          <a:custGeom>
            <a:avLst/>
            <a:gdLst>
              <a:gd name="connsiteX0" fmla="*/ 0 w 9513"/>
              <a:gd name="connsiteY0" fmla="*/ 0 h 912400"/>
              <a:gd name="connsiteX1" fmla="*/ 0 w 9513"/>
              <a:gd name="connsiteY1" fmla="*/ 912401 h 9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912400">
                <a:moveTo>
                  <a:pt x="0" y="0"/>
                </a:moveTo>
                <a:lnTo>
                  <a:pt x="0" y="912401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07ED3ABC-6B52-E9D6-C63B-55977293A6FE}"/>
              </a:ext>
            </a:extLst>
          </p:cNvPr>
          <p:cNvSpPr/>
          <p:nvPr/>
        </p:nvSpPr>
        <p:spPr>
          <a:xfrm>
            <a:off x="5044347" y="3949340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75F0E03-6DFE-7C8A-FE84-D711C00601A8}"/>
              </a:ext>
            </a:extLst>
          </p:cNvPr>
          <p:cNvSpPr/>
          <p:nvPr/>
        </p:nvSpPr>
        <p:spPr>
          <a:xfrm>
            <a:off x="5910819" y="1665242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D11BA9F-79B0-9DA3-F764-BD72C6CA0FAB}"/>
              </a:ext>
            </a:extLst>
          </p:cNvPr>
          <p:cNvSpPr/>
          <p:nvPr/>
        </p:nvSpPr>
        <p:spPr>
          <a:xfrm>
            <a:off x="5937838" y="1665242"/>
            <a:ext cx="9513" cy="1042893"/>
          </a:xfrm>
          <a:custGeom>
            <a:avLst/>
            <a:gdLst>
              <a:gd name="connsiteX0" fmla="*/ 0 w 9513"/>
              <a:gd name="connsiteY0" fmla="*/ 0 h 1042893"/>
              <a:gd name="connsiteX1" fmla="*/ 0 w 9513"/>
              <a:gd name="connsiteY1" fmla="*/ 1042894 h 104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1042893">
                <a:moveTo>
                  <a:pt x="0" y="0"/>
                </a:moveTo>
                <a:lnTo>
                  <a:pt x="0" y="1042894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255DCFB-B395-40EC-87A5-FB3E820123D3}"/>
              </a:ext>
            </a:extLst>
          </p:cNvPr>
          <p:cNvSpPr/>
          <p:nvPr/>
        </p:nvSpPr>
        <p:spPr>
          <a:xfrm>
            <a:off x="5910819" y="2708136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12C4E417-C52E-DA2F-D919-99D2A452CAB5}"/>
              </a:ext>
            </a:extLst>
          </p:cNvPr>
          <p:cNvSpPr/>
          <p:nvPr/>
        </p:nvSpPr>
        <p:spPr>
          <a:xfrm>
            <a:off x="6777292" y="3440514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0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0" y="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357FEEC-7C52-2D68-5780-B53AA3138B73}"/>
              </a:ext>
            </a:extLst>
          </p:cNvPr>
          <p:cNvSpPr/>
          <p:nvPr/>
        </p:nvSpPr>
        <p:spPr>
          <a:xfrm>
            <a:off x="6804311" y="3440514"/>
            <a:ext cx="9513" cy="381857"/>
          </a:xfrm>
          <a:custGeom>
            <a:avLst/>
            <a:gdLst>
              <a:gd name="connsiteX0" fmla="*/ 0 w 9513"/>
              <a:gd name="connsiteY0" fmla="*/ 0 h 381857"/>
              <a:gd name="connsiteX1" fmla="*/ 0 w 9513"/>
              <a:gd name="connsiteY1" fmla="*/ 381858 h 38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381857">
                <a:moveTo>
                  <a:pt x="0" y="0"/>
                </a:moveTo>
                <a:lnTo>
                  <a:pt x="0" y="381858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4F40EB0F-53F4-D93D-18B8-82B9448C792E}"/>
              </a:ext>
            </a:extLst>
          </p:cNvPr>
          <p:cNvSpPr/>
          <p:nvPr/>
        </p:nvSpPr>
        <p:spPr>
          <a:xfrm>
            <a:off x="6777292" y="3822372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0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0" y="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CC25B39-6805-3C55-FE14-995A8B4C9766}"/>
              </a:ext>
            </a:extLst>
          </p:cNvPr>
          <p:cNvSpPr/>
          <p:nvPr/>
        </p:nvSpPr>
        <p:spPr>
          <a:xfrm>
            <a:off x="7643669" y="2769953"/>
            <a:ext cx="54226" cy="9525"/>
          </a:xfrm>
          <a:custGeom>
            <a:avLst/>
            <a:gdLst>
              <a:gd name="connsiteX0" fmla="*/ 0 w 54226"/>
              <a:gd name="connsiteY0" fmla="*/ 0 h 9525"/>
              <a:gd name="connsiteX1" fmla="*/ 54226 w 54226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26" h="9525">
                <a:moveTo>
                  <a:pt x="0" y="0"/>
                </a:moveTo>
                <a:lnTo>
                  <a:pt x="54226" y="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D50F3F5-DF64-DE4D-3CC2-3BBB378C4C65}"/>
              </a:ext>
            </a:extLst>
          </p:cNvPr>
          <p:cNvSpPr/>
          <p:nvPr/>
        </p:nvSpPr>
        <p:spPr>
          <a:xfrm>
            <a:off x="7670783" y="2769953"/>
            <a:ext cx="9513" cy="508921"/>
          </a:xfrm>
          <a:custGeom>
            <a:avLst/>
            <a:gdLst>
              <a:gd name="connsiteX0" fmla="*/ 0 w 9513"/>
              <a:gd name="connsiteY0" fmla="*/ 0 h 508921"/>
              <a:gd name="connsiteX1" fmla="*/ 0 w 9513"/>
              <a:gd name="connsiteY1" fmla="*/ 508921 h 50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508921">
                <a:moveTo>
                  <a:pt x="0" y="0"/>
                </a:moveTo>
                <a:lnTo>
                  <a:pt x="0" y="508921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76B7B9C-5344-248F-DB0B-3D4B56759B84}"/>
              </a:ext>
            </a:extLst>
          </p:cNvPr>
          <p:cNvSpPr/>
          <p:nvPr/>
        </p:nvSpPr>
        <p:spPr>
          <a:xfrm>
            <a:off x="7643669" y="3278875"/>
            <a:ext cx="54226" cy="9525"/>
          </a:xfrm>
          <a:custGeom>
            <a:avLst/>
            <a:gdLst>
              <a:gd name="connsiteX0" fmla="*/ 0 w 54226"/>
              <a:gd name="connsiteY0" fmla="*/ 0 h 9525"/>
              <a:gd name="connsiteX1" fmla="*/ 54226 w 54226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26" h="9525">
                <a:moveTo>
                  <a:pt x="0" y="0"/>
                </a:moveTo>
                <a:lnTo>
                  <a:pt x="54226" y="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13FDD7F5-F52F-D3C3-4DC7-2C11FBD31821}"/>
              </a:ext>
            </a:extLst>
          </p:cNvPr>
          <p:cNvSpPr/>
          <p:nvPr/>
        </p:nvSpPr>
        <p:spPr>
          <a:xfrm>
            <a:off x="5390917" y="3827515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DDC7B31A-EDFA-C519-12BF-9F863EEDBCEC}"/>
              </a:ext>
            </a:extLst>
          </p:cNvPr>
          <p:cNvSpPr/>
          <p:nvPr/>
        </p:nvSpPr>
        <p:spPr>
          <a:xfrm>
            <a:off x="5418031" y="3827514"/>
            <a:ext cx="9513" cy="626174"/>
          </a:xfrm>
          <a:custGeom>
            <a:avLst/>
            <a:gdLst>
              <a:gd name="connsiteX0" fmla="*/ 0 w 9513"/>
              <a:gd name="connsiteY0" fmla="*/ 0 h 626174"/>
              <a:gd name="connsiteX1" fmla="*/ 0 w 9513"/>
              <a:gd name="connsiteY1" fmla="*/ 626174 h 62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626174">
                <a:moveTo>
                  <a:pt x="0" y="0"/>
                </a:moveTo>
                <a:lnTo>
                  <a:pt x="0" y="626174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F7321F5-5981-31CC-DB9F-740A31F1A0BD}"/>
              </a:ext>
            </a:extLst>
          </p:cNvPr>
          <p:cNvSpPr/>
          <p:nvPr/>
        </p:nvSpPr>
        <p:spPr>
          <a:xfrm>
            <a:off x="5390917" y="4453689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31B9973-B3C2-F69F-5909-A1AE8C08ABD1}"/>
              </a:ext>
            </a:extLst>
          </p:cNvPr>
          <p:cNvSpPr/>
          <p:nvPr/>
        </p:nvSpPr>
        <p:spPr>
          <a:xfrm>
            <a:off x="6257389" y="941723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66AF0314-591C-F129-537E-D17F6FDE8BDA}"/>
              </a:ext>
            </a:extLst>
          </p:cNvPr>
          <p:cNvSpPr/>
          <p:nvPr/>
        </p:nvSpPr>
        <p:spPr>
          <a:xfrm>
            <a:off x="6284408" y="941723"/>
            <a:ext cx="9513" cy="1875379"/>
          </a:xfrm>
          <a:custGeom>
            <a:avLst/>
            <a:gdLst>
              <a:gd name="connsiteX0" fmla="*/ 0 w 9513"/>
              <a:gd name="connsiteY0" fmla="*/ 0 h 1875379"/>
              <a:gd name="connsiteX1" fmla="*/ 0 w 9513"/>
              <a:gd name="connsiteY1" fmla="*/ 1875380 h 18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1875379">
                <a:moveTo>
                  <a:pt x="0" y="0"/>
                </a:moveTo>
                <a:lnTo>
                  <a:pt x="0" y="187538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CEFE5AC4-4F82-A9A7-D86E-7A55658E8C5B}"/>
              </a:ext>
            </a:extLst>
          </p:cNvPr>
          <p:cNvSpPr/>
          <p:nvPr/>
        </p:nvSpPr>
        <p:spPr>
          <a:xfrm>
            <a:off x="6257389" y="2817102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FFDBAEEE-6AC2-0D42-9B66-38CD537EE7C4}"/>
              </a:ext>
            </a:extLst>
          </p:cNvPr>
          <p:cNvSpPr/>
          <p:nvPr/>
        </p:nvSpPr>
        <p:spPr>
          <a:xfrm>
            <a:off x="7123862" y="4062688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72489B45-2A90-4C72-1904-BC1BCF562D42}"/>
              </a:ext>
            </a:extLst>
          </p:cNvPr>
          <p:cNvSpPr/>
          <p:nvPr/>
        </p:nvSpPr>
        <p:spPr>
          <a:xfrm>
            <a:off x="7150881" y="4062688"/>
            <a:ext cx="9513" cy="352615"/>
          </a:xfrm>
          <a:custGeom>
            <a:avLst/>
            <a:gdLst>
              <a:gd name="connsiteX0" fmla="*/ 0 w 9513"/>
              <a:gd name="connsiteY0" fmla="*/ 0 h 352615"/>
              <a:gd name="connsiteX1" fmla="*/ 0 w 9513"/>
              <a:gd name="connsiteY1" fmla="*/ 352616 h 352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352615">
                <a:moveTo>
                  <a:pt x="0" y="0"/>
                </a:moveTo>
                <a:lnTo>
                  <a:pt x="0" y="352616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2C7BD360-1E3D-42D6-6750-14E10D476666}"/>
              </a:ext>
            </a:extLst>
          </p:cNvPr>
          <p:cNvSpPr/>
          <p:nvPr/>
        </p:nvSpPr>
        <p:spPr>
          <a:xfrm>
            <a:off x="7123862" y="4415304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3C86A7AE-8144-9D1A-EB05-9FEBB0A9AA8F}"/>
              </a:ext>
            </a:extLst>
          </p:cNvPr>
          <p:cNvSpPr/>
          <p:nvPr/>
        </p:nvSpPr>
        <p:spPr>
          <a:xfrm>
            <a:off x="7990240" y="3550337"/>
            <a:ext cx="54226" cy="9525"/>
          </a:xfrm>
          <a:custGeom>
            <a:avLst/>
            <a:gdLst>
              <a:gd name="connsiteX0" fmla="*/ 0 w 54226"/>
              <a:gd name="connsiteY0" fmla="*/ 0 h 9525"/>
              <a:gd name="connsiteX1" fmla="*/ 54226 w 54226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26" h="9525">
                <a:moveTo>
                  <a:pt x="0" y="0"/>
                </a:moveTo>
                <a:lnTo>
                  <a:pt x="54226" y="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2EC8DF5A-17D7-A412-E537-404BFE2F1C27}"/>
              </a:ext>
            </a:extLst>
          </p:cNvPr>
          <p:cNvSpPr/>
          <p:nvPr/>
        </p:nvSpPr>
        <p:spPr>
          <a:xfrm>
            <a:off x="8017353" y="3550337"/>
            <a:ext cx="9513" cy="388715"/>
          </a:xfrm>
          <a:custGeom>
            <a:avLst/>
            <a:gdLst>
              <a:gd name="connsiteX0" fmla="*/ 0 w 9513"/>
              <a:gd name="connsiteY0" fmla="*/ 0 h 388715"/>
              <a:gd name="connsiteX1" fmla="*/ 0 w 9513"/>
              <a:gd name="connsiteY1" fmla="*/ 388716 h 38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388715">
                <a:moveTo>
                  <a:pt x="0" y="0"/>
                </a:moveTo>
                <a:lnTo>
                  <a:pt x="0" y="388716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9F5DCD60-66CC-CDE5-AAC2-93F754D0206A}"/>
              </a:ext>
            </a:extLst>
          </p:cNvPr>
          <p:cNvSpPr/>
          <p:nvPr/>
        </p:nvSpPr>
        <p:spPr>
          <a:xfrm>
            <a:off x="7990240" y="3939053"/>
            <a:ext cx="54226" cy="9525"/>
          </a:xfrm>
          <a:custGeom>
            <a:avLst/>
            <a:gdLst>
              <a:gd name="connsiteX0" fmla="*/ 0 w 54226"/>
              <a:gd name="connsiteY0" fmla="*/ 0 h 9525"/>
              <a:gd name="connsiteX1" fmla="*/ 54226 w 54226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26" h="9525">
                <a:moveTo>
                  <a:pt x="0" y="0"/>
                </a:moveTo>
                <a:lnTo>
                  <a:pt x="54226" y="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838B339-38ED-23C4-1D1F-DD93B13EB677}"/>
              </a:ext>
            </a:extLst>
          </p:cNvPr>
          <p:cNvSpPr/>
          <p:nvPr/>
        </p:nvSpPr>
        <p:spPr>
          <a:xfrm>
            <a:off x="5217679" y="2371427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FF56379F-A787-DC0F-A11C-269D709BCAD8}"/>
              </a:ext>
            </a:extLst>
          </p:cNvPr>
          <p:cNvSpPr/>
          <p:nvPr/>
        </p:nvSpPr>
        <p:spPr>
          <a:xfrm>
            <a:off x="5244698" y="2371426"/>
            <a:ext cx="9513" cy="959740"/>
          </a:xfrm>
          <a:custGeom>
            <a:avLst/>
            <a:gdLst>
              <a:gd name="connsiteX0" fmla="*/ 0 w 9513"/>
              <a:gd name="connsiteY0" fmla="*/ 0 h 959740"/>
              <a:gd name="connsiteX1" fmla="*/ 0 w 9513"/>
              <a:gd name="connsiteY1" fmla="*/ 959740 h 959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959740">
                <a:moveTo>
                  <a:pt x="0" y="0"/>
                </a:moveTo>
                <a:lnTo>
                  <a:pt x="0" y="95974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DE2941B6-4005-AA84-F38E-83FC30968F5C}"/>
              </a:ext>
            </a:extLst>
          </p:cNvPr>
          <p:cNvSpPr/>
          <p:nvPr/>
        </p:nvSpPr>
        <p:spPr>
          <a:xfrm>
            <a:off x="5217679" y="3331167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A04D31F-9922-A1F5-D6FD-A867C1EC8109}"/>
              </a:ext>
            </a:extLst>
          </p:cNvPr>
          <p:cNvSpPr/>
          <p:nvPr/>
        </p:nvSpPr>
        <p:spPr>
          <a:xfrm>
            <a:off x="6084057" y="1806593"/>
            <a:ext cx="54226" cy="9525"/>
          </a:xfrm>
          <a:custGeom>
            <a:avLst/>
            <a:gdLst>
              <a:gd name="connsiteX0" fmla="*/ 0 w 54226"/>
              <a:gd name="connsiteY0" fmla="*/ 0 h 9525"/>
              <a:gd name="connsiteX1" fmla="*/ 54226 w 54226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26" h="9525">
                <a:moveTo>
                  <a:pt x="0" y="0"/>
                </a:moveTo>
                <a:lnTo>
                  <a:pt x="54226" y="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0A71E8F0-2673-D87F-69F3-DDF471E4C265}"/>
              </a:ext>
            </a:extLst>
          </p:cNvPr>
          <p:cNvSpPr/>
          <p:nvPr/>
        </p:nvSpPr>
        <p:spPr>
          <a:xfrm>
            <a:off x="6111171" y="1806593"/>
            <a:ext cx="9513" cy="786575"/>
          </a:xfrm>
          <a:custGeom>
            <a:avLst/>
            <a:gdLst>
              <a:gd name="connsiteX0" fmla="*/ 0 w 9513"/>
              <a:gd name="connsiteY0" fmla="*/ 0 h 786575"/>
              <a:gd name="connsiteX1" fmla="*/ 0 w 9513"/>
              <a:gd name="connsiteY1" fmla="*/ 786575 h 7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786575">
                <a:moveTo>
                  <a:pt x="0" y="0"/>
                </a:moveTo>
                <a:lnTo>
                  <a:pt x="0" y="786575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F04FC4A-516E-60E0-0E39-0336D484BE7F}"/>
              </a:ext>
            </a:extLst>
          </p:cNvPr>
          <p:cNvSpPr/>
          <p:nvPr/>
        </p:nvSpPr>
        <p:spPr>
          <a:xfrm>
            <a:off x="6084057" y="2593169"/>
            <a:ext cx="54226" cy="9525"/>
          </a:xfrm>
          <a:custGeom>
            <a:avLst/>
            <a:gdLst>
              <a:gd name="connsiteX0" fmla="*/ 0 w 54226"/>
              <a:gd name="connsiteY0" fmla="*/ 0 h 9525"/>
              <a:gd name="connsiteX1" fmla="*/ 54226 w 54226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26" h="9525">
                <a:moveTo>
                  <a:pt x="0" y="0"/>
                </a:moveTo>
                <a:lnTo>
                  <a:pt x="54226" y="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13C90513-EF5F-EE37-F6F6-B73B49E400AC}"/>
              </a:ext>
            </a:extLst>
          </p:cNvPr>
          <p:cNvSpPr/>
          <p:nvPr/>
        </p:nvSpPr>
        <p:spPr>
          <a:xfrm>
            <a:off x="6950530" y="3358027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97E67E0-6CEE-01D3-BB49-D79966BF616B}"/>
              </a:ext>
            </a:extLst>
          </p:cNvPr>
          <p:cNvSpPr/>
          <p:nvPr/>
        </p:nvSpPr>
        <p:spPr>
          <a:xfrm>
            <a:off x="6977644" y="3358027"/>
            <a:ext cx="9513" cy="358997"/>
          </a:xfrm>
          <a:custGeom>
            <a:avLst/>
            <a:gdLst>
              <a:gd name="connsiteX0" fmla="*/ 0 w 9513"/>
              <a:gd name="connsiteY0" fmla="*/ 0 h 358997"/>
              <a:gd name="connsiteX1" fmla="*/ 0 w 9513"/>
              <a:gd name="connsiteY1" fmla="*/ 358998 h 35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358997">
                <a:moveTo>
                  <a:pt x="0" y="0"/>
                </a:moveTo>
                <a:lnTo>
                  <a:pt x="0" y="358998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0F0BBDD-35FD-5A4A-D2CF-64D768F82E9B}"/>
              </a:ext>
            </a:extLst>
          </p:cNvPr>
          <p:cNvSpPr/>
          <p:nvPr/>
        </p:nvSpPr>
        <p:spPr>
          <a:xfrm>
            <a:off x="6950530" y="3717025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0A71E4F6-5934-78E4-25EC-646FEF522105}"/>
              </a:ext>
            </a:extLst>
          </p:cNvPr>
          <p:cNvSpPr/>
          <p:nvPr/>
        </p:nvSpPr>
        <p:spPr>
          <a:xfrm>
            <a:off x="7817002" y="2970645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65DDC78-458B-D233-69D1-3C77BE7DE339}"/>
              </a:ext>
            </a:extLst>
          </p:cNvPr>
          <p:cNvSpPr/>
          <p:nvPr/>
        </p:nvSpPr>
        <p:spPr>
          <a:xfrm>
            <a:off x="7844021" y="2970645"/>
            <a:ext cx="9513" cy="362331"/>
          </a:xfrm>
          <a:custGeom>
            <a:avLst/>
            <a:gdLst>
              <a:gd name="connsiteX0" fmla="*/ 0 w 9513"/>
              <a:gd name="connsiteY0" fmla="*/ 0 h 362331"/>
              <a:gd name="connsiteX1" fmla="*/ 0 w 9513"/>
              <a:gd name="connsiteY1" fmla="*/ 362331 h 36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362331">
                <a:moveTo>
                  <a:pt x="0" y="0"/>
                </a:moveTo>
                <a:lnTo>
                  <a:pt x="0" y="362331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47B351B-BD19-57F7-83B3-1551C2A463C6}"/>
              </a:ext>
            </a:extLst>
          </p:cNvPr>
          <p:cNvSpPr/>
          <p:nvPr/>
        </p:nvSpPr>
        <p:spPr>
          <a:xfrm>
            <a:off x="7817002" y="3332977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587713FC-2BDC-A5AE-7C4E-265F66B328AE}"/>
              </a:ext>
            </a:extLst>
          </p:cNvPr>
          <p:cNvSpPr/>
          <p:nvPr/>
        </p:nvSpPr>
        <p:spPr>
          <a:xfrm>
            <a:off x="5564249" y="4043638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2BDC0858-8FC4-31AF-0E07-6067583040DE}"/>
              </a:ext>
            </a:extLst>
          </p:cNvPr>
          <p:cNvSpPr/>
          <p:nvPr/>
        </p:nvSpPr>
        <p:spPr>
          <a:xfrm>
            <a:off x="5591268" y="4043637"/>
            <a:ext cx="9513" cy="478726"/>
          </a:xfrm>
          <a:custGeom>
            <a:avLst/>
            <a:gdLst>
              <a:gd name="connsiteX0" fmla="*/ 0 w 9513"/>
              <a:gd name="connsiteY0" fmla="*/ 0 h 478726"/>
              <a:gd name="connsiteX1" fmla="*/ 0 w 9513"/>
              <a:gd name="connsiteY1" fmla="*/ 478727 h 47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478726">
                <a:moveTo>
                  <a:pt x="0" y="0"/>
                </a:moveTo>
                <a:lnTo>
                  <a:pt x="0" y="478727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9BB0D95-E117-E305-D42C-9DA841F2CAC3}"/>
              </a:ext>
            </a:extLst>
          </p:cNvPr>
          <p:cNvSpPr/>
          <p:nvPr/>
        </p:nvSpPr>
        <p:spPr>
          <a:xfrm>
            <a:off x="5564249" y="4522365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A76B6921-CFC1-06F2-84E3-BF802BF885DB}"/>
              </a:ext>
            </a:extLst>
          </p:cNvPr>
          <p:cNvSpPr/>
          <p:nvPr/>
        </p:nvSpPr>
        <p:spPr>
          <a:xfrm>
            <a:off x="6430628" y="3869139"/>
            <a:ext cx="54225" cy="9525"/>
          </a:xfrm>
          <a:custGeom>
            <a:avLst/>
            <a:gdLst>
              <a:gd name="connsiteX0" fmla="*/ 0 w 54225"/>
              <a:gd name="connsiteY0" fmla="*/ 0 h 9525"/>
              <a:gd name="connsiteX1" fmla="*/ 54226 w 54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25" h="9525">
                <a:moveTo>
                  <a:pt x="0" y="0"/>
                </a:moveTo>
                <a:lnTo>
                  <a:pt x="54226" y="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33DB01DF-623E-A2A5-FC9A-6A32CD3AAC8D}"/>
              </a:ext>
            </a:extLst>
          </p:cNvPr>
          <p:cNvSpPr/>
          <p:nvPr/>
        </p:nvSpPr>
        <p:spPr>
          <a:xfrm>
            <a:off x="6457741" y="3869139"/>
            <a:ext cx="9513" cy="320611"/>
          </a:xfrm>
          <a:custGeom>
            <a:avLst/>
            <a:gdLst>
              <a:gd name="connsiteX0" fmla="*/ 0 w 9513"/>
              <a:gd name="connsiteY0" fmla="*/ 0 h 320611"/>
              <a:gd name="connsiteX1" fmla="*/ 0 w 9513"/>
              <a:gd name="connsiteY1" fmla="*/ 320612 h 32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320611">
                <a:moveTo>
                  <a:pt x="0" y="0"/>
                </a:moveTo>
                <a:lnTo>
                  <a:pt x="0" y="320612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8FA2D048-A90C-352F-5A90-55394826A474}"/>
              </a:ext>
            </a:extLst>
          </p:cNvPr>
          <p:cNvSpPr/>
          <p:nvPr/>
        </p:nvSpPr>
        <p:spPr>
          <a:xfrm>
            <a:off x="6430628" y="4189751"/>
            <a:ext cx="54225" cy="9525"/>
          </a:xfrm>
          <a:custGeom>
            <a:avLst/>
            <a:gdLst>
              <a:gd name="connsiteX0" fmla="*/ 0 w 54225"/>
              <a:gd name="connsiteY0" fmla="*/ 0 h 9525"/>
              <a:gd name="connsiteX1" fmla="*/ 54226 w 54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225" h="9525">
                <a:moveTo>
                  <a:pt x="0" y="0"/>
                </a:moveTo>
                <a:lnTo>
                  <a:pt x="54226" y="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2C91A808-01BB-604B-908B-2CCB1AD41E2E}"/>
              </a:ext>
            </a:extLst>
          </p:cNvPr>
          <p:cNvSpPr/>
          <p:nvPr/>
        </p:nvSpPr>
        <p:spPr>
          <a:xfrm>
            <a:off x="7297100" y="4111265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194E96BA-780C-1FC7-5F04-B6972EAD5E26}"/>
              </a:ext>
            </a:extLst>
          </p:cNvPr>
          <p:cNvSpPr/>
          <p:nvPr/>
        </p:nvSpPr>
        <p:spPr>
          <a:xfrm>
            <a:off x="7324214" y="4111264"/>
            <a:ext cx="9513" cy="370808"/>
          </a:xfrm>
          <a:custGeom>
            <a:avLst/>
            <a:gdLst>
              <a:gd name="connsiteX0" fmla="*/ 0 w 9513"/>
              <a:gd name="connsiteY0" fmla="*/ 0 h 370808"/>
              <a:gd name="connsiteX1" fmla="*/ 0 w 9513"/>
              <a:gd name="connsiteY1" fmla="*/ 370809 h 370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370808">
                <a:moveTo>
                  <a:pt x="0" y="0"/>
                </a:moveTo>
                <a:lnTo>
                  <a:pt x="0" y="370809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66C771E8-7BD8-A100-6EAE-7BE69D7A2F3F}"/>
              </a:ext>
            </a:extLst>
          </p:cNvPr>
          <p:cNvSpPr/>
          <p:nvPr/>
        </p:nvSpPr>
        <p:spPr>
          <a:xfrm>
            <a:off x="7297100" y="4482074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90EF0D84-661A-B1A4-B4E5-95AFCF196BFD}"/>
              </a:ext>
            </a:extLst>
          </p:cNvPr>
          <p:cNvSpPr/>
          <p:nvPr/>
        </p:nvSpPr>
        <p:spPr>
          <a:xfrm>
            <a:off x="8163572" y="3955626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F911EEBA-9DAD-B5D8-3CFA-549067E4105F}"/>
              </a:ext>
            </a:extLst>
          </p:cNvPr>
          <p:cNvSpPr/>
          <p:nvPr/>
        </p:nvSpPr>
        <p:spPr>
          <a:xfrm>
            <a:off x="8190686" y="3955625"/>
            <a:ext cx="9513" cy="263938"/>
          </a:xfrm>
          <a:custGeom>
            <a:avLst/>
            <a:gdLst>
              <a:gd name="connsiteX0" fmla="*/ 0 w 9513"/>
              <a:gd name="connsiteY0" fmla="*/ 0 h 263938"/>
              <a:gd name="connsiteX1" fmla="*/ 0 w 9513"/>
              <a:gd name="connsiteY1" fmla="*/ 263938 h 26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263938">
                <a:moveTo>
                  <a:pt x="0" y="0"/>
                </a:moveTo>
                <a:lnTo>
                  <a:pt x="0" y="263938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C054C42F-56D2-35D6-85DE-45B8D3C22FC8}"/>
              </a:ext>
            </a:extLst>
          </p:cNvPr>
          <p:cNvSpPr/>
          <p:nvPr/>
        </p:nvSpPr>
        <p:spPr>
          <a:xfrm>
            <a:off x="8163572" y="4219565"/>
            <a:ext cx="54130" cy="9525"/>
          </a:xfrm>
          <a:custGeom>
            <a:avLst/>
            <a:gdLst>
              <a:gd name="connsiteX0" fmla="*/ 0 w 54130"/>
              <a:gd name="connsiteY0" fmla="*/ 0 h 9525"/>
              <a:gd name="connsiteX1" fmla="*/ 54131 w 5413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30" h="9525">
                <a:moveTo>
                  <a:pt x="0" y="0"/>
                </a:moveTo>
                <a:lnTo>
                  <a:pt x="54131" y="0"/>
                </a:lnTo>
              </a:path>
            </a:pathLst>
          </a:custGeom>
          <a:noFill/>
          <a:ln w="12400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CC91ED-EE83-35A6-4EEB-0BAFF6FEF447}"/>
              </a:ext>
            </a:extLst>
          </p:cNvPr>
          <p:cNvSpPr txBox="1"/>
          <p:nvPr/>
        </p:nvSpPr>
        <p:spPr>
          <a:xfrm rot="18900000">
            <a:off x="4444330" y="4800398"/>
            <a:ext cx="4539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0.06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300FB3-3388-70FF-AEBA-2C7F2C6A5A37}"/>
              </a:ext>
            </a:extLst>
          </p:cNvPr>
          <p:cNvSpPr txBox="1"/>
          <p:nvPr/>
        </p:nvSpPr>
        <p:spPr>
          <a:xfrm rot="18900000">
            <a:off x="4444330" y="4005346"/>
            <a:ext cx="4539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0.08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0FEF39-514A-9613-2A2D-65700CE96C47}"/>
              </a:ext>
            </a:extLst>
          </p:cNvPr>
          <p:cNvSpPr txBox="1"/>
          <p:nvPr/>
        </p:nvSpPr>
        <p:spPr>
          <a:xfrm rot="18900000">
            <a:off x="4444330" y="3210388"/>
            <a:ext cx="4539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0.10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24A38A-1989-E81D-2EB2-709A71D9E6C4}"/>
              </a:ext>
            </a:extLst>
          </p:cNvPr>
          <p:cNvSpPr txBox="1"/>
          <p:nvPr/>
        </p:nvSpPr>
        <p:spPr>
          <a:xfrm rot="18900000">
            <a:off x="4444330" y="2415431"/>
            <a:ext cx="4539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0.12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192406-1BB2-283B-4021-1A0DDBAF89E0}"/>
              </a:ext>
            </a:extLst>
          </p:cNvPr>
          <p:cNvSpPr txBox="1"/>
          <p:nvPr/>
        </p:nvSpPr>
        <p:spPr>
          <a:xfrm rot="18900000">
            <a:off x="4444330" y="1620473"/>
            <a:ext cx="4539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0.14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A93C5B-777F-9895-077B-6E2715B1AE39}"/>
              </a:ext>
            </a:extLst>
          </p:cNvPr>
          <p:cNvSpPr txBox="1"/>
          <p:nvPr/>
        </p:nvSpPr>
        <p:spPr>
          <a:xfrm rot="18900000">
            <a:off x="4444330" y="825516"/>
            <a:ext cx="4539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0.16</a:t>
            </a: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DDF90ADC-FD42-1441-BBCD-1142B3945425}"/>
              </a:ext>
            </a:extLst>
          </p:cNvPr>
          <p:cNvSpPr/>
          <p:nvPr/>
        </p:nvSpPr>
        <p:spPr>
          <a:xfrm>
            <a:off x="4785394" y="4850406"/>
            <a:ext cx="26066" cy="9525"/>
          </a:xfrm>
          <a:custGeom>
            <a:avLst/>
            <a:gdLst>
              <a:gd name="connsiteX0" fmla="*/ 0 w 26066"/>
              <a:gd name="connsiteY0" fmla="*/ 0 h 9525"/>
              <a:gd name="connsiteX1" fmla="*/ 26067 w 26066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66" h="9525">
                <a:moveTo>
                  <a:pt x="0" y="0"/>
                </a:moveTo>
                <a:lnTo>
                  <a:pt x="26067" y="0"/>
                </a:lnTo>
              </a:path>
            </a:pathLst>
          </a:custGeom>
          <a:noFill/>
          <a:ln w="7759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4A8047EC-210A-B36E-CD93-BF83CED30758}"/>
              </a:ext>
            </a:extLst>
          </p:cNvPr>
          <p:cNvSpPr/>
          <p:nvPr/>
        </p:nvSpPr>
        <p:spPr>
          <a:xfrm>
            <a:off x="4785394" y="4055449"/>
            <a:ext cx="26066" cy="9525"/>
          </a:xfrm>
          <a:custGeom>
            <a:avLst/>
            <a:gdLst>
              <a:gd name="connsiteX0" fmla="*/ 0 w 26066"/>
              <a:gd name="connsiteY0" fmla="*/ 0 h 9525"/>
              <a:gd name="connsiteX1" fmla="*/ 26067 w 26066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66" h="9525">
                <a:moveTo>
                  <a:pt x="0" y="0"/>
                </a:moveTo>
                <a:lnTo>
                  <a:pt x="26067" y="0"/>
                </a:lnTo>
              </a:path>
            </a:pathLst>
          </a:custGeom>
          <a:noFill/>
          <a:ln w="7759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850E93DC-5F16-D578-0F54-6747CF1068B5}"/>
              </a:ext>
            </a:extLst>
          </p:cNvPr>
          <p:cNvSpPr/>
          <p:nvPr/>
        </p:nvSpPr>
        <p:spPr>
          <a:xfrm>
            <a:off x="4785394" y="3260491"/>
            <a:ext cx="26066" cy="9525"/>
          </a:xfrm>
          <a:custGeom>
            <a:avLst/>
            <a:gdLst>
              <a:gd name="connsiteX0" fmla="*/ 0 w 26066"/>
              <a:gd name="connsiteY0" fmla="*/ 0 h 9525"/>
              <a:gd name="connsiteX1" fmla="*/ 26067 w 26066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66" h="9525">
                <a:moveTo>
                  <a:pt x="0" y="0"/>
                </a:moveTo>
                <a:lnTo>
                  <a:pt x="26067" y="0"/>
                </a:lnTo>
              </a:path>
            </a:pathLst>
          </a:custGeom>
          <a:noFill/>
          <a:ln w="7759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CAB3C0E4-A01F-A3EF-C7BD-59041B794028}"/>
              </a:ext>
            </a:extLst>
          </p:cNvPr>
          <p:cNvSpPr/>
          <p:nvPr/>
        </p:nvSpPr>
        <p:spPr>
          <a:xfrm>
            <a:off x="4785394" y="2465534"/>
            <a:ext cx="26066" cy="9525"/>
          </a:xfrm>
          <a:custGeom>
            <a:avLst/>
            <a:gdLst>
              <a:gd name="connsiteX0" fmla="*/ 0 w 26066"/>
              <a:gd name="connsiteY0" fmla="*/ 0 h 9525"/>
              <a:gd name="connsiteX1" fmla="*/ 26067 w 26066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66" h="9525">
                <a:moveTo>
                  <a:pt x="0" y="0"/>
                </a:moveTo>
                <a:lnTo>
                  <a:pt x="26067" y="0"/>
                </a:lnTo>
              </a:path>
            </a:pathLst>
          </a:custGeom>
          <a:noFill/>
          <a:ln w="7759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40BA98BB-9096-9C57-6FBC-4AE45BF82AF9}"/>
              </a:ext>
            </a:extLst>
          </p:cNvPr>
          <p:cNvSpPr/>
          <p:nvPr/>
        </p:nvSpPr>
        <p:spPr>
          <a:xfrm>
            <a:off x="4785394" y="1670576"/>
            <a:ext cx="26066" cy="9525"/>
          </a:xfrm>
          <a:custGeom>
            <a:avLst/>
            <a:gdLst>
              <a:gd name="connsiteX0" fmla="*/ 0 w 26066"/>
              <a:gd name="connsiteY0" fmla="*/ 0 h 9525"/>
              <a:gd name="connsiteX1" fmla="*/ 26067 w 26066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66" h="9525">
                <a:moveTo>
                  <a:pt x="0" y="0"/>
                </a:moveTo>
                <a:lnTo>
                  <a:pt x="26067" y="0"/>
                </a:lnTo>
              </a:path>
            </a:pathLst>
          </a:custGeom>
          <a:noFill/>
          <a:ln w="7759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F1C8454-A58B-B6E6-2E9D-5FC9AFC71A52}"/>
              </a:ext>
            </a:extLst>
          </p:cNvPr>
          <p:cNvSpPr/>
          <p:nvPr/>
        </p:nvSpPr>
        <p:spPr>
          <a:xfrm>
            <a:off x="4785394" y="875619"/>
            <a:ext cx="26066" cy="9525"/>
          </a:xfrm>
          <a:custGeom>
            <a:avLst/>
            <a:gdLst>
              <a:gd name="connsiteX0" fmla="*/ 0 w 26066"/>
              <a:gd name="connsiteY0" fmla="*/ 0 h 9525"/>
              <a:gd name="connsiteX1" fmla="*/ 26067 w 26066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066" h="9525">
                <a:moveTo>
                  <a:pt x="0" y="0"/>
                </a:moveTo>
                <a:lnTo>
                  <a:pt x="26067" y="0"/>
                </a:lnTo>
              </a:path>
            </a:pathLst>
          </a:custGeom>
          <a:noFill/>
          <a:ln w="7759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1053F33F-D147-9DB5-8492-3358EC9D5E95}"/>
              </a:ext>
            </a:extLst>
          </p:cNvPr>
          <p:cNvSpPr/>
          <p:nvPr/>
        </p:nvSpPr>
        <p:spPr>
          <a:xfrm>
            <a:off x="5331364" y="5049097"/>
            <a:ext cx="9513" cy="26098"/>
          </a:xfrm>
          <a:custGeom>
            <a:avLst/>
            <a:gdLst>
              <a:gd name="connsiteX0" fmla="*/ 0 w 9513"/>
              <a:gd name="connsiteY0" fmla="*/ 26098 h 26098"/>
              <a:gd name="connsiteX1" fmla="*/ 0 w 9513"/>
              <a:gd name="connsiteY1" fmla="*/ 0 h 2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26098">
                <a:moveTo>
                  <a:pt x="0" y="26098"/>
                </a:moveTo>
                <a:lnTo>
                  <a:pt x="0" y="0"/>
                </a:lnTo>
              </a:path>
            </a:pathLst>
          </a:custGeom>
          <a:noFill/>
          <a:ln w="7759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7A1FA18D-6563-4382-9DEE-06F40D9FE0E8}"/>
              </a:ext>
            </a:extLst>
          </p:cNvPr>
          <p:cNvSpPr/>
          <p:nvPr/>
        </p:nvSpPr>
        <p:spPr>
          <a:xfrm>
            <a:off x="6197837" y="5049097"/>
            <a:ext cx="9513" cy="26098"/>
          </a:xfrm>
          <a:custGeom>
            <a:avLst/>
            <a:gdLst>
              <a:gd name="connsiteX0" fmla="*/ 0 w 9513"/>
              <a:gd name="connsiteY0" fmla="*/ 26098 h 26098"/>
              <a:gd name="connsiteX1" fmla="*/ 0 w 9513"/>
              <a:gd name="connsiteY1" fmla="*/ 0 h 2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26098">
                <a:moveTo>
                  <a:pt x="0" y="26098"/>
                </a:moveTo>
                <a:lnTo>
                  <a:pt x="0" y="0"/>
                </a:lnTo>
              </a:path>
            </a:pathLst>
          </a:custGeom>
          <a:noFill/>
          <a:ln w="7759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34DCBFC-6082-6928-9C6A-18697B0FDA17}"/>
              </a:ext>
            </a:extLst>
          </p:cNvPr>
          <p:cNvSpPr/>
          <p:nvPr/>
        </p:nvSpPr>
        <p:spPr>
          <a:xfrm>
            <a:off x="7064214" y="5049097"/>
            <a:ext cx="9513" cy="26098"/>
          </a:xfrm>
          <a:custGeom>
            <a:avLst/>
            <a:gdLst>
              <a:gd name="connsiteX0" fmla="*/ 0 w 9513"/>
              <a:gd name="connsiteY0" fmla="*/ 26098 h 26098"/>
              <a:gd name="connsiteX1" fmla="*/ 0 w 9513"/>
              <a:gd name="connsiteY1" fmla="*/ 0 h 2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26098">
                <a:moveTo>
                  <a:pt x="0" y="26098"/>
                </a:moveTo>
                <a:lnTo>
                  <a:pt x="0" y="0"/>
                </a:lnTo>
              </a:path>
            </a:pathLst>
          </a:custGeom>
          <a:noFill/>
          <a:ln w="7759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172529F4-AF4A-9347-FEC7-D48F5C93FD78}"/>
              </a:ext>
            </a:extLst>
          </p:cNvPr>
          <p:cNvSpPr/>
          <p:nvPr/>
        </p:nvSpPr>
        <p:spPr>
          <a:xfrm>
            <a:off x="7930687" y="5049097"/>
            <a:ext cx="9513" cy="26098"/>
          </a:xfrm>
          <a:custGeom>
            <a:avLst/>
            <a:gdLst>
              <a:gd name="connsiteX0" fmla="*/ 0 w 9513"/>
              <a:gd name="connsiteY0" fmla="*/ 26098 h 26098"/>
              <a:gd name="connsiteX1" fmla="*/ 0 w 9513"/>
              <a:gd name="connsiteY1" fmla="*/ 0 h 2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13" h="26098">
                <a:moveTo>
                  <a:pt x="0" y="26098"/>
                </a:moveTo>
                <a:lnTo>
                  <a:pt x="0" y="0"/>
                </a:lnTo>
              </a:path>
            </a:pathLst>
          </a:custGeom>
          <a:noFill/>
          <a:ln w="7759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612AA7A-7D0E-2750-BA98-74688018EB66}"/>
              </a:ext>
            </a:extLst>
          </p:cNvPr>
          <p:cNvSpPr txBox="1"/>
          <p:nvPr/>
        </p:nvSpPr>
        <p:spPr>
          <a:xfrm rot="18900000">
            <a:off x="3986376" y="5494873"/>
            <a:ext cx="173156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Elevated NO3 No E. coli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4B94039-AC4C-6010-F1A6-E4864B323668}"/>
              </a:ext>
            </a:extLst>
          </p:cNvPr>
          <p:cNvSpPr txBox="1"/>
          <p:nvPr/>
        </p:nvSpPr>
        <p:spPr>
          <a:xfrm rot="18900000">
            <a:off x="4936978" y="5461197"/>
            <a:ext cx="163057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Elevated NO3 + E. coli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3E4914-D2DC-25A6-893C-781BB3FA638D}"/>
              </a:ext>
            </a:extLst>
          </p:cNvPr>
          <p:cNvSpPr txBox="1"/>
          <p:nvPr/>
        </p:nvSpPr>
        <p:spPr>
          <a:xfrm rot="18900000">
            <a:off x="5546255" y="5562225"/>
            <a:ext cx="19431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Background NO3 No E. coli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745C5B-020C-20EE-1429-AA9E78710A00}"/>
              </a:ext>
            </a:extLst>
          </p:cNvPr>
          <p:cNvSpPr txBox="1"/>
          <p:nvPr/>
        </p:nvSpPr>
        <p:spPr>
          <a:xfrm rot="18900000">
            <a:off x="6496762" y="5528549"/>
            <a:ext cx="184217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Background NO3 + E. coli</a:t>
            </a: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F1E6991-8843-4DCC-49DB-6AEC4E4643C1}"/>
              </a:ext>
            </a:extLst>
          </p:cNvPr>
          <p:cNvGrpSpPr/>
          <p:nvPr/>
        </p:nvGrpSpPr>
        <p:grpSpPr>
          <a:xfrm>
            <a:off x="8707443" y="2022711"/>
            <a:ext cx="1297150" cy="628630"/>
            <a:chOff x="5691752" y="2183291"/>
            <a:chExt cx="1297150" cy="62863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4672B84-5E6E-5AB2-B2BC-148867DD8A10}"/>
                </a:ext>
              </a:extLst>
            </p:cNvPr>
            <p:cNvSpPr txBox="1"/>
            <p:nvPr/>
          </p:nvSpPr>
          <p:spPr>
            <a:xfrm>
              <a:off x="5691752" y="2183291"/>
              <a:ext cx="1297150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Symbiotic state</a:t>
              </a: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22ADA573-AF16-D43C-6AFB-EA8C16E6E2A4}"/>
                </a:ext>
              </a:extLst>
            </p:cNvPr>
            <p:cNvSpPr/>
            <p:nvPr/>
          </p:nvSpPr>
          <p:spPr>
            <a:xfrm>
              <a:off x="5783192" y="2420654"/>
              <a:ext cx="164390" cy="164592"/>
            </a:xfrm>
            <a:custGeom>
              <a:avLst/>
              <a:gdLst>
                <a:gd name="connsiteX0" fmla="*/ 0 w 164390"/>
                <a:gd name="connsiteY0" fmla="*/ 0 h 164592"/>
                <a:gd name="connsiteX1" fmla="*/ 164390 w 164390"/>
                <a:gd name="connsiteY1" fmla="*/ 0 h 164592"/>
                <a:gd name="connsiteX2" fmla="*/ 164390 w 164390"/>
                <a:gd name="connsiteY2" fmla="*/ 164592 h 164592"/>
                <a:gd name="connsiteX3" fmla="*/ 0 w 164390"/>
                <a:gd name="connsiteY3" fmla="*/ 164592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390" h="164592">
                  <a:moveTo>
                    <a:pt x="0" y="0"/>
                  </a:moveTo>
                  <a:lnTo>
                    <a:pt x="164390" y="0"/>
                  </a:lnTo>
                  <a:lnTo>
                    <a:pt x="164390" y="164592"/>
                  </a:lnTo>
                  <a:lnTo>
                    <a:pt x="0" y="164592"/>
                  </a:lnTo>
                  <a:close/>
                </a:path>
              </a:pathLst>
            </a:custGeom>
            <a:solidFill>
              <a:srgbClr val="EBEBEB"/>
            </a:solidFill>
            <a:ln w="7759" cap="rnd">
              <a:noFill/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DDCC319D-A72E-0389-0EE3-0909A986ABFE}"/>
                </a:ext>
              </a:extLst>
            </p:cNvPr>
            <p:cNvSpPr/>
            <p:nvPr/>
          </p:nvSpPr>
          <p:spPr>
            <a:xfrm>
              <a:off x="5816298" y="2453801"/>
              <a:ext cx="98177" cy="98298"/>
            </a:xfrm>
            <a:custGeom>
              <a:avLst/>
              <a:gdLst>
                <a:gd name="connsiteX0" fmla="*/ 98178 w 98177"/>
                <a:gd name="connsiteY0" fmla="*/ 49149 h 98298"/>
                <a:gd name="connsiteX1" fmla="*/ 49089 w 98177"/>
                <a:gd name="connsiteY1" fmla="*/ 98298 h 98298"/>
                <a:gd name="connsiteX2" fmla="*/ 1 w 98177"/>
                <a:gd name="connsiteY2" fmla="*/ 49149 h 98298"/>
                <a:gd name="connsiteX3" fmla="*/ 49089 w 98177"/>
                <a:gd name="connsiteY3" fmla="*/ 0 h 98298"/>
                <a:gd name="connsiteX4" fmla="*/ 98178 w 98177"/>
                <a:gd name="connsiteY4" fmla="*/ 49149 h 9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7" h="98298">
                  <a:moveTo>
                    <a:pt x="98178" y="49149"/>
                  </a:moveTo>
                  <a:cubicBezTo>
                    <a:pt x="98178" y="76293"/>
                    <a:pt x="76200" y="98298"/>
                    <a:pt x="49089" y="98298"/>
                  </a:cubicBezTo>
                  <a:cubicBezTo>
                    <a:pt x="21978" y="98298"/>
                    <a:pt x="1" y="76293"/>
                    <a:pt x="1" y="49149"/>
                  </a:cubicBezTo>
                  <a:cubicBezTo>
                    <a:pt x="1" y="22005"/>
                    <a:pt x="21978" y="0"/>
                    <a:pt x="49089" y="0"/>
                  </a:cubicBezTo>
                  <a:cubicBezTo>
                    <a:pt x="76200" y="0"/>
                    <a:pt x="98178" y="22005"/>
                    <a:pt x="98178" y="49149"/>
                  </a:cubicBezTo>
                  <a:close/>
                </a:path>
              </a:pathLst>
            </a:custGeom>
            <a:solidFill>
              <a:srgbClr val="000000"/>
            </a:solidFill>
            <a:ln w="5149" cap="rnd">
              <a:noFill/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0320C9C-36D6-10D1-0EFF-3CE620F83FA7}"/>
                </a:ext>
              </a:extLst>
            </p:cNvPr>
            <p:cNvSpPr/>
            <p:nvPr/>
          </p:nvSpPr>
          <p:spPr>
            <a:xfrm>
              <a:off x="5783192" y="2585246"/>
              <a:ext cx="164390" cy="164592"/>
            </a:xfrm>
            <a:custGeom>
              <a:avLst/>
              <a:gdLst>
                <a:gd name="connsiteX0" fmla="*/ 0 w 164390"/>
                <a:gd name="connsiteY0" fmla="*/ 0 h 164592"/>
                <a:gd name="connsiteX1" fmla="*/ 164390 w 164390"/>
                <a:gd name="connsiteY1" fmla="*/ 0 h 164592"/>
                <a:gd name="connsiteX2" fmla="*/ 164390 w 164390"/>
                <a:gd name="connsiteY2" fmla="*/ 164592 h 164592"/>
                <a:gd name="connsiteX3" fmla="*/ 0 w 164390"/>
                <a:gd name="connsiteY3" fmla="*/ 164592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390" h="164592">
                  <a:moveTo>
                    <a:pt x="0" y="0"/>
                  </a:moveTo>
                  <a:lnTo>
                    <a:pt x="164390" y="0"/>
                  </a:lnTo>
                  <a:lnTo>
                    <a:pt x="164390" y="164592"/>
                  </a:lnTo>
                  <a:lnTo>
                    <a:pt x="0" y="164592"/>
                  </a:lnTo>
                  <a:close/>
                </a:path>
              </a:pathLst>
            </a:custGeom>
            <a:solidFill>
              <a:srgbClr val="EBEBEB"/>
            </a:solidFill>
            <a:ln w="7759" cap="rnd">
              <a:noFill/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29F86B9B-2801-6E41-001B-B40D09FA7ECE}"/>
                </a:ext>
              </a:extLst>
            </p:cNvPr>
            <p:cNvSpPr/>
            <p:nvPr/>
          </p:nvSpPr>
          <p:spPr>
            <a:xfrm>
              <a:off x="5799269" y="2591152"/>
              <a:ext cx="132140" cy="114585"/>
            </a:xfrm>
            <a:custGeom>
              <a:avLst/>
              <a:gdLst>
                <a:gd name="connsiteX0" fmla="*/ 66118 w 132140"/>
                <a:gd name="connsiteY0" fmla="*/ 0 h 114585"/>
                <a:gd name="connsiteX1" fmla="*/ 132140 w 132140"/>
                <a:gd name="connsiteY1" fmla="*/ 114586 h 114585"/>
                <a:gd name="connsiteX2" fmla="*/ 0 w 132140"/>
                <a:gd name="connsiteY2" fmla="*/ 114586 h 114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140" h="114585">
                  <a:moveTo>
                    <a:pt x="66118" y="0"/>
                  </a:moveTo>
                  <a:lnTo>
                    <a:pt x="132140" y="114586"/>
                  </a:lnTo>
                  <a:lnTo>
                    <a:pt x="0" y="114586"/>
                  </a:lnTo>
                  <a:close/>
                </a:path>
              </a:pathLst>
            </a:custGeom>
            <a:solidFill>
              <a:srgbClr val="000000"/>
            </a:solidFill>
            <a:ln w="5149" cap="rnd">
              <a:noFill/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EFF1E01-DE6A-E8B5-D52E-1EDE50D3F376}"/>
                </a:ext>
              </a:extLst>
            </p:cNvPr>
            <p:cNvSpPr txBox="1"/>
            <p:nvPr/>
          </p:nvSpPr>
          <p:spPr>
            <a:xfrm>
              <a:off x="5908275" y="2393412"/>
              <a:ext cx="946093" cy="2539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5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Aposymbiotic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3BABEFC-8A70-CA27-9A7F-2BAB4D08D954}"/>
                </a:ext>
              </a:extLst>
            </p:cNvPr>
            <p:cNvSpPr txBox="1"/>
            <p:nvPr/>
          </p:nvSpPr>
          <p:spPr>
            <a:xfrm>
              <a:off x="5908275" y="2558005"/>
              <a:ext cx="736099" cy="2539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5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Symbiotic</a:t>
              </a: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CED801C-D6DD-0EE1-CD63-79B10639AD44}"/>
              </a:ext>
            </a:extLst>
          </p:cNvPr>
          <p:cNvGrpSpPr/>
          <p:nvPr/>
        </p:nvGrpSpPr>
        <p:grpSpPr>
          <a:xfrm>
            <a:off x="8706066" y="3354890"/>
            <a:ext cx="1089016" cy="628631"/>
            <a:chOff x="5881759" y="3493739"/>
            <a:chExt cx="1089016" cy="628631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C244FE0-A70E-CC90-01E4-B6AB4EDD8609}"/>
                </a:ext>
              </a:extLst>
            </p:cNvPr>
            <p:cNvSpPr txBox="1"/>
            <p:nvPr/>
          </p:nvSpPr>
          <p:spPr>
            <a:xfrm>
              <a:off x="5881759" y="3493739"/>
              <a:ext cx="1089016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40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Temperature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C17445AB-EA4E-E9F4-D20E-013302B6B83F}"/>
                </a:ext>
              </a:extLst>
            </p:cNvPr>
            <p:cNvSpPr/>
            <p:nvPr/>
          </p:nvSpPr>
          <p:spPr>
            <a:xfrm>
              <a:off x="5973199" y="3731103"/>
              <a:ext cx="164390" cy="164592"/>
            </a:xfrm>
            <a:custGeom>
              <a:avLst/>
              <a:gdLst>
                <a:gd name="connsiteX0" fmla="*/ 0 w 164390"/>
                <a:gd name="connsiteY0" fmla="*/ 0 h 164592"/>
                <a:gd name="connsiteX1" fmla="*/ 164390 w 164390"/>
                <a:gd name="connsiteY1" fmla="*/ 0 h 164592"/>
                <a:gd name="connsiteX2" fmla="*/ 164390 w 164390"/>
                <a:gd name="connsiteY2" fmla="*/ 164592 h 164592"/>
                <a:gd name="connsiteX3" fmla="*/ 0 w 164390"/>
                <a:gd name="connsiteY3" fmla="*/ 164592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390" h="164592">
                  <a:moveTo>
                    <a:pt x="0" y="0"/>
                  </a:moveTo>
                  <a:lnTo>
                    <a:pt x="164390" y="0"/>
                  </a:lnTo>
                  <a:lnTo>
                    <a:pt x="164390" y="164592"/>
                  </a:lnTo>
                  <a:lnTo>
                    <a:pt x="0" y="164592"/>
                  </a:lnTo>
                  <a:close/>
                </a:path>
              </a:pathLst>
            </a:custGeom>
            <a:solidFill>
              <a:srgbClr val="EBEBEB"/>
            </a:solidFill>
            <a:ln w="7759" cap="rnd">
              <a:noFill/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685BB0F2-1BF9-DBA8-D01A-79F260B02F3E}"/>
                </a:ext>
              </a:extLst>
            </p:cNvPr>
            <p:cNvSpPr/>
            <p:nvPr/>
          </p:nvSpPr>
          <p:spPr>
            <a:xfrm>
              <a:off x="6006305" y="3764250"/>
              <a:ext cx="98177" cy="98298"/>
            </a:xfrm>
            <a:custGeom>
              <a:avLst/>
              <a:gdLst>
                <a:gd name="connsiteX0" fmla="*/ 98178 w 98177"/>
                <a:gd name="connsiteY0" fmla="*/ 49149 h 98298"/>
                <a:gd name="connsiteX1" fmla="*/ 49089 w 98177"/>
                <a:gd name="connsiteY1" fmla="*/ 98298 h 98298"/>
                <a:gd name="connsiteX2" fmla="*/ 1 w 98177"/>
                <a:gd name="connsiteY2" fmla="*/ 49149 h 98298"/>
                <a:gd name="connsiteX3" fmla="*/ 49089 w 98177"/>
                <a:gd name="connsiteY3" fmla="*/ 0 h 98298"/>
                <a:gd name="connsiteX4" fmla="*/ 98178 w 98177"/>
                <a:gd name="connsiteY4" fmla="*/ 49149 h 9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7" h="98298">
                  <a:moveTo>
                    <a:pt x="98178" y="49149"/>
                  </a:moveTo>
                  <a:cubicBezTo>
                    <a:pt x="98178" y="76293"/>
                    <a:pt x="76200" y="98298"/>
                    <a:pt x="49089" y="98298"/>
                  </a:cubicBezTo>
                  <a:cubicBezTo>
                    <a:pt x="21978" y="98298"/>
                    <a:pt x="1" y="76293"/>
                    <a:pt x="1" y="49149"/>
                  </a:cubicBezTo>
                  <a:cubicBezTo>
                    <a:pt x="1" y="22005"/>
                    <a:pt x="21978" y="0"/>
                    <a:pt x="49089" y="0"/>
                  </a:cubicBezTo>
                  <a:cubicBezTo>
                    <a:pt x="76200" y="0"/>
                    <a:pt x="98178" y="22005"/>
                    <a:pt x="98178" y="49149"/>
                  </a:cubicBezTo>
                  <a:close/>
                </a:path>
              </a:pathLst>
            </a:custGeom>
            <a:solidFill>
              <a:srgbClr val="1E90FF"/>
            </a:solidFill>
            <a:ln w="5149" cap="rnd">
              <a:solidFill>
                <a:srgbClr val="1E90FF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739979A8-B712-8C3E-82A1-83D924341D6E}"/>
                </a:ext>
              </a:extLst>
            </p:cNvPr>
            <p:cNvSpPr/>
            <p:nvPr/>
          </p:nvSpPr>
          <p:spPr>
            <a:xfrm>
              <a:off x="5989657" y="3813399"/>
              <a:ext cx="131474" cy="9525"/>
            </a:xfrm>
            <a:custGeom>
              <a:avLst/>
              <a:gdLst>
                <a:gd name="connsiteX0" fmla="*/ 0 w 131474"/>
                <a:gd name="connsiteY0" fmla="*/ 0 h 9525"/>
                <a:gd name="connsiteX1" fmla="*/ 131474 w 13147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474" h="9525">
                  <a:moveTo>
                    <a:pt x="0" y="0"/>
                  </a:moveTo>
                  <a:lnTo>
                    <a:pt x="131474" y="0"/>
                  </a:lnTo>
                </a:path>
              </a:pathLst>
            </a:custGeom>
            <a:ln w="12400" cap="flat">
              <a:solidFill>
                <a:srgbClr val="1E90FF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A5B44E5-A292-260C-FF66-39030DD28180}"/>
                </a:ext>
              </a:extLst>
            </p:cNvPr>
            <p:cNvSpPr/>
            <p:nvPr/>
          </p:nvSpPr>
          <p:spPr>
            <a:xfrm>
              <a:off x="5973199" y="3895695"/>
              <a:ext cx="164390" cy="164592"/>
            </a:xfrm>
            <a:custGeom>
              <a:avLst/>
              <a:gdLst>
                <a:gd name="connsiteX0" fmla="*/ 0 w 164390"/>
                <a:gd name="connsiteY0" fmla="*/ 0 h 164592"/>
                <a:gd name="connsiteX1" fmla="*/ 164390 w 164390"/>
                <a:gd name="connsiteY1" fmla="*/ 0 h 164592"/>
                <a:gd name="connsiteX2" fmla="*/ 164390 w 164390"/>
                <a:gd name="connsiteY2" fmla="*/ 164592 h 164592"/>
                <a:gd name="connsiteX3" fmla="*/ 0 w 164390"/>
                <a:gd name="connsiteY3" fmla="*/ 164592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390" h="164592">
                  <a:moveTo>
                    <a:pt x="0" y="0"/>
                  </a:moveTo>
                  <a:lnTo>
                    <a:pt x="164390" y="0"/>
                  </a:lnTo>
                  <a:lnTo>
                    <a:pt x="164390" y="164592"/>
                  </a:lnTo>
                  <a:lnTo>
                    <a:pt x="0" y="164592"/>
                  </a:lnTo>
                  <a:close/>
                </a:path>
              </a:pathLst>
            </a:custGeom>
            <a:solidFill>
              <a:srgbClr val="EBEBEB"/>
            </a:solidFill>
            <a:ln w="7759" cap="rnd">
              <a:noFill/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3D318285-B879-21BC-3E64-960F9AF73DFA}"/>
                </a:ext>
              </a:extLst>
            </p:cNvPr>
            <p:cNvSpPr/>
            <p:nvPr/>
          </p:nvSpPr>
          <p:spPr>
            <a:xfrm>
              <a:off x="6006305" y="3928842"/>
              <a:ext cx="98177" cy="98298"/>
            </a:xfrm>
            <a:custGeom>
              <a:avLst/>
              <a:gdLst>
                <a:gd name="connsiteX0" fmla="*/ 98178 w 98177"/>
                <a:gd name="connsiteY0" fmla="*/ 49149 h 98298"/>
                <a:gd name="connsiteX1" fmla="*/ 49089 w 98177"/>
                <a:gd name="connsiteY1" fmla="*/ 98298 h 98298"/>
                <a:gd name="connsiteX2" fmla="*/ 1 w 98177"/>
                <a:gd name="connsiteY2" fmla="*/ 49149 h 98298"/>
                <a:gd name="connsiteX3" fmla="*/ 49089 w 98177"/>
                <a:gd name="connsiteY3" fmla="*/ 0 h 98298"/>
                <a:gd name="connsiteX4" fmla="*/ 98178 w 98177"/>
                <a:gd name="connsiteY4" fmla="*/ 49149 h 9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7" h="98298">
                  <a:moveTo>
                    <a:pt x="98178" y="49149"/>
                  </a:moveTo>
                  <a:cubicBezTo>
                    <a:pt x="98178" y="76293"/>
                    <a:pt x="76200" y="98298"/>
                    <a:pt x="49089" y="98298"/>
                  </a:cubicBezTo>
                  <a:cubicBezTo>
                    <a:pt x="21978" y="98298"/>
                    <a:pt x="1" y="76293"/>
                    <a:pt x="1" y="49149"/>
                  </a:cubicBezTo>
                  <a:cubicBezTo>
                    <a:pt x="1" y="22005"/>
                    <a:pt x="21978" y="0"/>
                    <a:pt x="49089" y="0"/>
                  </a:cubicBezTo>
                  <a:cubicBezTo>
                    <a:pt x="76200" y="0"/>
                    <a:pt x="98178" y="22005"/>
                    <a:pt x="98178" y="49149"/>
                  </a:cubicBezTo>
                  <a:close/>
                </a:path>
              </a:pathLst>
            </a:custGeom>
            <a:solidFill>
              <a:srgbClr val="8B0000"/>
            </a:solidFill>
            <a:ln w="5149" cap="rnd">
              <a:solidFill>
                <a:srgbClr val="8B0000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1144594-1728-EAEF-100B-88128F0840CA}"/>
                </a:ext>
              </a:extLst>
            </p:cNvPr>
            <p:cNvSpPr/>
            <p:nvPr/>
          </p:nvSpPr>
          <p:spPr>
            <a:xfrm>
              <a:off x="5989657" y="3977991"/>
              <a:ext cx="131474" cy="9525"/>
            </a:xfrm>
            <a:custGeom>
              <a:avLst/>
              <a:gdLst>
                <a:gd name="connsiteX0" fmla="*/ 0 w 131474"/>
                <a:gd name="connsiteY0" fmla="*/ 0 h 9525"/>
                <a:gd name="connsiteX1" fmla="*/ 131474 w 13147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474" h="9525">
                  <a:moveTo>
                    <a:pt x="0" y="0"/>
                  </a:moveTo>
                  <a:lnTo>
                    <a:pt x="131474" y="0"/>
                  </a:lnTo>
                </a:path>
              </a:pathLst>
            </a:custGeom>
            <a:ln w="12400" cap="flat">
              <a:solidFill>
                <a:srgbClr val="8B0000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F154775-A7D5-EEA9-6FC4-A1302C738973}"/>
                </a:ext>
              </a:extLst>
            </p:cNvPr>
            <p:cNvSpPr txBox="1"/>
            <p:nvPr/>
          </p:nvSpPr>
          <p:spPr>
            <a:xfrm>
              <a:off x="6098282" y="3703862"/>
              <a:ext cx="463588" cy="2539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5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20°C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BC414CF-439F-3F04-F731-CF49C338983F}"/>
                </a:ext>
              </a:extLst>
            </p:cNvPr>
            <p:cNvSpPr txBox="1"/>
            <p:nvPr/>
          </p:nvSpPr>
          <p:spPr>
            <a:xfrm>
              <a:off x="6098282" y="3868454"/>
              <a:ext cx="463588" cy="2539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5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</a:t>
              </a:r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9901484C-94B0-07B1-0DA6-177DC7D0FC72}"/>
              </a:ext>
            </a:extLst>
          </p:cNvPr>
          <p:cNvSpPr txBox="1"/>
          <p:nvPr/>
        </p:nvSpPr>
        <p:spPr>
          <a:xfrm rot="16200000">
            <a:off x="2490727" y="2760681"/>
            <a:ext cx="3889206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Absolute Rate O</a:t>
            </a:r>
            <a:r>
              <a:rPr lang="en-US" sz="1400" baseline="-250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2</a:t>
            </a:r>
            <a:r>
              <a:rPr lang="en-US" sz="14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 Consumption (</a:t>
            </a:r>
            <a:r>
              <a:rPr lang="en-US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sz="14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mol*min</a:t>
            </a:r>
            <a:r>
              <a:rPr lang="en-US" sz="1400" baseline="300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-1</a:t>
            </a:r>
            <a:r>
              <a:rPr lang="en-US" sz="14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*cm</a:t>
            </a:r>
            <a:r>
              <a:rPr lang="en-US" sz="1400" baseline="300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2</a:t>
            </a:r>
            <a:r>
              <a:rPr lang="en-US" sz="14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)</a:t>
            </a:r>
          </a:p>
          <a:p>
            <a:endParaRPr lang="en-US" sz="1200" dirty="0">
              <a:ln/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  <a:rtl val="0"/>
            </a:endParaRPr>
          </a:p>
          <a:p>
            <a:pPr algn="l"/>
            <a:endParaRPr lang="en-US" sz="1200" dirty="0">
              <a:ln/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  <a:rtl val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B7FC8DB5-907E-1048-36BA-000A99EF39C7}"/>
              </a:ext>
            </a:extLst>
          </p:cNvPr>
          <p:cNvSpPr txBox="1"/>
          <p:nvPr/>
        </p:nvSpPr>
        <p:spPr>
          <a:xfrm rot="16200000">
            <a:off x="8644114" y="2700633"/>
            <a:ext cx="3889206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Absolute Rate O</a:t>
            </a:r>
            <a:r>
              <a:rPr lang="en-US" sz="1400" baseline="-250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2</a:t>
            </a:r>
            <a:r>
              <a:rPr lang="en-US" sz="14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 Consumption (</a:t>
            </a:r>
            <a:r>
              <a:rPr lang="en-US" sz="14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µ</a:t>
            </a:r>
            <a:r>
              <a:rPr lang="en-US" sz="14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mol*min</a:t>
            </a:r>
            <a:r>
              <a:rPr lang="en-US" sz="1400" baseline="300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-1</a:t>
            </a:r>
            <a:r>
              <a:rPr lang="en-US" sz="14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*cm</a:t>
            </a:r>
            <a:r>
              <a:rPr lang="en-US" sz="1400" baseline="300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2</a:t>
            </a:r>
            <a:r>
              <a:rPr lang="en-US" sz="14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)</a:t>
            </a:r>
          </a:p>
          <a:p>
            <a:endParaRPr lang="en-US" sz="1200" dirty="0">
              <a:ln/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  <a:rtl val="0"/>
            </a:endParaRPr>
          </a:p>
          <a:p>
            <a:pPr algn="l"/>
            <a:endParaRPr lang="en-US" sz="1200" dirty="0">
              <a:ln/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  <a:rtl val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977553D-773B-0FF4-E81F-CE1C86F75BD1}"/>
              </a:ext>
            </a:extLst>
          </p:cNvPr>
          <p:cNvSpPr txBox="1"/>
          <p:nvPr/>
        </p:nvSpPr>
        <p:spPr>
          <a:xfrm>
            <a:off x="4929752" y="767325"/>
            <a:ext cx="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A.)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4359B71-A9B0-D3BE-6F6C-502EE88F3324}"/>
              </a:ext>
            </a:extLst>
          </p:cNvPr>
          <p:cNvSpPr txBox="1"/>
          <p:nvPr/>
        </p:nvSpPr>
        <p:spPr>
          <a:xfrm>
            <a:off x="11005575" y="727559"/>
            <a:ext cx="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B.)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0FF9D621-6C1D-94E1-1019-F72947CCC9FB}"/>
              </a:ext>
            </a:extLst>
          </p:cNvPr>
          <p:cNvSpPr/>
          <p:nvPr/>
        </p:nvSpPr>
        <p:spPr>
          <a:xfrm>
            <a:off x="7540996" y="685453"/>
            <a:ext cx="896946" cy="4355020"/>
          </a:xfrm>
          <a:prstGeom prst="rect">
            <a:avLst/>
          </a:prstGeom>
          <a:solidFill>
            <a:srgbClr val="F7FF05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D32F77EF-B49B-0095-BF56-955C39B533DF}"/>
              </a:ext>
            </a:extLst>
          </p:cNvPr>
          <p:cNvSpPr/>
          <p:nvPr/>
        </p:nvSpPr>
        <p:spPr>
          <a:xfrm>
            <a:off x="13638109" y="709938"/>
            <a:ext cx="896112" cy="4355020"/>
          </a:xfrm>
          <a:prstGeom prst="rect">
            <a:avLst/>
          </a:prstGeom>
          <a:solidFill>
            <a:srgbClr val="F7FF05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524BA93-E834-81D5-474B-0D3EBCDAE1A5}"/>
              </a:ext>
            </a:extLst>
          </p:cNvPr>
          <p:cNvSpPr/>
          <p:nvPr/>
        </p:nvSpPr>
        <p:spPr>
          <a:xfrm>
            <a:off x="11910114" y="703113"/>
            <a:ext cx="934879" cy="4355020"/>
          </a:xfrm>
          <a:prstGeom prst="rect">
            <a:avLst/>
          </a:prstGeom>
          <a:solidFill>
            <a:srgbClr val="F7FF05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9334B4B-D159-3A98-3BCF-2DC0F5FE2A54}"/>
              </a:ext>
            </a:extLst>
          </p:cNvPr>
          <p:cNvSpPr/>
          <p:nvPr/>
        </p:nvSpPr>
        <p:spPr>
          <a:xfrm>
            <a:off x="5722513" y="685453"/>
            <a:ext cx="934879" cy="4355020"/>
          </a:xfrm>
          <a:prstGeom prst="rect">
            <a:avLst/>
          </a:prstGeom>
          <a:solidFill>
            <a:srgbClr val="F7FF05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roup 422">
            <a:extLst>
              <a:ext uri="{FF2B5EF4-FFF2-40B4-BE49-F238E27FC236}">
                <a16:creationId xmlns:a16="http://schemas.microsoft.com/office/drawing/2014/main" id="{212FCDF4-1936-896B-E5DA-B053D3C63387}"/>
              </a:ext>
            </a:extLst>
          </p:cNvPr>
          <p:cNvGrpSpPr/>
          <p:nvPr/>
        </p:nvGrpSpPr>
        <p:grpSpPr>
          <a:xfrm>
            <a:off x="11434989" y="261021"/>
            <a:ext cx="5005762" cy="6006821"/>
            <a:chOff x="11434989" y="261021"/>
            <a:chExt cx="5005762" cy="6006821"/>
          </a:xfrm>
        </p:grpSpPr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D4BAC450-000E-5C82-FFE5-A3E2F27A9C52}"/>
                </a:ext>
              </a:extLst>
            </p:cNvPr>
            <p:cNvSpPr/>
            <p:nvPr/>
          </p:nvSpPr>
          <p:spPr>
            <a:xfrm>
              <a:off x="11434989" y="261021"/>
              <a:ext cx="5005762" cy="6006821"/>
            </a:xfrm>
            <a:custGeom>
              <a:avLst/>
              <a:gdLst>
                <a:gd name="connsiteX0" fmla="*/ 0 w 5005762"/>
                <a:gd name="connsiteY0" fmla="*/ 0 h 6006821"/>
                <a:gd name="connsiteX1" fmla="*/ 5005762 w 5005762"/>
                <a:gd name="connsiteY1" fmla="*/ 0 h 6006821"/>
                <a:gd name="connsiteX2" fmla="*/ 5005762 w 5005762"/>
                <a:gd name="connsiteY2" fmla="*/ 6006821 h 6006821"/>
                <a:gd name="connsiteX3" fmla="*/ 0 w 5005762"/>
                <a:gd name="connsiteY3" fmla="*/ 6006821 h 600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5762" h="6006821">
                  <a:moveTo>
                    <a:pt x="0" y="0"/>
                  </a:moveTo>
                  <a:lnTo>
                    <a:pt x="5005762" y="0"/>
                  </a:lnTo>
                  <a:lnTo>
                    <a:pt x="5005762" y="6006821"/>
                  </a:lnTo>
                  <a:lnTo>
                    <a:pt x="0" y="6006821"/>
                  </a:lnTo>
                  <a:close/>
                </a:path>
              </a:pathLst>
            </a:custGeom>
            <a:solidFill>
              <a:srgbClr val="EBEBEB"/>
            </a:solidFill>
            <a:ln w="12368" cap="rnd">
              <a:noFill/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E4B88B7-03B7-9F94-9EC9-5FA13F672C6E}"/>
                </a:ext>
              </a:extLst>
            </p:cNvPr>
            <p:cNvSpPr/>
            <p:nvPr/>
          </p:nvSpPr>
          <p:spPr>
            <a:xfrm>
              <a:off x="13498006" y="2814979"/>
              <a:ext cx="869606" cy="142140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693658B2-3D33-5345-DEC8-89CB9EB43B85}"/>
                </a:ext>
              </a:extLst>
            </p:cNvPr>
            <p:cNvSpPr/>
            <p:nvPr/>
          </p:nvSpPr>
          <p:spPr>
            <a:xfrm>
              <a:off x="13394087" y="2679015"/>
              <a:ext cx="358842" cy="28847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F1E9601B-9E4B-F197-F736-448B0C3ED0AA}"/>
                </a:ext>
              </a:extLst>
            </p:cNvPr>
            <p:cNvSpPr/>
            <p:nvPr/>
          </p:nvSpPr>
          <p:spPr>
            <a:xfrm>
              <a:off x="14089943" y="3417880"/>
              <a:ext cx="358842" cy="288473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9D949EE-4E29-71B9-2FC4-2B9084D2C41C}"/>
              </a:ext>
            </a:extLst>
          </p:cNvPr>
          <p:cNvSpPr txBox="1"/>
          <p:nvPr/>
        </p:nvSpPr>
        <p:spPr>
          <a:xfrm>
            <a:off x="3427217" y="5744556"/>
            <a:ext cx="4988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0.30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229E7CC-050F-A5B7-EE41-F394FFDF3C77}"/>
              </a:ext>
            </a:extLst>
          </p:cNvPr>
          <p:cNvSpPr txBox="1"/>
          <p:nvPr/>
        </p:nvSpPr>
        <p:spPr>
          <a:xfrm>
            <a:off x="3427217" y="4180631"/>
            <a:ext cx="4988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0.35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3F2A6F-81AB-7546-BC07-73705B54634B}"/>
              </a:ext>
            </a:extLst>
          </p:cNvPr>
          <p:cNvSpPr txBox="1"/>
          <p:nvPr/>
        </p:nvSpPr>
        <p:spPr>
          <a:xfrm>
            <a:off x="3427217" y="2616707"/>
            <a:ext cx="4988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0.40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584AD03-1B49-5A8F-3850-66DCE908AE83}"/>
              </a:ext>
            </a:extLst>
          </p:cNvPr>
          <p:cNvSpPr txBox="1"/>
          <p:nvPr/>
        </p:nvSpPr>
        <p:spPr>
          <a:xfrm>
            <a:off x="3427217" y="1052782"/>
            <a:ext cx="4988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0.45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3DBE0091-2DC0-CE13-1F5A-7F54AE670493}"/>
              </a:ext>
            </a:extLst>
          </p:cNvPr>
          <p:cNvSpPr/>
          <p:nvPr/>
        </p:nvSpPr>
        <p:spPr>
          <a:xfrm>
            <a:off x="3856237" y="5875394"/>
            <a:ext cx="31687" cy="11564"/>
          </a:xfrm>
          <a:custGeom>
            <a:avLst/>
            <a:gdLst>
              <a:gd name="connsiteX0" fmla="*/ 0 w 31687"/>
              <a:gd name="connsiteY0" fmla="*/ 0 h 11564"/>
              <a:gd name="connsiteX1" fmla="*/ 31688 w 3168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687" h="11564">
                <a:moveTo>
                  <a:pt x="0" y="0"/>
                </a:moveTo>
                <a:lnTo>
                  <a:pt x="31688" y="0"/>
                </a:lnTo>
              </a:path>
            </a:pathLst>
          </a:custGeom>
          <a:noFill/>
          <a:ln w="12368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5AA2DCC8-1B0D-8C68-AB94-4EB5A474E60D}"/>
              </a:ext>
            </a:extLst>
          </p:cNvPr>
          <p:cNvSpPr/>
          <p:nvPr/>
        </p:nvSpPr>
        <p:spPr>
          <a:xfrm>
            <a:off x="3856237" y="4311469"/>
            <a:ext cx="31687" cy="11564"/>
          </a:xfrm>
          <a:custGeom>
            <a:avLst/>
            <a:gdLst>
              <a:gd name="connsiteX0" fmla="*/ 0 w 31687"/>
              <a:gd name="connsiteY0" fmla="*/ 0 h 11564"/>
              <a:gd name="connsiteX1" fmla="*/ 31688 w 3168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687" h="11564">
                <a:moveTo>
                  <a:pt x="0" y="0"/>
                </a:moveTo>
                <a:lnTo>
                  <a:pt x="31688" y="0"/>
                </a:lnTo>
              </a:path>
            </a:pathLst>
          </a:custGeom>
          <a:noFill/>
          <a:ln w="12368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6217E52D-A696-77F1-780C-89B4ED936800}"/>
              </a:ext>
            </a:extLst>
          </p:cNvPr>
          <p:cNvSpPr/>
          <p:nvPr/>
        </p:nvSpPr>
        <p:spPr>
          <a:xfrm>
            <a:off x="3856237" y="2747660"/>
            <a:ext cx="31687" cy="11564"/>
          </a:xfrm>
          <a:custGeom>
            <a:avLst/>
            <a:gdLst>
              <a:gd name="connsiteX0" fmla="*/ 0 w 31687"/>
              <a:gd name="connsiteY0" fmla="*/ 0 h 11564"/>
              <a:gd name="connsiteX1" fmla="*/ 31688 w 3168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687" h="11564">
                <a:moveTo>
                  <a:pt x="0" y="0"/>
                </a:moveTo>
                <a:lnTo>
                  <a:pt x="31688" y="0"/>
                </a:lnTo>
              </a:path>
            </a:pathLst>
          </a:custGeom>
          <a:noFill/>
          <a:ln w="12368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B04A7535-F076-0DD6-3945-35DDDDA1D25C}"/>
              </a:ext>
            </a:extLst>
          </p:cNvPr>
          <p:cNvSpPr/>
          <p:nvPr/>
        </p:nvSpPr>
        <p:spPr>
          <a:xfrm>
            <a:off x="3856237" y="1183736"/>
            <a:ext cx="31687" cy="11564"/>
          </a:xfrm>
          <a:custGeom>
            <a:avLst/>
            <a:gdLst>
              <a:gd name="connsiteX0" fmla="*/ 0 w 31687"/>
              <a:gd name="connsiteY0" fmla="*/ 0 h 11564"/>
              <a:gd name="connsiteX1" fmla="*/ 31688 w 3168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687" h="11564">
                <a:moveTo>
                  <a:pt x="0" y="0"/>
                </a:moveTo>
                <a:lnTo>
                  <a:pt x="31688" y="0"/>
                </a:lnTo>
              </a:path>
            </a:pathLst>
          </a:custGeom>
          <a:noFill/>
          <a:ln w="12368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F531645B-2302-40F8-B595-D511989C2C27}"/>
              </a:ext>
            </a:extLst>
          </p:cNvPr>
          <p:cNvSpPr/>
          <p:nvPr/>
        </p:nvSpPr>
        <p:spPr>
          <a:xfrm>
            <a:off x="4603100" y="6202450"/>
            <a:ext cx="11564" cy="31687"/>
          </a:xfrm>
          <a:custGeom>
            <a:avLst/>
            <a:gdLst>
              <a:gd name="connsiteX0" fmla="*/ 0 w 11564"/>
              <a:gd name="connsiteY0" fmla="*/ 31688 h 31687"/>
              <a:gd name="connsiteX1" fmla="*/ 0 w 11564"/>
              <a:gd name="connsiteY1" fmla="*/ 0 h 3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31687">
                <a:moveTo>
                  <a:pt x="0" y="31688"/>
                </a:moveTo>
                <a:lnTo>
                  <a:pt x="0" y="0"/>
                </a:lnTo>
              </a:path>
            </a:pathLst>
          </a:custGeom>
          <a:noFill/>
          <a:ln w="12368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D018216-0284-2C05-02B1-444311436D01}"/>
              </a:ext>
            </a:extLst>
          </p:cNvPr>
          <p:cNvSpPr/>
          <p:nvPr/>
        </p:nvSpPr>
        <p:spPr>
          <a:xfrm>
            <a:off x="5794865" y="6202450"/>
            <a:ext cx="11564" cy="31687"/>
          </a:xfrm>
          <a:custGeom>
            <a:avLst/>
            <a:gdLst>
              <a:gd name="connsiteX0" fmla="*/ 0 w 11564"/>
              <a:gd name="connsiteY0" fmla="*/ 31688 h 31687"/>
              <a:gd name="connsiteX1" fmla="*/ 0 w 11564"/>
              <a:gd name="connsiteY1" fmla="*/ 0 h 3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31687">
                <a:moveTo>
                  <a:pt x="0" y="31688"/>
                </a:moveTo>
                <a:lnTo>
                  <a:pt x="0" y="0"/>
                </a:lnTo>
              </a:path>
            </a:pathLst>
          </a:custGeom>
          <a:noFill/>
          <a:ln w="12368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46AA862A-64E1-C30D-F959-A17DF558F011}"/>
              </a:ext>
            </a:extLst>
          </p:cNvPr>
          <p:cNvSpPr/>
          <p:nvPr/>
        </p:nvSpPr>
        <p:spPr>
          <a:xfrm>
            <a:off x="6986747" y="6202450"/>
            <a:ext cx="11564" cy="31687"/>
          </a:xfrm>
          <a:custGeom>
            <a:avLst/>
            <a:gdLst>
              <a:gd name="connsiteX0" fmla="*/ 0 w 11564"/>
              <a:gd name="connsiteY0" fmla="*/ 31688 h 31687"/>
              <a:gd name="connsiteX1" fmla="*/ 0 w 11564"/>
              <a:gd name="connsiteY1" fmla="*/ 0 h 3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31687">
                <a:moveTo>
                  <a:pt x="0" y="31688"/>
                </a:moveTo>
                <a:lnTo>
                  <a:pt x="0" y="0"/>
                </a:lnTo>
              </a:path>
            </a:pathLst>
          </a:custGeom>
          <a:noFill/>
          <a:ln w="12368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108762ED-9C4B-4BA3-12D5-A7C9E8FC0BD4}"/>
              </a:ext>
            </a:extLst>
          </p:cNvPr>
          <p:cNvSpPr/>
          <p:nvPr/>
        </p:nvSpPr>
        <p:spPr>
          <a:xfrm>
            <a:off x="8178628" y="6202450"/>
            <a:ext cx="11564" cy="31687"/>
          </a:xfrm>
          <a:custGeom>
            <a:avLst/>
            <a:gdLst>
              <a:gd name="connsiteX0" fmla="*/ 0 w 11564"/>
              <a:gd name="connsiteY0" fmla="*/ 31688 h 31687"/>
              <a:gd name="connsiteX1" fmla="*/ 0 w 11564"/>
              <a:gd name="connsiteY1" fmla="*/ 0 h 3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31687">
                <a:moveTo>
                  <a:pt x="0" y="31688"/>
                </a:moveTo>
                <a:lnTo>
                  <a:pt x="0" y="0"/>
                </a:lnTo>
              </a:path>
            </a:pathLst>
          </a:custGeom>
          <a:noFill/>
          <a:ln w="12368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7982B4A-BD68-8BD4-D130-C4FE0442817C}"/>
              </a:ext>
            </a:extLst>
          </p:cNvPr>
          <p:cNvSpPr txBox="1"/>
          <p:nvPr/>
        </p:nvSpPr>
        <p:spPr>
          <a:xfrm>
            <a:off x="4419140" y="6182057"/>
            <a:ext cx="3000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05CA0B3-4DD6-0DA3-BEB4-267CFD990AEB}"/>
              </a:ext>
            </a:extLst>
          </p:cNvPr>
          <p:cNvSpPr txBox="1"/>
          <p:nvPr/>
        </p:nvSpPr>
        <p:spPr>
          <a:xfrm>
            <a:off x="5529952" y="6182057"/>
            <a:ext cx="4069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4E4430A-DFF4-61BD-BF5D-FECF36174747}"/>
              </a:ext>
            </a:extLst>
          </p:cNvPr>
          <p:cNvSpPr txBox="1"/>
          <p:nvPr/>
        </p:nvSpPr>
        <p:spPr>
          <a:xfrm>
            <a:off x="6802787" y="6182057"/>
            <a:ext cx="3000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5835F0-493B-F739-A272-513B71E0CA7E}"/>
              </a:ext>
            </a:extLst>
          </p:cNvPr>
          <p:cNvSpPr txBox="1"/>
          <p:nvPr/>
        </p:nvSpPr>
        <p:spPr>
          <a:xfrm>
            <a:off x="7913714" y="6182057"/>
            <a:ext cx="4069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3717FDC-AC6A-AB94-4C9E-251AC41CF832}"/>
              </a:ext>
            </a:extLst>
          </p:cNvPr>
          <p:cNvSpPr txBox="1"/>
          <p:nvPr/>
        </p:nvSpPr>
        <p:spPr>
          <a:xfrm>
            <a:off x="6118811" y="6519446"/>
            <a:ext cx="5261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70242B0-F2F8-A039-BCB9-C9A3ECF35D06}"/>
              </a:ext>
            </a:extLst>
          </p:cNvPr>
          <p:cNvSpPr txBox="1"/>
          <p:nvPr/>
        </p:nvSpPr>
        <p:spPr>
          <a:xfrm rot="16200000">
            <a:off x="2686708" y="3021175"/>
            <a:ext cx="12522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Mean </a:t>
            </a:r>
            <a:r>
              <a:rPr lang="en-US" sz="1600" dirty="0" err="1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Fv</a:t>
            </a:r>
            <a:r>
              <a:rPr lang="en-US" sz="16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/Fm</a:t>
            </a:r>
          </a:p>
        </p:txBody>
      </p: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418346C6-0FB1-A70E-93BF-B7E225EB322C}"/>
              </a:ext>
            </a:extLst>
          </p:cNvPr>
          <p:cNvGrpSpPr/>
          <p:nvPr/>
        </p:nvGrpSpPr>
        <p:grpSpPr>
          <a:xfrm>
            <a:off x="9066347" y="1335614"/>
            <a:ext cx="1460656" cy="732079"/>
            <a:chOff x="8992375" y="2394082"/>
            <a:chExt cx="1460656" cy="732079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04636521-FF34-C7C3-A824-5E5ECAA926FA}"/>
                </a:ext>
              </a:extLst>
            </p:cNvPr>
            <p:cNvSpPr/>
            <p:nvPr/>
          </p:nvSpPr>
          <p:spPr>
            <a:xfrm>
              <a:off x="9083814" y="2872446"/>
              <a:ext cx="199841" cy="199841"/>
            </a:xfrm>
            <a:custGeom>
              <a:avLst/>
              <a:gdLst>
                <a:gd name="connsiteX0" fmla="*/ 0 w 199841"/>
                <a:gd name="connsiteY0" fmla="*/ 0 h 199841"/>
                <a:gd name="connsiteX1" fmla="*/ 199842 w 199841"/>
                <a:gd name="connsiteY1" fmla="*/ 0 h 199841"/>
                <a:gd name="connsiteX2" fmla="*/ 199842 w 199841"/>
                <a:gd name="connsiteY2" fmla="*/ 199842 h 199841"/>
                <a:gd name="connsiteX3" fmla="*/ 0 w 199841"/>
                <a:gd name="connsiteY3" fmla="*/ 199842 h 19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41" h="199841">
                  <a:moveTo>
                    <a:pt x="0" y="0"/>
                  </a:moveTo>
                  <a:lnTo>
                    <a:pt x="199842" y="0"/>
                  </a:lnTo>
                  <a:lnTo>
                    <a:pt x="199842" y="199842"/>
                  </a:lnTo>
                  <a:lnTo>
                    <a:pt x="0" y="199842"/>
                  </a:lnTo>
                  <a:close/>
                </a:path>
              </a:pathLst>
            </a:custGeom>
            <a:solidFill>
              <a:srgbClr val="EBEBEB"/>
            </a:solidFill>
            <a:ln w="12368" cap="rnd">
              <a:noFill/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C3C46B8D-8581-5F61-3B05-E85229A2E688}"/>
                </a:ext>
              </a:extLst>
            </p:cNvPr>
            <p:cNvGrpSpPr/>
            <p:nvPr/>
          </p:nvGrpSpPr>
          <p:grpSpPr>
            <a:xfrm>
              <a:off x="8992375" y="2394082"/>
              <a:ext cx="1460656" cy="732079"/>
              <a:chOff x="8992375" y="2394082"/>
              <a:chExt cx="1460656" cy="732079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495BC18-51EB-2C1D-9B21-D58210735037}"/>
                  </a:ext>
                </a:extLst>
              </p:cNvPr>
              <p:cNvSpPr txBox="1"/>
              <p:nvPr/>
            </p:nvSpPr>
            <p:spPr>
              <a:xfrm>
                <a:off x="8992375" y="2394082"/>
                <a:ext cx="1460656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600" dirty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Symbiotic state</a:t>
                </a: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19361C78-E1C0-CA57-00C3-785CEA19A647}"/>
                  </a:ext>
                </a:extLst>
              </p:cNvPr>
              <p:cNvSpPr/>
              <p:nvPr/>
            </p:nvSpPr>
            <p:spPr>
              <a:xfrm>
                <a:off x="9083814" y="2672604"/>
                <a:ext cx="199841" cy="199841"/>
              </a:xfrm>
              <a:custGeom>
                <a:avLst/>
                <a:gdLst>
                  <a:gd name="connsiteX0" fmla="*/ 0 w 199841"/>
                  <a:gd name="connsiteY0" fmla="*/ 0 h 199841"/>
                  <a:gd name="connsiteX1" fmla="*/ 199842 w 199841"/>
                  <a:gd name="connsiteY1" fmla="*/ 0 h 199841"/>
                  <a:gd name="connsiteX2" fmla="*/ 199842 w 199841"/>
                  <a:gd name="connsiteY2" fmla="*/ 199842 h 199841"/>
                  <a:gd name="connsiteX3" fmla="*/ 0 w 199841"/>
                  <a:gd name="connsiteY3" fmla="*/ 199842 h 199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841" h="199841">
                    <a:moveTo>
                      <a:pt x="0" y="0"/>
                    </a:moveTo>
                    <a:lnTo>
                      <a:pt x="199842" y="0"/>
                    </a:lnTo>
                    <a:lnTo>
                      <a:pt x="199842" y="199842"/>
                    </a:lnTo>
                    <a:lnTo>
                      <a:pt x="0" y="199842"/>
                    </a:lnTo>
                    <a:close/>
                  </a:path>
                </a:pathLst>
              </a:custGeom>
              <a:solidFill>
                <a:srgbClr val="EBEBEB"/>
              </a:solidFill>
              <a:ln w="12368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F29BB12A-9B4E-8FEC-5A2B-81E0FF669FC6}"/>
                  </a:ext>
                </a:extLst>
              </p:cNvPr>
              <p:cNvSpPr/>
              <p:nvPr/>
            </p:nvSpPr>
            <p:spPr>
              <a:xfrm>
                <a:off x="9124060" y="2712850"/>
                <a:ext cx="119350" cy="119350"/>
              </a:xfrm>
              <a:custGeom>
                <a:avLst/>
                <a:gdLst>
                  <a:gd name="connsiteX0" fmla="*/ 119350 w 119350"/>
                  <a:gd name="connsiteY0" fmla="*/ 59675 h 119350"/>
                  <a:gd name="connsiteX1" fmla="*/ 59675 w 119350"/>
                  <a:gd name="connsiteY1" fmla="*/ 119350 h 119350"/>
                  <a:gd name="connsiteX2" fmla="*/ 1 w 119350"/>
                  <a:gd name="connsiteY2" fmla="*/ 59675 h 119350"/>
                  <a:gd name="connsiteX3" fmla="*/ 59675 w 119350"/>
                  <a:gd name="connsiteY3" fmla="*/ 0 h 119350"/>
                  <a:gd name="connsiteX4" fmla="*/ 119350 w 119350"/>
                  <a:gd name="connsiteY4" fmla="*/ 59675 h 119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350" h="119350">
                    <a:moveTo>
                      <a:pt x="119350" y="59675"/>
                    </a:moveTo>
                    <a:cubicBezTo>
                      <a:pt x="119350" y="92633"/>
                      <a:pt x="92633" y="119350"/>
                      <a:pt x="59675" y="119350"/>
                    </a:cubicBezTo>
                    <a:cubicBezTo>
                      <a:pt x="26718" y="119350"/>
                      <a:pt x="1" y="92633"/>
                      <a:pt x="1" y="59675"/>
                    </a:cubicBezTo>
                    <a:cubicBezTo>
                      <a:pt x="1" y="26717"/>
                      <a:pt x="26718" y="0"/>
                      <a:pt x="59675" y="0"/>
                    </a:cubicBezTo>
                    <a:cubicBezTo>
                      <a:pt x="92633" y="0"/>
                      <a:pt x="119350" y="26717"/>
                      <a:pt x="119350" y="596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7390EE3F-AA54-0888-9F1E-201D2AFA2287}"/>
                  </a:ext>
                </a:extLst>
              </p:cNvPr>
              <p:cNvSpPr/>
              <p:nvPr/>
            </p:nvSpPr>
            <p:spPr>
              <a:xfrm>
                <a:off x="9103359" y="2879616"/>
                <a:ext cx="160636" cy="139010"/>
              </a:xfrm>
              <a:custGeom>
                <a:avLst/>
                <a:gdLst>
                  <a:gd name="connsiteX0" fmla="*/ 80376 w 160636"/>
                  <a:gd name="connsiteY0" fmla="*/ 0 h 139010"/>
                  <a:gd name="connsiteX1" fmla="*/ 160636 w 160636"/>
                  <a:gd name="connsiteY1" fmla="*/ 139010 h 139010"/>
                  <a:gd name="connsiteX2" fmla="*/ 0 w 160636"/>
                  <a:gd name="connsiteY2" fmla="*/ 139010 h 13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636" h="139010">
                    <a:moveTo>
                      <a:pt x="80376" y="0"/>
                    </a:moveTo>
                    <a:lnTo>
                      <a:pt x="160636" y="139010"/>
                    </a:lnTo>
                    <a:lnTo>
                      <a:pt x="0" y="139010"/>
                    </a:lnTo>
                    <a:close/>
                  </a:path>
                </a:pathLst>
              </a:custGeom>
              <a:solidFill>
                <a:srgbClr val="000000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DD4CB30-EBF3-6D59-98C2-61F26875263C}"/>
                  </a:ext>
                </a:extLst>
              </p:cNvPr>
              <p:cNvSpPr txBox="1"/>
              <p:nvPr/>
            </p:nvSpPr>
            <p:spPr>
              <a:xfrm>
                <a:off x="9255592" y="2649320"/>
                <a:ext cx="1058303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200" dirty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Aposymbiotic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6194F0EE-46D4-F9F8-ADAE-6C8A323A5EE8}"/>
                  </a:ext>
                </a:extLst>
              </p:cNvPr>
              <p:cNvSpPr txBox="1"/>
              <p:nvPr/>
            </p:nvSpPr>
            <p:spPr>
              <a:xfrm>
                <a:off x="9255592" y="2849162"/>
                <a:ext cx="819455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200" dirty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Symbiotic</a:t>
                </a:r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EB8385-B231-2D1B-2BE2-197226B598AE}"/>
              </a:ext>
            </a:extLst>
          </p:cNvPr>
          <p:cNvSpPr txBox="1"/>
          <p:nvPr/>
        </p:nvSpPr>
        <p:spPr>
          <a:xfrm>
            <a:off x="8992375" y="3263417"/>
            <a:ext cx="122193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Temperature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3B1D5CB9-740E-5822-7C7C-A6DA37F8A42D}"/>
              </a:ext>
            </a:extLst>
          </p:cNvPr>
          <p:cNvSpPr/>
          <p:nvPr/>
        </p:nvSpPr>
        <p:spPr>
          <a:xfrm>
            <a:off x="9083814" y="3541824"/>
            <a:ext cx="199841" cy="199841"/>
          </a:xfrm>
          <a:custGeom>
            <a:avLst/>
            <a:gdLst>
              <a:gd name="connsiteX0" fmla="*/ 0 w 199841"/>
              <a:gd name="connsiteY0" fmla="*/ 0 h 199841"/>
              <a:gd name="connsiteX1" fmla="*/ 199842 w 199841"/>
              <a:gd name="connsiteY1" fmla="*/ 0 h 199841"/>
              <a:gd name="connsiteX2" fmla="*/ 199842 w 199841"/>
              <a:gd name="connsiteY2" fmla="*/ 199842 h 199841"/>
              <a:gd name="connsiteX3" fmla="*/ 0 w 199841"/>
              <a:gd name="connsiteY3" fmla="*/ 199842 h 19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841" h="199841">
                <a:moveTo>
                  <a:pt x="0" y="0"/>
                </a:moveTo>
                <a:lnTo>
                  <a:pt x="199842" y="0"/>
                </a:lnTo>
                <a:lnTo>
                  <a:pt x="199842" y="199842"/>
                </a:lnTo>
                <a:lnTo>
                  <a:pt x="0" y="199842"/>
                </a:lnTo>
                <a:close/>
              </a:path>
            </a:pathLst>
          </a:custGeom>
          <a:solidFill>
            <a:srgbClr val="EBEBEB"/>
          </a:solidFill>
          <a:ln w="12368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ADC54EA1-2081-327C-D1AE-815B1E035EBE}"/>
              </a:ext>
            </a:extLst>
          </p:cNvPr>
          <p:cNvSpPr/>
          <p:nvPr/>
        </p:nvSpPr>
        <p:spPr>
          <a:xfrm>
            <a:off x="9124060" y="3582070"/>
            <a:ext cx="119350" cy="119350"/>
          </a:xfrm>
          <a:custGeom>
            <a:avLst/>
            <a:gdLst>
              <a:gd name="connsiteX0" fmla="*/ 119350 w 119350"/>
              <a:gd name="connsiteY0" fmla="*/ 59675 h 119350"/>
              <a:gd name="connsiteX1" fmla="*/ 59675 w 119350"/>
              <a:gd name="connsiteY1" fmla="*/ 119350 h 119350"/>
              <a:gd name="connsiteX2" fmla="*/ 1 w 119350"/>
              <a:gd name="connsiteY2" fmla="*/ 59675 h 119350"/>
              <a:gd name="connsiteX3" fmla="*/ 59675 w 119350"/>
              <a:gd name="connsiteY3" fmla="*/ 0 h 119350"/>
              <a:gd name="connsiteX4" fmla="*/ 119350 w 119350"/>
              <a:gd name="connsiteY4" fmla="*/ 59675 h 1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50" h="119350">
                <a:moveTo>
                  <a:pt x="119350" y="59675"/>
                </a:moveTo>
                <a:cubicBezTo>
                  <a:pt x="119350" y="92633"/>
                  <a:pt x="92633" y="119350"/>
                  <a:pt x="59675" y="119350"/>
                </a:cubicBezTo>
                <a:cubicBezTo>
                  <a:pt x="26718" y="119350"/>
                  <a:pt x="1" y="92633"/>
                  <a:pt x="1" y="59675"/>
                </a:cubicBezTo>
                <a:cubicBezTo>
                  <a:pt x="1" y="26717"/>
                  <a:pt x="26718" y="0"/>
                  <a:pt x="59675" y="0"/>
                </a:cubicBezTo>
                <a:cubicBezTo>
                  <a:pt x="92633" y="0"/>
                  <a:pt x="119350" y="26717"/>
                  <a:pt x="119350" y="59675"/>
                </a:cubicBezTo>
                <a:close/>
              </a:path>
            </a:pathLst>
          </a:custGeom>
          <a:solidFill>
            <a:srgbClr val="1E90FF"/>
          </a:solidFill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86A5E896-19C3-7FAA-1786-01A45A50A482}"/>
              </a:ext>
            </a:extLst>
          </p:cNvPr>
          <p:cNvSpPr/>
          <p:nvPr/>
        </p:nvSpPr>
        <p:spPr>
          <a:xfrm>
            <a:off x="9103822" y="3641745"/>
            <a:ext cx="159827" cy="11564"/>
          </a:xfrm>
          <a:custGeom>
            <a:avLst/>
            <a:gdLst>
              <a:gd name="connsiteX0" fmla="*/ 0 w 159827"/>
              <a:gd name="connsiteY0" fmla="*/ 0 h 11564"/>
              <a:gd name="connsiteX1" fmla="*/ 159827 w 15982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827" h="11564">
                <a:moveTo>
                  <a:pt x="0" y="0"/>
                </a:moveTo>
                <a:lnTo>
                  <a:pt x="159827" y="0"/>
                </a:lnTo>
              </a:path>
            </a:pathLst>
          </a:custGeom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9B03C890-CAFF-A68D-B50C-E0FAA13426A8}"/>
              </a:ext>
            </a:extLst>
          </p:cNvPr>
          <p:cNvSpPr/>
          <p:nvPr/>
        </p:nvSpPr>
        <p:spPr>
          <a:xfrm>
            <a:off x="9103822" y="3641745"/>
            <a:ext cx="159827" cy="11564"/>
          </a:xfrm>
          <a:custGeom>
            <a:avLst/>
            <a:gdLst>
              <a:gd name="connsiteX0" fmla="*/ 0 w 159827"/>
              <a:gd name="connsiteY0" fmla="*/ 0 h 11564"/>
              <a:gd name="connsiteX1" fmla="*/ 159827 w 15982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827" h="11564">
                <a:moveTo>
                  <a:pt x="0" y="0"/>
                </a:moveTo>
                <a:lnTo>
                  <a:pt x="159827" y="0"/>
                </a:lnTo>
              </a:path>
            </a:pathLst>
          </a:custGeom>
          <a:ln w="24620" cap="flat">
            <a:solidFill>
              <a:srgbClr val="1E90FF"/>
            </a:solidFill>
            <a:custDash>
              <a:ds d="213750" sp="640500"/>
            </a:custDash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411F659D-3D87-5AB7-DC97-31EE42EB795B}"/>
              </a:ext>
            </a:extLst>
          </p:cNvPr>
          <p:cNvSpPr/>
          <p:nvPr/>
        </p:nvSpPr>
        <p:spPr>
          <a:xfrm>
            <a:off x="9083814" y="3741666"/>
            <a:ext cx="199841" cy="199841"/>
          </a:xfrm>
          <a:custGeom>
            <a:avLst/>
            <a:gdLst>
              <a:gd name="connsiteX0" fmla="*/ 0 w 199841"/>
              <a:gd name="connsiteY0" fmla="*/ 0 h 199841"/>
              <a:gd name="connsiteX1" fmla="*/ 199842 w 199841"/>
              <a:gd name="connsiteY1" fmla="*/ 0 h 199841"/>
              <a:gd name="connsiteX2" fmla="*/ 199842 w 199841"/>
              <a:gd name="connsiteY2" fmla="*/ 199842 h 199841"/>
              <a:gd name="connsiteX3" fmla="*/ 0 w 199841"/>
              <a:gd name="connsiteY3" fmla="*/ 199842 h 19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841" h="199841">
                <a:moveTo>
                  <a:pt x="0" y="0"/>
                </a:moveTo>
                <a:lnTo>
                  <a:pt x="199842" y="0"/>
                </a:lnTo>
                <a:lnTo>
                  <a:pt x="199842" y="199842"/>
                </a:lnTo>
                <a:lnTo>
                  <a:pt x="0" y="199842"/>
                </a:lnTo>
                <a:close/>
              </a:path>
            </a:pathLst>
          </a:custGeom>
          <a:solidFill>
            <a:srgbClr val="EBEBEB"/>
          </a:solidFill>
          <a:ln w="12368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B855319C-AB37-38AD-5C30-F3C53DDB5C94}"/>
              </a:ext>
            </a:extLst>
          </p:cNvPr>
          <p:cNvSpPr/>
          <p:nvPr/>
        </p:nvSpPr>
        <p:spPr>
          <a:xfrm>
            <a:off x="9124060" y="3781911"/>
            <a:ext cx="119350" cy="119350"/>
          </a:xfrm>
          <a:custGeom>
            <a:avLst/>
            <a:gdLst>
              <a:gd name="connsiteX0" fmla="*/ 119350 w 119350"/>
              <a:gd name="connsiteY0" fmla="*/ 59675 h 119350"/>
              <a:gd name="connsiteX1" fmla="*/ 59675 w 119350"/>
              <a:gd name="connsiteY1" fmla="*/ 119350 h 119350"/>
              <a:gd name="connsiteX2" fmla="*/ 1 w 119350"/>
              <a:gd name="connsiteY2" fmla="*/ 59675 h 119350"/>
              <a:gd name="connsiteX3" fmla="*/ 59675 w 119350"/>
              <a:gd name="connsiteY3" fmla="*/ 0 h 119350"/>
              <a:gd name="connsiteX4" fmla="*/ 119350 w 119350"/>
              <a:gd name="connsiteY4" fmla="*/ 59675 h 1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50" h="119350">
                <a:moveTo>
                  <a:pt x="119350" y="59675"/>
                </a:moveTo>
                <a:cubicBezTo>
                  <a:pt x="119350" y="92633"/>
                  <a:pt x="92633" y="119350"/>
                  <a:pt x="59675" y="119350"/>
                </a:cubicBezTo>
                <a:cubicBezTo>
                  <a:pt x="26718" y="119350"/>
                  <a:pt x="1" y="92633"/>
                  <a:pt x="1" y="59675"/>
                </a:cubicBezTo>
                <a:cubicBezTo>
                  <a:pt x="1" y="26717"/>
                  <a:pt x="26718" y="0"/>
                  <a:pt x="59675" y="0"/>
                </a:cubicBezTo>
                <a:cubicBezTo>
                  <a:pt x="92633" y="0"/>
                  <a:pt x="119350" y="26717"/>
                  <a:pt x="119350" y="59675"/>
                </a:cubicBezTo>
                <a:close/>
              </a:path>
            </a:pathLst>
          </a:custGeom>
          <a:solidFill>
            <a:srgbClr val="8B0000"/>
          </a:solidFill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AFBDA050-248D-2564-FDA7-DCEAC00DC07A}"/>
              </a:ext>
            </a:extLst>
          </p:cNvPr>
          <p:cNvSpPr/>
          <p:nvPr/>
        </p:nvSpPr>
        <p:spPr>
          <a:xfrm>
            <a:off x="9103822" y="3841586"/>
            <a:ext cx="159827" cy="11564"/>
          </a:xfrm>
          <a:custGeom>
            <a:avLst/>
            <a:gdLst>
              <a:gd name="connsiteX0" fmla="*/ 0 w 159827"/>
              <a:gd name="connsiteY0" fmla="*/ 0 h 11564"/>
              <a:gd name="connsiteX1" fmla="*/ 159827 w 15982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827" h="11564">
                <a:moveTo>
                  <a:pt x="0" y="0"/>
                </a:moveTo>
                <a:lnTo>
                  <a:pt x="159827" y="0"/>
                </a:lnTo>
              </a:path>
            </a:pathLst>
          </a:custGeom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50D9E921-2C85-B282-31CC-80531DC63FF8}"/>
              </a:ext>
            </a:extLst>
          </p:cNvPr>
          <p:cNvSpPr/>
          <p:nvPr/>
        </p:nvSpPr>
        <p:spPr>
          <a:xfrm>
            <a:off x="9103822" y="3841586"/>
            <a:ext cx="159827" cy="11564"/>
          </a:xfrm>
          <a:custGeom>
            <a:avLst/>
            <a:gdLst>
              <a:gd name="connsiteX0" fmla="*/ 0 w 159827"/>
              <a:gd name="connsiteY0" fmla="*/ 0 h 11564"/>
              <a:gd name="connsiteX1" fmla="*/ 159827 w 15982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827" h="11564">
                <a:moveTo>
                  <a:pt x="0" y="0"/>
                </a:moveTo>
                <a:lnTo>
                  <a:pt x="159827" y="0"/>
                </a:lnTo>
              </a:path>
            </a:pathLst>
          </a:custGeom>
          <a:ln w="24620" cap="flat">
            <a:solidFill>
              <a:srgbClr val="8B0000"/>
            </a:solidFill>
            <a:custDash>
              <a:ds d="213750" sp="640500"/>
            </a:custDash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94AB274-A381-BFBD-C248-46CDB7A921D0}"/>
              </a:ext>
            </a:extLst>
          </p:cNvPr>
          <p:cNvSpPr txBox="1"/>
          <p:nvPr/>
        </p:nvSpPr>
        <p:spPr>
          <a:xfrm>
            <a:off x="9255592" y="3518539"/>
            <a:ext cx="5020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20°C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2762B97-30A3-5EDE-04A0-C62DBF5F25B5}"/>
              </a:ext>
            </a:extLst>
          </p:cNvPr>
          <p:cNvSpPr txBox="1"/>
          <p:nvPr/>
        </p:nvSpPr>
        <p:spPr>
          <a:xfrm>
            <a:off x="9255592" y="3718382"/>
            <a:ext cx="50206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29°C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56CE624-2191-BA80-DFC6-54EB2B674425}"/>
              </a:ext>
            </a:extLst>
          </p:cNvPr>
          <p:cNvSpPr/>
          <p:nvPr/>
        </p:nvSpPr>
        <p:spPr>
          <a:xfrm>
            <a:off x="5861942" y="1206670"/>
            <a:ext cx="975733" cy="142140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BF8DCA6-797F-B826-D5AC-8FDD008DA726}"/>
              </a:ext>
            </a:extLst>
          </p:cNvPr>
          <p:cNvGrpSpPr/>
          <p:nvPr/>
        </p:nvGrpSpPr>
        <p:grpSpPr>
          <a:xfrm>
            <a:off x="3887924" y="195514"/>
            <a:ext cx="5005762" cy="6006821"/>
            <a:chOff x="1063207" y="226290"/>
            <a:chExt cx="5005762" cy="6006821"/>
          </a:xfrm>
        </p:grpSpPr>
        <p:grpSp>
          <p:nvGrpSpPr>
            <p:cNvPr id="11" name="Graphic 6">
              <a:extLst>
                <a:ext uri="{FF2B5EF4-FFF2-40B4-BE49-F238E27FC236}">
                  <a16:creationId xmlns:a16="http://schemas.microsoft.com/office/drawing/2014/main" id="{C48D2D30-228D-CC7E-0000-B3BFDB3AD961}"/>
                </a:ext>
              </a:extLst>
            </p:cNvPr>
            <p:cNvGrpSpPr/>
            <p:nvPr/>
          </p:nvGrpSpPr>
          <p:grpSpPr>
            <a:xfrm>
              <a:off x="1063207" y="226290"/>
              <a:ext cx="5005762" cy="6006821"/>
              <a:chOff x="1371551" y="261020"/>
              <a:chExt cx="5005762" cy="6006821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7F89384-DDCF-C54F-8F2F-DAF427D0F4B9}"/>
                  </a:ext>
                </a:extLst>
              </p:cNvPr>
              <p:cNvSpPr/>
              <p:nvPr/>
            </p:nvSpPr>
            <p:spPr>
              <a:xfrm>
                <a:off x="1371551" y="261020"/>
                <a:ext cx="5005762" cy="6006821"/>
              </a:xfrm>
              <a:custGeom>
                <a:avLst/>
                <a:gdLst>
                  <a:gd name="connsiteX0" fmla="*/ 0 w 5005762"/>
                  <a:gd name="connsiteY0" fmla="*/ 0 h 6006821"/>
                  <a:gd name="connsiteX1" fmla="*/ 5005762 w 5005762"/>
                  <a:gd name="connsiteY1" fmla="*/ 0 h 6006821"/>
                  <a:gd name="connsiteX2" fmla="*/ 5005762 w 5005762"/>
                  <a:gd name="connsiteY2" fmla="*/ 6006821 h 6006821"/>
                  <a:gd name="connsiteX3" fmla="*/ 0 w 5005762"/>
                  <a:gd name="connsiteY3" fmla="*/ 6006821 h 6006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05762" h="6006821">
                    <a:moveTo>
                      <a:pt x="0" y="0"/>
                    </a:moveTo>
                    <a:lnTo>
                      <a:pt x="5005762" y="0"/>
                    </a:lnTo>
                    <a:lnTo>
                      <a:pt x="5005762" y="6006821"/>
                    </a:lnTo>
                    <a:lnTo>
                      <a:pt x="0" y="6006821"/>
                    </a:lnTo>
                    <a:close/>
                  </a:path>
                </a:pathLst>
              </a:custGeom>
              <a:solidFill>
                <a:srgbClr val="EBEBEB"/>
              </a:solidFill>
              <a:ln w="12368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5C45B7B-A49B-0948-82AA-18A526F0C459}"/>
                  </a:ext>
                </a:extLst>
              </p:cNvPr>
              <p:cNvSpPr/>
              <p:nvPr/>
            </p:nvSpPr>
            <p:spPr>
              <a:xfrm>
                <a:off x="1937654" y="4480482"/>
                <a:ext cx="119350" cy="119350"/>
              </a:xfrm>
              <a:custGeom>
                <a:avLst/>
                <a:gdLst>
                  <a:gd name="connsiteX0" fmla="*/ 119350 w 119350"/>
                  <a:gd name="connsiteY0" fmla="*/ 59675 h 119350"/>
                  <a:gd name="connsiteX1" fmla="*/ 59675 w 119350"/>
                  <a:gd name="connsiteY1" fmla="*/ 119350 h 119350"/>
                  <a:gd name="connsiteX2" fmla="*/ 0 w 119350"/>
                  <a:gd name="connsiteY2" fmla="*/ 59675 h 119350"/>
                  <a:gd name="connsiteX3" fmla="*/ 59675 w 119350"/>
                  <a:gd name="connsiteY3" fmla="*/ 0 h 119350"/>
                  <a:gd name="connsiteX4" fmla="*/ 119350 w 119350"/>
                  <a:gd name="connsiteY4" fmla="*/ 59675 h 119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350" h="119350">
                    <a:moveTo>
                      <a:pt x="119350" y="59675"/>
                    </a:moveTo>
                    <a:cubicBezTo>
                      <a:pt x="119350" y="92632"/>
                      <a:pt x="92633" y="119350"/>
                      <a:pt x="59675" y="119350"/>
                    </a:cubicBezTo>
                    <a:cubicBezTo>
                      <a:pt x="26717" y="119350"/>
                      <a:pt x="0" y="92632"/>
                      <a:pt x="0" y="59675"/>
                    </a:cubicBezTo>
                    <a:cubicBezTo>
                      <a:pt x="0" y="26717"/>
                      <a:pt x="26717" y="0"/>
                      <a:pt x="59675" y="0"/>
                    </a:cubicBezTo>
                    <a:cubicBezTo>
                      <a:pt x="92633" y="0"/>
                      <a:pt x="119350" y="26717"/>
                      <a:pt x="119350" y="59675"/>
                    </a:cubicBezTo>
                    <a:close/>
                  </a:path>
                </a:pathLst>
              </a:custGeom>
              <a:solidFill>
                <a:srgbClr val="1E90FF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1FD2308-3D39-FF25-508B-264BA75D321C}"/>
                  </a:ext>
                </a:extLst>
              </p:cNvPr>
              <p:cNvSpPr/>
              <p:nvPr/>
            </p:nvSpPr>
            <p:spPr>
              <a:xfrm>
                <a:off x="4321301" y="5125805"/>
                <a:ext cx="119350" cy="119350"/>
              </a:xfrm>
              <a:custGeom>
                <a:avLst/>
                <a:gdLst>
                  <a:gd name="connsiteX0" fmla="*/ 119350 w 119350"/>
                  <a:gd name="connsiteY0" fmla="*/ 59675 h 119350"/>
                  <a:gd name="connsiteX1" fmla="*/ 59675 w 119350"/>
                  <a:gd name="connsiteY1" fmla="*/ 119350 h 119350"/>
                  <a:gd name="connsiteX2" fmla="*/ 0 w 119350"/>
                  <a:gd name="connsiteY2" fmla="*/ 59675 h 119350"/>
                  <a:gd name="connsiteX3" fmla="*/ 59675 w 119350"/>
                  <a:gd name="connsiteY3" fmla="*/ 0 h 119350"/>
                  <a:gd name="connsiteX4" fmla="*/ 119350 w 119350"/>
                  <a:gd name="connsiteY4" fmla="*/ 59675 h 119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350" h="119350">
                    <a:moveTo>
                      <a:pt x="119350" y="59675"/>
                    </a:moveTo>
                    <a:cubicBezTo>
                      <a:pt x="119350" y="92633"/>
                      <a:pt x="92632" y="119350"/>
                      <a:pt x="59675" y="119350"/>
                    </a:cubicBezTo>
                    <a:cubicBezTo>
                      <a:pt x="26717" y="119350"/>
                      <a:pt x="0" y="92633"/>
                      <a:pt x="0" y="59675"/>
                    </a:cubicBezTo>
                    <a:cubicBezTo>
                      <a:pt x="0" y="26717"/>
                      <a:pt x="26717" y="0"/>
                      <a:pt x="59675" y="0"/>
                    </a:cubicBezTo>
                    <a:cubicBezTo>
                      <a:pt x="92632" y="0"/>
                      <a:pt x="119350" y="26717"/>
                      <a:pt x="119350" y="59675"/>
                    </a:cubicBezTo>
                    <a:close/>
                  </a:path>
                </a:pathLst>
              </a:custGeom>
              <a:solidFill>
                <a:srgbClr val="1E90FF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85739C1-20BF-4DCD-16EE-F9611E523A33}"/>
                  </a:ext>
                </a:extLst>
              </p:cNvPr>
              <p:cNvSpPr/>
              <p:nvPr/>
            </p:nvSpPr>
            <p:spPr>
              <a:xfrm>
                <a:off x="2056773" y="4216224"/>
                <a:ext cx="119350" cy="119350"/>
              </a:xfrm>
              <a:custGeom>
                <a:avLst/>
                <a:gdLst>
                  <a:gd name="connsiteX0" fmla="*/ 119350 w 119350"/>
                  <a:gd name="connsiteY0" fmla="*/ 59675 h 119350"/>
                  <a:gd name="connsiteX1" fmla="*/ 59675 w 119350"/>
                  <a:gd name="connsiteY1" fmla="*/ 119350 h 119350"/>
                  <a:gd name="connsiteX2" fmla="*/ 0 w 119350"/>
                  <a:gd name="connsiteY2" fmla="*/ 59675 h 119350"/>
                  <a:gd name="connsiteX3" fmla="*/ 59675 w 119350"/>
                  <a:gd name="connsiteY3" fmla="*/ 0 h 119350"/>
                  <a:gd name="connsiteX4" fmla="*/ 119350 w 119350"/>
                  <a:gd name="connsiteY4" fmla="*/ 59675 h 119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350" h="119350">
                    <a:moveTo>
                      <a:pt x="119350" y="59675"/>
                    </a:moveTo>
                    <a:cubicBezTo>
                      <a:pt x="119350" y="92633"/>
                      <a:pt x="92633" y="119350"/>
                      <a:pt x="59675" y="119350"/>
                    </a:cubicBezTo>
                    <a:cubicBezTo>
                      <a:pt x="26717" y="119350"/>
                      <a:pt x="0" y="92633"/>
                      <a:pt x="0" y="59675"/>
                    </a:cubicBezTo>
                    <a:cubicBezTo>
                      <a:pt x="0" y="26718"/>
                      <a:pt x="26717" y="0"/>
                      <a:pt x="59675" y="0"/>
                    </a:cubicBezTo>
                    <a:cubicBezTo>
                      <a:pt x="92633" y="0"/>
                      <a:pt x="119350" y="26718"/>
                      <a:pt x="119350" y="59675"/>
                    </a:cubicBezTo>
                    <a:close/>
                  </a:path>
                </a:pathLst>
              </a:custGeom>
              <a:solidFill>
                <a:srgbClr val="8B0000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3CF8486-7FD5-1295-31CE-0FC2D3D53E0E}"/>
                  </a:ext>
                </a:extLst>
              </p:cNvPr>
              <p:cNvSpPr/>
              <p:nvPr/>
            </p:nvSpPr>
            <p:spPr>
              <a:xfrm>
                <a:off x="4440535" y="4472156"/>
                <a:ext cx="119350" cy="119350"/>
              </a:xfrm>
              <a:custGeom>
                <a:avLst/>
                <a:gdLst>
                  <a:gd name="connsiteX0" fmla="*/ 119350 w 119350"/>
                  <a:gd name="connsiteY0" fmla="*/ 59675 h 119350"/>
                  <a:gd name="connsiteX1" fmla="*/ 59675 w 119350"/>
                  <a:gd name="connsiteY1" fmla="*/ 119350 h 119350"/>
                  <a:gd name="connsiteX2" fmla="*/ 0 w 119350"/>
                  <a:gd name="connsiteY2" fmla="*/ 59675 h 119350"/>
                  <a:gd name="connsiteX3" fmla="*/ 59675 w 119350"/>
                  <a:gd name="connsiteY3" fmla="*/ 0 h 119350"/>
                  <a:gd name="connsiteX4" fmla="*/ 119350 w 119350"/>
                  <a:gd name="connsiteY4" fmla="*/ 59675 h 119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350" h="119350">
                    <a:moveTo>
                      <a:pt x="119350" y="59675"/>
                    </a:moveTo>
                    <a:cubicBezTo>
                      <a:pt x="119350" y="92632"/>
                      <a:pt x="92632" y="119350"/>
                      <a:pt x="59675" y="119350"/>
                    </a:cubicBezTo>
                    <a:cubicBezTo>
                      <a:pt x="26717" y="119350"/>
                      <a:pt x="0" y="92632"/>
                      <a:pt x="0" y="59675"/>
                    </a:cubicBezTo>
                    <a:cubicBezTo>
                      <a:pt x="0" y="26717"/>
                      <a:pt x="26717" y="0"/>
                      <a:pt x="59675" y="0"/>
                    </a:cubicBezTo>
                    <a:cubicBezTo>
                      <a:pt x="92632" y="0"/>
                      <a:pt x="119350" y="26717"/>
                      <a:pt x="119350" y="59675"/>
                    </a:cubicBezTo>
                    <a:close/>
                  </a:path>
                </a:pathLst>
              </a:custGeom>
              <a:solidFill>
                <a:srgbClr val="8B0000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9023A8E-454A-52C1-9E67-23204B633F90}"/>
                  </a:ext>
                </a:extLst>
              </p:cNvPr>
              <p:cNvSpPr/>
              <p:nvPr/>
            </p:nvSpPr>
            <p:spPr>
              <a:xfrm>
                <a:off x="1976628" y="884369"/>
                <a:ext cx="160521" cy="139126"/>
              </a:xfrm>
              <a:custGeom>
                <a:avLst/>
                <a:gdLst>
                  <a:gd name="connsiteX0" fmla="*/ 80261 w 160521"/>
                  <a:gd name="connsiteY0" fmla="*/ 0 h 139126"/>
                  <a:gd name="connsiteX1" fmla="*/ 160521 w 160521"/>
                  <a:gd name="connsiteY1" fmla="*/ 139126 h 139126"/>
                  <a:gd name="connsiteX2" fmla="*/ 0 w 160521"/>
                  <a:gd name="connsiteY2" fmla="*/ 139126 h 139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21" h="139126">
                    <a:moveTo>
                      <a:pt x="80261" y="0"/>
                    </a:moveTo>
                    <a:lnTo>
                      <a:pt x="160521" y="139126"/>
                    </a:lnTo>
                    <a:lnTo>
                      <a:pt x="0" y="139126"/>
                    </a:lnTo>
                    <a:close/>
                  </a:path>
                </a:pathLst>
              </a:custGeom>
              <a:solidFill>
                <a:srgbClr val="1E90FF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538053B3-DB9A-9C6F-4D69-133F39E94E46}"/>
                  </a:ext>
                </a:extLst>
              </p:cNvPr>
              <p:cNvSpPr/>
              <p:nvPr/>
            </p:nvSpPr>
            <p:spPr>
              <a:xfrm>
                <a:off x="4360275" y="1155567"/>
                <a:ext cx="160636" cy="139010"/>
              </a:xfrm>
              <a:custGeom>
                <a:avLst/>
                <a:gdLst>
                  <a:gd name="connsiteX0" fmla="*/ 80261 w 160636"/>
                  <a:gd name="connsiteY0" fmla="*/ 0 h 139010"/>
                  <a:gd name="connsiteX1" fmla="*/ 160637 w 160636"/>
                  <a:gd name="connsiteY1" fmla="*/ 139010 h 139010"/>
                  <a:gd name="connsiteX2" fmla="*/ 0 w 160636"/>
                  <a:gd name="connsiteY2" fmla="*/ 139010 h 13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636" h="139010">
                    <a:moveTo>
                      <a:pt x="80261" y="0"/>
                    </a:moveTo>
                    <a:lnTo>
                      <a:pt x="160637" y="139010"/>
                    </a:lnTo>
                    <a:lnTo>
                      <a:pt x="0" y="139010"/>
                    </a:lnTo>
                    <a:close/>
                  </a:path>
                </a:pathLst>
              </a:custGeom>
              <a:solidFill>
                <a:srgbClr val="1E90FF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652C292-44CF-F95B-40A2-B77CDF4E2BD7}"/>
                  </a:ext>
                </a:extLst>
              </p:cNvPr>
              <p:cNvSpPr/>
              <p:nvPr/>
            </p:nvSpPr>
            <p:spPr>
              <a:xfrm>
                <a:off x="2095746" y="2188777"/>
                <a:ext cx="160636" cy="139126"/>
              </a:xfrm>
              <a:custGeom>
                <a:avLst/>
                <a:gdLst>
                  <a:gd name="connsiteX0" fmla="*/ 80376 w 160636"/>
                  <a:gd name="connsiteY0" fmla="*/ 0 h 139126"/>
                  <a:gd name="connsiteX1" fmla="*/ 160637 w 160636"/>
                  <a:gd name="connsiteY1" fmla="*/ 139126 h 139126"/>
                  <a:gd name="connsiteX2" fmla="*/ 0 w 160636"/>
                  <a:gd name="connsiteY2" fmla="*/ 139126 h 139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636" h="139126">
                    <a:moveTo>
                      <a:pt x="80376" y="0"/>
                    </a:moveTo>
                    <a:lnTo>
                      <a:pt x="160637" y="139126"/>
                    </a:lnTo>
                    <a:lnTo>
                      <a:pt x="0" y="139126"/>
                    </a:lnTo>
                    <a:close/>
                  </a:path>
                </a:pathLst>
              </a:custGeom>
              <a:solidFill>
                <a:srgbClr val="8B0000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856BF41-5D95-5B93-63E5-BC20E8DD06A7}"/>
                  </a:ext>
                </a:extLst>
              </p:cNvPr>
              <p:cNvSpPr/>
              <p:nvPr/>
            </p:nvSpPr>
            <p:spPr>
              <a:xfrm>
                <a:off x="4479393" y="915479"/>
                <a:ext cx="160636" cy="139126"/>
              </a:xfrm>
              <a:custGeom>
                <a:avLst/>
                <a:gdLst>
                  <a:gd name="connsiteX0" fmla="*/ 80376 w 160636"/>
                  <a:gd name="connsiteY0" fmla="*/ 0 h 139126"/>
                  <a:gd name="connsiteX1" fmla="*/ 160637 w 160636"/>
                  <a:gd name="connsiteY1" fmla="*/ 139126 h 139126"/>
                  <a:gd name="connsiteX2" fmla="*/ 0 w 160636"/>
                  <a:gd name="connsiteY2" fmla="*/ 139126 h 139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636" h="139126">
                    <a:moveTo>
                      <a:pt x="80376" y="0"/>
                    </a:moveTo>
                    <a:lnTo>
                      <a:pt x="160637" y="139126"/>
                    </a:lnTo>
                    <a:lnTo>
                      <a:pt x="0" y="139126"/>
                    </a:lnTo>
                    <a:close/>
                  </a:path>
                </a:pathLst>
              </a:custGeom>
              <a:solidFill>
                <a:srgbClr val="8B0000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499C820-D1A9-17B6-BE73-7CA34E31BCE1}"/>
                  </a:ext>
                </a:extLst>
              </p:cNvPr>
              <p:cNvSpPr/>
              <p:nvPr/>
            </p:nvSpPr>
            <p:spPr>
              <a:xfrm>
                <a:off x="3129420" y="3022145"/>
                <a:ext cx="119350" cy="119350"/>
              </a:xfrm>
              <a:custGeom>
                <a:avLst/>
                <a:gdLst>
                  <a:gd name="connsiteX0" fmla="*/ 119350 w 119350"/>
                  <a:gd name="connsiteY0" fmla="*/ 59675 h 119350"/>
                  <a:gd name="connsiteX1" fmla="*/ 59675 w 119350"/>
                  <a:gd name="connsiteY1" fmla="*/ 119350 h 119350"/>
                  <a:gd name="connsiteX2" fmla="*/ 0 w 119350"/>
                  <a:gd name="connsiteY2" fmla="*/ 59675 h 119350"/>
                  <a:gd name="connsiteX3" fmla="*/ 59675 w 119350"/>
                  <a:gd name="connsiteY3" fmla="*/ 0 h 119350"/>
                  <a:gd name="connsiteX4" fmla="*/ 119350 w 119350"/>
                  <a:gd name="connsiteY4" fmla="*/ 59675 h 119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350" h="119350">
                    <a:moveTo>
                      <a:pt x="119350" y="59675"/>
                    </a:moveTo>
                    <a:cubicBezTo>
                      <a:pt x="119350" y="92633"/>
                      <a:pt x="92633" y="119350"/>
                      <a:pt x="59675" y="119350"/>
                    </a:cubicBezTo>
                    <a:cubicBezTo>
                      <a:pt x="26717" y="119350"/>
                      <a:pt x="0" y="92633"/>
                      <a:pt x="0" y="59675"/>
                    </a:cubicBezTo>
                    <a:cubicBezTo>
                      <a:pt x="0" y="26718"/>
                      <a:pt x="26717" y="0"/>
                      <a:pt x="59675" y="0"/>
                    </a:cubicBezTo>
                    <a:cubicBezTo>
                      <a:pt x="92633" y="0"/>
                      <a:pt x="119350" y="26718"/>
                      <a:pt x="119350" y="59675"/>
                    </a:cubicBezTo>
                    <a:close/>
                  </a:path>
                </a:pathLst>
              </a:custGeom>
              <a:solidFill>
                <a:srgbClr val="1E90FF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0598FFE0-1DBA-22F6-6A60-C5465146E6A9}"/>
                  </a:ext>
                </a:extLst>
              </p:cNvPr>
              <p:cNvSpPr/>
              <p:nvPr/>
            </p:nvSpPr>
            <p:spPr>
              <a:xfrm>
                <a:off x="5513182" y="3941094"/>
                <a:ext cx="119350" cy="119350"/>
              </a:xfrm>
              <a:custGeom>
                <a:avLst/>
                <a:gdLst>
                  <a:gd name="connsiteX0" fmla="*/ 119350 w 119350"/>
                  <a:gd name="connsiteY0" fmla="*/ 59675 h 119350"/>
                  <a:gd name="connsiteX1" fmla="*/ 59675 w 119350"/>
                  <a:gd name="connsiteY1" fmla="*/ 119350 h 119350"/>
                  <a:gd name="connsiteX2" fmla="*/ 0 w 119350"/>
                  <a:gd name="connsiteY2" fmla="*/ 59675 h 119350"/>
                  <a:gd name="connsiteX3" fmla="*/ 59675 w 119350"/>
                  <a:gd name="connsiteY3" fmla="*/ 0 h 119350"/>
                  <a:gd name="connsiteX4" fmla="*/ 119350 w 119350"/>
                  <a:gd name="connsiteY4" fmla="*/ 59675 h 119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350" h="119350">
                    <a:moveTo>
                      <a:pt x="119350" y="59675"/>
                    </a:moveTo>
                    <a:cubicBezTo>
                      <a:pt x="119350" y="92633"/>
                      <a:pt x="92632" y="119350"/>
                      <a:pt x="59675" y="119350"/>
                    </a:cubicBezTo>
                    <a:cubicBezTo>
                      <a:pt x="26717" y="119350"/>
                      <a:pt x="0" y="92633"/>
                      <a:pt x="0" y="59675"/>
                    </a:cubicBezTo>
                    <a:cubicBezTo>
                      <a:pt x="0" y="26717"/>
                      <a:pt x="26717" y="0"/>
                      <a:pt x="59675" y="0"/>
                    </a:cubicBezTo>
                    <a:cubicBezTo>
                      <a:pt x="92632" y="0"/>
                      <a:pt x="119350" y="26717"/>
                      <a:pt x="119350" y="59675"/>
                    </a:cubicBezTo>
                    <a:close/>
                  </a:path>
                </a:pathLst>
              </a:custGeom>
              <a:solidFill>
                <a:srgbClr val="1E90FF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B9CF627-FC12-F9F9-6BC5-5E5BB3581A8B}"/>
                  </a:ext>
                </a:extLst>
              </p:cNvPr>
              <p:cNvSpPr/>
              <p:nvPr/>
            </p:nvSpPr>
            <p:spPr>
              <a:xfrm>
                <a:off x="3248654" y="4205006"/>
                <a:ext cx="119350" cy="119350"/>
              </a:xfrm>
              <a:custGeom>
                <a:avLst/>
                <a:gdLst>
                  <a:gd name="connsiteX0" fmla="*/ 119350 w 119350"/>
                  <a:gd name="connsiteY0" fmla="*/ 59675 h 119350"/>
                  <a:gd name="connsiteX1" fmla="*/ 59675 w 119350"/>
                  <a:gd name="connsiteY1" fmla="*/ 119350 h 119350"/>
                  <a:gd name="connsiteX2" fmla="*/ 0 w 119350"/>
                  <a:gd name="connsiteY2" fmla="*/ 59675 h 119350"/>
                  <a:gd name="connsiteX3" fmla="*/ 59675 w 119350"/>
                  <a:gd name="connsiteY3" fmla="*/ 0 h 119350"/>
                  <a:gd name="connsiteX4" fmla="*/ 119350 w 119350"/>
                  <a:gd name="connsiteY4" fmla="*/ 59675 h 119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350" h="119350">
                    <a:moveTo>
                      <a:pt x="119350" y="59675"/>
                    </a:moveTo>
                    <a:cubicBezTo>
                      <a:pt x="119350" y="92633"/>
                      <a:pt x="92633" y="119350"/>
                      <a:pt x="59675" y="119350"/>
                    </a:cubicBezTo>
                    <a:cubicBezTo>
                      <a:pt x="26717" y="119350"/>
                      <a:pt x="0" y="92633"/>
                      <a:pt x="0" y="59675"/>
                    </a:cubicBezTo>
                    <a:cubicBezTo>
                      <a:pt x="0" y="26717"/>
                      <a:pt x="26717" y="0"/>
                      <a:pt x="59675" y="0"/>
                    </a:cubicBezTo>
                    <a:cubicBezTo>
                      <a:pt x="92633" y="0"/>
                      <a:pt x="119350" y="26717"/>
                      <a:pt x="119350" y="59675"/>
                    </a:cubicBezTo>
                    <a:close/>
                  </a:path>
                </a:pathLst>
              </a:custGeom>
              <a:solidFill>
                <a:srgbClr val="8B0000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5311579B-9F65-925E-E214-31B287E24F7B}"/>
                  </a:ext>
                </a:extLst>
              </p:cNvPr>
              <p:cNvSpPr/>
              <p:nvPr/>
            </p:nvSpPr>
            <p:spPr>
              <a:xfrm>
                <a:off x="5632301" y="3215395"/>
                <a:ext cx="119350" cy="119350"/>
              </a:xfrm>
              <a:custGeom>
                <a:avLst/>
                <a:gdLst>
                  <a:gd name="connsiteX0" fmla="*/ 119350 w 119350"/>
                  <a:gd name="connsiteY0" fmla="*/ 59675 h 119350"/>
                  <a:gd name="connsiteX1" fmla="*/ 59675 w 119350"/>
                  <a:gd name="connsiteY1" fmla="*/ 119350 h 119350"/>
                  <a:gd name="connsiteX2" fmla="*/ 0 w 119350"/>
                  <a:gd name="connsiteY2" fmla="*/ 59675 h 119350"/>
                  <a:gd name="connsiteX3" fmla="*/ 59675 w 119350"/>
                  <a:gd name="connsiteY3" fmla="*/ 0 h 119350"/>
                  <a:gd name="connsiteX4" fmla="*/ 119350 w 119350"/>
                  <a:gd name="connsiteY4" fmla="*/ 59675 h 119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350" h="119350">
                    <a:moveTo>
                      <a:pt x="119350" y="59675"/>
                    </a:moveTo>
                    <a:cubicBezTo>
                      <a:pt x="119350" y="92633"/>
                      <a:pt x="92633" y="119350"/>
                      <a:pt x="59675" y="119350"/>
                    </a:cubicBezTo>
                    <a:cubicBezTo>
                      <a:pt x="26717" y="119350"/>
                      <a:pt x="0" y="92633"/>
                      <a:pt x="0" y="59675"/>
                    </a:cubicBezTo>
                    <a:cubicBezTo>
                      <a:pt x="0" y="26717"/>
                      <a:pt x="26717" y="0"/>
                      <a:pt x="59675" y="0"/>
                    </a:cubicBezTo>
                    <a:cubicBezTo>
                      <a:pt x="92633" y="0"/>
                      <a:pt x="119350" y="26717"/>
                      <a:pt x="119350" y="59675"/>
                    </a:cubicBezTo>
                    <a:close/>
                  </a:path>
                </a:pathLst>
              </a:custGeom>
              <a:solidFill>
                <a:srgbClr val="8B0000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AB5DF6C-ED90-BC43-24AF-293CBA20C9C8}"/>
                  </a:ext>
                </a:extLst>
              </p:cNvPr>
              <p:cNvSpPr/>
              <p:nvPr/>
            </p:nvSpPr>
            <p:spPr>
              <a:xfrm>
                <a:off x="3168393" y="4219693"/>
                <a:ext cx="160636" cy="139010"/>
              </a:xfrm>
              <a:custGeom>
                <a:avLst/>
                <a:gdLst>
                  <a:gd name="connsiteX0" fmla="*/ 80376 w 160636"/>
                  <a:gd name="connsiteY0" fmla="*/ 0 h 139010"/>
                  <a:gd name="connsiteX1" fmla="*/ 160637 w 160636"/>
                  <a:gd name="connsiteY1" fmla="*/ 139011 h 139010"/>
                  <a:gd name="connsiteX2" fmla="*/ 0 w 160636"/>
                  <a:gd name="connsiteY2" fmla="*/ 139011 h 13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636" h="139010">
                    <a:moveTo>
                      <a:pt x="80376" y="0"/>
                    </a:moveTo>
                    <a:lnTo>
                      <a:pt x="160637" y="139011"/>
                    </a:lnTo>
                    <a:lnTo>
                      <a:pt x="0" y="139011"/>
                    </a:lnTo>
                    <a:close/>
                  </a:path>
                </a:pathLst>
              </a:custGeom>
              <a:solidFill>
                <a:srgbClr val="1E90FF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5ABA772-D27E-F124-3C54-0FD4A3F01A0D}"/>
                  </a:ext>
                </a:extLst>
              </p:cNvPr>
              <p:cNvSpPr/>
              <p:nvPr/>
            </p:nvSpPr>
            <p:spPr>
              <a:xfrm>
                <a:off x="5552156" y="1732772"/>
                <a:ext cx="160521" cy="139010"/>
              </a:xfrm>
              <a:custGeom>
                <a:avLst/>
                <a:gdLst>
                  <a:gd name="connsiteX0" fmla="*/ 80261 w 160521"/>
                  <a:gd name="connsiteY0" fmla="*/ 0 h 139010"/>
                  <a:gd name="connsiteX1" fmla="*/ 160521 w 160521"/>
                  <a:gd name="connsiteY1" fmla="*/ 139010 h 139010"/>
                  <a:gd name="connsiteX2" fmla="*/ 0 w 160521"/>
                  <a:gd name="connsiteY2" fmla="*/ 139010 h 13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21" h="139010">
                    <a:moveTo>
                      <a:pt x="80261" y="0"/>
                    </a:moveTo>
                    <a:lnTo>
                      <a:pt x="160521" y="139010"/>
                    </a:lnTo>
                    <a:lnTo>
                      <a:pt x="0" y="139010"/>
                    </a:lnTo>
                    <a:close/>
                  </a:path>
                </a:pathLst>
              </a:custGeom>
              <a:solidFill>
                <a:srgbClr val="1E90FF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2C123C6-FF1D-68F3-B87D-CC539D9911EA}"/>
                  </a:ext>
                </a:extLst>
              </p:cNvPr>
              <p:cNvSpPr/>
              <p:nvPr/>
            </p:nvSpPr>
            <p:spPr>
              <a:xfrm>
                <a:off x="3287628" y="3053833"/>
                <a:ext cx="160636" cy="139126"/>
              </a:xfrm>
              <a:custGeom>
                <a:avLst/>
                <a:gdLst>
                  <a:gd name="connsiteX0" fmla="*/ 80261 w 160636"/>
                  <a:gd name="connsiteY0" fmla="*/ 0 h 139126"/>
                  <a:gd name="connsiteX1" fmla="*/ 160637 w 160636"/>
                  <a:gd name="connsiteY1" fmla="*/ 139126 h 139126"/>
                  <a:gd name="connsiteX2" fmla="*/ 0 w 160636"/>
                  <a:gd name="connsiteY2" fmla="*/ 139126 h 139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636" h="139126">
                    <a:moveTo>
                      <a:pt x="80261" y="0"/>
                    </a:moveTo>
                    <a:lnTo>
                      <a:pt x="160637" y="139126"/>
                    </a:lnTo>
                    <a:lnTo>
                      <a:pt x="0" y="139126"/>
                    </a:lnTo>
                    <a:close/>
                  </a:path>
                </a:pathLst>
              </a:custGeom>
              <a:solidFill>
                <a:srgbClr val="8B0000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4DE19CFC-333E-FC27-156C-F0CF119C18BD}"/>
                  </a:ext>
                </a:extLst>
              </p:cNvPr>
              <p:cNvSpPr/>
              <p:nvPr/>
            </p:nvSpPr>
            <p:spPr>
              <a:xfrm>
                <a:off x="5671274" y="5131935"/>
                <a:ext cx="160636" cy="139010"/>
              </a:xfrm>
              <a:custGeom>
                <a:avLst/>
                <a:gdLst>
                  <a:gd name="connsiteX0" fmla="*/ 80261 w 160636"/>
                  <a:gd name="connsiteY0" fmla="*/ 0 h 139010"/>
                  <a:gd name="connsiteX1" fmla="*/ 160637 w 160636"/>
                  <a:gd name="connsiteY1" fmla="*/ 139010 h 139010"/>
                  <a:gd name="connsiteX2" fmla="*/ 0 w 160636"/>
                  <a:gd name="connsiteY2" fmla="*/ 139010 h 13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636" h="139010">
                    <a:moveTo>
                      <a:pt x="80261" y="0"/>
                    </a:moveTo>
                    <a:lnTo>
                      <a:pt x="160637" y="139010"/>
                    </a:lnTo>
                    <a:lnTo>
                      <a:pt x="0" y="139010"/>
                    </a:lnTo>
                    <a:close/>
                  </a:path>
                </a:pathLst>
              </a:custGeom>
              <a:solidFill>
                <a:srgbClr val="8B0000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C63A50ED-065E-AF87-D7D2-0C578E443413}"/>
                  </a:ext>
                </a:extLst>
              </p:cNvPr>
              <p:cNvSpPr/>
              <p:nvPr/>
            </p:nvSpPr>
            <p:spPr>
              <a:xfrm>
                <a:off x="1960090" y="4223394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6C8DBF68-90DB-ABF8-B27E-937E7476AFED}"/>
                  </a:ext>
                </a:extLst>
              </p:cNvPr>
              <p:cNvSpPr/>
              <p:nvPr/>
            </p:nvSpPr>
            <p:spPr>
              <a:xfrm>
                <a:off x="1997329" y="4223394"/>
                <a:ext cx="11564" cy="633410"/>
              </a:xfrm>
              <a:custGeom>
                <a:avLst/>
                <a:gdLst>
                  <a:gd name="connsiteX0" fmla="*/ 0 w 11564"/>
                  <a:gd name="connsiteY0" fmla="*/ 0 h 633410"/>
                  <a:gd name="connsiteX1" fmla="*/ 0 w 11564"/>
                  <a:gd name="connsiteY1" fmla="*/ 633411 h 63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4" h="633410">
                    <a:moveTo>
                      <a:pt x="0" y="0"/>
                    </a:moveTo>
                    <a:lnTo>
                      <a:pt x="0" y="633411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768C1DBA-44FB-BCBC-BA75-4E1884C303EC}"/>
                  </a:ext>
                </a:extLst>
              </p:cNvPr>
              <p:cNvSpPr/>
              <p:nvPr/>
            </p:nvSpPr>
            <p:spPr>
              <a:xfrm>
                <a:off x="1960090" y="4856805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ACD6C161-B276-1229-9368-803C23338725}"/>
                  </a:ext>
                </a:extLst>
              </p:cNvPr>
              <p:cNvSpPr/>
              <p:nvPr/>
            </p:nvSpPr>
            <p:spPr>
              <a:xfrm>
                <a:off x="4343736" y="4376167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8D9E6B8-90F3-83D7-F704-5CE3425301AB}"/>
                  </a:ext>
                </a:extLst>
              </p:cNvPr>
              <p:cNvSpPr/>
              <p:nvPr/>
            </p:nvSpPr>
            <p:spPr>
              <a:xfrm>
                <a:off x="4380976" y="4376167"/>
                <a:ext cx="11564" cy="1618742"/>
              </a:xfrm>
              <a:custGeom>
                <a:avLst/>
                <a:gdLst>
                  <a:gd name="connsiteX0" fmla="*/ 0 w 11564"/>
                  <a:gd name="connsiteY0" fmla="*/ 0 h 1618742"/>
                  <a:gd name="connsiteX1" fmla="*/ 0 w 11564"/>
                  <a:gd name="connsiteY1" fmla="*/ 1618743 h 161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4" h="1618742">
                    <a:moveTo>
                      <a:pt x="0" y="0"/>
                    </a:moveTo>
                    <a:lnTo>
                      <a:pt x="0" y="1618743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C516220D-8DCD-233C-81E9-AD8CDB0CC271}"/>
                  </a:ext>
                </a:extLst>
              </p:cNvPr>
              <p:cNvSpPr/>
              <p:nvPr/>
            </p:nvSpPr>
            <p:spPr>
              <a:xfrm>
                <a:off x="4343736" y="5994909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72793862-53BD-9478-C26A-A0D40627F2F7}"/>
                  </a:ext>
                </a:extLst>
              </p:cNvPr>
              <p:cNvSpPr/>
              <p:nvPr/>
            </p:nvSpPr>
            <p:spPr>
              <a:xfrm>
                <a:off x="2079209" y="3994987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3D9A538D-E2B8-49A1-C934-9AF7AF9CA782}"/>
                  </a:ext>
                </a:extLst>
              </p:cNvPr>
              <p:cNvSpPr/>
              <p:nvPr/>
            </p:nvSpPr>
            <p:spPr>
              <a:xfrm>
                <a:off x="2116448" y="3994987"/>
                <a:ext cx="11564" cy="561939"/>
              </a:xfrm>
              <a:custGeom>
                <a:avLst/>
                <a:gdLst>
                  <a:gd name="connsiteX0" fmla="*/ 0 w 11564"/>
                  <a:gd name="connsiteY0" fmla="*/ 0 h 561939"/>
                  <a:gd name="connsiteX1" fmla="*/ 0 w 11564"/>
                  <a:gd name="connsiteY1" fmla="*/ 561940 h 56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4" h="561939">
                    <a:moveTo>
                      <a:pt x="0" y="0"/>
                    </a:moveTo>
                    <a:lnTo>
                      <a:pt x="0" y="56194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5FEE47FF-7342-CE78-5623-9B5A9B1D45D1}"/>
                  </a:ext>
                </a:extLst>
              </p:cNvPr>
              <p:cNvSpPr/>
              <p:nvPr/>
            </p:nvSpPr>
            <p:spPr>
              <a:xfrm>
                <a:off x="2079209" y="4556927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C3CDC931-40AB-6E18-E2B9-62E1760ADD55}"/>
                  </a:ext>
                </a:extLst>
              </p:cNvPr>
              <p:cNvSpPr/>
              <p:nvPr/>
            </p:nvSpPr>
            <p:spPr>
              <a:xfrm>
                <a:off x="4462971" y="4033383"/>
                <a:ext cx="74477" cy="11564"/>
              </a:xfrm>
              <a:custGeom>
                <a:avLst/>
                <a:gdLst>
                  <a:gd name="connsiteX0" fmla="*/ 0 w 74477"/>
                  <a:gd name="connsiteY0" fmla="*/ 0 h 11564"/>
                  <a:gd name="connsiteX1" fmla="*/ 74478 w 74477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7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15ACBCA-0CDA-E830-49F3-CD74127C6188}"/>
                  </a:ext>
                </a:extLst>
              </p:cNvPr>
              <p:cNvSpPr/>
              <p:nvPr/>
            </p:nvSpPr>
            <p:spPr>
              <a:xfrm>
                <a:off x="4500210" y="4033383"/>
                <a:ext cx="11564" cy="997012"/>
              </a:xfrm>
              <a:custGeom>
                <a:avLst/>
                <a:gdLst>
                  <a:gd name="connsiteX0" fmla="*/ 0 w 11564"/>
                  <a:gd name="connsiteY0" fmla="*/ 0 h 997012"/>
                  <a:gd name="connsiteX1" fmla="*/ 0 w 11564"/>
                  <a:gd name="connsiteY1" fmla="*/ 997012 h 997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4" h="997012">
                    <a:moveTo>
                      <a:pt x="0" y="0"/>
                    </a:moveTo>
                    <a:lnTo>
                      <a:pt x="0" y="997012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55521AB4-8D67-156F-3610-924D04B73BF0}"/>
                  </a:ext>
                </a:extLst>
              </p:cNvPr>
              <p:cNvSpPr/>
              <p:nvPr/>
            </p:nvSpPr>
            <p:spPr>
              <a:xfrm>
                <a:off x="4462971" y="5030395"/>
                <a:ext cx="74477" cy="11564"/>
              </a:xfrm>
              <a:custGeom>
                <a:avLst/>
                <a:gdLst>
                  <a:gd name="connsiteX0" fmla="*/ 0 w 74477"/>
                  <a:gd name="connsiteY0" fmla="*/ 0 h 11564"/>
                  <a:gd name="connsiteX1" fmla="*/ 74478 w 74477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7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EA3E7CDB-7DA1-CB01-3D42-FA73594E1B91}"/>
                  </a:ext>
                </a:extLst>
              </p:cNvPr>
              <p:cNvSpPr/>
              <p:nvPr/>
            </p:nvSpPr>
            <p:spPr>
              <a:xfrm>
                <a:off x="2019649" y="680480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7C1674D2-742B-8844-AF22-34AC54C47E4B}"/>
                  </a:ext>
                </a:extLst>
              </p:cNvPr>
              <p:cNvSpPr/>
              <p:nvPr/>
            </p:nvSpPr>
            <p:spPr>
              <a:xfrm>
                <a:off x="2056888" y="680480"/>
                <a:ext cx="11564" cy="593164"/>
              </a:xfrm>
              <a:custGeom>
                <a:avLst/>
                <a:gdLst>
                  <a:gd name="connsiteX0" fmla="*/ 0 w 11564"/>
                  <a:gd name="connsiteY0" fmla="*/ 0 h 593164"/>
                  <a:gd name="connsiteX1" fmla="*/ 0 w 11564"/>
                  <a:gd name="connsiteY1" fmla="*/ 593165 h 593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4" h="593164">
                    <a:moveTo>
                      <a:pt x="0" y="0"/>
                    </a:moveTo>
                    <a:lnTo>
                      <a:pt x="0" y="593165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51912DD7-EAF8-9B2B-31E5-3E3A07BCAF95}"/>
                  </a:ext>
                </a:extLst>
              </p:cNvPr>
              <p:cNvSpPr/>
              <p:nvPr/>
            </p:nvSpPr>
            <p:spPr>
              <a:xfrm>
                <a:off x="2019649" y="1273645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BFE8B2A8-EA67-1CAE-2C62-2D36BBB24070}"/>
                  </a:ext>
                </a:extLst>
              </p:cNvPr>
              <p:cNvSpPr/>
              <p:nvPr/>
            </p:nvSpPr>
            <p:spPr>
              <a:xfrm>
                <a:off x="4403296" y="786530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73F1328E-3BF2-0200-F068-49FD3D2961D9}"/>
                  </a:ext>
                </a:extLst>
              </p:cNvPr>
              <p:cNvSpPr/>
              <p:nvPr/>
            </p:nvSpPr>
            <p:spPr>
              <a:xfrm>
                <a:off x="4440535" y="786530"/>
                <a:ext cx="11564" cy="923459"/>
              </a:xfrm>
              <a:custGeom>
                <a:avLst/>
                <a:gdLst>
                  <a:gd name="connsiteX0" fmla="*/ 0 w 11564"/>
                  <a:gd name="connsiteY0" fmla="*/ 0 h 923459"/>
                  <a:gd name="connsiteX1" fmla="*/ 0 w 11564"/>
                  <a:gd name="connsiteY1" fmla="*/ 923459 h 923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4" h="923459">
                    <a:moveTo>
                      <a:pt x="0" y="0"/>
                    </a:moveTo>
                    <a:lnTo>
                      <a:pt x="0" y="923459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9E56A4BC-80A6-694E-362E-7339607A35C2}"/>
                  </a:ext>
                </a:extLst>
              </p:cNvPr>
              <p:cNvSpPr/>
              <p:nvPr/>
            </p:nvSpPr>
            <p:spPr>
              <a:xfrm>
                <a:off x="4403296" y="1709989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930935D1-1282-8382-4C90-59852276E61C}"/>
                  </a:ext>
                </a:extLst>
              </p:cNvPr>
              <p:cNvSpPr/>
              <p:nvPr/>
            </p:nvSpPr>
            <p:spPr>
              <a:xfrm>
                <a:off x="2138884" y="1942444"/>
                <a:ext cx="74477" cy="11564"/>
              </a:xfrm>
              <a:custGeom>
                <a:avLst/>
                <a:gdLst>
                  <a:gd name="connsiteX0" fmla="*/ 0 w 74477"/>
                  <a:gd name="connsiteY0" fmla="*/ 0 h 11564"/>
                  <a:gd name="connsiteX1" fmla="*/ 74478 w 74477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7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00A04BD-2697-2A01-3D04-18C47926A154}"/>
                  </a:ext>
                </a:extLst>
              </p:cNvPr>
              <p:cNvSpPr/>
              <p:nvPr/>
            </p:nvSpPr>
            <p:spPr>
              <a:xfrm>
                <a:off x="2176123" y="1942444"/>
                <a:ext cx="11564" cy="678167"/>
              </a:xfrm>
              <a:custGeom>
                <a:avLst/>
                <a:gdLst>
                  <a:gd name="connsiteX0" fmla="*/ 0 w 11564"/>
                  <a:gd name="connsiteY0" fmla="*/ 0 h 678167"/>
                  <a:gd name="connsiteX1" fmla="*/ 0 w 11564"/>
                  <a:gd name="connsiteY1" fmla="*/ 678167 h 678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4" h="678167">
                    <a:moveTo>
                      <a:pt x="0" y="0"/>
                    </a:moveTo>
                    <a:lnTo>
                      <a:pt x="0" y="678167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C4558A7D-05E4-C9EC-1D61-F1CFA5C096D6}"/>
                  </a:ext>
                </a:extLst>
              </p:cNvPr>
              <p:cNvSpPr/>
              <p:nvPr/>
            </p:nvSpPr>
            <p:spPr>
              <a:xfrm>
                <a:off x="2138884" y="2620611"/>
                <a:ext cx="74477" cy="11564"/>
              </a:xfrm>
              <a:custGeom>
                <a:avLst/>
                <a:gdLst>
                  <a:gd name="connsiteX0" fmla="*/ 0 w 74477"/>
                  <a:gd name="connsiteY0" fmla="*/ 0 h 11564"/>
                  <a:gd name="connsiteX1" fmla="*/ 74478 w 74477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7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D251D3B2-6C9D-40F7-C87F-D9A4503D4333}"/>
                  </a:ext>
                </a:extLst>
              </p:cNvPr>
              <p:cNvSpPr/>
              <p:nvPr/>
            </p:nvSpPr>
            <p:spPr>
              <a:xfrm>
                <a:off x="4522530" y="534068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71A60B9A-3F2B-1E77-FCF9-D6E3B2639F10}"/>
                  </a:ext>
                </a:extLst>
              </p:cNvPr>
              <p:cNvSpPr/>
              <p:nvPr/>
            </p:nvSpPr>
            <p:spPr>
              <a:xfrm>
                <a:off x="4559770" y="534068"/>
                <a:ext cx="11564" cy="948208"/>
              </a:xfrm>
              <a:custGeom>
                <a:avLst/>
                <a:gdLst>
                  <a:gd name="connsiteX0" fmla="*/ 0 w 11564"/>
                  <a:gd name="connsiteY0" fmla="*/ 0 h 948208"/>
                  <a:gd name="connsiteX1" fmla="*/ 0 w 11564"/>
                  <a:gd name="connsiteY1" fmla="*/ 948208 h 948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4" h="948208">
                    <a:moveTo>
                      <a:pt x="0" y="0"/>
                    </a:moveTo>
                    <a:lnTo>
                      <a:pt x="0" y="948208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715CA175-6DBE-F330-DDB1-8F2FA1E3B242}"/>
                  </a:ext>
                </a:extLst>
              </p:cNvPr>
              <p:cNvSpPr/>
              <p:nvPr/>
            </p:nvSpPr>
            <p:spPr>
              <a:xfrm>
                <a:off x="4522530" y="1482276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641804C8-EDB6-F4E5-71C0-09B015C39836}"/>
                  </a:ext>
                </a:extLst>
              </p:cNvPr>
              <p:cNvSpPr/>
              <p:nvPr/>
            </p:nvSpPr>
            <p:spPr>
              <a:xfrm>
                <a:off x="3151855" y="2761703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3EA57680-DBE6-8351-B040-1A5A5EBF093B}"/>
                  </a:ext>
                </a:extLst>
              </p:cNvPr>
              <p:cNvSpPr/>
              <p:nvPr/>
            </p:nvSpPr>
            <p:spPr>
              <a:xfrm>
                <a:off x="3189095" y="2761703"/>
                <a:ext cx="11564" cy="640349"/>
              </a:xfrm>
              <a:custGeom>
                <a:avLst/>
                <a:gdLst>
                  <a:gd name="connsiteX0" fmla="*/ 0 w 11564"/>
                  <a:gd name="connsiteY0" fmla="*/ 0 h 640349"/>
                  <a:gd name="connsiteX1" fmla="*/ 0 w 11564"/>
                  <a:gd name="connsiteY1" fmla="*/ 640350 h 64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4" h="640349">
                    <a:moveTo>
                      <a:pt x="0" y="0"/>
                    </a:moveTo>
                    <a:lnTo>
                      <a:pt x="0" y="64035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BCCC58A0-5F03-0B7B-93BE-3E1C923F66AE}"/>
                  </a:ext>
                </a:extLst>
              </p:cNvPr>
              <p:cNvSpPr/>
              <p:nvPr/>
            </p:nvSpPr>
            <p:spPr>
              <a:xfrm>
                <a:off x="3151855" y="3402053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35E8C36-2E68-4233-0A07-E3296E8B0A18}"/>
                  </a:ext>
                </a:extLst>
              </p:cNvPr>
              <p:cNvSpPr/>
              <p:nvPr/>
            </p:nvSpPr>
            <p:spPr>
              <a:xfrm>
                <a:off x="5535618" y="3141958"/>
                <a:ext cx="74477" cy="11564"/>
              </a:xfrm>
              <a:custGeom>
                <a:avLst/>
                <a:gdLst>
                  <a:gd name="connsiteX0" fmla="*/ 0 w 74477"/>
                  <a:gd name="connsiteY0" fmla="*/ 0 h 11564"/>
                  <a:gd name="connsiteX1" fmla="*/ 74478 w 74477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7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F1D3909-AA2B-AD31-D3DB-42B089BB32B0}"/>
                  </a:ext>
                </a:extLst>
              </p:cNvPr>
              <p:cNvSpPr/>
              <p:nvPr/>
            </p:nvSpPr>
            <p:spPr>
              <a:xfrm>
                <a:off x="5572857" y="3141958"/>
                <a:ext cx="11564" cy="1717506"/>
              </a:xfrm>
              <a:custGeom>
                <a:avLst/>
                <a:gdLst>
                  <a:gd name="connsiteX0" fmla="*/ 0 w 11564"/>
                  <a:gd name="connsiteY0" fmla="*/ 0 h 1717506"/>
                  <a:gd name="connsiteX1" fmla="*/ 0 w 11564"/>
                  <a:gd name="connsiteY1" fmla="*/ 1717507 h 171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4" h="1717506">
                    <a:moveTo>
                      <a:pt x="0" y="0"/>
                    </a:moveTo>
                    <a:lnTo>
                      <a:pt x="0" y="1717507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4CDD1E14-704E-EAB1-4DBF-41003D49D3F4}"/>
                  </a:ext>
                </a:extLst>
              </p:cNvPr>
              <p:cNvSpPr/>
              <p:nvPr/>
            </p:nvSpPr>
            <p:spPr>
              <a:xfrm>
                <a:off x="5535618" y="4859465"/>
                <a:ext cx="74477" cy="11564"/>
              </a:xfrm>
              <a:custGeom>
                <a:avLst/>
                <a:gdLst>
                  <a:gd name="connsiteX0" fmla="*/ 0 w 74477"/>
                  <a:gd name="connsiteY0" fmla="*/ 0 h 11564"/>
                  <a:gd name="connsiteX1" fmla="*/ 74478 w 74477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7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BB18904-EEF3-18C5-7E83-C25150F7DBB9}"/>
                  </a:ext>
                </a:extLst>
              </p:cNvPr>
              <p:cNvSpPr/>
              <p:nvPr/>
            </p:nvSpPr>
            <p:spPr>
              <a:xfrm>
                <a:off x="3271090" y="3917271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B2FBE461-2B7D-8953-C0C3-65587A7D988A}"/>
                  </a:ext>
                </a:extLst>
              </p:cNvPr>
              <p:cNvSpPr/>
              <p:nvPr/>
            </p:nvSpPr>
            <p:spPr>
              <a:xfrm>
                <a:off x="3308329" y="3917271"/>
                <a:ext cx="11564" cy="694820"/>
              </a:xfrm>
              <a:custGeom>
                <a:avLst/>
                <a:gdLst>
                  <a:gd name="connsiteX0" fmla="*/ 0 w 11564"/>
                  <a:gd name="connsiteY0" fmla="*/ 0 h 694820"/>
                  <a:gd name="connsiteX1" fmla="*/ 0 w 11564"/>
                  <a:gd name="connsiteY1" fmla="*/ 694821 h 69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4" h="694820">
                    <a:moveTo>
                      <a:pt x="0" y="0"/>
                    </a:moveTo>
                    <a:lnTo>
                      <a:pt x="0" y="694821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0C3A6A71-FF8F-A4F5-F21C-B02127C2F3E0}"/>
                  </a:ext>
                </a:extLst>
              </p:cNvPr>
              <p:cNvSpPr/>
              <p:nvPr/>
            </p:nvSpPr>
            <p:spPr>
              <a:xfrm>
                <a:off x="3271090" y="4612091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8A1C1E6-107D-CFCA-7FCC-B89EBC801307}"/>
                  </a:ext>
                </a:extLst>
              </p:cNvPr>
              <p:cNvSpPr/>
              <p:nvPr/>
            </p:nvSpPr>
            <p:spPr>
              <a:xfrm>
                <a:off x="5654737" y="2647211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B108F9BB-9AAB-EF21-1737-A44EE41772EB}"/>
                  </a:ext>
                </a:extLst>
              </p:cNvPr>
              <p:cNvSpPr/>
              <p:nvPr/>
            </p:nvSpPr>
            <p:spPr>
              <a:xfrm>
                <a:off x="5691976" y="2647211"/>
                <a:ext cx="11564" cy="1255835"/>
              </a:xfrm>
              <a:custGeom>
                <a:avLst/>
                <a:gdLst>
                  <a:gd name="connsiteX0" fmla="*/ 0 w 11564"/>
                  <a:gd name="connsiteY0" fmla="*/ 0 h 1255835"/>
                  <a:gd name="connsiteX1" fmla="*/ 0 w 11564"/>
                  <a:gd name="connsiteY1" fmla="*/ 1255835 h 125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4" h="1255835">
                    <a:moveTo>
                      <a:pt x="0" y="0"/>
                    </a:moveTo>
                    <a:lnTo>
                      <a:pt x="0" y="1255835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DC327F7E-FE16-9183-3CCB-FEB52CD803D8}"/>
                  </a:ext>
                </a:extLst>
              </p:cNvPr>
              <p:cNvSpPr/>
              <p:nvPr/>
            </p:nvSpPr>
            <p:spPr>
              <a:xfrm>
                <a:off x="5654737" y="3903046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4634275C-8AAC-1739-05EE-10ECBF842C62}"/>
                  </a:ext>
                </a:extLst>
              </p:cNvPr>
              <p:cNvSpPr/>
              <p:nvPr/>
            </p:nvSpPr>
            <p:spPr>
              <a:xfrm>
                <a:off x="3211531" y="3844759"/>
                <a:ext cx="74477" cy="11564"/>
              </a:xfrm>
              <a:custGeom>
                <a:avLst/>
                <a:gdLst>
                  <a:gd name="connsiteX0" fmla="*/ 0 w 74477"/>
                  <a:gd name="connsiteY0" fmla="*/ 0 h 11564"/>
                  <a:gd name="connsiteX1" fmla="*/ 74478 w 74477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7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6241C64-28E6-6570-FC4C-035A5DD082AB}"/>
                  </a:ext>
                </a:extLst>
              </p:cNvPr>
              <p:cNvSpPr/>
              <p:nvPr/>
            </p:nvSpPr>
            <p:spPr>
              <a:xfrm>
                <a:off x="3248769" y="3844759"/>
                <a:ext cx="11564" cy="935255"/>
              </a:xfrm>
              <a:custGeom>
                <a:avLst/>
                <a:gdLst>
                  <a:gd name="connsiteX0" fmla="*/ 0 w 11564"/>
                  <a:gd name="connsiteY0" fmla="*/ 0 h 935255"/>
                  <a:gd name="connsiteX1" fmla="*/ 0 w 11564"/>
                  <a:gd name="connsiteY1" fmla="*/ 935255 h 9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4" h="935255">
                    <a:moveTo>
                      <a:pt x="0" y="0"/>
                    </a:moveTo>
                    <a:lnTo>
                      <a:pt x="0" y="935255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16B3695B-FF3E-3C52-332F-5B4DEA3E9C26}"/>
                  </a:ext>
                </a:extLst>
              </p:cNvPr>
              <p:cNvSpPr/>
              <p:nvPr/>
            </p:nvSpPr>
            <p:spPr>
              <a:xfrm>
                <a:off x="3211531" y="4780014"/>
                <a:ext cx="74477" cy="11564"/>
              </a:xfrm>
              <a:custGeom>
                <a:avLst/>
                <a:gdLst>
                  <a:gd name="connsiteX0" fmla="*/ 0 w 74477"/>
                  <a:gd name="connsiteY0" fmla="*/ 0 h 11564"/>
                  <a:gd name="connsiteX1" fmla="*/ 74478 w 74477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7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9CA23B58-6D9E-3410-D462-FE945C3B6484}"/>
                  </a:ext>
                </a:extLst>
              </p:cNvPr>
              <p:cNvSpPr/>
              <p:nvPr/>
            </p:nvSpPr>
            <p:spPr>
              <a:xfrm>
                <a:off x="5595177" y="809313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AF899A4B-70A3-3A30-B0DD-67E41D229B7C}"/>
                  </a:ext>
                </a:extLst>
              </p:cNvPr>
              <p:cNvSpPr/>
              <p:nvPr/>
            </p:nvSpPr>
            <p:spPr>
              <a:xfrm>
                <a:off x="5632416" y="809313"/>
                <a:ext cx="11564" cy="2032304"/>
              </a:xfrm>
              <a:custGeom>
                <a:avLst/>
                <a:gdLst>
                  <a:gd name="connsiteX0" fmla="*/ 0 w 11564"/>
                  <a:gd name="connsiteY0" fmla="*/ 0 h 2032304"/>
                  <a:gd name="connsiteX1" fmla="*/ 0 w 11564"/>
                  <a:gd name="connsiteY1" fmla="*/ 2032304 h 203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4" h="2032304">
                    <a:moveTo>
                      <a:pt x="0" y="0"/>
                    </a:moveTo>
                    <a:lnTo>
                      <a:pt x="0" y="2032304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D227DA1-12AA-77E7-1EA0-1AD306CDF10F}"/>
                  </a:ext>
                </a:extLst>
              </p:cNvPr>
              <p:cNvSpPr/>
              <p:nvPr/>
            </p:nvSpPr>
            <p:spPr>
              <a:xfrm>
                <a:off x="5595177" y="2841617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1E90FF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D28E8625-324C-2659-00A9-415025C1AB38}"/>
                  </a:ext>
                </a:extLst>
              </p:cNvPr>
              <p:cNvSpPr/>
              <p:nvPr/>
            </p:nvSpPr>
            <p:spPr>
              <a:xfrm>
                <a:off x="3330649" y="2757424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1E9D67C5-A61C-03BC-89FB-4F4EDE41493C}"/>
                  </a:ext>
                </a:extLst>
              </p:cNvPr>
              <p:cNvSpPr/>
              <p:nvPr/>
            </p:nvSpPr>
            <p:spPr>
              <a:xfrm>
                <a:off x="3367888" y="2757424"/>
                <a:ext cx="11564" cy="778319"/>
              </a:xfrm>
              <a:custGeom>
                <a:avLst/>
                <a:gdLst>
                  <a:gd name="connsiteX0" fmla="*/ 0 w 11564"/>
                  <a:gd name="connsiteY0" fmla="*/ 0 h 778319"/>
                  <a:gd name="connsiteX1" fmla="*/ 0 w 11564"/>
                  <a:gd name="connsiteY1" fmla="*/ 778320 h 778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4" h="778319">
                    <a:moveTo>
                      <a:pt x="0" y="0"/>
                    </a:moveTo>
                    <a:lnTo>
                      <a:pt x="0" y="77832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ECE304AE-629A-57E5-162F-EC8B8889E0DA}"/>
                  </a:ext>
                </a:extLst>
              </p:cNvPr>
              <p:cNvSpPr/>
              <p:nvPr/>
            </p:nvSpPr>
            <p:spPr>
              <a:xfrm>
                <a:off x="3330649" y="3535744"/>
                <a:ext cx="74478" cy="11564"/>
              </a:xfrm>
              <a:custGeom>
                <a:avLst/>
                <a:gdLst>
                  <a:gd name="connsiteX0" fmla="*/ 0 w 74478"/>
                  <a:gd name="connsiteY0" fmla="*/ 0 h 11564"/>
                  <a:gd name="connsiteX1" fmla="*/ 74478 w 74478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478" h="11564">
                    <a:moveTo>
                      <a:pt x="0" y="0"/>
                    </a:moveTo>
                    <a:lnTo>
                      <a:pt x="74478" y="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CFD96E7A-A031-B8E5-8A4A-1F256A9E9E66}"/>
                  </a:ext>
                </a:extLst>
              </p:cNvPr>
              <p:cNvSpPr/>
              <p:nvPr/>
            </p:nvSpPr>
            <p:spPr>
              <a:xfrm>
                <a:off x="5714296" y="4491932"/>
                <a:ext cx="74593" cy="11564"/>
              </a:xfrm>
              <a:custGeom>
                <a:avLst/>
                <a:gdLst>
                  <a:gd name="connsiteX0" fmla="*/ 0 w 74593"/>
                  <a:gd name="connsiteY0" fmla="*/ 0 h 11564"/>
                  <a:gd name="connsiteX1" fmla="*/ 74594 w 74593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93" h="11564">
                    <a:moveTo>
                      <a:pt x="0" y="0"/>
                    </a:moveTo>
                    <a:lnTo>
                      <a:pt x="74594" y="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AB140DDA-EF32-20C8-05AA-AFE30C44EACE}"/>
                  </a:ext>
                </a:extLst>
              </p:cNvPr>
              <p:cNvSpPr/>
              <p:nvPr/>
            </p:nvSpPr>
            <p:spPr>
              <a:xfrm>
                <a:off x="5751535" y="4491932"/>
                <a:ext cx="11564" cy="1465391"/>
              </a:xfrm>
              <a:custGeom>
                <a:avLst/>
                <a:gdLst>
                  <a:gd name="connsiteX0" fmla="*/ 0 w 11564"/>
                  <a:gd name="connsiteY0" fmla="*/ 0 h 1465391"/>
                  <a:gd name="connsiteX1" fmla="*/ 0 w 11564"/>
                  <a:gd name="connsiteY1" fmla="*/ 1465391 h 1465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64" h="1465391">
                    <a:moveTo>
                      <a:pt x="0" y="0"/>
                    </a:moveTo>
                    <a:lnTo>
                      <a:pt x="0" y="1465391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1D1E71F3-7656-21F7-D323-0A3EC68D7EC2}"/>
                  </a:ext>
                </a:extLst>
              </p:cNvPr>
              <p:cNvSpPr/>
              <p:nvPr/>
            </p:nvSpPr>
            <p:spPr>
              <a:xfrm>
                <a:off x="5714296" y="5957323"/>
                <a:ext cx="74593" cy="11564"/>
              </a:xfrm>
              <a:custGeom>
                <a:avLst/>
                <a:gdLst>
                  <a:gd name="connsiteX0" fmla="*/ 0 w 74593"/>
                  <a:gd name="connsiteY0" fmla="*/ 0 h 11564"/>
                  <a:gd name="connsiteX1" fmla="*/ 74594 w 74593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93" h="11564">
                    <a:moveTo>
                      <a:pt x="0" y="0"/>
                    </a:moveTo>
                    <a:lnTo>
                      <a:pt x="74594" y="0"/>
                    </a:lnTo>
                  </a:path>
                </a:pathLst>
              </a:custGeom>
              <a:noFill/>
              <a:ln w="19766" cap="flat">
                <a:solidFill>
                  <a:srgbClr val="8B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D59B380A-1A58-AD18-A678-2779476EBB13}"/>
                  </a:ext>
                </a:extLst>
              </p:cNvPr>
              <p:cNvSpPr/>
              <p:nvPr/>
            </p:nvSpPr>
            <p:spPr>
              <a:xfrm>
                <a:off x="1997329" y="3081821"/>
                <a:ext cx="3575527" cy="2103659"/>
              </a:xfrm>
              <a:custGeom>
                <a:avLst/>
                <a:gdLst>
                  <a:gd name="connsiteX0" fmla="*/ 0 w 3575527"/>
                  <a:gd name="connsiteY0" fmla="*/ 1458337 h 2103659"/>
                  <a:gd name="connsiteX1" fmla="*/ 1191766 w 3575527"/>
                  <a:gd name="connsiteY1" fmla="*/ 0 h 2103659"/>
                  <a:gd name="connsiteX2" fmla="*/ 2383647 w 3575527"/>
                  <a:gd name="connsiteY2" fmla="*/ 2103660 h 2103659"/>
                  <a:gd name="connsiteX3" fmla="*/ 3575528 w 3575527"/>
                  <a:gd name="connsiteY3" fmla="*/ 918949 h 2103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75527" h="2103659">
                    <a:moveTo>
                      <a:pt x="0" y="1458337"/>
                    </a:moveTo>
                    <a:lnTo>
                      <a:pt x="1191766" y="0"/>
                    </a:lnTo>
                    <a:lnTo>
                      <a:pt x="2383647" y="2103660"/>
                    </a:lnTo>
                    <a:lnTo>
                      <a:pt x="3575528" y="918949"/>
                    </a:lnTo>
                  </a:path>
                </a:pathLst>
              </a:custGeom>
              <a:noFill/>
              <a:ln w="24620" cap="flat">
                <a:solidFill>
                  <a:srgbClr val="1E90FF"/>
                </a:solidFill>
                <a:custDash>
                  <a:ds d="213750" sp="640500"/>
                </a:custDash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F4338708-1507-7835-0FBC-D1BEDDC57268}"/>
                  </a:ext>
                </a:extLst>
              </p:cNvPr>
              <p:cNvSpPr/>
              <p:nvPr/>
            </p:nvSpPr>
            <p:spPr>
              <a:xfrm>
                <a:off x="2056888" y="977120"/>
                <a:ext cx="3575527" cy="3335208"/>
              </a:xfrm>
              <a:custGeom>
                <a:avLst/>
                <a:gdLst>
                  <a:gd name="connsiteX0" fmla="*/ 0 w 3575527"/>
                  <a:gd name="connsiteY0" fmla="*/ 0 h 3335208"/>
                  <a:gd name="connsiteX1" fmla="*/ 1191881 w 3575527"/>
                  <a:gd name="connsiteY1" fmla="*/ 3335209 h 3335208"/>
                  <a:gd name="connsiteX2" fmla="*/ 2383647 w 3575527"/>
                  <a:gd name="connsiteY2" fmla="*/ 271082 h 3335208"/>
                  <a:gd name="connsiteX3" fmla="*/ 3575528 w 3575527"/>
                  <a:gd name="connsiteY3" fmla="*/ 848403 h 3335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75527" h="3335208">
                    <a:moveTo>
                      <a:pt x="0" y="0"/>
                    </a:moveTo>
                    <a:lnTo>
                      <a:pt x="1191881" y="3335209"/>
                    </a:lnTo>
                    <a:lnTo>
                      <a:pt x="2383647" y="271082"/>
                    </a:lnTo>
                    <a:lnTo>
                      <a:pt x="3575528" y="848403"/>
                    </a:lnTo>
                  </a:path>
                </a:pathLst>
              </a:custGeom>
              <a:noFill/>
              <a:ln w="24620" cap="flat">
                <a:solidFill>
                  <a:srgbClr val="1E90FF"/>
                </a:solidFill>
                <a:custDash>
                  <a:ds d="213750" sp="640500"/>
                </a:custDash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086E5AE-6F60-D379-86B5-8484405B9874}"/>
                  </a:ext>
                </a:extLst>
              </p:cNvPr>
              <p:cNvSpPr/>
              <p:nvPr/>
            </p:nvSpPr>
            <p:spPr>
              <a:xfrm>
                <a:off x="2116448" y="3275070"/>
                <a:ext cx="3575527" cy="1256760"/>
              </a:xfrm>
              <a:custGeom>
                <a:avLst/>
                <a:gdLst>
                  <a:gd name="connsiteX0" fmla="*/ 0 w 3575527"/>
                  <a:gd name="connsiteY0" fmla="*/ 1000829 h 1256760"/>
                  <a:gd name="connsiteX1" fmla="*/ 1191881 w 3575527"/>
                  <a:gd name="connsiteY1" fmla="*/ 989611 h 1256760"/>
                  <a:gd name="connsiteX2" fmla="*/ 2383763 w 3575527"/>
                  <a:gd name="connsiteY2" fmla="*/ 1256760 h 1256760"/>
                  <a:gd name="connsiteX3" fmla="*/ 3575528 w 3575527"/>
                  <a:gd name="connsiteY3" fmla="*/ 0 h 1256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75527" h="1256760">
                    <a:moveTo>
                      <a:pt x="0" y="1000829"/>
                    </a:moveTo>
                    <a:lnTo>
                      <a:pt x="1191881" y="989611"/>
                    </a:lnTo>
                    <a:lnTo>
                      <a:pt x="2383763" y="1256760"/>
                    </a:lnTo>
                    <a:lnTo>
                      <a:pt x="3575528" y="0"/>
                    </a:lnTo>
                  </a:path>
                </a:pathLst>
              </a:custGeom>
              <a:noFill/>
              <a:ln w="24620" cap="flat">
                <a:solidFill>
                  <a:srgbClr val="8B0000"/>
                </a:solidFill>
                <a:custDash>
                  <a:ds d="213750" sp="640500"/>
                </a:custDash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3DC2E21-CD30-F927-F802-38269977942D}"/>
                  </a:ext>
                </a:extLst>
              </p:cNvPr>
              <p:cNvSpPr/>
              <p:nvPr/>
            </p:nvSpPr>
            <p:spPr>
              <a:xfrm>
                <a:off x="2176123" y="1008230"/>
                <a:ext cx="3575412" cy="4216455"/>
              </a:xfrm>
              <a:custGeom>
                <a:avLst/>
                <a:gdLst>
                  <a:gd name="connsiteX0" fmla="*/ 0 w 3575412"/>
                  <a:gd name="connsiteY0" fmla="*/ 1273298 h 4216455"/>
                  <a:gd name="connsiteX1" fmla="*/ 1191766 w 3575412"/>
                  <a:gd name="connsiteY1" fmla="*/ 2138354 h 4216455"/>
                  <a:gd name="connsiteX2" fmla="*/ 2383647 w 3575412"/>
                  <a:gd name="connsiteY2" fmla="*/ 0 h 4216455"/>
                  <a:gd name="connsiteX3" fmla="*/ 3575412 w 3575412"/>
                  <a:gd name="connsiteY3" fmla="*/ 4216456 h 4216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75412" h="4216455">
                    <a:moveTo>
                      <a:pt x="0" y="1273298"/>
                    </a:moveTo>
                    <a:lnTo>
                      <a:pt x="1191766" y="2138354"/>
                    </a:lnTo>
                    <a:lnTo>
                      <a:pt x="2383647" y="0"/>
                    </a:lnTo>
                    <a:lnTo>
                      <a:pt x="3575412" y="4216456"/>
                    </a:lnTo>
                  </a:path>
                </a:pathLst>
              </a:custGeom>
              <a:noFill/>
              <a:ln w="24620" cap="flat">
                <a:solidFill>
                  <a:srgbClr val="8B0000"/>
                </a:solidFill>
                <a:custDash>
                  <a:ds d="213750" sp="640500"/>
                </a:custDash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B029DEB-6FB1-1317-39D4-A86B23C48AA2}"/>
                </a:ext>
              </a:extLst>
            </p:cNvPr>
            <p:cNvSpPr/>
            <p:nvPr/>
          </p:nvSpPr>
          <p:spPr>
            <a:xfrm>
              <a:off x="3147882" y="2469960"/>
              <a:ext cx="975733" cy="142140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1ED6EA50-3F19-A770-A96B-F0BB315E0CB7}"/>
                </a:ext>
              </a:extLst>
            </p:cNvPr>
            <p:cNvSpPr/>
            <p:nvPr/>
          </p:nvSpPr>
          <p:spPr>
            <a:xfrm>
              <a:off x="3223341" y="1463795"/>
              <a:ext cx="836395" cy="1421408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AF5BDF2D-2039-332B-1A3F-8B6BF2E0BE71}"/>
                </a:ext>
              </a:extLst>
            </p:cNvPr>
            <p:cNvSpPr/>
            <p:nvPr/>
          </p:nvSpPr>
          <p:spPr>
            <a:xfrm>
              <a:off x="3162809" y="3650685"/>
              <a:ext cx="836395" cy="1830752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F5AE2E14-F8ED-437E-CE81-36432AB0CC98}"/>
              </a:ext>
            </a:extLst>
          </p:cNvPr>
          <p:cNvSpPr txBox="1"/>
          <p:nvPr/>
        </p:nvSpPr>
        <p:spPr>
          <a:xfrm>
            <a:off x="9028978" y="4045065"/>
            <a:ext cx="10679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NO</a:t>
            </a:r>
            <a:r>
              <a:rPr lang="en-US" sz="1600" baseline="-250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3</a:t>
            </a:r>
            <a:r>
              <a:rPr lang="en-US" sz="16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 Level</a:t>
            </a:r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CE415148-AFD5-A279-5B32-23D62E423306}"/>
              </a:ext>
            </a:extLst>
          </p:cNvPr>
          <p:cNvSpPr/>
          <p:nvPr/>
        </p:nvSpPr>
        <p:spPr>
          <a:xfrm>
            <a:off x="9121361" y="4406905"/>
            <a:ext cx="199841" cy="199841"/>
          </a:xfrm>
          <a:custGeom>
            <a:avLst/>
            <a:gdLst>
              <a:gd name="connsiteX0" fmla="*/ 0 w 199841"/>
              <a:gd name="connsiteY0" fmla="*/ 0 h 199841"/>
              <a:gd name="connsiteX1" fmla="*/ 199842 w 199841"/>
              <a:gd name="connsiteY1" fmla="*/ 0 h 199841"/>
              <a:gd name="connsiteX2" fmla="*/ 199842 w 199841"/>
              <a:gd name="connsiteY2" fmla="*/ 199842 h 199841"/>
              <a:gd name="connsiteX3" fmla="*/ 0 w 199841"/>
              <a:gd name="connsiteY3" fmla="*/ 199842 h 19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841" h="199841">
                <a:moveTo>
                  <a:pt x="0" y="0"/>
                </a:moveTo>
                <a:lnTo>
                  <a:pt x="199842" y="0"/>
                </a:lnTo>
                <a:lnTo>
                  <a:pt x="199842" y="199842"/>
                </a:lnTo>
                <a:lnTo>
                  <a:pt x="0" y="199842"/>
                </a:lnTo>
                <a:close/>
              </a:path>
            </a:pathLst>
          </a:custGeom>
          <a:solidFill>
            <a:srgbClr val="EBEBEB"/>
          </a:solidFill>
          <a:ln w="12368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0EF91571-5298-CCEA-E4A1-C2AE4466100A}"/>
              </a:ext>
            </a:extLst>
          </p:cNvPr>
          <p:cNvSpPr txBox="1"/>
          <p:nvPr/>
        </p:nvSpPr>
        <p:spPr>
          <a:xfrm>
            <a:off x="9346567" y="4368325"/>
            <a:ext cx="122193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Background</a:t>
            </a:r>
          </a:p>
        </p:txBody>
      </p:sp>
      <p:sp>
        <p:nvSpPr>
          <p:cNvPr id="269" name="Freeform 268">
            <a:extLst>
              <a:ext uri="{FF2B5EF4-FFF2-40B4-BE49-F238E27FC236}">
                <a16:creationId xmlns:a16="http://schemas.microsoft.com/office/drawing/2014/main" id="{F02F585B-47A1-8D9E-AE66-379010C69EEB}"/>
              </a:ext>
            </a:extLst>
          </p:cNvPr>
          <p:cNvSpPr/>
          <p:nvPr/>
        </p:nvSpPr>
        <p:spPr>
          <a:xfrm>
            <a:off x="9125217" y="4672902"/>
            <a:ext cx="199841" cy="199841"/>
          </a:xfrm>
          <a:custGeom>
            <a:avLst/>
            <a:gdLst>
              <a:gd name="connsiteX0" fmla="*/ 0 w 199841"/>
              <a:gd name="connsiteY0" fmla="*/ 0 h 199841"/>
              <a:gd name="connsiteX1" fmla="*/ 199842 w 199841"/>
              <a:gd name="connsiteY1" fmla="*/ 0 h 199841"/>
              <a:gd name="connsiteX2" fmla="*/ 199842 w 199841"/>
              <a:gd name="connsiteY2" fmla="*/ 199842 h 199841"/>
              <a:gd name="connsiteX3" fmla="*/ 0 w 199841"/>
              <a:gd name="connsiteY3" fmla="*/ 199842 h 19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841" h="199841">
                <a:moveTo>
                  <a:pt x="0" y="0"/>
                </a:moveTo>
                <a:lnTo>
                  <a:pt x="199842" y="0"/>
                </a:lnTo>
                <a:lnTo>
                  <a:pt x="199842" y="199842"/>
                </a:lnTo>
                <a:lnTo>
                  <a:pt x="0" y="199842"/>
                </a:lnTo>
                <a:close/>
              </a:path>
            </a:pathLst>
          </a:custGeom>
          <a:solidFill>
            <a:srgbClr val="148133">
              <a:alpha val="17647"/>
            </a:srgbClr>
          </a:solidFill>
          <a:ln w="12368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ED224EE-3AA6-91B8-7262-AB70B1233A43}"/>
              </a:ext>
            </a:extLst>
          </p:cNvPr>
          <p:cNvSpPr txBox="1"/>
          <p:nvPr/>
        </p:nvSpPr>
        <p:spPr>
          <a:xfrm>
            <a:off x="9350423" y="4634322"/>
            <a:ext cx="122193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Elevated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807F880-56FA-1709-E1D6-5EEEF4C35661}"/>
              </a:ext>
            </a:extLst>
          </p:cNvPr>
          <p:cNvSpPr/>
          <p:nvPr/>
        </p:nvSpPr>
        <p:spPr>
          <a:xfrm>
            <a:off x="6440646" y="195514"/>
            <a:ext cx="2453041" cy="6006821"/>
          </a:xfrm>
          <a:prstGeom prst="rect">
            <a:avLst/>
          </a:prstGeom>
          <a:solidFill>
            <a:srgbClr val="148133">
              <a:alpha val="1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>
            <a:extLst>
              <a:ext uri="{FF2B5EF4-FFF2-40B4-BE49-F238E27FC236}">
                <a16:creationId xmlns:a16="http://schemas.microsoft.com/office/drawing/2014/main" id="{C4AF6A82-4FBE-53C3-6643-D8572A4D25EF}"/>
              </a:ext>
            </a:extLst>
          </p:cNvPr>
          <p:cNvSpPr/>
          <p:nvPr/>
        </p:nvSpPr>
        <p:spPr>
          <a:xfrm>
            <a:off x="12001092" y="1970085"/>
            <a:ext cx="119234" cy="119234"/>
          </a:xfrm>
          <a:custGeom>
            <a:avLst/>
            <a:gdLst>
              <a:gd name="connsiteX0" fmla="*/ 0 w 119234"/>
              <a:gd name="connsiteY0" fmla="*/ 119234 h 119234"/>
              <a:gd name="connsiteX1" fmla="*/ 119234 w 119234"/>
              <a:gd name="connsiteY1" fmla="*/ 119234 h 119234"/>
              <a:gd name="connsiteX2" fmla="*/ 119234 w 119234"/>
              <a:gd name="connsiteY2" fmla="*/ 0 h 119234"/>
              <a:gd name="connsiteX3" fmla="*/ 0 w 119234"/>
              <a:gd name="connsiteY3" fmla="*/ 0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234" h="119234">
                <a:moveTo>
                  <a:pt x="0" y="119234"/>
                </a:moveTo>
                <a:lnTo>
                  <a:pt x="119234" y="119234"/>
                </a:lnTo>
                <a:lnTo>
                  <a:pt x="119234" y="0"/>
                </a:lnTo>
                <a:lnTo>
                  <a:pt x="0" y="0"/>
                </a:lnTo>
                <a:close/>
              </a:path>
            </a:pathLst>
          </a:custGeom>
          <a:solidFill>
            <a:srgbClr val="1E90FF"/>
          </a:solidFill>
          <a:ln w="8207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C11344BB-5D56-4B50-A5DD-D50A425C0BDC}"/>
              </a:ext>
            </a:extLst>
          </p:cNvPr>
          <p:cNvSpPr/>
          <p:nvPr/>
        </p:nvSpPr>
        <p:spPr>
          <a:xfrm>
            <a:off x="14384738" y="2486575"/>
            <a:ext cx="119234" cy="119234"/>
          </a:xfrm>
          <a:custGeom>
            <a:avLst/>
            <a:gdLst>
              <a:gd name="connsiteX0" fmla="*/ 0 w 119234"/>
              <a:gd name="connsiteY0" fmla="*/ 119235 h 119234"/>
              <a:gd name="connsiteX1" fmla="*/ 119234 w 119234"/>
              <a:gd name="connsiteY1" fmla="*/ 119235 h 119234"/>
              <a:gd name="connsiteX2" fmla="*/ 119234 w 119234"/>
              <a:gd name="connsiteY2" fmla="*/ 0 h 119234"/>
              <a:gd name="connsiteX3" fmla="*/ 0 w 119234"/>
              <a:gd name="connsiteY3" fmla="*/ 0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234" h="119234">
                <a:moveTo>
                  <a:pt x="0" y="119235"/>
                </a:moveTo>
                <a:lnTo>
                  <a:pt x="119234" y="119235"/>
                </a:lnTo>
                <a:lnTo>
                  <a:pt x="119234" y="0"/>
                </a:lnTo>
                <a:lnTo>
                  <a:pt x="0" y="0"/>
                </a:lnTo>
                <a:close/>
              </a:path>
            </a:pathLst>
          </a:custGeom>
          <a:solidFill>
            <a:srgbClr val="1E90FF"/>
          </a:solidFill>
          <a:ln w="8207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1" name="Freeform 280">
            <a:extLst>
              <a:ext uri="{FF2B5EF4-FFF2-40B4-BE49-F238E27FC236}">
                <a16:creationId xmlns:a16="http://schemas.microsoft.com/office/drawing/2014/main" id="{2D40DC7C-74C3-1127-123C-82CBDA271E84}"/>
              </a:ext>
            </a:extLst>
          </p:cNvPr>
          <p:cNvSpPr/>
          <p:nvPr/>
        </p:nvSpPr>
        <p:spPr>
          <a:xfrm>
            <a:off x="12120211" y="2232956"/>
            <a:ext cx="119349" cy="119234"/>
          </a:xfrm>
          <a:custGeom>
            <a:avLst/>
            <a:gdLst>
              <a:gd name="connsiteX0" fmla="*/ 0 w 119349"/>
              <a:gd name="connsiteY0" fmla="*/ 119234 h 119234"/>
              <a:gd name="connsiteX1" fmla="*/ 119350 w 119349"/>
              <a:gd name="connsiteY1" fmla="*/ 119234 h 119234"/>
              <a:gd name="connsiteX2" fmla="*/ 119350 w 119349"/>
              <a:gd name="connsiteY2" fmla="*/ 0 h 119234"/>
              <a:gd name="connsiteX3" fmla="*/ 0 w 119349"/>
              <a:gd name="connsiteY3" fmla="*/ 0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9" h="119234">
                <a:moveTo>
                  <a:pt x="0" y="119234"/>
                </a:moveTo>
                <a:lnTo>
                  <a:pt x="119350" y="119234"/>
                </a:lnTo>
                <a:lnTo>
                  <a:pt x="119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8B0000"/>
          </a:solidFill>
          <a:ln w="8207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2" name="Freeform 281">
            <a:extLst>
              <a:ext uri="{FF2B5EF4-FFF2-40B4-BE49-F238E27FC236}">
                <a16:creationId xmlns:a16="http://schemas.microsoft.com/office/drawing/2014/main" id="{29D3F1F9-7681-8258-5E7D-9194E3F8ADB5}"/>
              </a:ext>
            </a:extLst>
          </p:cNvPr>
          <p:cNvSpPr/>
          <p:nvPr/>
        </p:nvSpPr>
        <p:spPr>
          <a:xfrm>
            <a:off x="14503973" y="3427729"/>
            <a:ext cx="119234" cy="119349"/>
          </a:xfrm>
          <a:custGeom>
            <a:avLst/>
            <a:gdLst>
              <a:gd name="connsiteX0" fmla="*/ 0 w 119234"/>
              <a:gd name="connsiteY0" fmla="*/ 119350 h 119349"/>
              <a:gd name="connsiteX1" fmla="*/ 119235 w 119234"/>
              <a:gd name="connsiteY1" fmla="*/ 119350 h 119349"/>
              <a:gd name="connsiteX2" fmla="*/ 119235 w 119234"/>
              <a:gd name="connsiteY2" fmla="*/ 0 h 119349"/>
              <a:gd name="connsiteX3" fmla="*/ 0 w 119234"/>
              <a:gd name="connsiteY3" fmla="*/ 0 h 11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234" h="119349">
                <a:moveTo>
                  <a:pt x="0" y="119350"/>
                </a:moveTo>
                <a:lnTo>
                  <a:pt x="119235" y="119350"/>
                </a:lnTo>
                <a:lnTo>
                  <a:pt x="119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8B0000"/>
          </a:solidFill>
          <a:ln w="8207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3" name="Freeform 282">
            <a:extLst>
              <a:ext uri="{FF2B5EF4-FFF2-40B4-BE49-F238E27FC236}">
                <a16:creationId xmlns:a16="http://schemas.microsoft.com/office/drawing/2014/main" id="{FD55FBE1-4BDF-52F7-A226-F50DA36D1118}"/>
              </a:ext>
            </a:extLst>
          </p:cNvPr>
          <p:cNvSpPr/>
          <p:nvPr/>
        </p:nvSpPr>
        <p:spPr>
          <a:xfrm>
            <a:off x="12060651" y="1501128"/>
            <a:ext cx="119234" cy="119234"/>
          </a:xfrm>
          <a:custGeom>
            <a:avLst/>
            <a:gdLst>
              <a:gd name="connsiteX0" fmla="*/ 0 w 119234"/>
              <a:gd name="connsiteY0" fmla="*/ 119234 h 119234"/>
              <a:gd name="connsiteX1" fmla="*/ 119234 w 119234"/>
              <a:gd name="connsiteY1" fmla="*/ 0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234" h="119234">
                <a:moveTo>
                  <a:pt x="0" y="119234"/>
                </a:moveTo>
                <a:lnTo>
                  <a:pt x="119234" y="0"/>
                </a:lnTo>
              </a:path>
            </a:pathLst>
          </a:custGeom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4" name="Freeform 283">
            <a:extLst>
              <a:ext uri="{FF2B5EF4-FFF2-40B4-BE49-F238E27FC236}">
                <a16:creationId xmlns:a16="http://schemas.microsoft.com/office/drawing/2014/main" id="{E6904120-08DA-1B6D-7655-850FAB704F72}"/>
              </a:ext>
            </a:extLst>
          </p:cNvPr>
          <p:cNvSpPr/>
          <p:nvPr/>
        </p:nvSpPr>
        <p:spPr>
          <a:xfrm>
            <a:off x="12060651" y="1501128"/>
            <a:ext cx="119234" cy="119234"/>
          </a:xfrm>
          <a:custGeom>
            <a:avLst/>
            <a:gdLst>
              <a:gd name="connsiteX0" fmla="*/ 0 w 119234"/>
              <a:gd name="connsiteY0" fmla="*/ 0 h 119234"/>
              <a:gd name="connsiteX1" fmla="*/ 119234 w 119234"/>
              <a:gd name="connsiteY1" fmla="*/ 119234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234" h="119234">
                <a:moveTo>
                  <a:pt x="0" y="0"/>
                </a:moveTo>
                <a:lnTo>
                  <a:pt x="119234" y="119234"/>
                </a:lnTo>
              </a:path>
            </a:pathLst>
          </a:custGeom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5" name="Freeform 284">
            <a:extLst>
              <a:ext uri="{FF2B5EF4-FFF2-40B4-BE49-F238E27FC236}">
                <a16:creationId xmlns:a16="http://schemas.microsoft.com/office/drawing/2014/main" id="{BA203B21-AECD-133F-9A73-E84765907C8B}"/>
              </a:ext>
            </a:extLst>
          </p:cNvPr>
          <p:cNvSpPr/>
          <p:nvPr/>
        </p:nvSpPr>
        <p:spPr>
          <a:xfrm>
            <a:off x="12036018" y="1560687"/>
            <a:ext cx="168616" cy="11564"/>
          </a:xfrm>
          <a:custGeom>
            <a:avLst/>
            <a:gdLst>
              <a:gd name="connsiteX0" fmla="*/ 0 w 168616"/>
              <a:gd name="connsiteY0" fmla="*/ 0 h 11564"/>
              <a:gd name="connsiteX1" fmla="*/ 168617 w 168616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616" h="11564">
                <a:moveTo>
                  <a:pt x="0" y="0"/>
                </a:moveTo>
                <a:lnTo>
                  <a:pt x="168617" y="0"/>
                </a:lnTo>
              </a:path>
            </a:pathLst>
          </a:custGeom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C62FCE5D-DE29-00DD-2FA9-501487DCB9AC}"/>
              </a:ext>
            </a:extLst>
          </p:cNvPr>
          <p:cNvSpPr/>
          <p:nvPr/>
        </p:nvSpPr>
        <p:spPr>
          <a:xfrm>
            <a:off x="12120326" y="1476379"/>
            <a:ext cx="11564" cy="168732"/>
          </a:xfrm>
          <a:custGeom>
            <a:avLst/>
            <a:gdLst>
              <a:gd name="connsiteX0" fmla="*/ 0 w 11564"/>
              <a:gd name="connsiteY0" fmla="*/ 168732 h 168732"/>
              <a:gd name="connsiteX1" fmla="*/ 0 w 11564"/>
              <a:gd name="connsiteY1" fmla="*/ 0 h 16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168732">
                <a:moveTo>
                  <a:pt x="0" y="168732"/>
                </a:moveTo>
                <a:lnTo>
                  <a:pt x="0" y="0"/>
                </a:lnTo>
              </a:path>
            </a:pathLst>
          </a:custGeom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7" name="Freeform 286">
            <a:extLst>
              <a:ext uri="{FF2B5EF4-FFF2-40B4-BE49-F238E27FC236}">
                <a16:creationId xmlns:a16="http://schemas.microsoft.com/office/drawing/2014/main" id="{CCD0995B-4330-FF9E-6821-94512F84171C}"/>
              </a:ext>
            </a:extLst>
          </p:cNvPr>
          <p:cNvSpPr/>
          <p:nvPr/>
        </p:nvSpPr>
        <p:spPr>
          <a:xfrm>
            <a:off x="14444298" y="1809217"/>
            <a:ext cx="119350" cy="119234"/>
          </a:xfrm>
          <a:custGeom>
            <a:avLst/>
            <a:gdLst>
              <a:gd name="connsiteX0" fmla="*/ 0 w 119350"/>
              <a:gd name="connsiteY0" fmla="*/ 119234 h 119234"/>
              <a:gd name="connsiteX1" fmla="*/ 119350 w 119350"/>
              <a:gd name="connsiteY1" fmla="*/ 0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350" h="119234">
                <a:moveTo>
                  <a:pt x="0" y="119234"/>
                </a:moveTo>
                <a:lnTo>
                  <a:pt x="119350" y="0"/>
                </a:lnTo>
              </a:path>
            </a:pathLst>
          </a:custGeom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8" name="Freeform 287">
            <a:extLst>
              <a:ext uri="{FF2B5EF4-FFF2-40B4-BE49-F238E27FC236}">
                <a16:creationId xmlns:a16="http://schemas.microsoft.com/office/drawing/2014/main" id="{5A52B6C5-3EAF-D981-3B67-F8F69937AAD4}"/>
              </a:ext>
            </a:extLst>
          </p:cNvPr>
          <p:cNvSpPr/>
          <p:nvPr/>
        </p:nvSpPr>
        <p:spPr>
          <a:xfrm>
            <a:off x="14444298" y="1809217"/>
            <a:ext cx="119350" cy="119234"/>
          </a:xfrm>
          <a:custGeom>
            <a:avLst/>
            <a:gdLst>
              <a:gd name="connsiteX0" fmla="*/ 0 w 119350"/>
              <a:gd name="connsiteY0" fmla="*/ 0 h 119234"/>
              <a:gd name="connsiteX1" fmla="*/ 119350 w 119350"/>
              <a:gd name="connsiteY1" fmla="*/ 119234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350" h="119234">
                <a:moveTo>
                  <a:pt x="0" y="0"/>
                </a:moveTo>
                <a:lnTo>
                  <a:pt x="119350" y="119234"/>
                </a:lnTo>
              </a:path>
            </a:pathLst>
          </a:custGeom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E24AD2E7-8AFF-A2EE-CE09-575B677F8FEA}"/>
              </a:ext>
            </a:extLst>
          </p:cNvPr>
          <p:cNvSpPr/>
          <p:nvPr/>
        </p:nvSpPr>
        <p:spPr>
          <a:xfrm>
            <a:off x="14419664" y="1868777"/>
            <a:ext cx="168616" cy="11564"/>
          </a:xfrm>
          <a:custGeom>
            <a:avLst/>
            <a:gdLst>
              <a:gd name="connsiteX0" fmla="*/ 0 w 168616"/>
              <a:gd name="connsiteY0" fmla="*/ 0 h 11564"/>
              <a:gd name="connsiteX1" fmla="*/ 168617 w 168616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616" h="11564">
                <a:moveTo>
                  <a:pt x="0" y="0"/>
                </a:moveTo>
                <a:lnTo>
                  <a:pt x="168617" y="0"/>
                </a:lnTo>
              </a:path>
            </a:pathLst>
          </a:custGeom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0" name="Freeform 289">
            <a:extLst>
              <a:ext uri="{FF2B5EF4-FFF2-40B4-BE49-F238E27FC236}">
                <a16:creationId xmlns:a16="http://schemas.microsoft.com/office/drawing/2014/main" id="{0EC0DFDF-E429-B99A-3546-E000ED6C5287}"/>
              </a:ext>
            </a:extLst>
          </p:cNvPr>
          <p:cNvSpPr/>
          <p:nvPr/>
        </p:nvSpPr>
        <p:spPr>
          <a:xfrm>
            <a:off x="14503973" y="1784468"/>
            <a:ext cx="11564" cy="168732"/>
          </a:xfrm>
          <a:custGeom>
            <a:avLst/>
            <a:gdLst>
              <a:gd name="connsiteX0" fmla="*/ 0 w 11564"/>
              <a:gd name="connsiteY0" fmla="*/ 168732 h 168732"/>
              <a:gd name="connsiteX1" fmla="*/ 0 w 11564"/>
              <a:gd name="connsiteY1" fmla="*/ 0 h 16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168732">
                <a:moveTo>
                  <a:pt x="0" y="168732"/>
                </a:moveTo>
                <a:lnTo>
                  <a:pt x="0" y="0"/>
                </a:lnTo>
              </a:path>
            </a:pathLst>
          </a:custGeom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1" name="Freeform 290">
            <a:extLst>
              <a:ext uri="{FF2B5EF4-FFF2-40B4-BE49-F238E27FC236}">
                <a16:creationId xmlns:a16="http://schemas.microsoft.com/office/drawing/2014/main" id="{93040465-BD69-6E5F-26E0-F7095F54F4A0}"/>
              </a:ext>
            </a:extLst>
          </p:cNvPr>
          <p:cNvSpPr/>
          <p:nvPr/>
        </p:nvSpPr>
        <p:spPr>
          <a:xfrm>
            <a:off x="12179885" y="2473738"/>
            <a:ext cx="119234" cy="119234"/>
          </a:xfrm>
          <a:custGeom>
            <a:avLst/>
            <a:gdLst>
              <a:gd name="connsiteX0" fmla="*/ 0 w 119234"/>
              <a:gd name="connsiteY0" fmla="*/ 119234 h 119234"/>
              <a:gd name="connsiteX1" fmla="*/ 119234 w 119234"/>
              <a:gd name="connsiteY1" fmla="*/ 0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234" h="119234">
                <a:moveTo>
                  <a:pt x="0" y="119234"/>
                </a:moveTo>
                <a:lnTo>
                  <a:pt x="119234" y="0"/>
                </a:lnTo>
              </a:path>
            </a:pathLst>
          </a:custGeom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2" name="Freeform 291">
            <a:extLst>
              <a:ext uri="{FF2B5EF4-FFF2-40B4-BE49-F238E27FC236}">
                <a16:creationId xmlns:a16="http://schemas.microsoft.com/office/drawing/2014/main" id="{8040E8F7-C1F8-C3B0-1A08-4AE701F8E299}"/>
              </a:ext>
            </a:extLst>
          </p:cNvPr>
          <p:cNvSpPr/>
          <p:nvPr/>
        </p:nvSpPr>
        <p:spPr>
          <a:xfrm>
            <a:off x="12179885" y="2473738"/>
            <a:ext cx="119234" cy="119234"/>
          </a:xfrm>
          <a:custGeom>
            <a:avLst/>
            <a:gdLst>
              <a:gd name="connsiteX0" fmla="*/ 0 w 119234"/>
              <a:gd name="connsiteY0" fmla="*/ 0 h 119234"/>
              <a:gd name="connsiteX1" fmla="*/ 119234 w 119234"/>
              <a:gd name="connsiteY1" fmla="*/ 119234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234" h="119234">
                <a:moveTo>
                  <a:pt x="0" y="0"/>
                </a:moveTo>
                <a:lnTo>
                  <a:pt x="119234" y="119234"/>
                </a:lnTo>
              </a:path>
            </a:pathLst>
          </a:custGeom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5C54A4C1-394E-132B-1A8F-A021F7420EA2}"/>
              </a:ext>
            </a:extLst>
          </p:cNvPr>
          <p:cNvSpPr/>
          <p:nvPr/>
        </p:nvSpPr>
        <p:spPr>
          <a:xfrm>
            <a:off x="12155137" y="2533297"/>
            <a:ext cx="168616" cy="11564"/>
          </a:xfrm>
          <a:custGeom>
            <a:avLst/>
            <a:gdLst>
              <a:gd name="connsiteX0" fmla="*/ 0 w 168616"/>
              <a:gd name="connsiteY0" fmla="*/ 0 h 11564"/>
              <a:gd name="connsiteX1" fmla="*/ 168617 w 168616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616" h="11564">
                <a:moveTo>
                  <a:pt x="0" y="0"/>
                </a:moveTo>
                <a:lnTo>
                  <a:pt x="168617" y="0"/>
                </a:lnTo>
              </a:path>
            </a:pathLst>
          </a:custGeom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4" name="Freeform 293">
            <a:extLst>
              <a:ext uri="{FF2B5EF4-FFF2-40B4-BE49-F238E27FC236}">
                <a16:creationId xmlns:a16="http://schemas.microsoft.com/office/drawing/2014/main" id="{D80180EB-92EF-615F-69E4-567F6AB530B8}"/>
              </a:ext>
            </a:extLst>
          </p:cNvPr>
          <p:cNvSpPr/>
          <p:nvPr/>
        </p:nvSpPr>
        <p:spPr>
          <a:xfrm>
            <a:off x="12239445" y="2448989"/>
            <a:ext cx="11564" cy="168732"/>
          </a:xfrm>
          <a:custGeom>
            <a:avLst/>
            <a:gdLst>
              <a:gd name="connsiteX0" fmla="*/ 0 w 11564"/>
              <a:gd name="connsiteY0" fmla="*/ 168732 h 168732"/>
              <a:gd name="connsiteX1" fmla="*/ 0 w 11564"/>
              <a:gd name="connsiteY1" fmla="*/ 0 h 16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168732">
                <a:moveTo>
                  <a:pt x="0" y="168732"/>
                </a:moveTo>
                <a:lnTo>
                  <a:pt x="0" y="0"/>
                </a:lnTo>
              </a:path>
            </a:pathLst>
          </a:custGeom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5" name="Freeform 294">
            <a:extLst>
              <a:ext uri="{FF2B5EF4-FFF2-40B4-BE49-F238E27FC236}">
                <a16:creationId xmlns:a16="http://schemas.microsoft.com/office/drawing/2014/main" id="{78D54FF9-71DA-F4E1-28B5-30CFF95FF541}"/>
              </a:ext>
            </a:extLst>
          </p:cNvPr>
          <p:cNvSpPr/>
          <p:nvPr/>
        </p:nvSpPr>
        <p:spPr>
          <a:xfrm>
            <a:off x="14563532" y="1235019"/>
            <a:ext cx="119234" cy="119350"/>
          </a:xfrm>
          <a:custGeom>
            <a:avLst/>
            <a:gdLst>
              <a:gd name="connsiteX0" fmla="*/ 0 w 119234"/>
              <a:gd name="connsiteY0" fmla="*/ 119350 h 119350"/>
              <a:gd name="connsiteX1" fmla="*/ 119234 w 119234"/>
              <a:gd name="connsiteY1" fmla="*/ 0 h 1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234" h="119350">
                <a:moveTo>
                  <a:pt x="0" y="119350"/>
                </a:moveTo>
                <a:lnTo>
                  <a:pt x="119234" y="0"/>
                </a:lnTo>
              </a:path>
            </a:pathLst>
          </a:custGeom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6" name="Freeform 295">
            <a:extLst>
              <a:ext uri="{FF2B5EF4-FFF2-40B4-BE49-F238E27FC236}">
                <a16:creationId xmlns:a16="http://schemas.microsoft.com/office/drawing/2014/main" id="{EA109FCF-EF9B-8403-CBA0-D49001E35EDF}"/>
              </a:ext>
            </a:extLst>
          </p:cNvPr>
          <p:cNvSpPr/>
          <p:nvPr/>
        </p:nvSpPr>
        <p:spPr>
          <a:xfrm>
            <a:off x="14563532" y="1235019"/>
            <a:ext cx="119234" cy="119350"/>
          </a:xfrm>
          <a:custGeom>
            <a:avLst/>
            <a:gdLst>
              <a:gd name="connsiteX0" fmla="*/ 0 w 119234"/>
              <a:gd name="connsiteY0" fmla="*/ 0 h 119350"/>
              <a:gd name="connsiteX1" fmla="*/ 119234 w 119234"/>
              <a:gd name="connsiteY1" fmla="*/ 119350 h 1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234" h="119350">
                <a:moveTo>
                  <a:pt x="0" y="0"/>
                </a:moveTo>
                <a:lnTo>
                  <a:pt x="119234" y="119350"/>
                </a:lnTo>
              </a:path>
            </a:pathLst>
          </a:custGeom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7" name="Freeform 296">
            <a:extLst>
              <a:ext uri="{FF2B5EF4-FFF2-40B4-BE49-F238E27FC236}">
                <a16:creationId xmlns:a16="http://schemas.microsoft.com/office/drawing/2014/main" id="{12067B8B-5E37-AF57-3086-6674D06B89CF}"/>
              </a:ext>
            </a:extLst>
          </p:cNvPr>
          <p:cNvSpPr/>
          <p:nvPr/>
        </p:nvSpPr>
        <p:spPr>
          <a:xfrm>
            <a:off x="14538783" y="1294694"/>
            <a:ext cx="168732" cy="11564"/>
          </a:xfrm>
          <a:custGeom>
            <a:avLst/>
            <a:gdLst>
              <a:gd name="connsiteX0" fmla="*/ 0 w 168732"/>
              <a:gd name="connsiteY0" fmla="*/ 0 h 11564"/>
              <a:gd name="connsiteX1" fmla="*/ 168732 w 168732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732" h="11564">
                <a:moveTo>
                  <a:pt x="0" y="0"/>
                </a:moveTo>
                <a:lnTo>
                  <a:pt x="168732" y="0"/>
                </a:lnTo>
              </a:path>
            </a:pathLst>
          </a:custGeom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8" name="Freeform 297">
            <a:extLst>
              <a:ext uri="{FF2B5EF4-FFF2-40B4-BE49-F238E27FC236}">
                <a16:creationId xmlns:a16="http://schemas.microsoft.com/office/drawing/2014/main" id="{B4A8DE2B-EF45-AD2F-2795-B9E469DD3A5F}"/>
              </a:ext>
            </a:extLst>
          </p:cNvPr>
          <p:cNvSpPr/>
          <p:nvPr/>
        </p:nvSpPr>
        <p:spPr>
          <a:xfrm>
            <a:off x="14623207" y="1210385"/>
            <a:ext cx="11564" cy="168616"/>
          </a:xfrm>
          <a:custGeom>
            <a:avLst/>
            <a:gdLst>
              <a:gd name="connsiteX0" fmla="*/ 0 w 11564"/>
              <a:gd name="connsiteY0" fmla="*/ 168617 h 168616"/>
              <a:gd name="connsiteX1" fmla="*/ 0 w 11564"/>
              <a:gd name="connsiteY1" fmla="*/ 0 h 1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168616">
                <a:moveTo>
                  <a:pt x="0" y="168617"/>
                </a:moveTo>
                <a:lnTo>
                  <a:pt x="0" y="0"/>
                </a:lnTo>
              </a:path>
            </a:pathLst>
          </a:custGeom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3021BF79-97D4-7269-F6EE-B19CDC7F6474}"/>
              </a:ext>
            </a:extLst>
          </p:cNvPr>
          <p:cNvSpPr/>
          <p:nvPr/>
        </p:nvSpPr>
        <p:spPr>
          <a:xfrm>
            <a:off x="13192973" y="2904762"/>
            <a:ext cx="119234" cy="119234"/>
          </a:xfrm>
          <a:custGeom>
            <a:avLst/>
            <a:gdLst>
              <a:gd name="connsiteX0" fmla="*/ 0 w 119234"/>
              <a:gd name="connsiteY0" fmla="*/ 119235 h 119234"/>
              <a:gd name="connsiteX1" fmla="*/ 119234 w 119234"/>
              <a:gd name="connsiteY1" fmla="*/ 119235 h 119234"/>
              <a:gd name="connsiteX2" fmla="*/ 119234 w 119234"/>
              <a:gd name="connsiteY2" fmla="*/ 0 h 119234"/>
              <a:gd name="connsiteX3" fmla="*/ 0 w 119234"/>
              <a:gd name="connsiteY3" fmla="*/ 0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234" h="119234">
                <a:moveTo>
                  <a:pt x="0" y="119235"/>
                </a:moveTo>
                <a:lnTo>
                  <a:pt x="119234" y="119235"/>
                </a:lnTo>
                <a:lnTo>
                  <a:pt x="119234" y="0"/>
                </a:lnTo>
                <a:lnTo>
                  <a:pt x="0" y="0"/>
                </a:lnTo>
                <a:close/>
              </a:path>
            </a:pathLst>
          </a:custGeom>
          <a:solidFill>
            <a:srgbClr val="1E90FF"/>
          </a:solidFill>
          <a:ln w="8207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0" name="Freeform 299">
            <a:extLst>
              <a:ext uri="{FF2B5EF4-FFF2-40B4-BE49-F238E27FC236}">
                <a16:creationId xmlns:a16="http://schemas.microsoft.com/office/drawing/2014/main" id="{0EE341A5-B3E2-96E0-5C25-01C97818063C}"/>
              </a:ext>
            </a:extLst>
          </p:cNvPr>
          <p:cNvSpPr/>
          <p:nvPr/>
        </p:nvSpPr>
        <p:spPr>
          <a:xfrm>
            <a:off x="15576619" y="1487250"/>
            <a:ext cx="119234" cy="119234"/>
          </a:xfrm>
          <a:custGeom>
            <a:avLst/>
            <a:gdLst>
              <a:gd name="connsiteX0" fmla="*/ 0 w 119234"/>
              <a:gd name="connsiteY0" fmla="*/ 119234 h 119234"/>
              <a:gd name="connsiteX1" fmla="*/ 119235 w 119234"/>
              <a:gd name="connsiteY1" fmla="*/ 119234 h 119234"/>
              <a:gd name="connsiteX2" fmla="*/ 119235 w 119234"/>
              <a:gd name="connsiteY2" fmla="*/ 0 h 119234"/>
              <a:gd name="connsiteX3" fmla="*/ 0 w 119234"/>
              <a:gd name="connsiteY3" fmla="*/ 0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234" h="119234">
                <a:moveTo>
                  <a:pt x="0" y="119234"/>
                </a:moveTo>
                <a:lnTo>
                  <a:pt x="119235" y="119234"/>
                </a:lnTo>
                <a:lnTo>
                  <a:pt x="119235" y="0"/>
                </a:lnTo>
                <a:lnTo>
                  <a:pt x="0" y="0"/>
                </a:lnTo>
                <a:close/>
              </a:path>
            </a:pathLst>
          </a:custGeom>
          <a:solidFill>
            <a:srgbClr val="1E90FF"/>
          </a:solidFill>
          <a:ln w="8207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1" name="Freeform 300">
            <a:extLst>
              <a:ext uri="{FF2B5EF4-FFF2-40B4-BE49-F238E27FC236}">
                <a16:creationId xmlns:a16="http://schemas.microsoft.com/office/drawing/2014/main" id="{5BABD5AC-4C68-CDE5-8D04-F33222A154AA}"/>
              </a:ext>
            </a:extLst>
          </p:cNvPr>
          <p:cNvSpPr/>
          <p:nvPr/>
        </p:nvSpPr>
        <p:spPr>
          <a:xfrm>
            <a:off x="13312092" y="3525683"/>
            <a:ext cx="119234" cy="119234"/>
          </a:xfrm>
          <a:custGeom>
            <a:avLst/>
            <a:gdLst>
              <a:gd name="connsiteX0" fmla="*/ 0 w 119234"/>
              <a:gd name="connsiteY0" fmla="*/ 119235 h 119234"/>
              <a:gd name="connsiteX1" fmla="*/ 119234 w 119234"/>
              <a:gd name="connsiteY1" fmla="*/ 119235 h 119234"/>
              <a:gd name="connsiteX2" fmla="*/ 119234 w 119234"/>
              <a:gd name="connsiteY2" fmla="*/ 0 h 119234"/>
              <a:gd name="connsiteX3" fmla="*/ 0 w 119234"/>
              <a:gd name="connsiteY3" fmla="*/ 0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234" h="119234">
                <a:moveTo>
                  <a:pt x="0" y="119235"/>
                </a:moveTo>
                <a:lnTo>
                  <a:pt x="119234" y="119235"/>
                </a:lnTo>
                <a:lnTo>
                  <a:pt x="119234" y="0"/>
                </a:lnTo>
                <a:lnTo>
                  <a:pt x="0" y="0"/>
                </a:lnTo>
                <a:close/>
              </a:path>
            </a:pathLst>
          </a:custGeom>
          <a:solidFill>
            <a:srgbClr val="8B0000"/>
          </a:solidFill>
          <a:ln w="8207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2" name="Freeform 301">
            <a:extLst>
              <a:ext uri="{FF2B5EF4-FFF2-40B4-BE49-F238E27FC236}">
                <a16:creationId xmlns:a16="http://schemas.microsoft.com/office/drawing/2014/main" id="{0E3AE8CC-EAF8-CE09-A4F9-2A963B2FD8D4}"/>
              </a:ext>
            </a:extLst>
          </p:cNvPr>
          <p:cNvSpPr/>
          <p:nvPr/>
        </p:nvSpPr>
        <p:spPr>
          <a:xfrm>
            <a:off x="15695738" y="4702299"/>
            <a:ext cx="119350" cy="119234"/>
          </a:xfrm>
          <a:custGeom>
            <a:avLst/>
            <a:gdLst>
              <a:gd name="connsiteX0" fmla="*/ 0 w 119350"/>
              <a:gd name="connsiteY0" fmla="*/ 119234 h 119234"/>
              <a:gd name="connsiteX1" fmla="*/ 119350 w 119350"/>
              <a:gd name="connsiteY1" fmla="*/ 119234 h 119234"/>
              <a:gd name="connsiteX2" fmla="*/ 119350 w 119350"/>
              <a:gd name="connsiteY2" fmla="*/ 0 h 119234"/>
              <a:gd name="connsiteX3" fmla="*/ 0 w 119350"/>
              <a:gd name="connsiteY3" fmla="*/ 0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50" h="119234">
                <a:moveTo>
                  <a:pt x="0" y="119234"/>
                </a:moveTo>
                <a:lnTo>
                  <a:pt x="119350" y="119234"/>
                </a:lnTo>
                <a:lnTo>
                  <a:pt x="119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8B0000"/>
          </a:solidFill>
          <a:ln w="8207" cap="rnd">
            <a:noFill/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3" name="Freeform 302">
            <a:extLst>
              <a:ext uri="{FF2B5EF4-FFF2-40B4-BE49-F238E27FC236}">
                <a16:creationId xmlns:a16="http://schemas.microsoft.com/office/drawing/2014/main" id="{B275E843-D366-6962-8FEB-D1D4B1F83867}"/>
              </a:ext>
            </a:extLst>
          </p:cNvPr>
          <p:cNvSpPr/>
          <p:nvPr/>
        </p:nvSpPr>
        <p:spPr>
          <a:xfrm>
            <a:off x="13252532" y="2799869"/>
            <a:ext cx="119234" cy="119234"/>
          </a:xfrm>
          <a:custGeom>
            <a:avLst/>
            <a:gdLst>
              <a:gd name="connsiteX0" fmla="*/ 0 w 119234"/>
              <a:gd name="connsiteY0" fmla="*/ 119234 h 119234"/>
              <a:gd name="connsiteX1" fmla="*/ 119234 w 119234"/>
              <a:gd name="connsiteY1" fmla="*/ 0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234" h="119234">
                <a:moveTo>
                  <a:pt x="0" y="119234"/>
                </a:moveTo>
                <a:lnTo>
                  <a:pt x="119234" y="0"/>
                </a:lnTo>
              </a:path>
            </a:pathLst>
          </a:custGeom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4" name="Freeform 303">
            <a:extLst>
              <a:ext uri="{FF2B5EF4-FFF2-40B4-BE49-F238E27FC236}">
                <a16:creationId xmlns:a16="http://schemas.microsoft.com/office/drawing/2014/main" id="{1A0ACF0D-F441-D72E-C650-4CF758265DBC}"/>
              </a:ext>
            </a:extLst>
          </p:cNvPr>
          <p:cNvSpPr/>
          <p:nvPr/>
        </p:nvSpPr>
        <p:spPr>
          <a:xfrm>
            <a:off x="13252532" y="2799869"/>
            <a:ext cx="119234" cy="119234"/>
          </a:xfrm>
          <a:custGeom>
            <a:avLst/>
            <a:gdLst>
              <a:gd name="connsiteX0" fmla="*/ 0 w 119234"/>
              <a:gd name="connsiteY0" fmla="*/ 0 h 119234"/>
              <a:gd name="connsiteX1" fmla="*/ 119234 w 119234"/>
              <a:gd name="connsiteY1" fmla="*/ 119234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234" h="119234">
                <a:moveTo>
                  <a:pt x="0" y="0"/>
                </a:moveTo>
                <a:lnTo>
                  <a:pt x="119234" y="119234"/>
                </a:lnTo>
              </a:path>
            </a:pathLst>
          </a:custGeom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5" name="Freeform 304">
            <a:extLst>
              <a:ext uri="{FF2B5EF4-FFF2-40B4-BE49-F238E27FC236}">
                <a16:creationId xmlns:a16="http://schemas.microsoft.com/office/drawing/2014/main" id="{1F63BE75-6712-9887-DDAB-CE4A10B566E7}"/>
              </a:ext>
            </a:extLst>
          </p:cNvPr>
          <p:cNvSpPr/>
          <p:nvPr/>
        </p:nvSpPr>
        <p:spPr>
          <a:xfrm>
            <a:off x="13227783" y="2859544"/>
            <a:ext cx="168732" cy="11564"/>
          </a:xfrm>
          <a:custGeom>
            <a:avLst/>
            <a:gdLst>
              <a:gd name="connsiteX0" fmla="*/ 0 w 168732"/>
              <a:gd name="connsiteY0" fmla="*/ 0 h 11564"/>
              <a:gd name="connsiteX1" fmla="*/ 168732 w 168732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732" h="11564">
                <a:moveTo>
                  <a:pt x="0" y="0"/>
                </a:moveTo>
                <a:lnTo>
                  <a:pt x="168732" y="0"/>
                </a:lnTo>
              </a:path>
            </a:pathLst>
          </a:custGeom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6" name="Freeform 305">
            <a:extLst>
              <a:ext uri="{FF2B5EF4-FFF2-40B4-BE49-F238E27FC236}">
                <a16:creationId xmlns:a16="http://schemas.microsoft.com/office/drawing/2014/main" id="{B6CA9DA8-2FD9-A5A4-E639-37B6A16450DC}"/>
              </a:ext>
            </a:extLst>
          </p:cNvPr>
          <p:cNvSpPr/>
          <p:nvPr/>
        </p:nvSpPr>
        <p:spPr>
          <a:xfrm>
            <a:off x="13312092" y="2775120"/>
            <a:ext cx="11564" cy="168732"/>
          </a:xfrm>
          <a:custGeom>
            <a:avLst/>
            <a:gdLst>
              <a:gd name="connsiteX0" fmla="*/ 0 w 11564"/>
              <a:gd name="connsiteY0" fmla="*/ 168732 h 168732"/>
              <a:gd name="connsiteX1" fmla="*/ 0 w 11564"/>
              <a:gd name="connsiteY1" fmla="*/ 0 h 16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168732">
                <a:moveTo>
                  <a:pt x="0" y="168732"/>
                </a:moveTo>
                <a:lnTo>
                  <a:pt x="0" y="0"/>
                </a:lnTo>
              </a:path>
            </a:pathLst>
          </a:custGeom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7" name="Freeform 306">
            <a:extLst>
              <a:ext uri="{FF2B5EF4-FFF2-40B4-BE49-F238E27FC236}">
                <a16:creationId xmlns:a16="http://schemas.microsoft.com/office/drawing/2014/main" id="{4B98B7E3-9CFC-B40F-1A81-83594943029B}"/>
              </a:ext>
            </a:extLst>
          </p:cNvPr>
          <p:cNvSpPr/>
          <p:nvPr/>
        </p:nvSpPr>
        <p:spPr>
          <a:xfrm>
            <a:off x="15636179" y="2812474"/>
            <a:ext cx="119234" cy="119234"/>
          </a:xfrm>
          <a:custGeom>
            <a:avLst/>
            <a:gdLst>
              <a:gd name="connsiteX0" fmla="*/ 0 w 119234"/>
              <a:gd name="connsiteY0" fmla="*/ 119234 h 119234"/>
              <a:gd name="connsiteX1" fmla="*/ 119234 w 119234"/>
              <a:gd name="connsiteY1" fmla="*/ 0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234" h="119234">
                <a:moveTo>
                  <a:pt x="0" y="119234"/>
                </a:moveTo>
                <a:lnTo>
                  <a:pt x="119234" y="0"/>
                </a:lnTo>
              </a:path>
            </a:pathLst>
          </a:custGeom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0EBB0C37-0AFB-F027-387B-29323B0604F1}"/>
              </a:ext>
            </a:extLst>
          </p:cNvPr>
          <p:cNvSpPr/>
          <p:nvPr/>
        </p:nvSpPr>
        <p:spPr>
          <a:xfrm>
            <a:off x="15636179" y="2812474"/>
            <a:ext cx="119234" cy="119234"/>
          </a:xfrm>
          <a:custGeom>
            <a:avLst/>
            <a:gdLst>
              <a:gd name="connsiteX0" fmla="*/ 0 w 119234"/>
              <a:gd name="connsiteY0" fmla="*/ 0 h 119234"/>
              <a:gd name="connsiteX1" fmla="*/ 119234 w 119234"/>
              <a:gd name="connsiteY1" fmla="*/ 119234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234" h="119234">
                <a:moveTo>
                  <a:pt x="0" y="0"/>
                </a:moveTo>
                <a:lnTo>
                  <a:pt x="119234" y="119234"/>
                </a:lnTo>
              </a:path>
            </a:pathLst>
          </a:custGeom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9" name="Freeform 308">
            <a:extLst>
              <a:ext uri="{FF2B5EF4-FFF2-40B4-BE49-F238E27FC236}">
                <a16:creationId xmlns:a16="http://schemas.microsoft.com/office/drawing/2014/main" id="{9BAD16C6-61CB-642C-E466-F878589A17F0}"/>
              </a:ext>
            </a:extLst>
          </p:cNvPr>
          <p:cNvSpPr/>
          <p:nvPr/>
        </p:nvSpPr>
        <p:spPr>
          <a:xfrm>
            <a:off x="15611546" y="2872149"/>
            <a:ext cx="168616" cy="11564"/>
          </a:xfrm>
          <a:custGeom>
            <a:avLst/>
            <a:gdLst>
              <a:gd name="connsiteX0" fmla="*/ 0 w 168616"/>
              <a:gd name="connsiteY0" fmla="*/ 0 h 11564"/>
              <a:gd name="connsiteX1" fmla="*/ 168617 w 168616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616" h="11564">
                <a:moveTo>
                  <a:pt x="0" y="0"/>
                </a:moveTo>
                <a:lnTo>
                  <a:pt x="168617" y="0"/>
                </a:lnTo>
              </a:path>
            </a:pathLst>
          </a:custGeom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0" name="Freeform 309">
            <a:extLst>
              <a:ext uri="{FF2B5EF4-FFF2-40B4-BE49-F238E27FC236}">
                <a16:creationId xmlns:a16="http://schemas.microsoft.com/office/drawing/2014/main" id="{A212CE4B-BDB0-B324-E096-BF88A226F154}"/>
              </a:ext>
            </a:extLst>
          </p:cNvPr>
          <p:cNvSpPr/>
          <p:nvPr/>
        </p:nvSpPr>
        <p:spPr>
          <a:xfrm>
            <a:off x="15695854" y="2787725"/>
            <a:ext cx="11564" cy="168732"/>
          </a:xfrm>
          <a:custGeom>
            <a:avLst/>
            <a:gdLst>
              <a:gd name="connsiteX0" fmla="*/ 0 w 11564"/>
              <a:gd name="connsiteY0" fmla="*/ 168732 h 168732"/>
              <a:gd name="connsiteX1" fmla="*/ 0 w 11564"/>
              <a:gd name="connsiteY1" fmla="*/ 0 h 16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168732">
                <a:moveTo>
                  <a:pt x="0" y="168732"/>
                </a:moveTo>
                <a:lnTo>
                  <a:pt x="0" y="0"/>
                </a:lnTo>
              </a:path>
            </a:pathLst>
          </a:custGeom>
          <a:ln w="8207" cap="rnd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1" name="Freeform 310">
            <a:extLst>
              <a:ext uri="{FF2B5EF4-FFF2-40B4-BE49-F238E27FC236}">
                <a16:creationId xmlns:a16="http://schemas.microsoft.com/office/drawing/2014/main" id="{34B785C0-34ED-02D7-AF3A-9E9C5378C908}"/>
              </a:ext>
            </a:extLst>
          </p:cNvPr>
          <p:cNvSpPr/>
          <p:nvPr/>
        </p:nvSpPr>
        <p:spPr>
          <a:xfrm>
            <a:off x="13371651" y="1923710"/>
            <a:ext cx="119350" cy="119350"/>
          </a:xfrm>
          <a:custGeom>
            <a:avLst/>
            <a:gdLst>
              <a:gd name="connsiteX0" fmla="*/ 0 w 119350"/>
              <a:gd name="connsiteY0" fmla="*/ 119350 h 119350"/>
              <a:gd name="connsiteX1" fmla="*/ 119350 w 119350"/>
              <a:gd name="connsiteY1" fmla="*/ 0 h 1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350" h="119350">
                <a:moveTo>
                  <a:pt x="0" y="119350"/>
                </a:moveTo>
                <a:lnTo>
                  <a:pt x="119350" y="0"/>
                </a:lnTo>
              </a:path>
            </a:pathLst>
          </a:custGeom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2" name="Freeform 311">
            <a:extLst>
              <a:ext uri="{FF2B5EF4-FFF2-40B4-BE49-F238E27FC236}">
                <a16:creationId xmlns:a16="http://schemas.microsoft.com/office/drawing/2014/main" id="{D135FF1A-7A38-A200-7163-2B2AA5759135}"/>
              </a:ext>
            </a:extLst>
          </p:cNvPr>
          <p:cNvSpPr/>
          <p:nvPr/>
        </p:nvSpPr>
        <p:spPr>
          <a:xfrm>
            <a:off x="13371651" y="1923710"/>
            <a:ext cx="119350" cy="119350"/>
          </a:xfrm>
          <a:custGeom>
            <a:avLst/>
            <a:gdLst>
              <a:gd name="connsiteX0" fmla="*/ 0 w 119350"/>
              <a:gd name="connsiteY0" fmla="*/ 0 h 119350"/>
              <a:gd name="connsiteX1" fmla="*/ 119350 w 119350"/>
              <a:gd name="connsiteY1" fmla="*/ 119350 h 1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350" h="119350">
                <a:moveTo>
                  <a:pt x="0" y="0"/>
                </a:moveTo>
                <a:lnTo>
                  <a:pt x="119350" y="119350"/>
                </a:lnTo>
              </a:path>
            </a:pathLst>
          </a:custGeom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3" name="Freeform 312">
            <a:extLst>
              <a:ext uri="{FF2B5EF4-FFF2-40B4-BE49-F238E27FC236}">
                <a16:creationId xmlns:a16="http://schemas.microsoft.com/office/drawing/2014/main" id="{458D5C4A-280D-10CA-0795-B0F3054578A7}"/>
              </a:ext>
            </a:extLst>
          </p:cNvPr>
          <p:cNvSpPr/>
          <p:nvPr/>
        </p:nvSpPr>
        <p:spPr>
          <a:xfrm>
            <a:off x="13347018" y="1983385"/>
            <a:ext cx="168616" cy="11564"/>
          </a:xfrm>
          <a:custGeom>
            <a:avLst/>
            <a:gdLst>
              <a:gd name="connsiteX0" fmla="*/ 0 w 168616"/>
              <a:gd name="connsiteY0" fmla="*/ 0 h 11564"/>
              <a:gd name="connsiteX1" fmla="*/ 168617 w 168616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616" h="11564">
                <a:moveTo>
                  <a:pt x="0" y="0"/>
                </a:moveTo>
                <a:lnTo>
                  <a:pt x="168617" y="0"/>
                </a:lnTo>
              </a:path>
            </a:pathLst>
          </a:custGeom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4" name="Freeform 313">
            <a:extLst>
              <a:ext uri="{FF2B5EF4-FFF2-40B4-BE49-F238E27FC236}">
                <a16:creationId xmlns:a16="http://schemas.microsoft.com/office/drawing/2014/main" id="{75292622-C1D8-D0E1-72FD-9F003E296202}"/>
              </a:ext>
            </a:extLst>
          </p:cNvPr>
          <p:cNvSpPr/>
          <p:nvPr/>
        </p:nvSpPr>
        <p:spPr>
          <a:xfrm>
            <a:off x="13431326" y="1899077"/>
            <a:ext cx="11564" cy="168616"/>
          </a:xfrm>
          <a:custGeom>
            <a:avLst/>
            <a:gdLst>
              <a:gd name="connsiteX0" fmla="*/ 0 w 11564"/>
              <a:gd name="connsiteY0" fmla="*/ 168617 h 168616"/>
              <a:gd name="connsiteX1" fmla="*/ 0 w 11564"/>
              <a:gd name="connsiteY1" fmla="*/ 0 h 1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168616">
                <a:moveTo>
                  <a:pt x="0" y="168617"/>
                </a:moveTo>
                <a:lnTo>
                  <a:pt x="0" y="0"/>
                </a:lnTo>
              </a:path>
            </a:pathLst>
          </a:custGeom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5" name="Freeform 314">
            <a:extLst>
              <a:ext uri="{FF2B5EF4-FFF2-40B4-BE49-F238E27FC236}">
                <a16:creationId xmlns:a16="http://schemas.microsoft.com/office/drawing/2014/main" id="{CA14C690-A2C8-E288-51FD-8340501F5FF2}"/>
              </a:ext>
            </a:extLst>
          </p:cNvPr>
          <p:cNvSpPr/>
          <p:nvPr/>
        </p:nvSpPr>
        <p:spPr>
          <a:xfrm>
            <a:off x="15755413" y="3145197"/>
            <a:ext cx="119234" cy="119234"/>
          </a:xfrm>
          <a:custGeom>
            <a:avLst/>
            <a:gdLst>
              <a:gd name="connsiteX0" fmla="*/ 0 w 119234"/>
              <a:gd name="connsiteY0" fmla="*/ 119234 h 119234"/>
              <a:gd name="connsiteX1" fmla="*/ 119234 w 119234"/>
              <a:gd name="connsiteY1" fmla="*/ 0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234" h="119234">
                <a:moveTo>
                  <a:pt x="0" y="119234"/>
                </a:moveTo>
                <a:lnTo>
                  <a:pt x="119234" y="0"/>
                </a:lnTo>
              </a:path>
            </a:pathLst>
          </a:custGeom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6" name="Freeform 315">
            <a:extLst>
              <a:ext uri="{FF2B5EF4-FFF2-40B4-BE49-F238E27FC236}">
                <a16:creationId xmlns:a16="http://schemas.microsoft.com/office/drawing/2014/main" id="{93C4853D-A592-52B2-D9ED-15D0C7312CD6}"/>
              </a:ext>
            </a:extLst>
          </p:cNvPr>
          <p:cNvSpPr/>
          <p:nvPr/>
        </p:nvSpPr>
        <p:spPr>
          <a:xfrm>
            <a:off x="15755413" y="3145197"/>
            <a:ext cx="119234" cy="119234"/>
          </a:xfrm>
          <a:custGeom>
            <a:avLst/>
            <a:gdLst>
              <a:gd name="connsiteX0" fmla="*/ 0 w 119234"/>
              <a:gd name="connsiteY0" fmla="*/ 0 h 119234"/>
              <a:gd name="connsiteX1" fmla="*/ 119234 w 119234"/>
              <a:gd name="connsiteY1" fmla="*/ 119234 h 11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234" h="119234">
                <a:moveTo>
                  <a:pt x="0" y="0"/>
                </a:moveTo>
                <a:lnTo>
                  <a:pt x="119234" y="119234"/>
                </a:lnTo>
              </a:path>
            </a:pathLst>
          </a:custGeom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7" name="Freeform 316">
            <a:extLst>
              <a:ext uri="{FF2B5EF4-FFF2-40B4-BE49-F238E27FC236}">
                <a16:creationId xmlns:a16="http://schemas.microsoft.com/office/drawing/2014/main" id="{01ECD6C3-A89F-88CC-20FC-27DE7F7E71F5}"/>
              </a:ext>
            </a:extLst>
          </p:cNvPr>
          <p:cNvSpPr/>
          <p:nvPr/>
        </p:nvSpPr>
        <p:spPr>
          <a:xfrm>
            <a:off x="15730664" y="3204872"/>
            <a:ext cx="168616" cy="11564"/>
          </a:xfrm>
          <a:custGeom>
            <a:avLst/>
            <a:gdLst>
              <a:gd name="connsiteX0" fmla="*/ 0 w 168616"/>
              <a:gd name="connsiteY0" fmla="*/ 0 h 11564"/>
              <a:gd name="connsiteX1" fmla="*/ 168617 w 168616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616" h="11564">
                <a:moveTo>
                  <a:pt x="0" y="0"/>
                </a:moveTo>
                <a:lnTo>
                  <a:pt x="168617" y="0"/>
                </a:lnTo>
              </a:path>
            </a:pathLst>
          </a:custGeom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67D7E74A-35A3-7EAA-9B14-970FE6942582}"/>
              </a:ext>
            </a:extLst>
          </p:cNvPr>
          <p:cNvSpPr/>
          <p:nvPr/>
        </p:nvSpPr>
        <p:spPr>
          <a:xfrm>
            <a:off x="15814973" y="3120448"/>
            <a:ext cx="11564" cy="168732"/>
          </a:xfrm>
          <a:custGeom>
            <a:avLst/>
            <a:gdLst>
              <a:gd name="connsiteX0" fmla="*/ 0 w 11564"/>
              <a:gd name="connsiteY0" fmla="*/ 168732 h 168732"/>
              <a:gd name="connsiteX1" fmla="*/ 0 w 11564"/>
              <a:gd name="connsiteY1" fmla="*/ 0 h 16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168732">
                <a:moveTo>
                  <a:pt x="0" y="168732"/>
                </a:moveTo>
                <a:lnTo>
                  <a:pt x="0" y="0"/>
                </a:lnTo>
              </a:path>
            </a:pathLst>
          </a:custGeom>
          <a:ln w="8207" cap="rnd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290AB756-0A6C-5E8D-0915-EEECBE773A99}"/>
              </a:ext>
            </a:extLst>
          </p:cNvPr>
          <p:cNvSpPr/>
          <p:nvPr/>
        </p:nvSpPr>
        <p:spPr>
          <a:xfrm>
            <a:off x="12023412" y="1620246"/>
            <a:ext cx="74593" cy="11564"/>
          </a:xfrm>
          <a:custGeom>
            <a:avLst/>
            <a:gdLst>
              <a:gd name="connsiteX0" fmla="*/ 0 w 74593"/>
              <a:gd name="connsiteY0" fmla="*/ 0 h 11564"/>
              <a:gd name="connsiteX1" fmla="*/ 74594 w 74593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93" h="11564">
                <a:moveTo>
                  <a:pt x="0" y="0"/>
                </a:moveTo>
                <a:lnTo>
                  <a:pt x="74594" y="0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0" name="Freeform 319">
            <a:extLst>
              <a:ext uri="{FF2B5EF4-FFF2-40B4-BE49-F238E27FC236}">
                <a16:creationId xmlns:a16="http://schemas.microsoft.com/office/drawing/2014/main" id="{A03AD35F-BEAB-7577-0FB1-C6DC1D3308B8}"/>
              </a:ext>
            </a:extLst>
          </p:cNvPr>
          <p:cNvSpPr/>
          <p:nvPr/>
        </p:nvSpPr>
        <p:spPr>
          <a:xfrm>
            <a:off x="12060651" y="1620246"/>
            <a:ext cx="11564" cy="819027"/>
          </a:xfrm>
          <a:custGeom>
            <a:avLst/>
            <a:gdLst>
              <a:gd name="connsiteX0" fmla="*/ 0 w 11564"/>
              <a:gd name="connsiteY0" fmla="*/ 0 h 819027"/>
              <a:gd name="connsiteX1" fmla="*/ 0 w 11564"/>
              <a:gd name="connsiteY1" fmla="*/ 819028 h 81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819027">
                <a:moveTo>
                  <a:pt x="0" y="0"/>
                </a:moveTo>
                <a:lnTo>
                  <a:pt x="0" y="819028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FE586F3D-974B-C0B2-D557-2867BB8AF384}"/>
              </a:ext>
            </a:extLst>
          </p:cNvPr>
          <p:cNvSpPr/>
          <p:nvPr/>
        </p:nvSpPr>
        <p:spPr>
          <a:xfrm>
            <a:off x="12023412" y="2439274"/>
            <a:ext cx="74593" cy="11564"/>
          </a:xfrm>
          <a:custGeom>
            <a:avLst/>
            <a:gdLst>
              <a:gd name="connsiteX0" fmla="*/ 0 w 74593"/>
              <a:gd name="connsiteY0" fmla="*/ 0 h 11564"/>
              <a:gd name="connsiteX1" fmla="*/ 74594 w 74593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93" h="11564">
                <a:moveTo>
                  <a:pt x="0" y="0"/>
                </a:moveTo>
                <a:lnTo>
                  <a:pt x="74594" y="0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E4EE5A7B-9C91-B717-BD04-ACDDB3964DAD}"/>
              </a:ext>
            </a:extLst>
          </p:cNvPr>
          <p:cNvSpPr/>
          <p:nvPr/>
        </p:nvSpPr>
        <p:spPr>
          <a:xfrm>
            <a:off x="14407174" y="1784121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7E0D3382-ACD3-F50A-603D-54D9C608260D}"/>
              </a:ext>
            </a:extLst>
          </p:cNvPr>
          <p:cNvSpPr/>
          <p:nvPr/>
        </p:nvSpPr>
        <p:spPr>
          <a:xfrm>
            <a:off x="14444413" y="1784121"/>
            <a:ext cx="11564" cy="1524257"/>
          </a:xfrm>
          <a:custGeom>
            <a:avLst/>
            <a:gdLst>
              <a:gd name="connsiteX0" fmla="*/ 0 w 11564"/>
              <a:gd name="connsiteY0" fmla="*/ 0 h 1524257"/>
              <a:gd name="connsiteX1" fmla="*/ 0 w 11564"/>
              <a:gd name="connsiteY1" fmla="*/ 1524257 h 152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1524257">
                <a:moveTo>
                  <a:pt x="0" y="0"/>
                </a:moveTo>
                <a:lnTo>
                  <a:pt x="0" y="1524257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D19A55EE-97F6-A3B4-7B1A-307F77B43FDB}"/>
              </a:ext>
            </a:extLst>
          </p:cNvPr>
          <p:cNvSpPr/>
          <p:nvPr/>
        </p:nvSpPr>
        <p:spPr>
          <a:xfrm>
            <a:off x="14407174" y="3308378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5977F542-E9F4-C14F-F8DC-C776C0E20069}"/>
              </a:ext>
            </a:extLst>
          </p:cNvPr>
          <p:cNvSpPr/>
          <p:nvPr/>
        </p:nvSpPr>
        <p:spPr>
          <a:xfrm>
            <a:off x="12142646" y="1949500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9E4EE847-4C61-4A0F-5939-AEB262C63CBA}"/>
              </a:ext>
            </a:extLst>
          </p:cNvPr>
          <p:cNvSpPr/>
          <p:nvPr/>
        </p:nvSpPr>
        <p:spPr>
          <a:xfrm>
            <a:off x="12179885" y="1949500"/>
            <a:ext cx="11564" cy="686146"/>
          </a:xfrm>
          <a:custGeom>
            <a:avLst/>
            <a:gdLst>
              <a:gd name="connsiteX0" fmla="*/ 0 w 11564"/>
              <a:gd name="connsiteY0" fmla="*/ 0 h 686146"/>
              <a:gd name="connsiteX1" fmla="*/ 0 w 11564"/>
              <a:gd name="connsiteY1" fmla="*/ 686147 h 68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686146">
                <a:moveTo>
                  <a:pt x="0" y="0"/>
                </a:moveTo>
                <a:lnTo>
                  <a:pt x="0" y="686147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1E863EE5-9DFE-BF03-40EB-19569905D071}"/>
              </a:ext>
            </a:extLst>
          </p:cNvPr>
          <p:cNvSpPr/>
          <p:nvPr/>
        </p:nvSpPr>
        <p:spPr>
          <a:xfrm>
            <a:off x="12142646" y="2635647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8" name="Freeform 327">
            <a:extLst>
              <a:ext uri="{FF2B5EF4-FFF2-40B4-BE49-F238E27FC236}">
                <a16:creationId xmlns:a16="http://schemas.microsoft.com/office/drawing/2014/main" id="{A10D71CE-6D59-5686-8A66-DDA42083B302}"/>
              </a:ext>
            </a:extLst>
          </p:cNvPr>
          <p:cNvSpPr/>
          <p:nvPr/>
        </p:nvSpPr>
        <p:spPr>
          <a:xfrm>
            <a:off x="14526293" y="2450608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9" name="Freeform 328">
            <a:extLst>
              <a:ext uri="{FF2B5EF4-FFF2-40B4-BE49-F238E27FC236}">
                <a16:creationId xmlns:a16="http://schemas.microsoft.com/office/drawing/2014/main" id="{04B3429D-746D-7909-8F80-CB5108BFF5CE}"/>
              </a:ext>
            </a:extLst>
          </p:cNvPr>
          <p:cNvSpPr/>
          <p:nvPr/>
        </p:nvSpPr>
        <p:spPr>
          <a:xfrm>
            <a:off x="14563532" y="2450608"/>
            <a:ext cx="11564" cy="2073591"/>
          </a:xfrm>
          <a:custGeom>
            <a:avLst/>
            <a:gdLst>
              <a:gd name="connsiteX0" fmla="*/ 0 w 11564"/>
              <a:gd name="connsiteY0" fmla="*/ 0 h 2073591"/>
              <a:gd name="connsiteX1" fmla="*/ 0 w 11564"/>
              <a:gd name="connsiteY1" fmla="*/ 2073591 h 207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2073591">
                <a:moveTo>
                  <a:pt x="0" y="0"/>
                </a:moveTo>
                <a:lnTo>
                  <a:pt x="0" y="2073591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0" name="Freeform 329">
            <a:extLst>
              <a:ext uri="{FF2B5EF4-FFF2-40B4-BE49-F238E27FC236}">
                <a16:creationId xmlns:a16="http://schemas.microsoft.com/office/drawing/2014/main" id="{270F701D-013E-E4B8-8BA1-080F9094950B}"/>
              </a:ext>
            </a:extLst>
          </p:cNvPr>
          <p:cNvSpPr/>
          <p:nvPr/>
        </p:nvSpPr>
        <p:spPr>
          <a:xfrm>
            <a:off x="14526293" y="4524199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1" name="Freeform 330">
            <a:extLst>
              <a:ext uri="{FF2B5EF4-FFF2-40B4-BE49-F238E27FC236}">
                <a16:creationId xmlns:a16="http://schemas.microsoft.com/office/drawing/2014/main" id="{958336D5-33B0-C212-69E5-8CA2E331B2EF}"/>
              </a:ext>
            </a:extLst>
          </p:cNvPr>
          <p:cNvSpPr/>
          <p:nvPr/>
        </p:nvSpPr>
        <p:spPr>
          <a:xfrm>
            <a:off x="12083087" y="1176732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2" name="Freeform 331">
            <a:extLst>
              <a:ext uri="{FF2B5EF4-FFF2-40B4-BE49-F238E27FC236}">
                <a16:creationId xmlns:a16="http://schemas.microsoft.com/office/drawing/2014/main" id="{EBCCFD85-512B-D331-4A65-77FB0FEE9BE7}"/>
              </a:ext>
            </a:extLst>
          </p:cNvPr>
          <p:cNvSpPr/>
          <p:nvPr/>
        </p:nvSpPr>
        <p:spPr>
          <a:xfrm>
            <a:off x="12120326" y="1176732"/>
            <a:ext cx="11564" cy="767910"/>
          </a:xfrm>
          <a:custGeom>
            <a:avLst/>
            <a:gdLst>
              <a:gd name="connsiteX0" fmla="*/ 0 w 11564"/>
              <a:gd name="connsiteY0" fmla="*/ 0 h 767910"/>
              <a:gd name="connsiteX1" fmla="*/ 0 w 11564"/>
              <a:gd name="connsiteY1" fmla="*/ 767911 h 76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767910">
                <a:moveTo>
                  <a:pt x="0" y="0"/>
                </a:moveTo>
                <a:lnTo>
                  <a:pt x="0" y="767911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3" name="Freeform 332">
            <a:extLst>
              <a:ext uri="{FF2B5EF4-FFF2-40B4-BE49-F238E27FC236}">
                <a16:creationId xmlns:a16="http://schemas.microsoft.com/office/drawing/2014/main" id="{7AE76E04-93AE-BB46-D96E-43F8037ED831}"/>
              </a:ext>
            </a:extLst>
          </p:cNvPr>
          <p:cNvSpPr/>
          <p:nvPr/>
        </p:nvSpPr>
        <p:spPr>
          <a:xfrm>
            <a:off x="12083087" y="1944642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4" name="Freeform 333">
            <a:extLst>
              <a:ext uri="{FF2B5EF4-FFF2-40B4-BE49-F238E27FC236}">
                <a16:creationId xmlns:a16="http://schemas.microsoft.com/office/drawing/2014/main" id="{4AD19D22-3987-FC99-EB9A-1E7D74FF143B}"/>
              </a:ext>
            </a:extLst>
          </p:cNvPr>
          <p:cNvSpPr/>
          <p:nvPr/>
        </p:nvSpPr>
        <p:spPr>
          <a:xfrm>
            <a:off x="14466734" y="766755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5" name="Freeform 334">
            <a:extLst>
              <a:ext uri="{FF2B5EF4-FFF2-40B4-BE49-F238E27FC236}">
                <a16:creationId xmlns:a16="http://schemas.microsoft.com/office/drawing/2014/main" id="{FD865B28-9AAC-EFB1-3BE5-83F50964C121}"/>
              </a:ext>
            </a:extLst>
          </p:cNvPr>
          <p:cNvSpPr/>
          <p:nvPr/>
        </p:nvSpPr>
        <p:spPr>
          <a:xfrm>
            <a:off x="14503973" y="766755"/>
            <a:ext cx="11564" cy="2204159"/>
          </a:xfrm>
          <a:custGeom>
            <a:avLst/>
            <a:gdLst>
              <a:gd name="connsiteX0" fmla="*/ 0 w 11564"/>
              <a:gd name="connsiteY0" fmla="*/ 0 h 2204159"/>
              <a:gd name="connsiteX1" fmla="*/ 0 w 11564"/>
              <a:gd name="connsiteY1" fmla="*/ 2204159 h 220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2204159">
                <a:moveTo>
                  <a:pt x="0" y="0"/>
                </a:moveTo>
                <a:lnTo>
                  <a:pt x="0" y="2204159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463AD3D2-2BD0-524E-45CF-C912A00BFB7B}"/>
              </a:ext>
            </a:extLst>
          </p:cNvPr>
          <p:cNvSpPr/>
          <p:nvPr/>
        </p:nvSpPr>
        <p:spPr>
          <a:xfrm>
            <a:off x="14466734" y="2970914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7" name="Freeform 336">
            <a:extLst>
              <a:ext uri="{FF2B5EF4-FFF2-40B4-BE49-F238E27FC236}">
                <a16:creationId xmlns:a16="http://schemas.microsoft.com/office/drawing/2014/main" id="{3AE44E2F-4522-8D35-17BD-59D00DA56A79}"/>
              </a:ext>
            </a:extLst>
          </p:cNvPr>
          <p:cNvSpPr/>
          <p:nvPr/>
        </p:nvSpPr>
        <p:spPr>
          <a:xfrm>
            <a:off x="12202206" y="2098109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8" name="Freeform 337">
            <a:extLst>
              <a:ext uri="{FF2B5EF4-FFF2-40B4-BE49-F238E27FC236}">
                <a16:creationId xmlns:a16="http://schemas.microsoft.com/office/drawing/2014/main" id="{5AE47417-5AD9-1942-8191-BEBD9716999F}"/>
              </a:ext>
            </a:extLst>
          </p:cNvPr>
          <p:cNvSpPr/>
          <p:nvPr/>
        </p:nvSpPr>
        <p:spPr>
          <a:xfrm>
            <a:off x="12239445" y="2098109"/>
            <a:ext cx="11564" cy="870491"/>
          </a:xfrm>
          <a:custGeom>
            <a:avLst/>
            <a:gdLst>
              <a:gd name="connsiteX0" fmla="*/ 0 w 11564"/>
              <a:gd name="connsiteY0" fmla="*/ 0 h 870491"/>
              <a:gd name="connsiteX1" fmla="*/ 0 w 11564"/>
              <a:gd name="connsiteY1" fmla="*/ 870492 h 87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870491">
                <a:moveTo>
                  <a:pt x="0" y="0"/>
                </a:moveTo>
                <a:lnTo>
                  <a:pt x="0" y="870492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9" name="Freeform 338">
            <a:extLst>
              <a:ext uri="{FF2B5EF4-FFF2-40B4-BE49-F238E27FC236}">
                <a16:creationId xmlns:a16="http://schemas.microsoft.com/office/drawing/2014/main" id="{4AFE805F-2090-CA87-D417-3C19532F35AF}"/>
              </a:ext>
            </a:extLst>
          </p:cNvPr>
          <p:cNvSpPr/>
          <p:nvPr/>
        </p:nvSpPr>
        <p:spPr>
          <a:xfrm>
            <a:off x="12202206" y="2968601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0" name="Freeform 339">
            <a:extLst>
              <a:ext uri="{FF2B5EF4-FFF2-40B4-BE49-F238E27FC236}">
                <a16:creationId xmlns:a16="http://schemas.microsoft.com/office/drawing/2014/main" id="{E3227B64-4FA3-6242-0C85-E2F2D3B6D7D3}"/>
              </a:ext>
            </a:extLst>
          </p:cNvPr>
          <p:cNvSpPr/>
          <p:nvPr/>
        </p:nvSpPr>
        <p:spPr>
          <a:xfrm>
            <a:off x="14585968" y="806423"/>
            <a:ext cx="74477" cy="11564"/>
          </a:xfrm>
          <a:custGeom>
            <a:avLst/>
            <a:gdLst>
              <a:gd name="connsiteX0" fmla="*/ 0 w 74477"/>
              <a:gd name="connsiteY0" fmla="*/ 0 h 11564"/>
              <a:gd name="connsiteX1" fmla="*/ 74478 w 7447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7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DDDFA600-B153-E9CD-07C5-EFC642A9C312}"/>
              </a:ext>
            </a:extLst>
          </p:cNvPr>
          <p:cNvSpPr/>
          <p:nvPr/>
        </p:nvSpPr>
        <p:spPr>
          <a:xfrm>
            <a:off x="14623207" y="806423"/>
            <a:ext cx="11564" cy="976542"/>
          </a:xfrm>
          <a:custGeom>
            <a:avLst/>
            <a:gdLst>
              <a:gd name="connsiteX0" fmla="*/ 0 w 11564"/>
              <a:gd name="connsiteY0" fmla="*/ 0 h 976542"/>
              <a:gd name="connsiteX1" fmla="*/ 0 w 11564"/>
              <a:gd name="connsiteY1" fmla="*/ 976542 h 97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976542">
                <a:moveTo>
                  <a:pt x="0" y="0"/>
                </a:moveTo>
                <a:lnTo>
                  <a:pt x="0" y="976542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2" name="Freeform 341">
            <a:extLst>
              <a:ext uri="{FF2B5EF4-FFF2-40B4-BE49-F238E27FC236}">
                <a16:creationId xmlns:a16="http://schemas.microsoft.com/office/drawing/2014/main" id="{D98299A2-36E1-0CEB-9A71-835633D4902B}"/>
              </a:ext>
            </a:extLst>
          </p:cNvPr>
          <p:cNvSpPr/>
          <p:nvPr/>
        </p:nvSpPr>
        <p:spPr>
          <a:xfrm>
            <a:off x="14585968" y="1782965"/>
            <a:ext cx="74477" cy="11564"/>
          </a:xfrm>
          <a:custGeom>
            <a:avLst/>
            <a:gdLst>
              <a:gd name="connsiteX0" fmla="*/ 0 w 74477"/>
              <a:gd name="connsiteY0" fmla="*/ 0 h 11564"/>
              <a:gd name="connsiteX1" fmla="*/ 74478 w 7447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7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3" name="Freeform 342">
            <a:extLst>
              <a:ext uri="{FF2B5EF4-FFF2-40B4-BE49-F238E27FC236}">
                <a16:creationId xmlns:a16="http://schemas.microsoft.com/office/drawing/2014/main" id="{2E5F1274-0093-A1BA-7C65-BDBA4927D98E}"/>
              </a:ext>
            </a:extLst>
          </p:cNvPr>
          <p:cNvSpPr/>
          <p:nvPr/>
        </p:nvSpPr>
        <p:spPr>
          <a:xfrm>
            <a:off x="13215293" y="2463329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69BA1137-CE9F-F618-F27E-09E014D5C83B}"/>
              </a:ext>
            </a:extLst>
          </p:cNvPr>
          <p:cNvSpPr/>
          <p:nvPr/>
        </p:nvSpPr>
        <p:spPr>
          <a:xfrm>
            <a:off x="13252532" y="2463329"/>
            <a:ext cx="11564" cy="1001985"/>
          </a:xfrm>
          <a:custGeom>
            <a:avLst/>
            <a:gdLst>
              <a:gd name="connsiteX0" fmla="*/ 0 w 11564"/>
              <a:gd name="connsiteY0" fmla="*/ 0 h 1001985"/>
              <a:gd name="connsiteX1" fmla="*/ 0 w 11564"/>
              <a:gd name="connsiteY1" fmla="*/ 1001985 h 100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1001985">
                <a:moveTo>
                  <a:pt x="0" y="0"/>
                </a:moveTo>
                <a:lnTo>
                  <a:pt x="0" y="1001985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5" name="Freeform 344">
            <a:extLst>
              <a:ext uri="{FF2B5EF4-FFF2-40B4-BE49-F238E27FC236}">
                <a16:creationId xmlns:a16="http://schemas.microsoft.com/office/drawing/2014/main" id="{4F319752-B24D-AFB2-3A6B-F952CCAE3A44}"/>
              </a:ext>
            </a:extLst>
          </p:cNvPr>
          <p:cNvSpPr/>
          <p:nvPr/>
        </p:nvSpPr>
        <p:spPr>
          <a:xfrm>
            <a:off x="13215293" y="3465315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D2DDB117-A287-1B86-855F-6F038F4AB57D}"/>
              </a:ext>
            </a:extLst>
          </p:cNvPr>
          <p:cNvSpPr/>
          <p:nvPr/>
        </p:nvSpPr>
        <p:spPr>
          <a:xfrm>
            <a:off x="15598940" y="534069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7" name="Freeform 346">
            <a:extLst>
              <a:ext uri="{FF2B5EF4-FFF2-40B4-BE49-F238E27FC236}">
                <a16:creationId xmlns:a16="http://schemas.microsoft.com/office/drawing/2014/main" id="{97E00E8B-E582-13CE-77B9-EC65743670E5}"/>
              </a:ext>
            </a:extLst>
          </p:cNvPr>
          <p:cNvSpPr/>
          <p:nvPr/>
        </p:nvSpPr>
        <p:spPr>
          <a:xfrm>
            <a:off x="15636179" y="534069"/>
            <a:ext cx="11564" cy="2025480"/>
          </a:xfrm>
          <a:custGeom>
            <a:avLst/>
            <a:gdLst>
              <a:gd name="connsiteX0" fmla="*/ 0 w 11564"/>
              <a:gd name="connsiteY0" fmla="*/ 0 h 2025480"/>
              <a:gd name="connsiteX1" fmla="*/ 0 w 11564"/>
              <a:gd name="connsiteY1" fmla="*/ 2025481 h 202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2025480">
                <a:moveTo>
                  <a:pt x="0" y="0"/>
                </a:moveTo>
                <a:lnTo>
                  <a:pt x="0" y="2025481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8" name="Freeform 347">
            <a:extLst>
              <a:ext uri="{FF2B5EF4-FFF2-40B4-BE49-F238E27FC236}">
                <a16:creationId xmlns:a16="http://schemas.microsoft.com/office/drawing/2014/main" id="{C33E041A-9E0E-55EA-DA87-98316793B71B}"/>
              </a:ext>
            </a:extLst>
          </p:cNvPr>
          <p:cNvSpPr/>
          <p:nvPr/>
        </p:nvSpPr>
        <p:spPr>
          <a:xfrm>
            <a:off x="15598940" y="2559550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49" name="Freeform 348">
            <a:extLst>
              <a:ext uri="{FF2B5EF4-FFF2-40B4-BE49-F238E27FC236}">
                <a16:creationId xmlns:a16="http://schemas.microsoft.com/office/drawing/2014/main" id="{524B408A-F52C-5C03-6EFB-6F635A3C0982}"/>
              </a:ext>
            </a:extLst>
          </p:cNvPr>
          <p:cNvSpPr/>
          <p:nvPr/>
        </p:nvSpPr>
        <p:spPr>
          <a:xfrm>
            <a:off x="13334528" y="3172491"/>
            <a:ext cx="74477" cy="11564"/>
          </a:xfrm>
          <a:custGeom>
            <a:avLst/>
            <a:gdLst>
              <a:gd name="connsiteX0" fmla="*/ 0 w 74477"/>
              <a:gd name="connsiteY0" fmla="*/ 0 h 11564"/>
              <a:gd name="connsiteX1" fmla="*/ 74478 w 7447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7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7536E375-8814-4524-5B97-E66FE08456F7}"/>
              </a:ext>
            </a:extLst>
          </p:cNvPr>
          <p:cNvSpPr/>
          <p:nvPr/>
        </p:nvSpPr>
        <p:spPr>
          <a:xfrm>
            <a:off x="13371767" y="3172491"/>
            <a:ext cx="11564" cy="825504"/>
          </a:xfrm>
          <a:custGeom>
            <a:avLst/>
            <a:gdLst>
              <a:gd name="connsiteX0" fmla="*/ 0 w 11564"/>
              <a:gd name="connsiteY0" fmla="*/ 0 h 825504"/>
              <a:gd name="connsiteX1" fmla="*/ 0 w 11564"/>
              <a:gd name="connsiteY1" fmla="*/ 825504 h 82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825504">
                <a:moveTo>
                  <a:pt x="0" y="0"/>
                </a:moveTo>
                <a:lnTo>
                  <a:pt x="0" y="825504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E87CDDCD-54AA-D183-3CCB-D2F0D323E4F3}"/>
              </a:ext>
            </a:extLst>
          </p:cNvPr>
          <p:cNvSpPr/>
          <p:nvPr/>
        </p:nvSpPr>
        <p:spPr>
          <a:xfrm>
            <a:off x="13334528" y="3997995"/>
            <a:ext cx="74477" cy="11564"/>
          </a:xfrm>
          <a:custGeom>
            <a:avLst/>
            <a:gdLst>
              <a:gd name="connsiteX0" fmla="*/ 0 w 74477"/>
              <a:gd name="connsiteY0" fmla="*/ 0 h 11564"/>
              <a:gd name="connsiteX1" fmla="*/ 74478 w 7447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7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172C76BC-6FA6-BD11-A259-B5F2431D585F}"/>
              </a:ext>
            </a:extLst>
          </p:cNvPr>
          <p:cNvSpPr/>
          <p:nvPr/>
        </p:nvSpPr>
        <p:spPr>
          <a:xfrm>
            <a:off x="15718174" y="3528922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3" name="Freeform 352">
            <a:extLst>
              <a:ext uri="{FF2B5EF4-FFF2-40B4-BE49-F238E27FC236}">
                <a16:creationId xmlns:a16="http://schemas.microsoft.com/office/drawing/2014/main" id="{40C5C6A4-5E96-FAE2-DFE3-853BDCC79EF2}"/>
              </a:ext>
            </a:extLst>
          </p:cNvPr>
          <p:cNvSpPr/>
          <p:nvPr/>
        </p:nvSpPr>
        <p:spPr>
          <a:xfrm>
            <a:off x="15755413" y="3528922"/>
            <a:ext cx="11564" cy="2465988"/>
          </a:xfrm>
          <a:custGeom>
            <a:avLst/>
            <a:gdLst>
              <a:gd name="connsiteX0" fmla="*/ 0 w 11564"/>
              <a:gd name="connsiteY0" fmla="*/ 0 h 2465988"/>
              <a:gd name="connsiteX1" fmla="*/ 0 w 11564"/>
              <a:gd name="connsiteY1" fmla="*/ 2465989 h 2465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2465988">
                <a:moveTo>
                  <a:pt x="0" y="0"/>
                </a:moveTo>
                <a:lnTo>
                  <a:pt x="0" y="2465989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4" name="Freeform 353">
            <a:extLst>
              <a:ext uri="{FF2B5EF4-FFF2-40B4-BE49-F238E27FC236}">
                <a16:creationId xmlns:a16="http://schemas.microsoft.com/office/drawing/2014/main" id="{B4DA63F9-62BD-9DED-059F-8ACDF68E6E27}"/>
              </a:ext>
            </a:extLst>
          </p:cNvPr>
          <p:cNvSpPr/>
          <p:nvPr/>
        </p:nvSpPr>
        <p:spPr>
          <a:xfrm>
            <a:off x="15718174" y="5994910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5" name="Freeform 354">
            <a:extLst>
              <a:ext uri="{FF2B5EF4-FFF2-40B4-BE49-F238E27FC236}">
                <a16:creationId xmlns:a16="http://schemas.microsoft.com/office/drawing/2014/main" id="{22918910-5EFE-9C7C-9FBF-CFFB63A58E88}"/>
              </a:ext>
            </a:extLst>
          </p:cNvPr>
          <p:cNvSpPr/>
          <p:nvPr/>
        </p:nvSpPr>
        <p:spPr>
          <a:xfrm>
            <a:off x="13274853" y="2395328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6" name="Freeform 355">
            <a:extLst>
              <a:ext uri="{FF2B5EF4-FFF2-40B4-BE49-F238E27FC236}">
                <a16:creationId xmlns:a16="http://schemas.microsoft.com/office/drawing/2014/main" id="{CDCF9112-3D6C-4770-C1D4-8D2BE6464DDE}"/>
              </a:ext>
            </a:extLst>
          </p:cNvPr>
          <p:cNvSpPr/>
          <p:nvPr/>
        </p:nvSpPr>
        <p:spPr>
          <a:xfrm>
            <a:off x="13312092" y="2395328"/>
            <a:ext cx="11564" cy="928316"/>
          </a:xfrm>
          <a:custGeom>
            <a:avLst/>
            <a:gdLst>
              <a:gd name="connsiteX0" fmla="*/ 0 w 11564"/>
              <a:gd name="connsiteY0" fmla="*/ 0 h 928316"/>
              <a:gd name="connsiteX1" fmla="*/ 0 w 11564"/>
              <a:gd name="connsiteY1" fmla="*/ 928317 h 92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928316">
                <a:moveTo>
                  <a:pt x="0" y="0"/>
                </a:moveTo>
                <a:lnTo>
                  <a:pt x="0" y="928317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7" name="Freeform 356">
            <a:extLst>
              <a:ext uri="{FF2B5EF4-FFF2-40B4-BE49-F238E27FC236}">
                <a16:creationId xmlns:a16="http://schemas.microsoft.com/office/drawing/2014/main" id="{4B88E066-32A9-6F45-A136-087FDCD22321}"/>
              </a:ext>
            </a:extLst>
          </p:cNvPr>
          <p:cNvSpPr/>
          <p:nvPr/>
        </p:nvSpPr>
        <p:spPr>
          <a:xfrm>
            <a:off x="13274853" y="3323644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8" name="Freeform 357">
            <a:extLst>
              <a:ext uri="{FF2B5EF4-FFF2-40B4-BE49-F238E27FC236}">
                <a16:creationId xmlns:a16="http://schemas.microsoft.com/office/drawing/2014/main" id="{1ED57BA3-2FFD-1601-B24B-AC199ED55462}"/>
              </a:ext>
            </a:extLst>
          </p:cNvPr>
          <p:cNvSpPr/>
          <p:nvPr/>
        </p:nvSpPr>
        <p:spPr>
          <a:xfrm>
            <a:off x="15658615" y="1570286"/>
            <a:ext cx="74477" cy="11564"/>
          </a:xfrm>
          <a:custGeom>
            <a:avLst/>
            <a:gdLst>
              <a:gd name="connsiteX0" fmla="*/ 0 w 74477"/>
              <a:gd name="connsiteY0" fmla="*/ 0 h 11564"/>
              <a:gd name="connsiteX1" fmla="*/ 74478 w 7447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7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59" name="Freeform 358">
            <a:extLst>
              <a:ext uri="{FF2B5EF4-FFF2-40B4-BE49-F238E27FC236}">
                <a16:creationId xmlns:a16="http://schemas.microsoft.com/office/drawing/2014/main" id="{A2E43121-0BF6-1D40-FB55-6BE226DCF926}"/>
              </a:ext>
            </a:extLst>
          </p:cNvPr>
          <p:cNvSpPr/>
          <p:nvPr/>
        </p:nvSpPr>
        <p:spPr>
          <a:xfrm>
            <a:off x="15695854" y="1570286"/>
            <a:ext cx="11564" cy="2603611"/>
          </a:xfrm>
          <a:custGeom>
            <a:avLst/>
            <a:gdLst>
              <a:gd name="connsiteX0" fmla="*/ 0 w 11564"/>
              <a:gd name="connsiteY0" fmla="*/ 0 h 2603611"/>
              <a:gd name="connsiteX1" fmla="*/ 0 w 11564"/>
              <a:gd name="connsiteY1" fmla="*/ 2603612 h 260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2603611">
                <a:moveTo>
                  <a:pt x="0" y="0"/>
                </a:moveTo>
                <a:lnTo>
                  <a:pt x="0" y="2603612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0" name="Freeform 359">
            <a:extLst>
              <a:ext uri="{FF2B5EF4-FFF2-40B4-BE49-F238E27FC236}">
                <a16:creationId xmlns:a16="http://schemas.microsoft.com/office/drawing/2014/main" id="{4574C7DA-B143-4E2B-94EE-0FB892392CDF}"/>
              </a:ext>
            </a:extLst>
          </p:cNvPr>
          <p:cNvSpPr/>
          <p:nvPr/>
        </p:nvSpPr>
        <p:spPr>
          <a:xfrm>
            <a:off x="15658615" y="4173897"/>
            <a:ext cx="74477" cy="11564"/>
          </a:xfrm>
          <a:custGeom>
            <a:avLst/>
            <a:gdLst>
              <a:gd name="connsiteX0" fmla="*/ 0 w 74477"/>
              <a:gd name="connsiteY0" fmla="*/ 0 h 11564"/>
              <a:gd name="connsiteX1" fmla="*/ 74478 w 7447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7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1E90FF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1" name="Freeform 360">
            <a:extLst>
              <a:ext uri="{FF2B5EF4-FFF2-40B4-BE49-F238E27FC236}">
                <a16:creationId xmlns:a16="http://schemas.microsoft.com/office/drawing/2014/main" id="{93F09403-9AB7-487E-5BC3-B00F39DE5ABE}"/>
              </a:ext>
            </a:extLst>
          </p:cNvPr>
          <p:cNvSpPr/>
          <p:nvPr/>
        </p:nvSpPr>
        <p:spPr>
          <a:xfrm>
            <a:off x="13394087" y="1512693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CC9623C9-D6E7-E920-ECAF-0F376877745C}"/>
              </a:ext>
            </a:extLst>
          </p:cNvPr>
          <p:cNvSpPr/>
          <p:nvPr/>
        </p:nvSpPr>
        <p:spPr>
          <a:xfrm>
            <a:off x="13431326" y="1512693"/>
            <a:ext cx="11564" cy="941384"/>
          </a:xfrm>
          <a:custGeom>
            <a:avLst/>
            <a:gdLst>
              <a:gd name="connsiteX0" fmla="*/ 0 w 11564"/>
              <a:gd name="connsiteY0" fmla="*/ 0 h 941384"/>
              <a:gd name="connsiteX1" fmla="*/ 0 w 11564"/>
              <a:gd name="connsiteY1" fmla="*/ 941385 h 941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941384">
                <a:moveTo>
                  <a:pt x="0" y="0"/>
                </a:moveTo>
                <a:lnTo>
                  <a:pt x="0" y="941385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3" name="Freeform 362">
            <a:extLst>
              <a:ext uri="{FF2B5EF4-FFF2-40B4-BE49-F238E27FC236}">
                <a16:creationId xmlns:a16="http://schemas.microsoft.com/office/drawing/2014/main" id="{C1CAB899-31F3-5E5A-4882-4C791C9119D9}"/>
              </a:ext>
            </a:extLst>
          </p:cNvPr>
          <p:cNvSpPr/>
          <p:nvPr/>
        </p:nvSpPr>
        <p:spPr>
          <a:xfrm>
            <a:off x="13394087" y="2454077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4" name="Freeform 363">
            <a:extLst>
              <a:ext uri="{FF2B5EF4-FFF2-40B4-BE49-F238E27FC236}">
                <a16:creationId xmlns:a16="http://schemas.microsoft.com/office/drawing/2014/main" id="{B861F50A-D261-1703-06C6-B50055527C57}"/>
              </a:ext>
            </a:extLst>
          </p:cNvPr>
          <p:cNvSpPr/>
          <p:nvPr/>
        </p:nvSpPr>
        <p:spPr>
          <a:xfrm>
            <a:off x="15777734" y="2544862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5" name="Freeform 364">
            <a:extLst>
              <a:ext uri="{FF2B5EF4-FFF2-40B4-BE49-F238E27FC236}">
                <a16:creationId xmlns:a16="http://schemas.microsoft.com/office/drawing/2014/main" id="{D6C93240-B702-20EA-0231-C28A0B0045FF}"/>
              </a:ext>
            </a:extLst>
          </p:cNvPr>
          <p:cNvSpPr/>
          <p:nvPr/>
        </p:nvSpPr>
        <p:spPr>
          <a:xfrm>
            <a:off x="15814973" y="2544862"/>
            <a:ext cx="11564" cy="1319904"/>
          </a:xfrm>
          <a:custGeom>
            <a:avLst/>
            <a:gdLst>
              <a:gd name="connsiteX0" fmla="*/ 0 w 11564"/>
              <a:gd name="connsiteY0" fmla="*/ 0 h 1319904"/>
              <a:gd name="connsiteX1" fmla="*/ 0 w 11564"/>
              <a:gd name="connsiteY1" fmla="*/ 1319905 h 1319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1319904">
                <a:moveTo>
                  <a:pt x="0" y="0"/>
                </a:moveTo>
                <a:lnTo>
                  <a:pt x="0" y="1319905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6" name="Freeform 365">
            <a:extLst>
              <a:ext uri="{FF2B5EF4-FFF2-40B4-BE49-F238E27FC236}">
                <a16:creationId xmlns:a16="http://schemas.microsoft.com/office/drawing/2014/main" id="{21D2D3A9-4DA0-9E69-3E89-DC3F3392DBCE}"/>
              </a:ext>
            </a:extLst>
          </p:cNvPr>
          <p:cNvSpPr/>
          <p:nvPr/>
        </p:nvSpPr>
        <p:spPr>
          <a:xfrm>
            <a:off x="15777734" y="3864767"/>
            <a:ext cx="74478" cy="11564"/>
          </a:xfrm>
          <a:custGeom>
            <a:avLst/>
            <a:gdLst>
              <a:gd name="connsiteX0" fmla="*/ 0 w 74478"/>
              <a:gd name="connsiteY0" fmla="*/ 0 h 11564"/>
              <a:gd name="connsiteX1" fmla="*/ 74478 w 74478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478" h="11564">
                <a:moveTo>
                  <a:pt x="0" y="0"/>
                </a:moveTo>
                <a:lnTo>
                  <a:pt x="74478" y="0"/>
                </a:lnTo>
              </a:path>
            </a:pathLst>
          </a:custGeom>
          <a:noFill/>
          <a:ln w="19766" cap="flat">
            <a:solidFill>
              <a:srgbClr val="8B0000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7" name="Freeform 366">
            <a:extLst>
              <a:ext uri="{FF2B5EF4-FFF2-40B4-BE49-F238E27FC236}">
                <a16:creationId xmlns:a16="http://schemas.microsoft.com/office/drawing/2014/main" id="{2C29D453-23D7-D487-6569-6C3BBAD8D548}"/>
              </a:ext>
            </a:extLst>
          </p:cNvPr>
          <p:cNvSpPr/>
          <p:nvPr/>
        </p:nvSpPr>
        <p:spPr>
          <a:xfrm>
            <a:off x="12060651" y="1546809"/>
            <a:ext cx="3575527" cy="1417512"/>
          </a:xfrm>
          <a:custGeom>
            <a:avLst/>
            <a:gdLst>
              <a:gd name="connsiteX0" fmla="*/ 0 w 3575527"/>
              <a:gd name="connsiteY0" fmla="*/ 482951 h 1417512"/>
              <a:gd name="connsiteX1" fmla="*/ 1191881 w 3575527"/>
              <a:gd name="connsiteY1" fmla="*/ 1417513 h 1417512"/>
              <a:gd name="connsiteX2" fmla="*/ 2383762 w 3575527"/>
              <a:gd name="connsiteY2" fmla="*/ 999441 h 1417512"/>
              <a:gd name="connsiteX3" fmla="*/ 3575528 w 3575527"/>
              <a:gd name="connsiteY3" fmla="*/ 0 h 1417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5527" h="1417512">
                <a:moveTo>
                  <a:pt x="0" y="482951"/>
                </a:moveTo>
                <a:lnTo>
                  <a:pt x="1191881" y="1417513"/>
                </a:lnTo>
                <a:lnTo>
                  <a:pt x="2383762" y="999441"/>
                </a:lnTo>
                <a:lnTo>
                  <a:pt x="3575528" y="0"/>
                </a:lnTo>
              </a:path>
            </a:pathLst>
          </a:custGeom>
          <a:noFill/>
          <a:ln w="24620" cap="flat">
            <a:solidFill>
              <a:srgbClr val="1E90FF"/>
            </a:solidFill>
            <a:custDash>
              <a:ds d="213750" sp="640500"/>
            </a:custDash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8" name="Freeform 367">
            <a:extLst>
              <a:ext uri="{FF2B5EF4-FFF2-40B4-BE49-F238E27FC236}">
                <a16:creationId xmlns:a16="http://schemas.microsoft.com/office/drawing/2014/main" id="{BD07AFA3-7395-E06A-2CC5-485DA0FCD7B2}"/>
              </a:ext>
            </a:extLst>
          </p:cNvPr>
          <p:cNvSpPr/>
          <p:nvPr/>
        </p:nvSpPr>
        <p:spPr>
          <a:xfrm>
            <a:off x="12120326" y="1560687"/>
            <a:ext cx="3575527" cy="1311462"/>
          </a:xfrm>
          <a:custGeom>
            <a:avLst/>
            <a:gdLst>
              <a:gd name="connsiteX0" fmla="*/ 0 w 3575527"/>
              <a:gd name="connsiteY0" fmla="*/ 0 h 1311462"/>
              <a:gd name="connsiteX1" fmla="*/ 1191766 w 3575527"/>
              <a:gd name="connsiteY1" fmla="*/ 1298857 h 1311462"/>
              <a:gd name="connsiteX2" fmla="*/ 2383647 w 3575527"/>
              <a:gd name="connsiteY2" fmla="*/ 308090 h 1311462"/>
              <a:gd name="connsiteX3" fmla="*/ 3575528 w 3575527"/>
              <a:gd name="connsiteY3" fmla="*/ 1311463 h 131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5527" h="1311462">
                <a:moveTo>
                  <a:pt x="0" y="0"/>
                </a:moveTo>
                <a:lnTo>
                  <a:pt x="1191766" y="1298857"/>
                </a:lnTo>
                <a:lnTo>
                  <a:pt x="2383647" y="308090"/>
                </a:lnTo>
                <a:lnTo>
                  <a:pt x="3575528" y="1311463"/>
                </a:lnTo>
              </a:path>
            </a:pathLst>
          </a:custGeom>
          <a:noFill/>
          <a:ln w="24620" cap="flat">
            <a:solidFill>
              <a:srgbClr val="1E90FF"/>
            </a:solidFill>
            <a:custDash>
              <a:ds d="213750" sp="640500"/>
            </a:custDash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9" name="Freeform 368">
            <a:extLst>
              <a:ext uri="{FF2B5EF4-FFF2-40B4-BE49-F238E27FC236}">
                <a16:creationId xmlns:a16="http://schemas.microsoft.com/office/drawing/2014/main" id="{33476088-E0B9-2550-C016-4E00912A7CF1}"/>
              </a:ext>
            </a:extLst>
          </p:cNvPr>
          <p:cNvSpPr/>
          <p:nvPr/>
        </p:nvSpPr>
        <p:spPr>
          <a:xfrm>
            <a:off x="12179885" y="2292631"/>
            <a:ext cx="3575527" cy="2469342"/>
          </a:xfrm>
          <a:custGeom>
            <a:avLst/>
            <a:gdLst>
              <a:gd name="connsiteX0" fmla="*/ 0 w 3575527"/>
              <a:gd name="connsiteY0" fmla="*/ 0 h 2469342"/>
              <a:gd name="connsiteX1" fmla="*/ 1191881 w 3575527"/>
              <a:gd name="connsiteY1" fmla="*/ 1292612 h 2469342"/>
              <a:gd name="connsiteX2" fmla="*/ 2383647 w 3575527"/>
              <a:gd name="connsiteY2" fmla="*/ 1194772 h 2469342"/>
              <a:gd name="connsiteX3" fmla="*/ 3575528 w 3575527"/>
              <a:gd name="connsiteY3" fmla="*/ 2469343 h 246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5527" h="2469342">
                <a:moveTo>
                  <a:pt x="0" y="0"/>
                </a:moveTo>
                <a:lnTo>
                  <a:pt x="1191881" y="1292612"/>
                </a:lnTo>
                <a:lnTo>
                  <a:pt x="2383647" y="1194772"/>
                </a:lnTo>
                <a:lnTo>
                  <a:pt x="3575528" y="2469343"/>
                </a:lnTo>
              </a:path>
            </a:pathLst>
          </a:custGeom>
          <a:noFill/>
          <a:ln w="24620" cap="flat">
            <a:solidFill>
              <a:srgbClr val="8B0000"/>
            </a:solidFill>
            <a:custDash>
              <a:ds d="213750" sp="640500"/>
            </a:custDash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0" name="Freeform 369">
            <a:extLst>
              <a:ext uri="{FF2B5EF4-FFF2-40B4-BE49-F238E27FC236}">
                <a16:creationId xmlns:a16="http://schemas.microsoft.com/office/drawing/2014/main" id="{EB161356-BB08-C23C-22D4-63033E95C197}"/>
              </a:ext>
            </a:extLst>
          </p:cNvPr>
          <p:cNvSpPr/>
          <p:nvPr/>
        </p:nvSpPr>
        <p:spPr>
          <a:xfrm>
            <a:off x="12239445" y="1294694"/>
            <a:ext cx="3575527" cy="1910178"/>
          </a:xfrm>
          <a:custGeom>
            <a:avLst/>
            <a:gdLst>
              <a:gd name="connsiteX0" fmla="*/ 0 w 3575527"/>
              <a:gd name="connsiteY0" fmla="*/ 1238604 h 1910178"/>
              <a:gd name="connsiteX1" fmla="*/ 1191881 w 3575527"/>
              <a:gd name="connsiteY1" fmla="*/ 688691 h 1910178"/>
              <a:gd name="connsiteX2" fmla="*/ 2383763 w 3575527"/>
              <a:gd name="connsiteY2" fmla="*/ 0 h 1910178"/>
              <a:gd name="connsiteX3" fmla="*/ 3575528 w 3575527"/>
              <a:gd name="connsiteY3" fmla="*/ 1910179 h 1910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5527" h="1910178">
                <a:moveTo>
                  <a:pt x="0" y="1238604"/>
                </a:moveTo>
                <a:lnTo>
                  <a:pt x="1191881" y="688691"/>
                </a:lnTo>
                <a:lnTo>
                  <a:pt x="2383763" y="0"/>
                </a:lnTo>
                <a:lnTo>
                  <a:pt x="3575528" y="1910179"/>
                </a:lnTo>
              </a:path>
            </a:pathLst>
          </a:custGeom>
          <a:noFill/>
          <a:ln w="24620" cap="flat">
            <a:solidFill>
              <a:srgbClr val="8B0000"/>
            </a:solidFill>
            <a:custDash>
              <a:ds d="213750" sp="640500"/>
            </a:custDash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BC8482DA-00A5-B21D-6F2B-1A2E7BCBB929}"/>
              </a:ext>
            </a:extLst>
          </p:cNvPr>
          <p:cNvSpPr txBox="1"/>
          <p:nvPr/>
        </p:nvSpPr>
        <p:spPr>
          <a:xfrm>
            <a:off x="10974281" y="4701565"/>
            <a:ext cx="4988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0.32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61BF898-AEAF-E210-D404-D3BE6F9E464D}"/>
              </a:ext>
            </a:extLst>
          </p:cNvPr>
          <p:cNvSpPr txBox="1"/>
          <p:nvPr/>
        </p:nvSpPr>
        <p:spPr>
          <a:xfrm>
            <a:off x="10974281" y="3210037"/>
            <a:ext cx="4988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0.36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D425BD1C-A53A-1668-0C57-193DC342862E}"/>
              </a:ext>
            </a:extLst>
          </p:cNvPr>
          <p:cNvSpPr txBox="1"/>
          <p:nvPr/>
        </p:nvSpPr>
        <p:spPr>
          <a:xfrm>
            <a:off x="10974281" y="1718393"/>
            <a:ext cx="4988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0.40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A36D9CB3-93D8-C3E1-13E7-4570DD2E8B78}"/>
              </a:ext>
            </a:extLst>
          </p:cNvPr>
          <p:cNvSpPr txBox="1"/>
          <p:nvPr/>
        </p:nvSpPr>
        <p:spPr>
          <a:xfrm>
            <a:off x="10974281" y="226749"/>
            <a:ext cx="49885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0.44</a:t>
            </a:r>
          </a:p>
        </p:txBody>
      </p:sp>
      <p:sp>
        <p:nvSpPr>
          <p:cNvPr id="376" name="Freeform 375">
            <a:extLst>
              <a:ext uri="{FF2B5EF4-FFF2-40B4-BE49-F238E27FC236}">
                <a16:creationId xmlns:a16="http://schemas.microsoft.com/office/drawing/2014/main" id="{B590F08A-20B0-7F25-33C1-2DFD0AE0AD3A}"/>
              </a:ext>
            </a:extLst>
          </p:cNvPr>
          <p:cNvSpPr/>
          <p:nvPr/>
        </p:nvSpPr>
        <p:spPr>
          <a:xfrm>
            <a:off x="11403301" y="4832519"/>
            <a:ext cx="31687" cy="11564"/>
          </a:xfrm>
          <a:custGeom>
            <a:avLst/>
            <a:gdLst>
              <a:gd name="connsiteX0" fmla="*/ 0 w 31687"/>
              <a:gd name="connsiteY0" fmla="*/ 0 h 11564"/>
              <a:gd name="connsiteX1" fmla="*/ 31688 w 3168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687" h="11564">
                <a:moveTo>
                  <a:pt x="0" y="0"/>
                </a:moveTo>
                <a:lnTo>
                  <a:pt x="31688" y="0"/>
                </a:lnTo>
              </a:path>
            </a:pathLst>
          </a:custGeom>
          <a:noFill/>
          <a:ln w="12368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Freeform 376">
            <a:extLst>
              <a:ext uri="{FF2B5EF4-FFF2-40B4-BE49-F238E27FC236}">
                <a16:creationId xmlns:a16="http://schemas.microsoft.com/office/drawing/2014/main" id="{A63A3EC6-CF5A-32CB-EB0C-073131427504}"/>
              </a:ext>
            </a:extLst>
          </p:cNvPr>
          <p:cNvSpPr/>
          <p:nvPr/>
        </p:nvSpPr>
        <p:spPr>
          <a:xfrm>
            <a:off x="11403301" y="3340875"/>
            <a:ext cx="31687" cy="11564"/>
          </a:xfrm>
          <a:custGeom>
            <a:avLst/>
            <a:gdLst>
              <a:gd name="connsiteX0" fmla="*/ 0 w 31687"/>
              <a:gd name="connsiteY0" fmla="*/ 0 h 11564"/>
              <a:gd name="connsiteX1" fmla="*/ 31688 w 3168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687" h="11564">
                <a:moveTo>
                  <a:pt x="0" y="0"/>
                </a:moveTo>
                <a:lnTo>
                  <a:pt x="31688" y="0"/>
                </a:lnTo>
              </a:path>
            </a:pathLst>
          </a:custGeom>
          <a:noFill/>
          <a:ln w="12368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Freeform 377">
            <a:extLst>
              <a:ext uri="{FF2B5EF4-FFF2-40B4-BE49-F238E27FC236}">
                <a16:creationId xmlns:a16="http://schemas.microsoft.com/office/drawing/2014/main" id="{EAFF833B-C8EF-BD24-439C-F525430BE6B4}"/>
              </a:ext>
            </a:extLst>
          </p:cNvPr>
          <p:cNvSpPr/>
          <p:nvPr/>
        </p:nvSpPr>
        <p:spPr>
          <a:xfrm>
            <a:off x="11403301" y="1849231"/>
            <a:ext cx="31687" cy="11564"/>
          </a:xfrm>
          <a:custGeom>
            <a:avLst/>
            <a:gdLst>
              <a:gd name="connsiteX0" fmla="*/ 0 w 31687"/>
              <a:gd name="connsiteY0" fmla="*/ 0 h 11564"/>
              <a:gd name="connsiteX1" fmla="*/ 31688 w 3168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687" h="11564">
                <a:moveTo>
                  <a:pt x="0" y="0"/>
                </a:moveTo>
                <a:lnTo>
                  <a:pt x="31688" y="0"/>
                </a:lnTo>
              </a:path>
            </a:pathLst>
          </a:custGeom>
          <a:noFill/>
          <a:ln w="12368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Freeform 378">
            <a:extLst>
              <a:ext uri="{FF2B5EF4-FFF2-40B4-BE49-F238E27FC236}">
                <a16:creationId xmlns:a16="http://schemas.microsoft.com/office/drawing/2014/main" id="{10D3CCEA-97D6-E682-EA4A-D2C1DA13B463}"/>
              </a:ext>
            </a:extLst>
          </p:cNvPr>
          <p:cNvSpPr/>
          <p:nvPr/>
        </p:nvSpPr>
        <p:spPr>
          <a:xfrm>
            <a:off x="11403301" y="357703"/>
            <a:ext cx="31687" cy="11564"/>
          </a:xfrm>
          <a:custGeom>
            <a:avLst/>
            <a:gdLst>
              <a:gd name="connsiteX0" fmla="*/ 0 w 31687"/>
              <a:gd name="connsiteY0" fmla="*/ 0 h 11564"/>
              <a:gd name="connsiteX1" fmla="*/ 31688 w 31687"/>
              <a:gd name="connsiteY1" fmla="*/ 0 h 1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687" h="11564">
                <a:moveTo>
                  <a:pt x="0" y="0"/>
                </a:moveTo>
                <a:lnTo>
                  <a:pt x="31688" y="0"/>
                </a:lnTo>
              </a:path>
            </a:pathLst>
          </a:custGeom>
          <a:noFill/>
          <a:ln w="12368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4250750F-648D-1E82-9BAB-902038E9E69B}"/>
              </a:ext>
            </a:extLst>
          </p:cNvPr>
          <p:cNvSpPr/>
          <p:nvPr/>
        </p:nvSpPr>
        <p:spPr>
          <a:xfrm>
            <a:off x="12150048" y="6267957"/>
            <a:ext cx="11564" cy="31687"/>
          </a:xfrm>
          <a:custGeom>
            <a:avLst/>
            <a:gdLst>
              <a:gd name="connsiteX0" fmla="*/ 0 w 11564"/>
              <a:gd name="connsiteY0" fmla="*/ 31688 h 31687"/>
              <a:gd name="connsiteX1" fmla="*/ 0 w 11564"/>
              <a:gd name="connsiteY1" fmla="*/ 0 h 3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31687">
                <a:moveTo>
                  <a:pt x="0" y="31688"/>
                </a:moveTo>
                <a:lnTo>
                  <a:pt x="0" y="0"/>
                </a:lnTo>
              </a:path>
            </a:pathLst>
          </a:custGeom>
          <a:noFill/>
          <a:ln w="12368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Freeform 380">
            <a:extLst>
              <a:ext uri="{FF2B5EF4-FFF2-40B4-BE49-F238E27FC236}">
                <a16:creationId xmlns:a16="http://schemas.microsoft.com/office/drawing/2014/main" id="{65C71B18-F6D4-68D2-8A98-CA63DFE3A19D}"/>
              </a:ext>
            </a:extLst>
          </p:cNvPr>
          <p:cNvSpPr/>
          <p:nvPr/>
        </p:nvSpPr>
        <p:spPr>
          <a:xfrm>
            <a:off x="13341929" y="6267957"/>
            <a:ext cx="11564" cy="31687"/>
          </a:xfrm>
          <a:custGeom>
            <a:avLst/>
            <a:gdLst>
              <a:gd name="connsiteX0" fmla="*/ 0 w 11564"/>
              <a:gd name="connsiteY0" fmla="*/ 31688 h 31687"/>
              <a:gd name="connsiteX1" fmla="*/ 0 w 11564"/>
              <a:gd name="connsiteY1" fmla="*/ 0 h 3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31687">
                <a:moveTo>
                  <a:pt x="0" y="31688"/>
                </a:moveTo>
                <a:lnTo>
                  <a:pt x="0" y="0"/>
                </a:lnTo>
              </a:path>
            </a:pathLst>
          </a:custGeom>
          <a:noFill/>
          <a:ln w="12368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Freeform 381">
            <a:extLst>
              <a:ext uri="{FF2B5EF4-FFF2-40B4-BE49-F238E27FC236}">
                <a16:creationId xmlns:a16="http://schemas.microsoft.com/office/drawing/2014/main" id="{B0284849-B690-71D2-69A3-2198F882598E}"/>
              </a:ext>
            </a:extLst>
          </p:cNvPr>
          <p:cNvSpPr/>
          <p:nvPr/>
        </p:nvSpPr>
        <p:spPr>
          <a:xfrm>
            <a:off x="14533810" y="6267957"/>
            <a:ext cx="11564" cy="31687"/>
          </a:xfrm>
          <a:custGeom>
            <a:avLst/>
            <a:gdLst>
              <a:gd name="connsiteX0" fmla="*/ 0 w 11564"/>
              <a:gd name="connsiteY0" fmla="*/ 31688 h 31687"/>
              <a:gd name="connsiteX1" fmla="*/ 0 w 11564"/>
              <a:gd name="connsiteY1" fmla="*/ 0 h 3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31687">
                <a:moveTo>
                  <a:pt x="0" y="31688"/>
                </a:moveTo>
                <a:lnTo>
                  <a:pt x="0" y="0"/>
                </a:lnTo>
              </a:path>
            </a:pathLst>
          </a:custGeom>
          <a:noFill/>
          <a:ln w="12368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Freeform 382">
            <a:extLst>
              <a:ext uri="{FF2B5EF4-FFF2-40B4-BE49-F238E27FC236}">
                <a16:creationId xmlns:a16="http://schemas.microsoft.com/office/drawing/2014/main" id="{F9D6495A-8BFD-509F-699C-2654E062A42D}"/>
              </a:ext>
            </a:extLst>
          </p:cNvPr>
          <p:cNvSpPr/>
          <p:nvPr/>
        </p:nvSpPr>
        <p:spPr>
          <a:xfrm>
            <a:off x="15725576" y="6267957"/>
            <a:ext cx="11564" cy="31687"/>
          </a:xfrm>
          <a:custGeom>
            <a:avLst/>
            <a:gdLst>
              <a:gd name="connsiteX0" fmla="*/ 0 w 11564"/>
              <a:gd name="connsiteY0" fmla="*/ 31688 h 31687"/>
              <a:gd name="connsiteX1" fmla="*/ 0 w 11564"/>
              <a:gd name="connsiteY1" fmla="*/ 0 h 3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64" h="31687">
                <a:moveTo>
                  <a:pt x="0" y="31688"/>
                </a:moveTo>
                <a:lnTo>
                  <a:pt x="0" y="0"/>
                </a:lnTo>
              </a:path>
            </a:pathLst>
          </a:custGeom>
          <a:noFill/>
          <a:ln w="12368" cap="flat">
            <a:solidFill>
              <a:srgbClr val="333333"/>
            </a:solidFill>
            <a:prstDash val="solid"/>
            <a:rou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1E6C5F9E-C941-D85A-53F7-C9FCB7F52A15}"/>
              </a:ext>
            </a:extLst>
          </p:cNvPr>
          <p:cNvSpPr txBox="1"/>
          <p:nvPr/>
        </p:nvSpPr>
        <p:spPr>
          <a:xfrm>
            <a:off x="11966089" y="6247564"/>
            <a:ext cx="28725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2FA1E2EF-3743-DFA5-957E-44B84929700C}"/>
              </a:ext>
            </a:extLst>
          </p:cNvPr>
          <p:cNvSpPr txBox="1"/>
          <p:nvPr/>
        </p:nvSpPr>
        <p:spPr>
          <a:xfrm>
            <a:off x="13077015" y="6247564"/>
            <a:ext cx="3822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11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074D7139-1578-8FFB-79E9-F38A241957A0}"/>
              </a:ext>
            </a:extLst>
          </p:cNvPr>
          <p:cNvSpPr txBox="1"/>
          <p:nvPr/>
        </p:nvSpPr>
        <p:spPr>
          <a:xfrm>
            <a:off x="14349851" y="6247564"/>
            <a:ext cx="28725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1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404EFCC9-9818-2E8C-8A10-91B423E03A39}"/>
              </a:ext>
            </a:extLst>
          </p:cNvPr>
          <p:cNvSpPr txBox="1"/>
          <p:nvPr/>
        </p:nvSpPr>
        <p:spPr>
          <a:xfrm>
            <a:off x="15460662" y="6247564"/>
            <a:ext cx="3822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n/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11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C2AE186C-5FA4-285E-9A00-15B4E35B86EB}"/>
              </a:ext>
            </a:extLst>
          </p:cNvPr>
          <p:cNvSpPr txBox="1"/>
          <p:nvPr/>
        </p:nvSpPr>
        <p:spPr>
          <a:xfrm>
            <a:off x="13701868" y="6421848"/>
            <a:ext cx="5261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Day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46BB29CA-9E00-BF50-B181-F7F156552181}"/>
              </a:ext>
            </a:extLst>
          </p:cNvPr>
          <p:cNvSpPr txBox="1"/>
          <p:nvPr/>
        </p:nvSpPr>
        <p:spPr>
          <a:xfrm rot="16200000">
            <a:off x="10248467" y="3075139"/>
            <a:ext cx="12522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Mean </a:t>
            </a:r>
            <a:r>
              <a:rPr lang="en-US" sz="1600" dirty="0" err="1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Fv</a:t>
            </a:r>
            <a:r>
              <a:rPr lang="en-US" sz="16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/Fm</a:t>
            </a:r>
          </a:p>
        </p:txBody>
      </p: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C8AB9CD7-744B-3D7A-0B86-0FD1DD7BC6BA}"/>
              </a:ext>
            </a:extLst>
          </p:cNvPr>
          <p:cNvGrpSpPr/>
          <p:nvPr/>
        </p:nvGrpSpPr>
        <p:grpSpPr>
          <a:xfrm>
            <a:off x="9012804" y="2309753"/>
            <a:ext cx="1677062" cy="716690"/>
            <a:chOff x="16539438" y="2459589"/>
            <a:chExt cx="1677062" cy="716690"/>
          </a:xfrm>
        </p:grpSpPr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B0B46065-1D3D-2329-4988-899CF1C5290E}"/>
                </a:ext>
              </a:extLst>
            </p:cNvPr>
            <p:cNvSpPr/>
            <p:nvPr/>
          </p:nvSpPr>
          <p:spPr>
            <a:xfrm>
              <a:off x="16630878" y="2937953"/>
              <a:ext cx="199841" cy="199841"/>
            </a:xfrm>
            <a:custGeom>
              <a:avLst/>
              <a:gdLst>
                <a:gd name="connsiteX0" fmla="*/ 0 w 199841"/>
                <a:gd name="connsiteY0" fmla="*/ 0 h 199841"/>
                <a:gd name="connsiteX1" fmla="*/ 199842 w 199841"/>
                <a:gd name="connsiteY1" fmla="*/ 0 h 199841"/>
                <a:gd name="connsiteX2" fmla="*/ 199842 w 199841"/>
                <a:gd name="connsiteY2" fmla="*/ 199842 h 199841"/>
                <a:gd name="connsiteX3" fmla="*/ 0 w 199841"/>
                <a:gd name="connsiteY3" fmla="*/ 199842 h 19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41" h="199841">
                  <a:moveTo>
                    <a:pt x="0" y="0"/>
                  </a:moveTo>
                  <a:lnTo>
                    <a:pt x="199842" y="0"/>
                  </a:lnTo>
                  <a:lnTo>
                    <a:pt x="199842" y="199842"/>
                  </a:lnTo>
                  <a:lnTo>
                    <a:pt x="0" y="199842"/>
                  </a:lnTo>
                  <a:close/>
                </a:path>
              </a:pathLst>
            </a:custGeom>
            <a:solidFill>
              <a:srgbClr val="EBEBEB"/>
            </a:solidFill>
            <a:ln w="12368" cap="rnd">
              <a:noFill/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DD57EDD9-A7D9-E7AA-C5B2-45CDBE4A66C0}"/>
                </a:ext>
              </a:extLst>
            </p:cNvPr>
            <p:cNvSpPr/>
            <p:nvPr/>
          </p:nvSpPr>
          <p:spPr>
            <a:xfrm>
              <a:off x="16730799" y="2953450"/>
              <a:ext cx="11564" cy="168732"/>
            </a:xfrm>
            <a:custGeom>
              <a:avLst/>
              <a:gdLst>
                <a:gd name="connsiteX0" fmla="*/ 0 w 11564"/>
                <a:gd name="connsiteY0" fmla="*/ 168732 h 168732"/>
                <a:gd name="connsiteX1" fmla="*/ 0 w 11564"/>
                <a:gd name="connsiteY1" fmla="*/ 0 h 16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64" h="168732">
                  <a:moveTo>
                    <a:pt x="0" y="168732"/>
                  </a:moveTo>
                  <a:lnTo>
                    <a:pt x="0" y="0"/>
                  </a:lnTo>
                </a:path>
              </a:pathLst>
            </a:custGeom>
            <a:ln w="8207" cap="rnd">
              <a:solidFill>
                <a:srgbClr val="000000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B945D64D-EA78-D289-7174-588AF5AFFBBD}"/>
                </a:ext>
              </a:extLst>
            </p:cNvPr>
            <p:cNvGrpSpPr/>
            <p:nvPr/>
          </p:nvGrpSpPr>
          <p:grpSpPr>
            <a:xfrm>
              <a:off x="16539438" y="2459589"/>
              <a:ext cx="1677062" cy="716690"/>
              <a:chOff x="16539438" y="2459589"/>
              <a:chExt cx="1677062" cy="716690"/>
            </a:xfrm>
          </p:grpSpPr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DEF272EF-06FC-7B46-4DCB-BB593011B801}"/>
                  </a:ext>
                </a:extLst>
              </p:cNvPr>
              <p:cNvSpPr txBox="1"/>
              <p:nvPr/>
            </p:nvSpPr>
            <p:spPr>
              <a:xfrm>
                <a:off x="16539438" y="2459589"/>
                <a:ext cx="1677062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600" dirty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Feeding treatment</a:t>
                </a:r>
              </a:p>
            </p:txBody>
          </p:sp>
          <p:sp>
            <p:nvSpPr>
              <p:cNvPr id="391" name="Freeform 390">
                <a:extLst>
                  <a:ext uri="{FF2B5EF4-FFF2-40B4-BE49-F238E27FC236}">
                    <a16:creationId xmlns:a16="http://schemas.microsoft.com/office/drawing/2014/main" id="{214D6C01-8930-54DC-E021-F2B1A502AB0A}"/>
                  </a:ext>
                </a:extLst>
              </p:cNvPr>
              <p:cNvSpPr/>
              <p:nvPr/>
            </p:nvSpPr>
            <p:spPr>
              <a:xfrm>
                <a:off x="16630878" y="2738111"/>
                <a:ext cx="199841" cy="199841"/>
              </a:xfrm>
              <a:custGeom>
                <a:avLst/>
                <a:gdLst>
                  <a:gd name="connsiteX0" fmla="*/ 0 w 199841"/>
                  <a:gd name="connsiteY0" fmla="*/ 0 h 199841"/>
                  <a:gd name="connsiteX1" fmla="*/ 199842 w 199841"/>
                  <a:gd name="connsiteY1" fmla="*/ 0 h 199841"/>
                  <a:gd name="connsiteX2" fmla="*/ 199842 w 199841"/>
                  <a:gd name="connsiteY2" fmla="*/ 199842 h 199841"/>
                  <a:gd name="connsiteX3" fmla="*/ 0 w 199841"/>
                  <a:gd name="connsiteY3" fmla="*/ 199842 h 199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841" h="199841">
                    <a:moveTo>
                      <a:pt x="0" y="0"/>
                    </a:moveTo>
                    <a:lnTo>
                      <a:pt x="199842" y="0"/>
                    </a:lnTo>
                    <a:lnTo>
                      <a:pt x="199842" y="199842"/>
                    </a:lnTo>
                    <a:lnTo>
                      <a:pt x="0" y="199842"/>
                    </a:lnTo>
                    <a:close/>
                  </a:path>
                </a:pathLst>
              </a:custGeom>
              <a:solidFill>
                <a:srgbClr val="EBEBEB"/>
              </a:solidFill>
              <a:ln w="12368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2" name="Freeform 391">
                <a:extLst>
                  <a:ext uri="{FF2B5EF4-FFF2-40B4-BE49-F238E27FC236}">
                    <a16:creationId xmlns:a16="http://schemas.microsoft.com/office/drawing/2014/main" id="{A386ED53-0C6A-714A-DA15-69B9C9EB8DB8}"/>
                  </a:ext>
                </a:extLst>
              </p:cNvPr>
              <p:cNvSpPr/>
              <p:nvPr/>
            </p:nvSpPr>
            <p:spPr>
              <a:xfrm>
                <a:off x="16671124" y="2778357"/>
                <a:ext cx="119235" cy="119234"/>
              </a:xfrm>
              <a:custGeom>
                <a:avLst/>
                <a:gdLst>
                  <a:gd name="connsiteX0" fmla="*/ 0 w 119235"/>
                  <a:gd name="connsiteY0" fmla="*/ 119234 h 119234"/>
                  <a:gd name="connsiteX1" fmla="*/ 119235 w 119235"/>
                  <a:gd name="connsiteY1" fmla="*/ 119234 h 119234"/>
                  <a:gd name="connsiteX2" fmla="*/ 119235 w 119235"/>
                  <a:gd name="connsiteY2" fmla="*/ 0 h 119234"/>
                  <a:gd name="connsiteX3" fmla="*/ 0 w 119235"/>
                  <a:gd name="connsiteY3" fmla="*/ 0 h 11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235" h="119234">
                    <a:moveTo>
                      <a:pt x="0" y="119234"/>
                    </a:moveTo>
                    <a:lnTo>
                      <a:pt x="119235" y="119234"/>
                    </a:lnTo>
                    <a:lnTo>
                      <a:pt x="1192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8207" cap="rnd">
                <a:noFill/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Freeform 393">
                <a:extLst>
                  <a:ext uri="{FF2B5EF4-FFF2-40B4-BE49-F238E27FC236}">
                    <a16:creationId xmlns:a16="http://schemas.microsoft.com/office/drawing/2014/main" id="{A7D9D39A-EF38-F34B-AD33-7EB7F5435963}"/>
                  </a:ext>
                </a:extLst>
              </p:cNvPr>
              <p:cNvSpPr/>
              <p:nvPr/>
            </p:nvSpPr>
            <p:spPr>
              <a:xfrm>
                <a:off x="16671124" y="2978199"/>
                <a:ext cx="119234" cy="119234"/>
              </a:xfrm>
              <a:custGeom>
                <a:avLst/>
                <a:gdLst>
                  <a:gd name="connsiteX0" fmla="*/ 0 w 119234"/>
                  <a:gd name="connsiteY0" fmla="*/ 119234 h 119234"/>
                  <a:gd name="connsiteX1" fmla="*/ 119235 w 119234"/>
                  <a:gd name="connsiteY1" fmla="*/ 0 h 11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234" h="119234">
                    <a:moveTo>
                      <a:pt x="0" y="119234"/>
                    </a:moveTo>
                    <a:lnTo>
                      <a:pt x="119235" y="0"/>
                    </a:lnTo>
                  </a:path>
                </a:pathLst>
              </a:custGeom>
              <a:ln w="8207" cap="rnd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Freeform 394">
                <a:extLst>
                  <a:ext uri="{FF2B5EF4-FFF2-40B4-BE49-F238E27FC236}">
                    <a16:creationId xmlns:a16="http://schemas.microsoft.com/office/drawing/2014/main" id="{E75548A7-869C-DDCB-D73E-E8F9AA85DBBF}"/>
                  </a:ext>
                </a:extLst>
              </p:cNvPr>
              <p:cNvSpPr/>
              <p:nvPr/>
            </p:nvSpPr>
            <p:spPr>
              <a:xfrm>
                <a:off x="16671124" y="2978199"/>
                <a:ext cx="119234" cy="119234"/>
              </a:xfrm>
              <a:custGeom>
                <a:avLst/>
                <a:gdLst>
                  <a:gd name="connsiteX0" fmla="*/ 0 w 119234"/>
                  <a:gd name="connsiteY0" fmla="*/ 0 h 119234"/>
                  <a:gd name="connsiteX1" fmla="*/ 119235 w 119234"/>
                  <a:gd name="connsiteY1" fmla="*/ 119234 h 11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9234" h="119234">
                    <a:moveTo>
                      <a:pt x="0" y="0"/>
                    </a:moveTo>
                    <a:lnTo>
                      <a:pt x="119235" y="119234"/>
                    </a:lnTo>
                  </a:path>
                </a:pathLst>
              </a:custGeom>
              <a:ln w="8207" cap="rnd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6" name="Freeform 395">
                <a:extLst>
                  <a:ext uri="{FF2B5EF4-FFF2-40B4-BE49-F238E27FC236}">
                    <a16:creationId xmlns:a16="http://schemas.microsoft.com/office/drawing/2014/main" id="{9DE0BE1D-F352-2C6E-653A-724E3E06DFFA}"/>
                  </a:ext>
                </a:extLst>
              </p:cNvPr>
              <p:cNvSpPr/>
              <p:nvPr/>
            </p:nvSpPr>
            <p:spPr>
              <a:xfrm>
                <a:off x="16646375" y="3037874"/>
                <a:ext cx="168732" cy="11564"/>
              </a:xfrm>
              <a:custGeom>
                <a:avLst/>
                <a:gdLst>
                  <a:gd name="connsiteX0" fmla="*/ 0 w 168732"/>
                  <a:gd name="connsiteY0" fmla="*/ 0 h 11564"/>
                  <a:gd name="connsiteX1" fmla="*/ 168732 w 168732"/>
                  <a:gd name="connsiteY1" fmla="*/ 0 h 11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732" h="11564">
                    <a:moveTo>
                      <a:pt x="0" y="0"/>
                    </a:moveTo>
                    <a:lnTo>
                      <a:pt x="168732" y="0"/>
                    </a:lnTo>
                  </a:path>
                </a:pathLst>
              </a:custGeom>
              <a:ln w="8207" cap="rnd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8A3EEB0A-43E4-32A1-47B7-6A27E697375D}"/>
                  </a:ext>
                </a:extLst>
              </p:cNvPr>
              <p:cNvSpPr txBox="1"/>
              <p:nvPr/>
            </p:nvSpPr>
            <p:spPr>
              <a:xfrm>
                <a:off x="16802656" y="2714827"/>
                <a:ext cx="396262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10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Fed</a:t>
                </a: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A5A4E31F-F4E2-5DAB-E77A-789EBCED79BD}"/>
                  </a:ext>
                </a:extLst>
              </p:cNvPr>
              <p:cNvSpPr txBox="1"/>
              <p:nvPr/>
            </p:nvSpPr>
            <p:spPr>
              <a:xfrm>
                <a:off x="16802656" y="2914669"/>
                <a:ext cx="614271" cy="2616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1100" dirty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Starved</a:t>
                </a:r>
              </a:p>
            </p:txBody>
          </p:sp>
        </p:grpSp>
      </p:grpSp>
      <p:sp>
        <p:nvSpPr>
          <p:cNvPr id="424" name="Rectangle 423">
            <a:extLst>
              <a:ext uri="{FF2B5EF4-FFF2-40B4-BE49-F238E27FC236}">
                <a16:creationId xmlns:a16="http://schemas.microsoft.com/office/drawing/2014/main" id="{CD4A2218-CD70-4EEA-000A-5F5232780D09}"/>
              </a:ext>
            </a:extLst>
          </p:cNvPr>
          <p:cNvSpPr/>
          <p:nvPr/>
        </p:nvSpPr>
        <p:spPr>
          <a:xfrm>
            <a:off x="13573207" y="2495641"/>
            <a:ext cx="836395" cy="1830752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AC7BE080-DD20-AB69-8678-E70BDA925648}"/>
              </a:ext>
            </a:extLst>
          </p:cNvPr>
          <p:cNvSpPr/>
          <p:nvPr/>
        </p:nvSpPr>
        <p:spPr>
          <a:xfrm>
            <a:off x="13508492" y="1071837"/>
            <a:ext cx="836395" cy="1830752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4876B9C5-9CAF-FC75-5595-1213B389DBF9}"/>
              </a:ext>
            </a:extLst>
          </p:cNvPr>
          <p:cNvSpPr/>
          <p:nvPr/>
        </p:nvSpPr>
        <p:spPr>
          <a:xfrm>
            <a:off x="14005201" y="252604"/>
            <a:ext cx="2453041" cy="6006821"/>
          </a:xfrm>
          <a:prstGeom prst="rect">
            <a:avLst/>
          </a:prstGeom>
          <a:solidFill>
            <a:srgbClr val="148133">
              <a:alpha val="1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5717CF4E-69D0-097C-E12A-AA2FB556E810}"/>
              </a:ext>
            </a:extLst>
          </p:cNvPr>
          <p:cNvSpPr txBox="1"/>
          <p:nvPr/>
        </p:nvSpPr>
        <p:spPr>
          <a:xfrm>
            <a:off x="4109060" y="339256"/>
            <a:ext cx="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A.)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E2CBB810-45BA-0C6C-AA96-C30ADF568D7E}"/>
              </a:ext>
            </a:extLst>
          </p:cNvPr>
          <p:cNvSpPr txBox="1"/>
          <p:nvPr/>
        </p:nvSpPr>
        <p:spPr>
          <a:xfrm>
            <a:off x="11565060" y="287441"/>
            <a:ext cx="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B.)</a:t>
            </a:r>
          </a:p>
        </p:txBody>
      </p:sp>
    </p:spTree>
    <p:extLst>
      <p:ext uri="{BB962C8B-B14F-4D97-AF65-F5344CB8AC3E}">
        <p14:creationId xmlns:p14="http://schemas.microsoft.com/office/powerpoint/2010/main" val="313581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EA88F-2307-0178-3BA6-1C0656B98489}"/>
              </a:ext>
            </a:extLst>
          </p:cNvPr>
          <p:cNvSpPr txBox="1"/>
          <p:nvPr/>
        </p:nvSpPr>
        <p:spPr>
          <a:xfrm>
            <a:off x="4607450" y="1462712"/>
            <a:ext cx="75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8B764-6DFC-F138-8162-DC4307A9A207}"/>
              </a:ext>
            </a:extLst>
          </p:cNvPr>
          <p:cNvSpPr txBox="1"/>
          <p:nvPr/>
        </p:nvSpPr>
        <p:spPr>
          <a:xfrm>
            <a:off x="6563835" y="1488559"/>
            <a:ext cx="75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30°C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5F877-705A-7A0E-50C2-67EDCE0BD4DA}"/>
              </a:ext>
            </a:extLst>
          </p:cNvPr>
          <p:cNvSpPr txBox="1"/>
          <p:nvPr/>
        </p:nvSpPr>
        <p:spPr>
          <a:xfrm>
            <a:off x="7949612" y="1499191"/>
            <a:ext cx="131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Symbiotic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C226B-0AD8-1AAE-6C22-85B8A5B35591}"/>
              </a:ext>
            </a:extLst>
          </p:cNvPr>
          <p:cNvSpPr txBox="1"/>
          <p:nvPr/>
        </p:nvSpPr>
        <p:spPr>
          <a:xfrm>
            <a:off x="9838661" y="1499191"/>
            <a:ext cx="131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F54F2-52CA-21F1-ACD0-5F213608379F}"/>
              </a:ext>
            </a:extLst>
          </p:cNvPr>
          <p:cNvSpPr txBox="1"/>
          <p:nvPr/>
        </p:nvSpPr>
        <p:spPr>
          <a:xfrm>
            <a:off x="11656682" y="1490282"/>
            <a:ext cx="119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coli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37D55F4-CA81-D8E1-BE0C-47AAE1B6401E}"/>
              </a:ext>
            </a:extLst>
          </p:cNvPr>
          <p:cNvSpPr/>
          <p:nvPr/>
        </p:nvSpPr>
        <p:spPr>
          <a:xfrm rot="16200000">
            <a:off x="7442862" y="-1693234"/>
            <a:ext cx="457200" cy="5906385"/>
          </a:xfrm>
          <a:prstGeom prst="rightBrac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D7CEE-1EA3-E20E-FAA2-30C60A7F7FC6}"/>
              </a:ext>
            </a:extLst>
          </p:cNvPr>
          <p:cNvSpPr txBox="1"/>
          <p:nvPr/>
        </p:nvSpPr>
        <p:spPr>
          <a:xfrm>
            <a:off x="5894909" y="4270315"/>
            <a:ext cx="187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Respiration rate</a:t>
            </a:r>
          </a:p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Polyp extension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522D9AB-BB0B-064E-475B-891466D7D00F}"/>
              </a:ext>
            </a:extLst>
          </p:cNvPr>
          <p:cNvSpPr/>
          <p:nvPr/>
        </p:nvSpPr>
        <p:spPr>
          <a:xfrm rot="16200000">
            <a:off x="11779847" y="655475"/>
            <a:ext cx="457200" cy="1118189"/>
          </a:xfrm>
          <a:prstGeom prst="rightBrac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16EF1-263B-7ACB-444E-2DD24AB33809}"/>
              </a:ext>
            </a:extLst>
          </p:cNvPr>
          <p:cNvSpPr txBox="1"/>
          <p:nvPr/>
        </p:nvSpPr>
        <p:spPr>
          <a:xfrm>
            <a:off x="10474746" y="584220"/>
            <a:ext cx="304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4-hour acute challenge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EE661F-9B3B-B2EB-B615-4B1B32A7D62D}"/>
              </a:ext>
            </a:extLst>
          </p:cNvPr>
          <p:cNvCxnSpPr>
            <a:cxnSpLocks/>
          </p:cNvCxnSpPr>
          <p:nvPr/>
        </p:nvCxnSpPr>
        <p:spPr>
          <a:xfrm>
            <a:off x="6695479" y="1881250"/>
            <a:ext cx="1011302" cy="1178009"/>
          </a:xfrm>
          <a:prstGeom prst="straightConnector1">
            <a:avLst/>
          </a:prstGeom>
          <a:ln w="57150">
            <a:solidFill>
              <a:srgbClr val="52C12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D7BA5C-7E3A-A65A-9668-7C779829C294}"/>
              </a:ext>
            </a:extLst>
          </p:cNvPr>
          <p:cNvSpPr txBox="1"/>
          <p:nvPr/>
        </p:nvSpPr>
        <p:spPr>
          <a:xfrm>
            <a:off x="5638994" y="644151"/>
            <a:ext cx="399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12-day experimental condition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2279CD-7E01-2BDD-BEB8-03B1CFEAB2F3}"/>
              </a:ext>
            </a:extLst>
          </p:cNvPr>
          <p:cNvCxnSpPr>
            <a:cxnSpLocks/>
          </p:cNvCxnSpPr>
          <p:nvPr/>
        </p:nvCxnSpPr>
        <p:spPr>
          <a:xfrm flipH="1">
            <a:off x="7706782" y="1895093"/>
            <a:ext cx="1011302" cy="1178009"/>
          </a:xfrm>
          <a:prstGeom prst="straightConnector1">
            <a:avLst/>
          </a:prstGeom>
          <a:ln w="57150">
            <a:solidFill>
              <a:srgbClr val="52C12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A63489-5D5A-FA58-929E-6892AA9BD0F5}"/>
              </a:ext>
            </a:extLst>
          </p:cNvPr>
          <p:cNvSpPr txBox="1"/>
          <p:nvPr/>
        </p:nvSpPr>
        <p:spPr>
          <a:xfrm>
            <a:off x="6767243" y="3015887"/>
            <a:ext cx="1879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Photo efficiency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Polyp extension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DDE9EF-6B98-4147-BE4A-684C6CA81090}"/>
              </a:ext>
            </a:extLst>
          </p:cNvPr>
          <p:cNvSpPr txBox="1"/>
          <p:nvPr/>
        </p:nvSpPr>
        <p:spPr>
          <a:xfrm>
            <a:off x="11656681" y="4224148"/>
            <a:ext cx="114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effect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877E94-6C03-21C6-291F-7088854E0B56}"/>
              </a:ext>
            </a:extLst>
          </p:cNvPr>
          <p:cNvCxnSpPr>
            <a:cxnSpLocks/>
          </p:cNvCxnSpPr>
          <p:nvPr/>
        </p:nvCxnSpPr>
        <p:spPr>
          <a:xfrm>
            <a:off x="4898781" y="1917000"/>
            <a:ext cx="8771717" cy="93252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9FD44F-F185-2DDD-CB33-2C8D8066FDF4}"/>
              </a:ext>
            </a:extLst>
          </p:cNvPr>
          <p:cNvSpPr txBox="1"/>
          <p:nvPr/>
        </p:nvSpPr>
        <p:spPr>
          <a:xfrm>
            <a:off x="4335813" y="4228086"/>
            <a:ext cx="133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Mortality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520F54-2C45-472E-6ADE-666D9B96BAB4}"/>
              </a:ext>
            </a:extLst>
          </p:cNvPr>
          <p:cNvSpPr txBox="1"/>
          <p:nvPr/>
        </p:nvSpPr>
        <p:spPr>
          <a:xfrm>
            <a:off x="7958734" y="4236270"/>
            <a:ext cx="1675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Photo efficiency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823E5-4440-9E59-70BD-6E4ED3FC630F}"/>
              </a:ext>
            </a:extLst>
          </p:cNvPr>
          <p:cNvSpPr txBox="1"/>
          <p:nvPr/>
        </p:nvSpPr>
        <p:spPr>
          <a:xfrm>
            <a:off x="10003527" y="4256416"/>
            <a:ext cx="114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effect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9E2774-AA32-1AE9-B2A6-593EE72A675F}"/>
              </a:ext>
            </a:extLst>
          </p:cNvPr>
          <p:cNvCxnSpPr>
            <a:cxnSpLocks/>
          </p:cNvCxnSpPr>
          <p:nvPr/>
        </p:nvCxnSpPr>
        <p:spPr>
          <a:xfrm>
            <a:off x="6704295" y="1923659"/>
            <a:ext cx="6966202" cy="93389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388EA39-0F3A-7E39-2C18-8E15625924AB}"/>
              </a:ext>
            </a:extLst>
          </p:cNvPr>
          <p:cNvCxnSpPr>
            <a:cxnSpLocks/>
          </p:cNvCxnSpPr>
          <p:nvPr/>
        </p:nvCxnSpPr>
        <p:spPr>
          <a:xfrm>
            <a:off x="8718085" y="1934291"/>
            <a:ext cx="4952413" cy="92326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0BAD53-A06A-D260-2032-F8E5D7B4B8F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494041" y="1899301"/>
            <a:ext cx="3176456" cy="95825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E71F77-D3CB-FB01-D789-B843D1D4404D}"/>
              </a:ext>
            </a:extLst>
          </p:cNvPr>
          <p:cNvCxnSpPr>
            <a:cxnSpLocks/>
          </p:cNvCxnSpPr>
          <p:nvPr/>
        </p:nvCxnSpPr>
        <p:spPr>
          <a:xfrm>
            <a:off x="12105959" y="1895091"/>
            <a:ext cx="1533974" cy="101005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3CA937C-87DF-650F-ED67-28BFD74CEDE4}"/>
              </a:ext>
            </a:extLst>
          </p:cNvPr>
          <p:cNvSpPr txBox="1"/>
          <p:nvPr/>
        </p:nvSpPr>
        <p:spPr>
          <a:xfrm>
            <a:off x="7272280" y="2219734"/>
            <a:ext cx="939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30°C x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921CB6-16B4-6377-2F03-AD4DE89DE6B0}"/>
              </a:ext>
            </a:extLst>
          </p:cNvPr>
          <p:cNvCxnSpPr>
            <a:cxnSpLocks/>
          </p:cNvCxnSpPr>
          <p:nvPr/>
        </p:nvCxnSpPr>
        <p:spPr>
          <a:xfrm>
            <a:off x="4898780" y="1895092"/>
            <a:ext cx="0" cy="23263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F6F4BF-4A85-6C1D-F672-4507429878CF}"/>
              </a:ext>
            </a:extLst>
          </p:cNvPr>
          <p:cNvCxnSpPr>
            <a:cxnSpLocks/>
          </p:cNvCxnSpPr>
          <p:nvPr/>
        </p:nvCxnSpPr>
        <p:spPr>
          <a:xfrm>
            <a:off x="6700361" y="1882321"/>
            <a:ext cx="0" cy="23263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FA9010-B270-3737-5E5E-0B94BA6198DE}"/>
              </a:ext>
            </a:extLst>
          </p:cNvPr>
          <p:cNvCxnSpPr>
            <a:cxnSpLocks/>
          </p:cNvCxnSpPr>
          <p:nvPr/>
        </p:nvCxnSpPr>
        <p:spPr>
          <a:xfrm>
            <a:off x="8718084" y="1895093"/>
            <a:ext cx="0" cy="23263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4904D1-254A-0A5E-EC80-93AA8C80EAB5}"/>
              </a:ext>
            </a:extLst>
          </p:cNvPr>
          <p:cNvCxnSpPr>
            <a:cxnSpLocks/>
          </p:cNvCxnSpPr>
          <p:nvPr/>
        </p:nvCxnSpPr>
        <p:spPr>
          <a:xfrm>
            <a:off x="10541421" y="1881250"/>
            <a:ext cx="0" cy="23263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82F47-3813-DA8F-4573-716FB0271D52}"/>
              </a:ext>
            </a:extLst>
          </p:cNvPr>
          <p:cNvCxnSpPr>
            <a:cxnSpLocks/>
          </p:cNvCxnSpPr>
          <p:nvPr/>
        </p:nvCxnSpPr>
        <p:spPr>
          <a:xfrm>
            <a:off x="12105959" y="1862823"/>
            <a:ext cx="0" cy="23263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riangle 81">
            <a:extLst>
              <a:ext uri="{FF2B5EF4-FFF2-40B4-BE49-F238E27FC236}">
                <a16:creationId xmlns:a16="http://schemas.microsoft.com/office/drawing/2014/main" id="{B53647B8-8C3F-B7D4-8E02-CE93836F165C}"/>
              </a:ext>
            </a:extLst>
          </p:cNvPr>
          <p:cNvSpPr/>
          <p:nvPr/>
        </p:nvSpPr>
        <p:spPr>
          <a:xfrm rot="6276220">
            <a:off x="13430713" y="2709720"/>
            <a:ext cx="277826" cy="274320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B4AFA44-6C62-3E99-51F0-76D48577252D}"/>
              </a:ext>
            </a:extLst>
          </p:cNvPr>
          <p:cNvSpPr txBox="1"/>
          <p:nvPr/>
        </p:nvSpPr>
        <p:spPr>
          <a:xfrm>
            <a:off x="13639934" y="2672941"/>
            <a:ext cx="1334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Respiration rate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</TotalTime>
  <Words>194</Words>
  <Application>Microsoft Macintosh PowerPoint</Application>
  <PresentationFormat>Custom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Fleming, Caroline</dc:creator>
  <cp:lastModifiedBy>Fleming, Caroline</cp:lastModifiedBy>
  <cp:revision>6</cp:revision>
  <dcterms:created xsi:type="dcterms:W3CDTF">2024-09-04T18:21:10Z</dcterms:created>
  <dcterms:modified xsi:type="dcterms:W3CDTF">2024-09-05T00:38:46Z</dcterms:modified>
</cp:coreProperties>
</file>