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0"/>
  </p:notesMasterIdLst>
  <p:sldIdLst>
    <p:sldId id="262" r:id="rId2"/>
    <p:sldId id="276" r:id="rId3"/>
    <p:sldId id="260" r:id="rId4"/>
    <p:sldId id="275" r:id="rId5"/>
    <p:sldId id="267" r:id="rId6"/>
    <p:sldId id="261" r:id="rId7"/>
    <p:sldId id="263" r:id="rId8"/>
    <p:sldId id="274" r:id="rId9"/>
    <p:sldId id="258" r:id="rId10"/>
    <p:sldId id="265" r:id="rId11"/>
    <p:sldId id="266" r:id="rId12"/>
    <p:sldId id="264" r:id="rId13"/>
    <p:sldId id="268" r:id="rId14"/>
    <p:sldId id="269" r:id="rId15"/>
    <p:sldId id="270" r:id="rId16"/>
    <p:sldId id="271" r:id="rId17"/>
    <p:sldId id="272" r:id="rId18"/>
    <p:sldId id="273" r:id="rId19"/>
  </p:sldIdLst>
  <p:sldSz cx="36576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F2833F"/>
    <a:srgbClr val="FF6B23"/>
    <a:srgbClr val="CFE2CF"/>
    <a:srgbClr val="3B3B3B"/>
    <a:srgbClr val="E5E5E5"/>
    <a:srgbClr val="148133"/>
    <a:srgbClr val="EBEBEB"/>
    <a:srgbClr val="52C12B"/>
    <a:srgbClr val="F7FF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76"/>
    <p:restoredTop sz="93599"/>
  </p:normalViewPr>
  <p:slideViewPr>
    <p:cSldViewPr snapToGrid="0">
      <p:cViewPr>
        <p:scale>
          <a:sx n="120" d="100"/>
          <a:sy n="120" d="100"/>
        </p:scale>
        <p:origin x="-8768" y="-3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CB9E61-D85B-844A-8EF6-9D3458A43980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D5A255-A2B7-9747-A15F-4ECF908B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30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192197-7ED8-51AA-EADB-376EC8494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371E88-4CE6-7713-6D43-3DF9E7C375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42900" y="1143000"/>
            <a:ext cx="61722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296FE6-E213-6C1A-5FDC-3599B3E782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685152-C833-3061-A60F-C8441FF890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5A255-A2B7-9747-A15F-4ECF908BA4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50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1143000"/>
            <a:ext cx="61722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5A255-A2B7-9747-A15F-4ECF908BA4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41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1143000"/>
            <a:ext cx="61722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5A255-A2B7-9747-A15F-4ECF908BA4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78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2992968"/>
            <a:ext cx="27432000" cy="6366933"/>
          </a:xfrm>
        </p:spPr>
        <p:txBody>
          <a:bodyPr anchor="b"/>
          <a:lstStyle>
            <a:lvl1pPr algn="ctr"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9605435"/>
            <a:ext cx="27432000" cy="4415365"/>
          </a:xfrm>
        </p:spPr>
        <p:txBody>
          <a:bodyPr/>
          <a:lstStyle>
            <a:lvl1pPr marL="0" indent="0" algn="ctr">
              <a:buNone/>
              <a:defRPr sz="6400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6627-9E05-F64F-A978-692237CD2630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2C7-A18F-454A-B623-CEF7E178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35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6627-9E05-F64F-A978-692237CD2630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2C7-A18F-454A-B623-CEF7E178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00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0" y="973666"/>
            <a:ext cx="788670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0" y="973666"/>
            <a:ext cx="23202900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6627-9E05-F64F-A978-692237CD2630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2C7-A18F-454A-B623-CEF7E178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3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6627-9E05-F64F-A978-692237CD2630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2C7-A18F-454A-B623-CEF7E178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386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0" y="4559303"/>
            <a:ext cx="31546800" cy="7607299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0" y="12238569"/>
            <a:ext cx="31546800" cy="4000499"/>
          </a:xfrm>
        </p:spPr>
        <p:txBody>
          <a:bodyPr/>
          <a:lstStyle>
            <a:lvl1pPr marL="0" indent="0">
              <a:buNone/>
              <a:defRPr sz="6400">
                <a:solidFill>
                  <a:schemeClr val="tx1">
                    <a:tint val="82000"/>
                  </a:schemeClr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82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82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82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82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82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82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6627-9E05-F64F-A978-692237CD2630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2C7-A18F-454A-B623-CEF7E178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4868333"/>
            <a:ext cx="155448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4868333"/>
            <a:ext cx="155448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6627-9E05-F64F-A978-692237CD2630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2C7-A18F-454A-B623-CEF7E178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58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973668"/>
            <a:ext cx="315468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6" y="4483101"/>
            <a:ext cx="15473361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6" y="6680200"/>
            <a:ext cx="15473361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0" y="4483101"/>
            <a:ext cx="15549564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0" y="6680200"/>
            <a:ext cx="15549564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6627-9E05-F64F-A978-692237CD2630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2C7-A18F-454A-B623-CEF7E178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51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6627-9E05-F64F-A978-692237CD2630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2C7-A18F-454A-B623-CEF7E178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27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6627-9E05-F64F-A978-692237CD2630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2C7-A18F-454A-B623-CEF7E178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88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6" y="1219200"/>
            <a:ext cx="11796711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2633135"/>
            <a:ext cx="18516600" cy="12996333"/>
          </a:xfrm>
        </p:spPr>
        <p:txBody>
          <a:bodyPr/>
          <a:lstStyle>
            <a:lvl1pPr>
              <a:defRPr sz="8533"/>
            </a:lvl1pPr>
            <a:lvl2pPr>
              <a:defRPr sz="7467"/>
            </a:lvl2pPr>
            <a:lvl3pPr>
              <a:defRPr sz="6400"/>
            </a:lvl3pPr>
            <a:lvl4pPr>
              <a:defRPr sz="5333"/>
            </a:lvl4pPr>
            <a:lvl5pPr>
              <a:defRPr sz="5333"/>
            </a:lvl5pPr>
            <a:lvl6pPr>
              <a:defRPr sz="5333"/>
            </a:lvl6pPr>
            <a:lvl7pPr>
              <a:defRPr sz="5333"/>
            </a:lvl7pPr>
            <a:lvl8pPr>
              <a:defRPr sz="5333"/>
            </a:lvl8pPr>
            <a:lvl9pPr>
              <a:defRPr sz="5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6" y="5486400"/>
            <a:ext cx="11796711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6627-9E05-F64F-A978-692237CD2630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2C7-A18F-454A-B623-CEF7E178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38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6" y="1219200"/>
            <a:ext cx="11796711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2633135"/>
            <a:ext cx="18516600" cy="12996333"/>
          </a:xfrm>
        </p:spPr>
        <p:txBody>
          <a:bodyPr anchor="t"/>
          <a:lstStyle>
            <a:lvl1pPr marL="0" indent="0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6" y="5486400"/>
            <a:ext cx="11796711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76627-9E05-F64F-A978-692237CD2630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032C7-A18F-454A-B623-CEF7E178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94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3668"/>
            <a:ext cx="315468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4868333"/>
            <a:ext cx="315468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16950268"/>
            <a:ext cx="82296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176627-9E05-F64F-A978-692237CD2630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16950268"/>
            <a:ext cx="123444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16950268"/>
            <a:ext cx="82296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9032C7-A18F-454A-B623-CEF7E178E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22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438430" rtl="0" eaLnBrk="1" latinLnBrk="0" hangingPunct="1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a number of different levels of temperature&#10;&#10;Description automatically generated with medium confidence">
            <a:extLst>
              <a:ext uri="{FF2B5EF4-FFF2-40B4-BE49-F238E27FC236}">
                <a16:creationId xmlns:a16="http://schemas.microsoft.com/office/drawing/2014/main" id="{06AD32C1-38C1-2C69-0469-204E6336BE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631"/>
          <a:stretch/>
        </p:blipFill>
        <p:spPr>
          <a:xfrm>
            <a:off x="11163299" y="3505200"/>
            <a:ext cx="13468214" cy="8763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23DD90-BA99-9852-E00E-F9D9577167F3}"/>
              </a:ext>
            </a:extLst>
          </p:cNvPr>
          <p:cNvSpPr txBox="1"/>
          <p:nvPr/>
        </p:nvSpPr>
        <p:spPr>
          <a:xfrm rot="16200000">
            <a:off x="6153126" y="7814281"/>
            <a:ext cx="8904659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polyp extension score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4800F3-93C2-14B5-BD42-8D8D72982070}"/>
              </a:ext>
            </a:extLst>
          </p:cNvPr>
          <p:cNvSpPr txBox="1"/>
          <p:nvPr/>
        </p:nvSpPr>
        <p:spPr>
          <a:xfrm>
            <a:off x="12014521" y="12427033"/>
            <a:ext cx="8904659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 of experiment</a:t>
            </a:r>
          </a:p>
        </p:txBody>
      </p:sp>
      <p:pic>
        <p:nvPicPr>
          <p:cNvPr id="10" name="Picture 9" descr="A graph of a number of different levels of temperature&#10;&#10;Description automatically generated with medium confidence">
            <a:extLst>
              <a:ext uri="{FF2B5EF4-FFF2-40B4-BE49-F238E27FC236}">
                <a16:creationId xmlns:a16="http://schemas.microsoft.com/office/drawing/2014/main" id="{67A79C09-97FC-93F0-0A2B-6BF5F45054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7809" t="34108" b="33392"/>
          <a:stretch/>
        </p:blipFill>
        <p:spPr>
          <a:xfrm>
            <a:off x="21784569" y="6191180"/>
            <a:ext cx="3393898" cy="339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343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DBB9BE-BB26-8BDE-CFE8-C2C0BD919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585" b="1429"/>
          <a:stretch/>
        </p:blipFill>
        <p:spPr>
          <a:xfrm>
            <a:off x="13182956" y="204516"/>
            <a:ext cx="9905644" cy="1782745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E3E583-2C5F-154C-D5F3-BE89E05C76B8}"/>
              </a:ext>
            </a:extLst>
          </p:cNvPr>
          <p:cNvSpPr txBox="1"/>
          <p:nvPr/>
        </p:nvSpPr>
        <p:spPr>
          <a:xfrm rot="16200000">
            <a:off x="12162679" y="8882389"/>
            <a:ext cx="212622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Covariates</a:t>
            </a:r>
          </a:p>
        </p:txBody>
      </p:sp>
    </p:spTree>
    <p:extLst>
      <p:ext uri="{BB962C8B-B14F-4D97-AF65-F5344CB8AC3E}">
        <p14:creationId xmlns:p14="http://schemas.microsoft.com/office/powerpoint/2010/main" val="1481645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9836EE-346B-587E-A099-E096E9998A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879" b="1194"/>
          <a:stretch/>
        </p:blipFill>
        <p:spPr>
          <a:xfrm>
            <a:off x="12410969" y="179346"/>
            <a:ext cx="10068031" cy="1810865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3942F7-DFFD-B292-5CD1-7E85C4E87777}"/>
              </a:ext>
            </a:extLst>
          </p:cNvPr>
          <p:cNvSpPr txBox="1"/>
          <p:nvPr/>
        </p:nvSpPr>
        <p:spPr>
          <a:xfrm rot="16200000">
            <a:off x="11640244" y="8972061"/>
            <a:ext cx="212622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Covariates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3884AF-8246-08A9-4907-B45DEE3949FB}"/>
              </a:ext>
            </a:extLst>
          </p:cNvPr>
          <p:cNvSpPr txBox="1"/>
          <p:nvPr/>
        </p:nvSpPr>
        <p:spPr>
          <a:xfrm>
            <a:off x="23647400" y="7162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PAM delta</a:t>
            </a:r>
          </a:p>
        </p:txBody>
      </p:sp>
    </p:spTree>
    <p:extLst>
      <p:ext uri="{BB962C8B-B14F-4D97-AF65-F5344CB8AC3E}">
        <p14:creationId xmlns:p14="http://schemas.microsoft.com/office/powerpoint/2010/main" val="2142290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01337A-54D1-46E9-B68A-EB135F8FB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3133" b="1423"/>
          <a:stretch/>
        </p:blipFill>
        <p:spPr>
          <a:xfrm>
            <a:off x="12515320" y="284404"/>
            <a:ext cx="12376680" cy="1771919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C734C9-2CA4-37B3-45F9-59303E9A6F03}"/>
              </a:ext>
            </a:extLst>
          </p:cNvPr>
          <p:cNvSpPr txBox="1"/>
          <p:nvPr/>
        </p:nvSpPr>
        <p:spPr>
          <a:xfrm rot="16200000">
            <a:off x="11640244" y="8972061"/>
            <a:ext cx="212622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Covariates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9E3BD-B260-F1FF-9E05-BD386F3A7BA3}"/>
              </a:ext>
            </a:extLst>
          </p:cNvPr>
          <p:cNvSpPr txBox="1"/>
          <p:nvPr/>
        </p:nvSpPr>
        <p:spPr>
          <a:xfrm>
            <a:off x="25793700" y="71882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RGB delta</a:t>
            </a:r>
          </a:p>
        </p:txBody>
      </p:sp>
    </p:spTree>
    <p:extLst>
      <p:ext uri="{BB962C8B-B14F-4D97-AF65-F5344CB8AC3E}">
        <p14:creationId xmlns:p14="http://schemas.microsoft.com/office/powerpoint/2010/main" val="2089551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686AE-C94D-75FB-FA73-54238A454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EEF256-EF82-BB60-D0BD-B8A711EE66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4986527"/>
              </p:ext>
            </p:extLst>
          </p:nvPr>
        </p:nvGraphicFramePr>
        <p:xfrm>
          <a:off x="12830992" y="8006646"/>
          <a:ext cx="11544301" cy="6842760"/>
        </p:xfrm>
        <a:graphic>
          <a:graphicData uri="http://schemas.openxmlformats.org/drawingml/2006/table">
            <a:tbl>
              <a:tblPr/>
              <a:tblGrid>
                <a:gridCol w="2427968">
                  <a:extLst>
                    <a:ext uri="{9D8B030D-6E8A-4147-A177-3AD203B41FA5}">
                      <a16:colId xmlns:a16="http://schemas.microsoft.com/office/drawing/2014/main" val="599401109"/>
                    </a:ext>
                  </a:extLst>
                </a:gridCol>
                <a:gridCol w="4718504">
                  <a:extLst>
                    <a:ext uri="{9D8B030D-6E8A-4147-A177-3AD203B41FA5}">
                      <a16:colId xmlns:a16="http://schemas.microsoft.com/office/drawing/2014/main" val="4146148392"/>
                    </a:ext>
                  </a:extLst>
                </a:gridCol>
                <a:gridCol w="4397829">
                  <a:extLst>
                    <a:ext uri="{9D8B030D-6E8A-4147-A177-3AD203B41FA5}">
                      <a16:colId xmlns:a16="http://schemas.microsoft.com/office/drawing/2014/main" val="1550844100"/>
                    </a:ext>
                  </a:extLst>
                </a:gridCol>
              </a:tblGrid>
              <a:tr h="1194445"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solidFill>
                            <a:srgbClr val="1155CC"/>
                          </a:solidFill>
                          <a:effectLst/>
                          <a:latin typeface="Times New Roman" panose="02020603050405020304" pitchFamily="18" charset="0"/>
                        </a:rPr>
                        <a:t>20°C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solidFill>
                            <a:srgbClr val="990000"/>
                          </a:solidFill>
                          <a:effectLst/>
                          <a:latin typeface="Times New Roman" panose="02020603050405020304" pitchFamily="18" charset="0"/>
                        </a:rPr>
                        <a:t>29°C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005583"/>
                  </a:ext>
                </a:extLst>
              </a:tr>
              <a:tr h="27407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Elevated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8 - </a:t>
                      </a:r>
                      <a:r>
                        <a:rPr lang="en-US" sz="1700" b="1" i="0" u="none" strike="noStrike">
                          <a:solidFill>
                            <a:srgbClr val="38761D"/>
                          </a:solidFill>
                          <a:effectLst/>
                          <a:latin typeface="Times New Roman" panose="02020603050405020304" pitchFamily="18" charset="0"/>
                        </a:rPr>
                        <a:t>Fed</a:t>
                      </a:r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700" b="1" i="0" u="none" strike="noStrike">
                          <a:solidFill>
                            <a:srgbClr val="666666"/>
                          </a:solidFill>
                          <a:effectLst/>
                          <a:latin typeface="Times New Roman" panose="02020603050405020304" pitchFamily="18" charset="0"/>
                        </a:rPr>
                        <a:t>Apo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5 - Starved </a:t>
                      </a:r>
                      <a:r>
                        <a:rPr lang="en-US" sz="1700" b="1" i="0" u="none" strike="noStrike">
                          <a:solidFill>
                            <a:srgbClr val="666666"/>
                          </a:solidFill>
                          <a:effectLst/>
                          <a:latin typeface="Times New Roman" panose="02020603050405020304" pitchFamily="18" charset="0"/>
                        </a:rPr>
                        <a:t>Apo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>
                          <a:effectLst/>
                        </a:rPr>
                      </a:br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7 - </a:t>
                      </a:r>
                      <a:r>
                        <a:rPr lang="en-US" sz="1700" b="1" i="0" u="none" strike="noStrike">
                          <a:solidFill>
                            <a:srgbClr val="38761D"/>
                          </a:solidFill>
                          <a:effectLst/>
                          <a:latin typeface="Times New Roman" panose="02020603050405020304" pitchFamily="18" charset="0"/>
                        </a:rPr>
                        <a:t>Fed</a:t>
                      </a:r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700" b="1" i="0" u="none" strike="noStrike">
                          <a:solidFill>
                            <a:srgbClr val="783F04"/>
                          </a:solidFill>
                          <a:effectLst/>
                          <a:latin typeface="Times New Roman" panose="02020603050405020304" pitchFamily="18" charset="0"/>
                        </a:rPr>
                        <a:t>Sym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5 - Starved </a:t>
                      </a:r>
                      <a:r>
                        <a:rPr lang="en-US" sz="1700" b="1" i="0" u="none" strike="noStrike">
                          <a:solidFill>
                            <a:srgbClr val="783F04"/>
                          </a:solidFill>
                          <a:effectLst/>
                          <a:latin typeface="Times New Roman" panose="02020603050405020304" pitchFamily="18" charset="0"/>
                        </a:rPr>
                        <a:t>Sym</a:t>
                      </a:r>
                      <a:endParaRPr lang="en-US">
                        <a:effectLst/>
                      </a:endParaRPr>
                    </a:p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0 - </a:t>
                      </a:r>
                      <a:r>
                        <a:rPr lang="en-US" sz="1700" b="1" i="0" u="none" strike="noStrike">
                          <a:solidFill>
                            <a:srgbClr val="38761D"/>
                          </a:solidFill>
                          <a:effectLst/>
                          <a:latin typeface="Times New Roman" panose="02020603050405020304" pitchFamily="18" charset="0"/>
                        </a:rPr>
                        <a:t>Fed</a:t>
                      </a:r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700" b="1" i="0" u="none" strike="noStrike">
                          <a:solidFill>
                            <a:srgbClr val="666666"/>
                          </a:solidFill>
                          <a:effectLst/>
                          <a:latin typeface="Times New Roman" panose="02020603050405020304" pitchFamily="18" charset="0"/>
                        </a:rPr>
                        <a:t>Apo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0 - Starved </a:t>
                      </a:r>
                      <a:r>
                        <a:rPr lang="en-US" sz="1700" b="1" i="0" u="none" strike="noStrike">
                          <a:solidFill>
                            <a:srgbClr val="666666"/>
                          </a:solidFill>
                          <a:effectLst/>
                          <a:latin typeface="Times New Roman" panose="02020603050405020304" pitchFamily="18" charset="0"/>
                        </a:rPr>
                        <a:t>Apo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>
                          <a:effectLst/>
                        </a:rPr>
                      </a:br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0 - </a:t>
                      </a:r>
                      <a:r>
                        <a:rPr lang="en-US" sz="1700" b="1" i="0" u="none" strike="noStrike">
                          <a:solidFill>
                            <a:srgbClr val="38761D"/>
                          </a:solidFill>
                          <a:effectLst/>
                          <a:latin typeface="Times New Roman" panose="02020603050405020304" pitchFamily="18" charset="0"/>
                        </a:rPr>
                        <a:t>Fed</a:t>
                      </a:r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700" b="1" i="0" u="none" strike="noStrike">
                          <a:solidFill>
                            <a:srgbClr val="783F04"/>
                          </a:solidFill>
                          <a:effectLst/>
                          <a:latin typeface="Times New Roman" panose="02020603050405020304" pitchFamily="18" charset="0"/>
                        </a:rPr>
                        <a:t>Sym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0 - Starved </a:t>
                      </a:r>
                      <a:r>
                        <a:rPr lang="en-US" sz="1700" b="1" i="0" u="none" strike="noStrike">
                          <a:solidFill>
                            <a:srgbClr val="783F04"/>
                          </a:solidFill>
                          <a:effectLst/>
                          <a:latin typeface="Times New Roman" panose="02020603050405020304" pitchFamily="18" charset="0"/>
                        </a:rPr>
                        <a:t>Sym</a:t>
                      </a:r>
                      <a:endParaRPr lang="en-US">
                        <a:effectLst/>
                      </a:endParaRPr>
                    </a:p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337395"/>
                  </a:ext>
                </a:extLst>
              </a:tr>
              <a:tr h="27407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Low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0 - </a:t>
                      </a:r>
                      <a:r>
                        <a:rPr lang="en-US" sz="1700" b="1" i="0" u="none" strike="noStrike">
                          <a:solidFill>
                            <a:srgbClr val="38761D"/>
                          </a:solidFill>
                          <a:effectLst/>
                          <a:latin typeface="Times New Roman" panose="02020603050405020304" pitchFamily="18" charset="0"/>
                        </a:rPr>
                        <a:t>Fed</a:t>
                      </a:r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700" b="1" i="0" u="none" strike="noStrike">
                          <a:solidFill>
                            <a:srgbClr val="666666"/>
                          </a:solidFill>
                          <a:effectLst/>
                          <a:latin typeface="Times New Roman" panose="02020603050405020304" pitchFamily="18" charset="0"/>
                        </a:rPr>
                        <a:t>Apo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3 - Starved </a:t>
                      </a:r>
                      <a:r>
                        <a:rPr lang="en-US" sz="1700" b="1" i="0" u="none" strike="noStrike">
                          <a:solidFill>
                            <a:srgbClr val="666666"/>
                          </a:solidFill>
                          <a:effectLst/>
                          <a:latin typeface="Times New Roman" panose="02020603050405020304" pitchFamily="18" charset="0"/>
                        </a:rPr>
                        <a:t>Apo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>
                          <a:effectLst/>
                        </a:rPr>
                      </a:br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0 -</a:t>
                      </a:r>
                      <a:r>
                        <a:rPr lang="en-US" sz="1700" b="1" i="0" u="none" strike="noStrike">
                          <a:solidFill>
                            <a:srgbClr val="38761D"/>
                          </a:solidFill>
                          <a:effectLst/>
                          <a:latin typeface="Times New Roman" panose="02020603050405020304" pitchFamily="18" charset="0"/>
                        </a:rPr>
                        <a:t> Fed</a:t>
                      </a:r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700" b="1" i="0" u="none" strike="noStrike">
                          <a:solidFill>
                            <a:srgbClr val="783F04"/>
                          </a:solidFill>
                          <a:effectLst/>
                          <a:latin typeface="Times New Roman" panose="02020603050405020304" pitchFamily="18" charset="0"/>
                        </a:rPr>
                        <a:t>Sym</a:t>
                      </a:r>
                      <a:endParaRPr 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2 - Starved </a:t>
                      </a:r>
                      <a:r>
                        <a:rPr lang="en-US" sz="1700" b="1" i="0" u="none" strike="noStrike">
                          <a:solidFill>
                            <a:srgbClr val="783F04"/>
                          </a:solidFill>
                          <a:effectLst/>
                          <a:latin typeface="Times New Roman" panose="02020603050405020304" pitchFamily="18" charset="0"/>
                        </a:rPr>
                        <a:t>Sym</a:t>
                      </a:r>
                      <a:endParaRPr lang="en-US">
                        <a:effectLst/>
                      </a:endParaRPr>
                    </a:p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1 - </a:t>
                      </a:r>
                      <a:r>
                        <a:rPr lang="en-US" sz="1700" b="1" i="0" u="none" strike="noStrike" dirty="0">
                          <a:solidFill>
                            <a:srgbClr val="38761D"/>
                          </a:solidFill>
                          <a:effectLst/>
                          <a:latin typeface="Times New Roman" panose="02020603050405020304" pitchFamily="18" charset="0"/>
                        </a:rPr>
                        <a:t>Fed</a:t>
                      </a:r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700" b="1" i="0" u="none" strike="noStrike" dirty="0">
                          <a:solidFill>
                            <a:srgbClr val="666666"/>
                          </a:solidFill>
                          <a:effectLst/>
                          <a:latin typeface="Times New Roman" panose="02020603050405020304" pitchFamily="18" charset="0"/>
                        </a:rPr>
                        <a:t>Apo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1 - Starved </a:t>
                      </a:r>
                      <a:r>
                        <a:rPr lang="en-US" sz="1700" b="1" i="0" u="none" strike="noStrike" dirty="0">
                          <a:solidFill>
                            <a:srgbClr val="666666"/>
                          </a:solidFill>
                          <a:effectLst/>
                          <a:latin typeface="Times New Roman" panose="02020603050405020304" pitchFamily="18" charset="0"/>
                        </a:rPr>
                        <a:t>Apo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dirty="0">
                          <a:effectLst/>
                        </a:rPr>
                      </a:br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0 - </a:t>
                      </a:r>
                      <a:r>
                        <a:rPr lang="en-US" sz="1700" b="1" i="0" u="none" strike="noStrike" dirty="0">
                          <a:solidFill>
                            <a:srgbClr val="38761D"/>
                          </a:solidFill>
                          <a:effectLst/>
                          <a:latin typeface="Times New Roman" panose="02020603050405020304" pitchFamily="18" charset="0"/>
                        </a:rPr>
                        <a:t>Fed</a:t>
                      </a:r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700" b="1" i="0" u="none" strike="noStrike" dirty="0" err="1">
                          <a:solidFill>
                            <a:srgbClr val="783F04"/>
                          </a:solidFill>
                          <a:effectLst/>
                          <a:latin typeface="Times New Roman" panose="02020603050405020304" pitchFamily="18" charset="0"/>
                        </a:rPr>
                        <a:t>Sym</a:t>
                      </a:r>
                      <a:endParaRPr 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0 - Starved </a:t>
                      </a:r>
                      <a:r>
                        <a:rPr lang="en-US" sz="1700" b="1" i="0" u="none" strike="noStrike" dirty="0" err="1">
                          <a:solidFill>
                            <a:srgbClr val="783F04"/>
                          </a:solidFill>
                          <a:effectLst/>
                          <a:latin typeface="Times New Roman" panose="02020603050405020304" pitchFamily="18" charset="0"/>
                        </a:rPr>
                        <a:t>Sym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11753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A91317AC-B73E-20EB-7A08-117B565EC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7700" y="6753850"/>
            <a:ext cx="2246962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700" b="1">
                <a:solidFill>
                  <a:srgbClr val="000000"/>
                </a:solidFill>
                <a:latin typeface="Times New Roman" panose="02020603050405020304" pitchFamily="18" charset="0"/>
              </a:rPr>
              <a:t>Death table</a:t>
            </a:r>
            <a:endParaRPr lang="en-US" altLang="en-US" sz="130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700" b="1">
                <a:solidFill>
                  <a:srgbClr val="000000"/>
                </a:solidFill>
                <a:latin typeface="Times New Roman" panose="02020603050405020304" pitchFamily="18" charset="0"/>
              </a:rPr>
              <a:t>Total mortality 32/960</a:t>
            </a:r>
            <a:endParaRPr lang="en-US" altLang="en-US" sz="130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>
                <a:latin typeface="Arial" panose="020B0604020202020204" pitchFamily="34" charset="0"/>
              </a:rPr>
            </a:br>
            <a:endParaRPr lang="en-US" altLang="en-US"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497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different levels of nitrogen&#10;&#10;Description automatically generated with medium confidence">
            <a:extLst>
              <a:ext uri="{FF2B5EF4-FFF2-40B4-BE49-F238E27FC236}">
                <a16:creationId xmlns:a16="http://schemas.microsoft.com/office/drawing/2014/main" id="{C8FD4CBF-DC79-D48F-DA2C-D6709B1FD7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8170"/>
          <a:stretch/>
        </p:blipFill>
        <p:spPr>
          <a:xfrm>
            <a:off x="10093960" y="3944801"/>
            <a:ext cx="12701873" cy="10946856"/>
          </a:xfrm>
          <a:prstGeom prst="rect">
            <a:avLst/>
          </a:prstGeom>
        </p:spPr>
      </p:pic>
      <p:pic>
        <p:nvPicPr>
          <p:cNvPr id="8" name="Picture 7" descr="A graph of a number of different types of oxygen&#10;&#10;Description automatically generated with medium confidence">
            <a:extLst>
              <a:ext uri="{FF2B5EF4-FFF2-40B4-BE49-F238E27FC236}">
                <a16:creationId xmlns:a16="http://schemas.microsoft.com/office/drawing/2014/main" id="{3A5835A9-A62B-59AA-3ED2-44A3BA4C13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9007" t="38202" r="1545" b="53405"/>
          <a:stretch/>
        </p:blipFill>
        <p:spPr>
          <a:xfrm>
            <a:off x="22815609" y="7690893"/>
            <a:ext cx="2761487" cy="1292352"/>
          </a:xfrm>
          <a:prstGeom prst="rect">
            <a:avLst/>
          </a:prstGeom>
        </p:spPr>
      </p:pic>
      <p:pic>
        <p:nvPicPr>
          <p:cNvPr id="9" name="Picture 8" descr="A graph of a number of different types of oxygen&#10;&#10;Description automatically generated with medium confidence">
            <a:extLst>
              <a:ext uri="{FF2B5EF4-FFF2-40B4-BE49-F238E27FC236}">
                <a16:creationId xmlns:a16="http://schemas.microsoft.com/office/drawing/2014/main" id="{BD63BADA-C3A2-A15D-AD12-A7968531F47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7753" t="47585" b="42914"/>
          <a:stretch/>
        </p:blipFill>
        <p:spPr>
          <a:xfrm>
            <a:off x="22616891" y="9260228"/>
            <a:ext cx="3158922" cy="1463040"/>
          </a:xfrm>
          <a:prstGeom prst="rect">
            <a:avLst/>
          </a:prstGeom>
        </p:spPr>
      </p:pic>
      <p:pic>
        <p:nvPicPr>
          <p:cNvPr id="10" name="Picture 9" descr="A graph of a number of different types of oxygen&#10;&#10;Description automatically generated with medium confidence">
            <a:extLst>
              <a:ext uri="{FF2B5EF4-FFF2-40B4-BE49-F238E27FC236}">
                <a16:creationId xmlns:a16="http://schemas.microsoft.com/office/drawing/2014/main" id="{DE1B923C-34D9-DA6A-CE3C-D6272E149C8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9908" t="35108" r="16919" b="62936"/>
          <a:stretch/>
        </p:blipFill>
        <p:spPr>
          <a:xfrm rot="10800000">
            <a:off x="22894365" y="10109497"/>
            <a:ext cx="450768" cy="35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503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different levels of nitrogen&#10;&#10;Description automatically generated">
            <a:extLst>
              <a:ext uri="{FF2B5EF4-FFF2-40B4-BE49-F238E27FC236}">
                <a16:creationId xmlns:a16="http://schemas.microsoft.com/office/drawing/2014/main" id="{A862A9B9-772A-A332-9629-00E2D465BF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7717"/>
          <a:stretch/>
        </p:blipFill>
        <p:spPr>
          <a:xfrm>
            <a:off x="9858830" y="4755823"/>
            <a:ext cx="14321609" cy="12274890"/>
          </a:xfrm>
        </p:spPr>
      </p:pic>
      <p:pic>
        <p:nvPicPr>
          <p:cNvPr id="6" name="Picture 5" descr="A graph of a number of different types of oxygen&#10;&#10;Description automatically generated with medium confidence">
            <a:extLst>
              <a:ext uri="{FF2B5EF4-FFF2-40B4-BE49-F238E27FC236}">
                <a16:creationId xmlns:a16="http://schemas.microsoft.com/office/drawing/2014/main" id="{F6A80241-F76A-DC42-D4D2-2CAD70F5579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9007" t="38202" r="1545" b="53405"/>
          <a:stretch/>
        </p:blipFill>
        <p:spPr>
          <a:xfrm>
            <a:off x="23756967" y="8474664"/>
            <a:ext cx="2761487" cy="1292352"/>
          </a:xfrm>
          <a:prstGeom prst="rect">
            <a:avLst/>
          </a:prstGeom>
        </p:spPr>
      </p:pic>
      <p:pic>
        <p:nvPicPr>
          <p:cNvPr id="7" name="Picture 6" descr="A graph of a number of different types of oxygen&#10;&#10;Description automatically generated with medium confidence">
            <a:extLst>
              <a:ext uri="{FF2B5EF4-FFF2-40B4-BE49-F238E27FC236}">
                <a16:creationId xmlns:a16="http://schemas.microsoft.com/office/drawing/2014/main" id="{506D548F-1BBD-73F2-883C-DC3BC1AC9C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7753" t="47585" b="42914"/>
          <a:stretch/>
        </p:blipFill>
        <p:spPr>
          <a:xfrm>
            <a:off x="23558249" y="10043999"/>
            <a:ext cx="3158922" cy="1463040"/>
          </a:xfrm>
          <a:prstGeom prst="rect">
            <a:avLst/>
          </a:prstGeom>
        </p:spPr>
      </p:pic>
      <p:pic>
        <p:nvPicPr>
          <p:cNvPr id="8" name="Picture 7" descr="A graph of a number of different types of oxygen&#10;&#10;Description automatically generated with medium confidence">
            <a:extLst>
              <a:ext uri="{FF2B5EF4-FFF2-40B4-BE49-F238E27FC236}">
                <a16:creationId xmlns:a16="http://schemas.microsoft.com/office/drawing/2014/main" id="{17CDEE54-213D-7642-4298-E5A49C94407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9908" t="35108" r="16919" b="62936"/>
          <a:stretch/>
        </p:blipFill>
        <p:spPr>
          <a:xfrm rot="10800000">
            <a:off x="23835723" y="10893268"/>
            <a:ext cx="450768" cy="35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989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ontent Placeholder 20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8950CFC5-546E-08D5-636B-43632964C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21025" y="4868863"/>
            <a:ext cx="22333950" cy="11603037"/>
          </a:xfrm>
        </p:spPr>
      </p:pic>
    </p:spTree>
    <p:extLst>
      <p:ext uri="{BB962C8B-B14F-4D97-AF65-F5344CB8AC3E}">
        <p14:creationId xmlns:p14="http://schemas.microsoft.com/office/powerpoint/2010/main" val="831449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D63EA-4D7E-6A3F-C352-720F08B13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A graph showing the months of the year&#10;&#10;Description automatically generated">
            <a:extLst>
              <a:ext uri="{FF2B5EF4-FFF2-40B4-BE49-F238E27FC236}">
                <a16:creationId xmlns:a16="http://schemas.microsoft.com/office/drawing/2014/main" id="{4BF533B6-22AB-8A74-1C17-CC78E7E3F6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45662" y="6014244"/>
            <a:ext cx="16734752" cy="9487694"/>
          </a:xfrm>
        </p:spPr>
      </p:pic>
    </p:spTree>
    <p:extLst>
      <p:ext uri="{BB962C8B-B14F-4D97-AF65-F5344CB8AC3E}">
        <p14:creationId xmlns:p14="http://schemas.microsoft.com/office/powerpoint/2010/main" val="822759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C96BA-EB0B-737E-BB3B-47A5CFB61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1CDCD-765A-CDA9-CBBD-A20E5A185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B4CE6516-C77F-5A98-1DBC-E339A9543A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135600" y="8991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3120C2F9-97BB-E5C1-E76F-8B6330D99D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288000" y="9144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F0351454-B160-3A42-EC2F-3AAD60C97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8500" y="6127750"/>
            <a:ext cx="9779000" cy="603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601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DC97DE-5EED-628E-71E2-3811D6869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124A6E7-45CD-3CDD-4589-E9151F23D145}"/>
              </a:ext>
            </a:extLst>
          </p:cNvPr>
          <p:cNvSpPr txBox="1"/>
          <p:nvPr/>
        </p:nvSpPr>
        <p:spPr>
          <a:xfrm rot="16200000">
            <a:off x="6153126" y="7814281"/>
            <a:ext cx="8904659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polyp extension score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4CC7EC-988E-C5C0-C9C7-7108A1F91730}"/>
              </a:ext>
            </a:extLst>
          </p:cNvPr>
          <p:cNvSpPr txBox="1"/>
          <p:nvPr/>
        </p:nvSpPr>
        <p:spPr>
          <a:xfrm>
            <a:off x="12126076" y="12565430"/>
            <a:ext cx="8904659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 of experiment</a:t>
            </a:r>
          </a:p>
        </p:txBody>
      </p:sp>
      <p:pic>
        <p:nvPicPr>
          <p:cNvPr id="10" name="Picture 9" descr="A graph of a number of different levels of temperature&#10;&#10;Description automatically generated with medium confidence">
            <a:extLst>
              <a:ext uri="{FF2B5EF4-FFF2-40B4-BE49-F238E27FC236}">
                <a16:creationId xmlns:a16="http://schemas.microsoft.com/office/drawing/2014/main" id="{E6CE6E67-939D-1E39-2809-95BD96F435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7809" t="34108" b="33392"/>
          <a:stretch/>
        </p:blipFill>
        <p:spPr>
          <a:xfrm>
            <a:off x="22512971" y="6826180"/>
            <a:ext cx="3393898" cy="3391041"/>
          </a:xfrm>
          <a:prstGeom prst="rect">
            <a:avLst/>
          </a:prstGeom>
        </p:spPr>
      </p:pic>
      <p:pic>
        <p:nvPicPr>
          <p:cNvPr id="13" name="Picture 12" descr="A graph of a number of corals&#10;&#10;Description automatically generated">
            <a:extLst>
              <a:ext uri="{FF2B5EF4-FFF2-40B4-BE49-F238E27FC236}">
                <a16:creationId xmlns:a16="http://schemas.microsoft.com/office/drawing/2014/main" id="{D8B5B061-BA28-9C42-C0D4-588FE8486A5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931" r="17661"/>
          <a:stretch/>
        </p:blipFill>
        <p:spPr>
          <a:xfrm>
            <a:off x="10904680" y="3589614"/>
            <a:ext cx="11347450" cy="896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728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BEAB6A8-40E1-2BE1-3BA4-043CF28CAE74}"/>
              </a:ext>
            </a:extLst>
          </p:cNvPr>
          <p:cNvGrpSpPr/>
          <p:nvPr/>
        </p:nvGrpSpPr>
        <p:grpSpPr>
          <a:xfrm>
            <a:off x="415496" y="552240"/>
            <a:ext cx="14700725" cy="12971120"/>
            <a:chOff x="364696" y="1365039"/>
            <a:chExt cx="14700725" cy="1297112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F78507E-C234-58C0-39F2-0C0434E90A7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64696" y="1365039"/>
              <a:ext cx="14700725" cy="12971120"/>
              <a:chOff x="364696" y="1365039"/>
              <a:chExt cx="14700725" cy="12971120"/>
            </a:xfrm>
          </p:grpSpPr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26A2E3F7-50AB-21BF-EB20-3FC8A10DFA8B}"/>
                  </a:ext>
                </a:extLst>
              </p:cNvPr>
              <p:cNvSpPr txBox="1"/>
              <p:nvPr/>
            </p:nvSpPr>
            <p:spPr>
              <a:xfrm rot="16200000">
                <a:off x="-4265736" y="5995471"/>
                <a:ext cx="9784083" cy="5232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4D4D4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Absolute rate O</a:t>
                </a:r>
                <a:r>
                  <a:rPr lang="en-US" sz="2800" baseline="-25000" dirty="0">
                    <a:solidFill>
                      <a:srgbClr val="4D4D4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800" dirty="0">
                    <a:solidFill>
                      <a:srgbClr val="4D4D4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consumption (µmol/min/cm</a:t>
                </a:r>
                <a:r>
                  <a:rPr lang="en-US" sz="2800" baseline="30000" dirty="0">
                    <a:solidFill>
                      <a:srgbClr val="4D4D4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800" dirty="0">
                    <a:solidFill>
                      <a:srgbClr val="4D4D4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2E7064-99F6-242C-FA3F-6D3E1E1302DB}"/>
                  </a:ext>
                </a:extLst>
              </p:cNvPr>
              <p:cNvSpPr txBox="1"/>
              <p:nvPr/>
            </p:nvSpPr>
            <p:spPr>
              <a:xfrm>
                <a:off x="1691516" y="6613114"/>
                <a:ext cx="7242150" cy="52322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2800" dirty="0">
                    <a:ln/>
                    <a:solidFill>
                      <a:srgbClr val="3B3B3B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B) Feeding treatment: fed versus starved</a:t>
                </a: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26A51CAD-8800-E512-FA43-0B5BF2B4947C}"/>
                  </a:ext>
                </a:extLst>
              </p:cNvPr>
              <p:cNvGrpSpPr/>
              <p:nvPr/>
            </p:nvGrpSpPr>
            <p:grpSpPr>
              <a:xfrm>
                <a:off x="1045225" y="1986443"/>
                <a:ext cx="14020196" cy="11902302"/>
                <a:chOff x="1045225" y="1986443"/>
                <a:chExt cx="14020196" cy="11902302"/>
              </a:xfrm>
            </p:grpSpPr>
            <p:pic>
              <p:nvPicPr>
                <p:cNvPr id="2" name="Picture 1">
                  <a:extLst>
                    <a:ext uri="{FF2B5EF4-FFF2-40B4-BE49-F238E27FC236}">
                      <a16:creationId xmlns:a16="http://schemas.microsoft.com/office/drawing/2014/main" id="{33163D4B-0869-3DC8-AB87-CCC58DAB40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239" r="16219" b="4827"/>
                <a:stretch/>
              </p:blipFill>
              <p:spPr>
                <a:xfrm>
                  <a:off x="1045225" y="1986443"/>
                  <a:ext cx="14020196" cy="11094728"/>
                </a:xfrm>
                <a:prstGeom prst="rect">
                  <a:avLst/>
                </a:prstGeom>
              </p:spPr>
            </p:pic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8AF3F8DE-30E2-C025-4421-E56A5EA0B66E}"/>
                    </a:ext>
                  </a:extLst>
                </p:cNvPr>
                <p:cNvSpPr/>
                <p:nvPr/>
              </p:nvSpPr>
              <p:spPr>
                <a:xfrm>
                  <a:off x="2090058" y="11569700"/>
                  <a:ext cx="11521440" cy="231904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" name="Left Bracket 3">
                <a:extLst>
                  <a:ext uri="{FF2B5EF4-FFF2-40B4-BE49-F238E27FC236}">
                    <a16:creationId xmlns:a16="http://schemas.microsoft.com/office/drawing/2014/main" id="{145ACA53-5D5B-22A6-788F-838A6801407C}"/>
                  </a:ext>
                </a:extLst>
              </p:cNvPr>
              <p:cNvSpPr/>
              <p:nvPr/>
            </p:nvSpPr>
            <p:spPr>
              <a:xfrm rot="16200000">
                <a:off x="11334707" y="10243712"/>
                <a:ext cx="457200" cy="3289386"/>
              </a:xfrm>
              <a:prstGeom prst="leftBracket">
                <a:avLst/>
              </a:prstGeom>
              <a:ln w="38100">
                <a:solidFill>
                  <a:srgbClr val="4D4D4D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F6A65C0-B033-182C-5422-2C2C3AF61F46}"/>
                  </a:ext>
                </a:extLst>
              </p:cNvPr>
              <p:cNvSpPr txBox="1"/>
              <p:nvPr/>
            </p:nvSpPr>
            <p:spPr>
              <a:xfrm>
                <a:off x="10265811" y="12228404"/>
                <a:ext cx="2594992" cy="5847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rgbClr val="4D4D4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Elevated NO</a:t>
                </a:r>
                <a:r>
                  <a:rPr lang="en-US" sz="3200" baseline="-25000" dirty="0">
                    <a:solidFill>
                      <a:srgbClr val="4D4D4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sz="3200" dirty="0">
                  <a:solidFill>
                    <a:srgbClr val="4D4D4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530DF5-B2B7-B562-ADAA-7A51A225E70B}"/>
                  </a:ext>
                </a:extLst>
              </p:cNvPr>
              <p:cNvSpPr txBox="1"/>
              <p:nvPr/>
            </p:nvSpPr>
            <p:spPr>
              <a:xfrm>
                <a:off x="3705640" y="12144447"/>
                <a:ext cx="3963442" cy="5847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rgbClr val="4D4D4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Background NO</a:t>
                </a:r>
                <a:r>
                  <a:rPr lang="en-US" sz="3200" baseline="-25000" dirty="0">
                    <a:solidFill>
                      <a:srgbClr val="4D4D4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sz="3200" dirty="0">
                  <a:solidFill>
                    <a:srgbClr val="4D4D4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Left Bracket 11">
                <a:extLst>
                  <a:ext uri="{FF2B5EF4-FFF2-40B4-BE49-F238E27FC236}">
                    <a16:creationId xmlns:a16="http://schemas.microsoft.com/office/drawing/2014/main" id="{A8010EC9-A009-9653-C701-AFC330F7141E}"/>
                  </a:ext>
                </a:extLst>
              </p:cNvPr>
              <p:cNvSpPr/>
              <p:nvPr/>
            </p:nvSpPr>
            <p:spPr>
              <a:xfrm rot="16200000">
                <a:off x="4951356" y="10243712"/>
                <a:ext cx="457200" cy="3289386"/>
              </a:xfrm>
              <a:prstGeom prst="leftBracket">
                <a:avLst/>
              </a:prstGeom>
              <a:ln w="38100">
                <a:solidFill>
                  <a:srgbClr val="4D4D4D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49E3CA42-1D44-216C-F662-D690983E0768}"/>
                  </a:ext>
                </a:extLst>
              </p:cNvPr>
              <p:cNvGrpSpPr/>
              <p:nvPr/>
            </p:nvGrpSpPr>
            <p:grpSpPr>
              <a:xfrm>
                <a:off x="11075924" y="13167759"/>
                <a:ext cx="2730500" cy="1168400"/>
                <a:chOff x="11023432" y="13104932"/>
                <a:chExt cx="2730500" cy="1168400"/>
              </a:xfrm>
            </p:grpSpPr>
            <p:pic>
              <p:nvPicPr>
                <p:cNvPr id="16" name="Picture 15">
                  <a:extLst>
                    <a:ext uri="{FF2B5EF4-FFF2-40B4-BE49-F238E27FC236}">
                      <a16:creationId xmlns:a16="http://schemas.microsoft.com/office/drawing/2014/main" id="{F305CE65-A93B-467D-F17A-F5670F6681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023432" y="13104932"/>
                  <a:ext cx="2730500" cy="1168400"/>
                </a:xfrm>
                <a:prstGeom prst="rect">
                  <a:avLst/>
                </a:prstGeom>
              </p:spPr>
            </p:pic>
            <p:pic>
              <p:nvPicPr>
                <p:cNvPr id="15" name="Picture 14" descr="A graph of a number of different types of oxygen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363BE666-70C7-9754-1676-9C362456B3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rcRect l="79873" t="34917" r="17454" b="62917"/>
                <a:stretch/>
              </p:blipFill>
              <p:spPr>
                <a:xfrm rot="10800000">
                  <a:off x="11023432" y="13857020"/>
                  <a:ext cx="379562" cy="333555"/>
                </a:xfrm>
                <a:prstGeom prst="rect">
                  <a:avLst/>
                </a:prstGeom>
              </p:spPr>
            </p:pic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0853AA5-EFD0-FE5D-F159-8410164E63B4}"/>
                  </a:ext>
                </a:extLst>
              </p:cNvPr>
              <p:cNvSpPr txBox="1"/>
              <p:nvPr/>
            </p:nvSpPr>
            <p:spPr>
              <a:xfrm>
                <a:off x="1534226" y="6516462"/>
                <a:ext cx="7242150" cy="52322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2800" dirty="0">
                    <a:ln/>
                    <a:solidFill>
                      <a:srgbClr val="3B3B3B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B) Feeding treatment: fed versus starved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1310005-D14C-A99E-7EB6-FC2FE966687E}"/>
                  </a:ext>
                </a:extLst>
              </p:cNvPr>
              <p:cNvSpPr txBox="1"/>
              <p:nvPr/>
            </p:nvSpPr>
            <p:spPr>
              <a:xfrm>
                <a:off x="1534226" y="1559876"/>
                <a:ext cx="7242150" cy="52322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514350" indent="-514350">
                  <a:buAutoNum type="alphaUcParenR"/>
                </a:pPr>
                <a:r>
                  <a:rPr lang="en-US" sz="2800" dirty="0">
                    <a:ln/>
                    <a:solidFill>
                      <a:srgbClr val="3B3B3B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Symbiotic state: symbiotic vs. aposymbiotic</a:t>
                </a:r>
              </a:p>
            </p:txBody>
          </p:sp>
          <p:pic>
            <p:nvPicPr>
              <p:cNvPr id="278" name="Picture 277" descr="A graph of a number of different types of oxygen&#10;&#10;Description automatically generated with medium confidence">
                <a:extLst>
                  <a:ext uri="{FF2B5EF4-FFF2-40B4-BE49-F238E27FC236}">
                    <a16:creationId xmlns:a16="http://schemas.microsoft.com/office/drawing/2014/main" id="{BF114E2A-AA17-8A9B-A248-5B9F876CD0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79007" t="38202" r="1545" b="53405"/>
              <a:stretch/>
            </p:blipFill>
            <p:spPr>
              <a:xfrm>
                <a:off x="5317607" y="12901939"/>
                <a:ext cx="2761487" cy="1292352"/>
              </a:xfrm>
              <a:prstGeom prst="rect">
                <a:avLst/>
              </a:prstGeom>
            </p:spPr>
          </p:pic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659A27DE-9E84-EBB0-CD00-850EE0F44A26}"/>
                  </a:ext>
                </a:extLst>
              </p:cNvPr>
              <p:cNvSpPr txBox="1"/>
              <p:nvPr/>
            </p:nvSpPr>
            <p:spPr>
              <a:xfrm>
                <a:off x="8544083" y="13473497"/>
                <a:ext cx="2123537" cy="40011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2000" dirty="0">
                    <a:ln/>
                    <a:solidFill>
                      <a:srgbClr val="3B3B3B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No </a:t>
                </a:r>
                <a:r>
                  <a:rPr lang="en-US" sz="2000" i="1" dirty="0">
                    <a:ln/>
                    <a:solidFill>
                      <a:srgbClr val="3B3B3B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E. coli</a:t>
                </a:r>
                <a:endParaRPr lang="en-US" sz="2000" dirty="0">
                  <a:ln/>
                  <a:solidFill>
                    <a:srgbClr val="3B3B3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endParaRPr>
              </a:p>
            </p:txBody>
          </p:sp>
          <p:sp>
            <p:nvSpPr>
              <p:cNvPr id="268" name="Freeform 267">
                <a:extLst>
                  <a:ext uri="{FF2B5EF4-FFF2-40B4-BE49-F238E27FC236}">
                    <a16:creationId xmlns:a16="http://schemas.microsoft.com/office/drawing/2014/main" id="{E85C380B-203D-7AE4-C1F1-494412F2155B}"/>
                  </a:ext>
                </a:extLst>
              </p:cNvPr>
              <p:cNvSpPr/>
              <p:nvPr/>
            </p:nvSpPr>
            <p:spPr>
              <a:xfrm>
                <a:off x="8172374" y="13988394"/>
                <a:ext cx="351309" cy="295685"/>
              </a:xfrm>
              <a:custGeom>
                <a:avLst/>
                <a:gdLst>
                  <a:gd name="connsiteX0" fmla="*/ 0 w 199841"/>
                  <a:gd name="connsiteY0" fmla="*/ 0 h 199841"/>
                  <a:gd name="connsiteX1" fmla="*/ 199842 w 199841"/>
                  <a:gd name="connsiteY1" fmla="*/ 0 h 199841"/>
                  <a:gd name="connsiteX2" fmla="*/ 199842 w 199841"/>
                  <a:gd name="connsiteY2" fmla="*/ 199842 h 199841"/>
                  <a:gd name="connsiteX3" fmla="*/ 0 w 199841"/>
                  <a:gd name="connsiteY3" fmla="*/ 199842 h 199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9841" h="199841">
                    <a:moveTo>
                      <a:pt x="0" y="0"/>
                    </a:moveTo>
                    <a:lnTo>
                      <a:pt x="199842" y="0"/>
                    </a:lnTo>
                    <a:lnTo>
                      <a:pt x="199842" y="199842"/>
                    </a:lnTo>
                    <a:lnTo>
                      <a:pt x="0" y="199842"/>
                    </a:lnTo>
                    <a:close/>
                  </a:path>
                </a:pathLst>
              </a:custGeom>
              <a:solidFill>
                <a:srgbClr val="E5E5E5"/>
              </a:solidFill>
              <a:ln w="28575" cap="rnd">
                <a:solidFill>
                  <a:srgbClr val="3B3B3B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4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F59A095D-1698-9BD1-F4AD-2C856687ACC4}"/>
                  </a:ext>
                </a:extLst>
              </p:cNvPr>
              <p:cNvSpPr txBox="1"/>
              <p:nvPr/>
            </p:nvSpPr>
            <p:spPr>
              <a:xfrm>
                <a:off x="8591932" y="13935162"/>
                <a:ext cx="1221937" cy="40011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:r>
                  <a:rPr lang="en-US" sz="2000" i="1" dirty="0">
                    <a:ln/>
                    <a:solidFill>
                      <a:srgbClr val="3B3B3B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Arial"/>
                    <a:rtl val="0"/>
                  </a:rPr>
                  <a:t>E. coli </a:t>
                </a:r>
              </a:p>
            </p:txBody>
          </p:sp>
          <p:sp>
            <p:nvSpPr>
              <p:cNvPr id="270" name="Freeform 269">
                <a:extLst>
                  <a:ext uri="{FF2B5EF4-FFF2-40B4-BE49-F238E27FC236}">
                    <a16:creationId xmlns:a16="http://schemas.microsoft.com/office/drawing/2014/main" id="{6ED2EC0B-2EF0-BADA-3BF3-A9F200B953FD}"/>
                  </a:ext>
                </a:extLst>
              </p:cNvPr>
              <p:cNvSpPr/>
              <p:nvPr/>
            </p:nvSpPr>
            <p:spPr>
              <a:xfrm>
                <a:off x="8172375" y="13510977"/>
                <a:ext cx="351309" cy="295685"/>
              </a:xfrm>
              <a:custGeom>
                <a:avLst/>
                <a:gdLst>
                  <a:gd name="connsiteX0" fmla="*/ 0 w 199841"/>
                  <a:gd name="connsiteY0" fmla="*/ 0 h 199841"/>
                  <a:gd name="connsiteX1" fmla="*/ 199842 w 199841"/>
                  <a:gd name="connsiteY1" fmla="*/ 0 h 199841"/>
                  <a:gd name="connsiteX2" fmla="*/ 199842 w 199841"/>
                  <a:gd name="connsiteY2" fmla="*/ 199842 h 199841"/>
                  <a:gd name="connsiteX3" fmla="*/ 0 w 199841"/>
                  <a:gd name="connsiteY3" fmla="*/ 199842 h 199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9841" h="199841">
                    <a:moveTo>
                      <a:pt x="0" y="0"/>
                    </a:moveTo>
                    <a:lnTo>
                      <a:pt x="199842" y="0"/>
                    </a:lnTo>
                    <a:lnTo>
                      <a:pt x="199842" y="199842"/>
                    </a:lnTo>
                    <a:lnTo>
                      <a:pt x="0" y="199842"/>
                    </a:lnTo>
                    <a:close/>
                  </a:path>
                </a:pathLst>
              </a:custGeom>
              <a:solidFill>
                <a:schemeClr val="bg1">
                  <a:alpha val="17647"/>
                </a:schemeClr>
              </a:solidFill>
              <a:ln w="28575" cap="rnd">
                <a:solidFill>
                  <a:srgbClr val="3B3B3B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4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277" name="Picture 276" descr="A graph of a number of different types of oxygen&#10;&#10;Description automatically generated with medium confidence">
              <a:extLst>
                <a:ext uri="{FF2B5EF4-FFF2-40B4-BE49-F238E27FC236}">
                  <a16:creationId xmlns:a16="http://schemas.microsoft.com/office/drawing/2014/main" id="{6FF1D802-94C5-FE41-97A0-8034F5283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77753" t="29413" b="62194"/>
            <a:stretch/>
          </p:blipFill>
          <p:spPr>
            <a:xfrm>
              <a:off x="2284984" y="12945751"/>
              <a:ext cx="3158922" cy="1292352"/>
            </a:xfrm>
            <a:prstGeom prst="rect">
              <a:avLst/>
            </a:prstGeom>
          </p:spPr>
        </p:pic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348906FF-A27D-A65B-33C4-51EDF059C317}"/>
                </a:ext>
              </a:extLst>
            </p:cNvPr>
            <p:cNvSpPr txBox="1"/>
            <p:nvPr/>
          </p:nvSpPr>
          <p:spPr>
            <a:xfrm>
              <a:off x="8070291" y="13011832"/>
              <a:ext cx="3548032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 i="1" dirty="0">
                  <a:ln/>
                  <a:solidFill>
                    <a:srgbClr val="3B3B3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E. coli </a:t>
              </a:r>
              <a:r>
                <a:rPr lang="en-US" sz="2800" dirty="0">
                  <a:ln/>
                  <a:solidFill>
                    <a:srgbClr val="3B3B3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challenge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2B191D1-5212-2B46-9A6B-0270FF8F19B4}"/>
              </a:ext>
            </a:extLst>
          </p:cNvPr>
          <p:cNvSpPr txBox="1"/>
          <p:nvPr/>
        </p:nvSpPr>
        <p:spPr>
          <a:xfrm>
            <a:off x="16359778" y="747077"/>
            <a:ext cx="724215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n/>
                <a:solidFill>
                  <a:srgbClr val="3B3B3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C) Bayesian Coefficients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CC92873-9AF9-68EF-E945-1F1B9D7DD8A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839" t="3241" r="1887"/>
          <a:stretch/>
        </p:blipFill>
        <p:spPr>
          <a:xfrm>
            <a:off x="16288682" y="1270297"/>
            <a:ext cx="17869271" cy="1331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814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945DC0D0-E57D-41A9-4BAD-EA8F66AF8204}"/>
              </a:ext>
            </a:extLst>
          </p:cNvPr>
          <p:cNvSpPr/>
          <p:nvPr/>
        </p:nvSpPr>
        <p:spPr>
          <a:xfrm>
            <a:off x="3048000" y="352654"/>
            <a:ext cx="24358600" cy="17391627"/>
          </a:xfrm>
          <a:custGeom>
            <a:avLst/>
            <a:gdLst>
              <a:gd name="connsiteX0" fmla="*/ 0 w 24358600"/>
              <a:gd name="connsiteY0" fmla="*/ 0 h 17391627"/>
              <a:gd name="connsiteX1" fmla="*/ 24358600 w 24358600"/>
              <a:gd name="connsiteY1" fmla="*/ 0 h 17391627"/>
              <a:gd name="connsiteX2" fmla="*/ 24358600 w 24358600"/>
              <a:gd name="connsiteY2" fmla="*/ 17391628 h 17391627"/>
              <a:gd name="connsiteX3" fmla="*/ 0 w 24358600"/>
              <a:gd name="connsiteY3" fmla="*/ 17391628 h 1739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58600" h="17391627">
                <a:moveTo>
                  <a:pt x="0" y="0"/>
                </a:moveTo>
                <a:lnTo>
                  <a:pt x="24358600" y="0"/>
                </a:lnTo>
                <a:lnTo>
                  <a:pt x="24358600" y="17391628"/>
                </a:lnTo>
                <a:lnTo>
                  <a:pt x="0" y="17391628"/>
                </a:lnTo>
                <a:close/>
              </a:path>
            </a:pathLst>
          </a:custGeom>
          <a:noFill/>
          <a:ln w="25800" cap="rnd">
            <a:noFill/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8" name="Content Placeholder 4">
            <a:extLst>
              <a:ext uri="{FF2B5EF4-FFF2-40B4-BE49-F238E27FC236}">
                <a16:creationId xmlns:a16="http://schemas.microsoft.com/office/drawing/2014/main" id="{E991D69F-C1F0-B73D-16FF-C356F16E283E}"/>
              </a:ext>
            </a:extLst>
          </p:cNvPr>
          <p:cNvGrpSpPr/>
          <p:nvPr/>
        </p:nvGrpSpPr>
        <p:grpSpPr>
          <a:xfrm>
            <a:off x="11911278" y="1429696"/>
            <a:ext cx="15363465" cy="14991376"/>
            <a:chOff x="11911278" y="1429696"/>
            <a:chExt cx="15363465" cy="1499137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21F907B-C5B8-AED7-1631-C2C134BBBA4F}"/>
                </a:ext>
              </a:extLst>
            </p:cNvPr>
            <p:cNvSpPr/>
            <p:nvPr/>
          </p:nvSpPr>
          <p:spPr>
            <a:xfrm>
              <a:off x="13845000" y="1429696"/>
              <a:ext cx="25803" cy="14991375"/>
            </a:xfrm>
            <a:custGeom>
              <a:avLst/>
              <a:gdLst>
                <a:gd name="connsiteX0" fmla="*/ 0 w 25803"/>
                <a:gd name="connsiteY0" fmla="*/ 14991375 h 14991375"/>
                <a:gd name="connsiteX1" fmla="*/ 0 w 25803"/>
                <a:gd name="connsiteY1" fmla="*/ 0 h 1499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14991375">
                  <a:moveTo>
                    <a:pt x="0" y="14991375"/>
                  </a:moveTo>
                  <a:lnTo>
                    <a:pt x="0" y="0"/>
                  </a:lnTo>
                </a:path>
              </a:pathLst>
            </a:custGeom>
            <a:noFill/>
            <a:ln w="13674" cap="flat">
              <a:solidFill>
                <a:srgbClr val="EBEBE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864CEB65-9A2D-5BC5-A1F3-3F661E14B605}"/>
                </a:ext>
              </a:extLst>
            </p:cNvPr>
            <p:cNvSpPr/>
            <p:nvPr/>
          </p:nvSpPr>
          <p:spPr>
            <a:xfrm>
              <a:off x="17726636" y="1429696"/>
              <a:ext cx="25803" cy="14991375"/>
            </a:xfrm>
            <a:custGeom>
              <a:avLst/>
              <a:gdLst>
                <a:gd name="connsiteX0" fmla="*/ 0 w 25803"/>
                <a:gd name="connsiteY0" fmla="*/ 14991375 h 14991375"/>
                <a:gd name="connsiteX1" fmla="*/ 0 w 25803"/>
                <a:gd name="connsiteY1" fmla="*/ 0 h 1499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14991375">
                  <a:moveTo>
                    <a:pt x="0" y="14991375"/>
                  </a:moveTo>
                  <a:lnTo>
                    <a:pt x="0" y="0"/>
                  </a:lnTo>
                </a:path>
              </a:pathLst>
            </a:custGeom>
            <a:noFill/>
            <a:ln w="13674" cap="flat">
              <a:solidFill>
                <a:srgbClr val="EBEBE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C0BF504A-A42A-1192-1147-A990CE324561}"/>
                </a:ext>
              </a:extLst>
            </p:cNvPr>
            <p:cNvSpPr/>
            <p:nvPr/>
          </p:nvSpPr>
          <p:spPr>
            <a:xfrm>
              <a:off x="21608530" y="1429696"/>
              <a:ext cx="25803" cy="14991375"/>
            </a:xfrm>
            <a:custGeom>
              <a:avLst/>
              <a:gdLst>
                <a:gd name="connsiteX0" fmla="*/ 0 w 25803"/>
                <a:gd name="connsiteY0" fmla="*/ 14991375 h 14991375"/>
                <a:gd name="connsiteX1" fmla="*/ 0 w 25803"/>
                <a:gd name="connsiteY1" fmla="*/ 0 h 1499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14991375">
                  <a:moveTo>
                    <a:pt x="0" y="14991375"/>
                  </a:moveTo>
                  <a:lnTo>
                    <a:pt x="0" y="0"/>
                  </a:lnTo>
                </a:path>
              </a:pathLst>
            </a:custGeom>
            <a:noFill/>
            <a:ln w="13674" cap="flat">
              <a:solidFill>
                <a:srgbClr val="EBEBE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DB99A058-3847-11D2-E1D2-FE6468F27BAD}"/>
                </a:ext>
              </a:extLst>
            </p:cNvPr>
            <p:cNvSpPr/>
            <p:nvPr/>
          </p:nvSpPr>
          <p:spPr>
            <a:xfrm>
              <a:off x="25490165" y="1429696"/>
              <a:ext cx="25803" cy="14991375"/>
            </a:xfrm>
            <a:custGeom>
              <a:avLst/>
              <a:gdLst>
                <a:gd name="connsiteX0" fmla="*/ 0 w 25803"/>
                <a:gd name="connsiteY0" fmla="*/ 14991375 h 14991375"/>
                <a:gd name="connsiteX1" fmla="*/ 0 w 25803"/>
                <a:gd name="connsiteY1" fmla="*/ 0 h 1499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14991375">
                  <a:moveTo>
                    <a:pt x="0" y="14991375"/>
                  </a:moveTo>
                  <a:lnTo>
                    <a:pt x="0" y="0"/>
                  </a:lnTo>
                </a:path>
              </a:pathLst>
            </a:custGeom>
            <a:noFill/>
            <a:ln w="13674" cap="flat">
              <a:solidFill>
                <a:srgbClr val="EBEBE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7E8A0529-BB75-A9D6-8DD6-D45790B9C372}"/>
                </a:ext>
              </a:extLst>
            </p:cNvPr>
            <p:cNvSpPr/>
            <p:nvPr/>
          </p:nvSpPr>
          <p:spPr>
            <a:xfrm>
              <a:off x="11911278" y="16141878"/>
              <a:ext cx="15363465" cy="25803"/>
            </a:xfrm>
            <a:custGeom>
              <a:avLst/>
              <a:gdLst>
                <a:gd name="connsiteX0" fmla="*/ 0 w 15363465"/>
                <a:gd name="connsiteY0" fmla="*/ 0 h 25803"/>
                <a:gd name="connsiteX1" fmla="*/ 15363465 w 15363465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63465" h="25803">
                  <a:moveTo>
                    <a:pt x="0" y="0"/>
                  </a:moveTo>
                  <a:lnTo>
                    <a:pt x="15363465" y="0"/>
                  </a:lnTo>
                </a:path>
              </a:pathLst>
            </a:custGeom>
            <a:noFill/>
            <a:ln w="27606" cap="flat">
              <a:solidFill>
                <a:srgbClr val="EBEBE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C6E214C3-5414-4E10-3927-0EBC83167AA0}"/>
                </a:ext>
              </a:extLst>
            </p:cNvPr>
            <p:cNvSpPr/>
            <p:nvPr/>
          </p:nvSpPr>
          <p:spPr>
            <a:xfrm>
              <a:off x="11911278" y="15676121"/>
              <a:ext cx="15363465" cy="25803"/>
            </a:xfrm>
            <a:custGeom>
              <a:avLst/>
              <a:gdLst>
                <a:gd name="connsiteX0" fmla="*/ 0 w 15363465"/>
                <a:gd name="connsiteY0" fmla="*/ 0 h 25803"/>
                <a:gd name="connsiteX1" fmla="*/ 15363465 w 15363465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63465" h="25803">
                  <a:moveTo>
                    <a:pt x="0" y="0"/>
                  </a:moveTo>
                  <a:lnTo>
                    <a:pt x="15363465" y="0"/>
                  </a:lnTo>
                </a:path>
              </a:pathLst>
            </a:custGeom>
            <a:noFill/>
            <a:ln w="27606" cap="flat">
              <a:solidFill>
                <a:srgbClr val="EBEBE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357BF6-B884-2E39-857D-7895BDF62203}"/>
                </a:ext>
              </a:extLst>
            </p:cNvPr>
            <p:cNvSpPr/>
            <p:nvPr/>
          </p:nvSpPr>
          <p:spPr>
            <a:xfrm>
              <a:off x="11911278" y="15210625"/>
              <a:ext cx="15363465" cy="25803"/>
            </a:xfrm>
            <a:custGeom>
              <a:avLst/>
              <a:gdLst>
                <a:gd name="connsiteX0" fmla="*/ 0 w 15363465"/>
                <a:gd name="connsiteY0" fmla="*/ 0 h 25803"/>
                <a:gd name="connsiteX1" fmla="*/ 15363465 w 15363465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63465" h="25803">
                  <a:moveTo>
                    <a:pt x="0" y="0"/>
                  </a:moveTo>
                  <a:lnTo>
                    <a:pt x="15363465" y="0"/>
                  </a:lnTo>
                </a:path>
              </a:pathLst>
            </a:custGeom>
            <a:noFill/>
            <a:ln w="27606" cap="flat">
              <a:solidFill>
                <a:srgbClr val="EBEBE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8415923-2604-E96A-2784-B56708391351}"/>
                </a:ext>
              </a:extLst>
            </p:cNvPr>
            <p:cNvSpPr/>
            <p:nvPr/>
          </p:nvSpPr>
          <p:spPr>
            <a:xfrm>
              <a:off x="11911278" y="14745128"/>
              <a:ext cx="15363465" cy="25803"/>
            </a:xfrm>
            <a:custGeom>
              <a:avLst/>
              <a:gdLst>
                <a:gd name="connsiteX0" fmla="*/ 0 w 15363465"/>
                <a:gd name="connsiteY0" fmla="*/ 0 h 25803"/>
                <a:gd name="connsiteX1" fmla="*/ 15363465 w 15363465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63465" h="25803">
                  <a:moveTo>
                    <a:pt x="0" y="0"/>
                  </a:moveTo>
                  <a:lnTo>
                    <a:pt x="15363465" y="0"/>
                  </a:lnTo>
                </a:path>
              </a:pathLst>
            </a:custGeom>
            <a:noFill/>
            <a:ln w="27606" cap="flat">
              <a:solidFill>
                <a:srgbClr val="EBEBE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F8EDE88A-E2E4-5578-FFF9-74AB309F13ED}"/>
                </a:ext>
              </a:extLst>
            </p:cNvPr>
            <p:cNvSpPr/>
            <p:nvPr/>
          </p:nvSpPr>
          <p:spPr>
            <a:xfrm>
              <a:off x="11911278" y="14279372"/>
              <a:ext cx="15363465" cy="25803"/>
            </a:xfrm>
            <a:custGeom>
              <a:avLst/>
              <a:gdLst>
                <a:gd name="connsiteX0" fmla="*/ 0 w 15363465"/>
                <a:gd name="connsiteY0" fmla="*/ 0 h 25803"/>
                <a:gd name="connsiteX1" fmla="*/ 15363465 w 15363465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63465" h="25803">
                  <a:moveTo>
                    <a:pt x="0" y="0"/>
                  </a:moveTo>
                  <a:lnTo>
                    <a:pt x="15363465" y="0"/>
                  </a:lnTo>
                </a:path>
              </a:pathLst>
            </a:custGeom>
            <a:noFill/>
            <a:ln w="27606" cap="flat">
              <a:solidFill>
                <a:srgbClr val="EBEBE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D96F277-65F7-8E8D-585B-858DA1CB8454}"/>
                </a:ext>
              </a:extLst>
            </p:cNvPr>
            <p:cNvSpPr/>
            <p:nvPr/>
          </p:nvSpPr>
          <p:spPr>
            <a:xfrm>
              <a:off x="11911278" y="13813876"/>
              <a:ext cx="15363465" cy="25803"/>
            </a:xfrm>
            <a:custGeom>
              <a:avLst/>
              <a:gdLst>
                <a:gd name="connsiteX0" fmla="*/ 0 w 15363465"/>
                <a:gd name="connsiteY0" fmla="*/ 0 h 25803"/>
                <a:gd name="connsiteX1" fmla="*/ 15363465 w 15363465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63465" h="25803">
                  <a:moveTo>
                    <a:pt x="0" y="0"/>
                  </a:moveTo>
                  <a:lnTo>
                    <a:pt x="15363465" y="0"/>
                  </a:lnTo>
                </a:path>
              </a:pathLst>
            </a:custGeom>
            <a:noFill/>
            <a:ln w="27606" cap="flat">
              <a:solidFill>
                <a:srgbClr val="EBEBE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F337FCC-63DF-FF5B-6C26-89D7A3E759F6}"/>
                </a:ext>
              </a:extLst>
            </p:cNvPr>
            <p:cNvSpPr/>
            <p:nvPr/>
          </p:nvSpPr>
          <p:spPr>
            <a:xfrm>
              <a:off x="11911278" y="13348379"/>
              <a:ext cx="15363465" cy="25803"/>
            </a:xfrm>
            <a:custGeom>
              <a:avLst/>
              <a:gdLst>
                <a:gd name="connsiteX0" fmla="*/ 0 w 15363465"/>
                <a:gd name="connsiteY0" fmla="*/ 0 h 25803"/>
                <a:gd name="connsiteX1" fmla="*/ 15363465 w 15363465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63465" h="25803">
                  <a:moveTo>
                    <a:pt x="0" y="0"/>
                  </a:moveTo>
                  <a:lnTo>
                    <a:pt x="15363465" y="0"/>
                  </a:lnTo>
                </a:path>
              </a:pathLst>
            </a:custGeom>
            <a:noFill/>
            <a:ln w="27606" cap="flat">
              <a:solidFill>
                <a:srgbClr val="EBEBE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5B8ECCA-CD7D-E4B3-CB1A-4CE660A49C16}"/>
                </a:ext>
              </a:extLst>
            </p:cNvPr>
            <p:cNvSpPr/>
            <p:nvPr/>
          </p:nvSpPr>
          <p:spPr>
            <a:xfrm>
              <a:off x="11911278" y="12882882"/>
              <a:ext cx="15363465" cy="25803"/>
            </a:xfrm>
            <a:custGeom>
              <a:avLst/>
              <a:gdLst>
                <a:gd name="connsiteX0" fmla="*/ 0 w 15363465"/>
                <a:gd name="connsiteY0" fmla="*/ 0 h 25803"/>
                <a:gd name="connsiteX1" fmla="*/ 15363465 w 15363465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63465" h="25803">
                  <a:moveTo>
                    <a:pt x="0" y="0"/>
                  </a:moveTo>
                  <a:lnTo>
                    <a:pt x="15363465" y="0"/>
                  </a:lnTo>
                </a:path>
              </a:pathLst>
            </a:custGeom>
            <a:noFill/>
            <a:ln w="27606" cap="flat">
              <a:solidFill>
                <a:srgbClr val="EBEBE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5D4A82A-895D-6B0D-A61E-52D96FD9585F}"/>
                </a:ext>
              </a:extLst>
            </p:cNvPr>
            <p:cNvSpPr/>
            <p:nvPr/>
          </p:nvSpPr>
          <p:spPr>
            <a:xfrm>
              <a:off x="11911278" y="12417127"/>
              <a:ext cx="15363465" cy="25803"/>
            </a:xfrm>
            <a:custGeom>
              <a:avLst/>
              <a:gdLst>
                <a:gd name="connsiteX0" fmla="*/ 0 w 15363465"/>
                <a:gd name="connsiteY0" fmla="*/ 0 h 25803"/>
                <a:gd name="connsiteX1" fmla="*/ 15363465 w 15363465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63465" h="25803">
                  <a:moveTo>
                    <a:pt x="0" y="0"/>
                  </a:moveTo>
                  <a:lnTo>
                    <a:pt x="15363465" y="0"/>
                  </a:lnTo>
                </a:path>
              </a:pathLst>
            </a:custGeom>
            <a:noFill/>
            <a:ln w="27606" cap="flat">
              <a:solidFill>
                <a:srgbClr val="EBEBE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53B79EF-B8B5-456B-6771-8BE7E0BDFA00}"/>
                </a:ext>
              </a:extLst>
            </p:cNvPr>
            <p:cNvSpPr/>
            <p:nvPr/>
          </p:nvSpPr>
          <p:spPr>
            <a:xfrm>
              <a:off x="11911278" y="11951630"/>
              <a:ext cx="15363465" cy="25803"/>
            </a:xfrm>
            <a:custGeom>
              <a:avLst/>
              <a:gdLst>
                <a:gd name="connsiteX0" fmla="*/ 0 w 15363465"/>
                <a:gd name="connsiteY0" fmla="*/ 0 h 25803"/>
                <a:gd name="connsiteX1" fmla="*/ 15363465 w 15363465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63465" h="25803">
                  <a:moveTo>
                    <a:pt x="0" y="0"/>
                  </a:moveTo>
                  <a:lnTo>
                    <a:pt x="15363465" y="0"/>
                  </a:lnTo>
                </a:path>
              </a:pathLst>
            </a:custGeom>
            <a:noFill/>
            <a:ln w="27606" cap="flat">
              <a:solidFill>
                <a:srgbClr val="EBEBE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866CDEC5-9F10-6E29-8D41-B0B376606247}"/>
                </a:ext>
              </a:extLst>
            </p:cNvPr>
            <p:cNvSpPr/>
            <p:nvPr/>
          </p:nvSpPr>
          <p:spPr>
            <a:xfrm>
              <a:off x="11911278" y="11486133"/>
              <a:ext cx="15363465" cy="25803"/>
            </a:xfrm>
            <a:custGeom>
              <a:avLst/>
              <a:gdLst>
                <a:gd name="connsiteX0" fmla="*/ 0 w 15363465"/>
                <a:gd name="connsiteY0" fmla="*/ 0 h 25803"/>
                <a:gd name="connsiteX1" fmla="*/ 15363465 w 15363465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63465" h="25803">
                  <a:moveTo>
                    <a:pt x="0" y="0"/>
                  </a:moveTo>
                  <a:lnTo>
                    <a:pt x="15363465" y="0"/>
                  </a:lnTo>
                </a:path>
              </a:pathLst>
            </a:custGeom>
            <a:noFill/>
            <a:ln w="27606" cap="flat">
              <a:solidFill>
                <a:srgbClr val="EBEBE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C393366-F455-A3EC-3086-760669E56FA9}"/>
                </a:ext>
              </a:extLst>
            </p:cNvPr>
            <p:cNvSpPr/>
            <p:nvPr/>
          </p:nvSpPr>
          <p:spPr>
            <a:xfrm>
              <a:off x="11911278" y="11020379"/>
              <a:ext cx="15363465" cy="25803"/>
            </a:xfrm>
            <a:custGeom>
              <a:avLst/>
              <a:gdLst>
                <a:gd name="connsiteX0" fmla="*/ 0 w 15363465"/>
                <a:gd name="connsiteY0" fmla="*/ 0 h 25803"/>
                <a:gd name="connsiteX1" fmla="*/ 15363465 w 15363465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63465" h="25803">
                  <a:moveTo>
                    <a:pt x="0" y="0"/>
                  </a:moveTo>
                  <a:lnTo>
                    <a:pt x="15363465" y="0"/>
                  </a:lnTo>
                </a:path>
              </a:pathLst>
            </a:custGeom>
            <a:noFill/>
            <a:ln w="27606" cap="flat">
              <a:solidFill>
                <a:srgbClr val="EBEBE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B44D43D-194C-A464-A241-2F13693CAD36}"/>
                </a:ext>
              </a:extLst>
            </p:cNvPr>
            <p:cNvSpPr/>
            <p:nvPr/>
          </p:nvSpPr>
          <p:spPr>
            <a:xfrm>
              <a:off x="11911278" y="10554881"/>
              <a:ext cx="15363465" cy="25803"/>
            </a:xfrm>
            <a:custGeom>
              <a:avLst/>
              <a:gdLst>
                <a:gd name="connsiteX0" fmla="*/ 0 w 15363465"/>
                <a:gd name="connsiteY0" fmla="*/ 0 h 25803"/>
                <a:gd name="connsiteX1" fmla="*/ 15363465 w 15363465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63465" h="25803">
                  <a:moveTo>
                    <a:pt x="0" y="0"/>
                  </a:moveTo>
                  <a:lnTo>
                    <a:pt x="15363465" y="0"/>
                  </a:lnTo>
                </a:path>
              </a:pathLst>
            </a:custGeom>
            <a:noFill/>
            <a:ln w="27606" cap="flat">
              <a:solidFill>
                <a:srgbClr val="EBEBE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37D092D-20CC-22DD-22CC-9FC2A929C472}"/>
                </a:ext>
              </a:extLst>
            </p:cNvPr>
            <p:cNvSpPr/>
            <p:nvPr/>
          </p:nvSpPr>
          <p:spPr>
            <a:xfrm>
              <a:off x="11911278" y="10089384"/>
              <a:ext cx="15363465" cy="25803"/>
            </a:xfrm>
            <a:custGeom>
              <a:avLst/>
              <a:gdLst>
                <a:gd name="connsiteX0" fmla="*/ 0 w 15363465"/>
                <a:gd name="connsiteY0" fmla="*/ 0 h 25803"/>
                <a:gd name="connsiteX1" fmla="*/ 15363465 w 15363465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63465" h="25803">
                  <a:moveTo>
                    <a:pt x="0" y="0"/>
                  </a:moveTo>
                  <a:lnTo>
                    <a:pt x="15363465" y="0"/>
                  </a:lnTo>
                </a:path>
              </a:pathLst>
            </a:custGeom>
            <a:noFill/>
            <a:ln w="27606" cap="flat">
              <a:solidFill>
                <a:srgbClr val="EBEBE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EB4ECDF0-18BB-71C6-25F8-F32C732FD6B6}"/>
                </a:ext>
              </a:extLst>
            </p:cNvPr>
            <p:cNvSpPr/>
            <p:nvPr/>
          </p:nvSpPr>
          <p:spPr>
            <a:xfrm>
              <a:off x="11911278" y="9623629"/>
              <a:ext cx="15363465" cy="25803"/>
            </a:xfrm>
            <a:custGeom>
              <a:avLst/>
              <a:gdLst>
                <a:gd name="connsiteX0" fmla="*/ 0 w 15363465"/>
                <a:gd name="connsiteY0" fmla="*/ 0 h 25803"/>
                <a:gd name="connsiteX1" fmla="*/ 15363465 w 15363465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63465" h="25803">
                  <a:moveTo>
                    <a:pt x="0" y="0"/>
                  </a:moveTo>
                  <a:lnTo>
                    <a:pt x="15363465" y="0"/>
                  </a:lnTo>
                </a:path>
              </a:pathLst>
            </a:custGeom>
            <a:noFill/>
            <a:ln w="27606" cap="flat">
              <a:solidFill>
                <a:srgbClr val="EBEBE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FC94199F-ECEB-0E35-5D92-722878D0387F}"/>
                </a:ext>
              </a:extLst>
            </p:cNvPr>
            <p:cNvSpPr/>
            <p:nvPr/>
          </p:nvSpPr>
          <p:spPr>
            <a:xfrm>
              <a:off x="11911278" y="9158132"/>
              <a:ext cx="15363465" cy="25803"/>
            </a:xfrm>
            <a:custGeom>
              <a:avLst/>
              <a:gdLst>
                <a:gd name="connsiteX0" fmla="*/ 0 w 15363465"/>
                <a:gd name="connsiteY0" fmla="*/ 0 h 25803"/>
                <a:gd name="connsiteX1" fmla="*/ 15363465 w 15363465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63465" h="25803">
                  <a:moveTo>
                    <a:pt x="0" y="0"/>
                  </a:moveTo>
                  <a:lnTo>
                    <a:pt x="15363465" y="0"/>
                  </a:lnTo>
                </a:path>
              </a:pathLst>
            </a:custGeom>
            <a:noFill/>
            <a:ln w="27606" cap="flat">
              <a:solidFill>
                <a:srgbClr val="EBEBE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957F2C26-F733-6BF2-44DB-2D609714D1CC}"/>
                </a:ext>
              </a:extLst>
            </p:cNvPr>
            <p:cNvSpPr/>
            <p:nvPr/>
          </p:nvSpPr>
          <p:spPr>
            <a:xfrm>
              <a:off x="11911278" y="8692635"/>
              <a:ext cx="15363465" cy="25803"/>
            </a:xfrm>
            <a:custGeom>
              <a:avLst/>
              <a:gdLst>
                <a:gd name="connsiteX0" fmla="*/ 0 w 15363465"/>
                <a:gd name="connsiteY0" fmla="*/ 0 h 25803"/>
                <a:gd name="connsiteX1" fmla="*/ 15363465 w 15363465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63465" h="25803">
                  <a:moveTo>
                    <a:pt x="0" y="0"/>
                  </a:moveTo>
                  <a:lnTo>
                    <a:pt x="15363465" y="0"/>
                  </a:lnTo>
                </a:path>
              </a:pathLst>
            </a:custGeom>
            <a:noFill/>
            <a:ln w="27606" cap="flat">
              <a:solidFill>
                <a:srgbClr val="EBEBE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65DEBE4-230B-93D5-0ECA-56F561904E5E}"/>
                </a:ext>
              </a:extLst>
            </p:cNvPr>
            <p:cNvSpPr/>
            <p:nvPr/>
          </p:nvSpPr>
          <p:spPr>
            <a:xfrm>
              <a:off x="11911278" y="8227139"/>
              <a:ext cx="15363465" cy="25803"/>
            </a:xfrm>
            <a:custGeom>
              <a:avLst/>
              <a:gdLst>
                <a:gd name="connsiteX0" fmla="*/ 0 w 15363465"/>
                <a:gd name="connsiteY0" fmla="*/ 0 h 25803"/>
                <a:gd name="connsiteX1" fmla="*/ 15363465 w 15363465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63465" h="25803">
                  <a:moveTo>
                    <a:pt x="0" y="0"/>
                  </a:moveTo>
                  <a:lnTo>
                    <a:pt x="15363465" y="0"/>
                  </a:lnTo>
                </a:path>
              </a:pathLst>
            </a:custGeom>
            <a:noFill/>
            <a:ln w="27606" cap="flat">
              <a:solidFill>
                <a:srgbClr val="EBEBE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E27CC93F-F5B2-F5C8-0A77-3940258B9260}"/>
                </a:ext>
              </a:extLst>
            </p:cNvPr>
            <p:cNvSpPr/>
            <p:nvPr/>
          </p:nvSpPr>
          <p:spPr>
            <a:xfrm>
              <a:off x="11911278" y="7761383"/>
              <a:ext cx="15363465" cy="25803"/>
            </a:xfrm>
            <a:custGeom>
              <a:avLst/>
              <a:gdLst>
                <a:gd name="connsiteX0" fmla="*/ 0 w 15363465"/>
                <a:gd name="connsiteY0" fmla="*/ 0 h 25803"/>
                <a:gd name="connsiteX1" fmla="*/ 15363465 w 15363465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63465" h="25803">
                  <a:moveTo>
                    <a:pt x="0" y="0"/>
                  </a:moveTo>
                  <a:lnTo>
                    <a:pt x="15363465" y="0"/>
                  </a:lnTo>
                </a:path>
              </a:pathLst>
            </a:custGeom>
            <a:noFill/>
            <a:ln w="27606" cap="flat">
              <a:solidFill>
                <a:srgbClr val="EBEBE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4D5E6B9F-63FD-F2FC-B044-79A7FBEBE2E6}"/>
                </a:ext>
              </a:extLst>
            </p:cNvPr>
            <p:cNvSpPr/>
            <p:nvPr/>
          </p:nvSpPr>
          <p:spPr>
            <a:xfrm>
              <a:off x="11911278" y="7295886"/>
              <a:ext cx="15363465" cy="25803"/>
            </a:xfrm>
            <a:custGeom>
              <a:avLst/>
              <a:gdLst>
                <a:gd name="connsiteX0" fmla="*/ 0 w 15363465"/>
                <a:gd name="connsiteY0" fmla="*/ 0 h 25803"/>
                <a:gd name="connsiteX1" fmla="*/ 15363465 w 15363465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63465" h="25803">
                  <a:moveTo>
                    <a:pt x="0" y="0"/>
                  </a:moveTo>
                  <a:lnTo>
                    <a:pt x="15363465" y="0"/>
                  </a:lnTo>
                </a:path>
              </a:pathLst>
            </a:custGeom>
            <a:noFill/>
            <a:ln w="27606" cap="flat">
              <a:solidFill>
                <a:srgbClr val="EBEBE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9037A45B-1418-E991-27A7-A1B9ED7A9C17}"/>
                </a:ext>
              </a:extLst>
            </p:cNvPr>
            <p:cNvSpPr/>
            <p:nvPr/>
          </p:nvSpPr>
          <p:spPr>
            <a:xfrm>
              <a:off x="11911278" y="6830389"/>
              <a:ext cx="15363465" cy="25803"/>
            </a:xfrm>
            <a:custGeom>
              <a:avLst/>
              <a:gdLst>
                <a:gd name="connsiteX0" fmla="*/ 0 w 15363465"/>
                <a:gd name="connsiteY0" fmla="*/ 0 h 25803"/>
                <a:gd name="connsiteX1" fmla="*/ 15363465 w 15363465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63465" h="25803">
                  <a:moveTo>
                    <a:pt x="0" y="0"/>
                  </a:moveTo>
                  <a:lnTo>
                    <a:pt x="15363465" y="0"/>
                  </a:lnTo>
                </a:path>
              </a:pathLst>
            </a:custGeom>
            <a:noFill/>
            <a:ln w="27606" cap="flat">
              <a:solidFill>
                <a:srgbClr val="EBEBE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94FDDFA3-F739-043D-D587-7D52FEEBB673}"/>
                </a:ext>
              </a:extLst>
            </p:cNvPr>
            <p:cNvSpPr/>
            <p:nvPr/>
          </p:nvSpPr>
          <p:spPr>
            <a:xfrm>
              <a:off x="11911278" y="6364635"/>
              <a:ext cx="15363465" cy="25803"/>
            </a:xfrm>
            <a:custGeom>
              <a:avLst/>
              <a:gdLst>
                <a:gd name="connsiteX0" fmla="*/ 0 w 15363465"/>
                <a:gd name="connsiteY0" fmla="*/ 0 h 25803"/>
                <a:gd name="connsiteX1" fmla="*/ 15363465 w 15363465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63465" h="25803">
                  <a:moveTo>
                    <a:pt x="0" y="0"/>
                  </a:moveTo>
                  <a:lnTo>
                    <a:pt x="15363465" y="0"/>
                  </a:lnTo>
                </a:path>
              </a:pathLst>
            </a:custGeom>
            <a:noFill/>
            <a:ln w="27606" cap="flat">
              <a:solidFill>
                <a:srgbClr val="EBEBE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B02597A5-DAC4-A88C-2F93-B10BCFDEE1EE}"/>
                </a:ext>
              </a:extLst>
            </p:cNvPr>
            <p:cNvSpPr/>
            <p:nvPr/>
          </p:nvSpPr>
          <p:spPr>
            <a:xfrm>
              <a:off x="11911278" y="5899137"/>
              <a:ext cx="15363465" cy="25803"/>
            </a:xfrm>
            <a:custGeom>
              <a:avLst/>
              <a:gdLst>
                <a:gd name="connsiteX0" fmla="*/ 0 w 15363465"/>
                <a:gd name="connsiteY0" fmla="*/ 0 h 25803"/>
                <a:gd name="connsiteX1" fmla="*/ 15363465 w 15363465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63465" h="25803">
                  <a:moveTo>
                    <a:pt x="0" y="0"/>
                  </a:moveTo>
                  <a:lnTo>
                    <a:pt x="15363465" y="0"/>
                  </a:lnTo>
                </a:path>
              </a:pathLst>
            </a:custGeom>
            <a:noFill/>
            <a:ln w="27606" cap="flat">
              <a:solidFill>
                <a:srgbClr val="EBEBE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3E4ACAE4-FE35-7A20-FA0A-BE8DCFD4F875}"/>
                </a:ext>
              </a:extLst>
            </p:cNvPr>
            <p:cNvSpPr/>
            <p:nvPr/>
          </p:nvSpPr>
          <p:spPr>
            <a:xfrm>
              <a:off x="11911278" y="5433641"/>
              <a:ext cx="15363465" cy="25803"/>
            </a:xfrm>
            <a:custGeom>
              <a:avLst/>
              <a:gdLst>
                <a:gd name="connsiteX0" fmla="*/ 0 w 15363465"/>
                <a:gd name="connsiteY0" fmla="*/ 0 h 25803"/>
                <a:gd name="connsiteX1" fmla="*/ 15363465 w 15363465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63465" h="25803">
                  <a:moveTo>
                    <a:pt x="0" y="0"/>
                  </a:moveTo>
                  <a:lnTo>
                    <a:pt x="15363465" y="0"/>
                  </a:lnTo>
                </a:path>
              </a:pathLst>
            </a:custGeom>
            <a:noFill/>
            <a:ln w="27606" cap="flat">
              <a:solidFill>
                <a:srgbClr val="EBEBE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664E0A34-CA8C-E940-55A6-009602962F21}"/>
                </a:ext>
              </a:extLst>
            </p:cNvPr>
            <p:cNvSpPr/>
            <p:nvPr/>
          </p:nvSpPr>
          <p:spPr>
            <a:xfrm>
              <a:off x="11911278" y="4968143"/>
              <a:ext cx="15363465" cy="25803"/>
            </a:xfrm>
            <a:custGeom>
              <a:avLst/>
              <a:gdLst>
                <a:gd name="connsiteX0" fmla="*/ 0 w 15363465"/>
                <a:gd name="connsiteY0" fmla="*/ 0 h 25803"/>
                <a:gd name="connsiteX1" fmla="*/ 15363465 w 15363465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63465" h="25803">
                  <a:moveTo>
                    <a:pt x="0" y="0"/>
                  </a:moveTo>
                  <a:lnTo>
                    <a:pt x="15363465" y="0"/>
                  </a:lnTo>
                </a:path>
              </a:pathLst>
            </a:custGeom>
            <a:noFill/>
            <a:ln w="27606" cap="flat">
              <a:solidFill>
                <a:srgbClr val="EBEBE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5E6527BD-EC4E-AA40-6196-627527540879}"/>
                </a:ext>
              </a:extLst>
            </p:cNvPr>
            <p:cNvSpPr/>
            <p:nvPr/>
          </p:nvSpPr>
          <p:spPr>
            <a:xfrm>
              <a:off x="11911278" y="4502389"/>
              <a:ext cx="15363465" cy="25803"/>
            </a:xfrm>
            <a:custGeom>
              <a:avLst/>
              <a:gdLst>
                <a:gd name="connsiteX0" fmla="*/ 0 w 15363465"/>
                <a:gd name="connsiteY0" fmla="*/ 0 h 25803"/>
                <a:gd name="connsiteX1" fmla="*/ 15363465 w 15363465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63465" h="25803">
                  <a:moveTo>
                    <a:pt x="0" y="0"/>
                  </a:moveTo>
                  <a:lnTo>
                    <a:pt x="15363465" y="0"/>
                  </a:lnTo>
                </a:path>
              </a:pathLst>
            </a:custGeom>
            <a:noFill/>
            <a:ln w="27606" cap="flat">
              <a:solidFill>
                <a:srgbClr val="EBEBE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626ACE0A-606E-42BC-0E93-FAF2800706EA}"/>
                </a:ext>
              </a:extLst>
            </p:cNvPr>
            <p:cNvSpPr/>
            <p:nvPr/>
          </p:nvSpPr>
          <p:spPr>
            <a:xfrm>
              <a:off x="11911278" y="4036892"/>
              <a:ext cx="15363465" cy="25803"/>
            </a:xfrm>
            <a:custGeom>
              <a:avLst/>
              <a:gdLst>
                <a:gd name="connsiteX0" fmla="*/ 0 w 15363465"/>
                <a:gd name="connsiteY0" fmla="*/ 0 h 25803"/>
                <a:gd name="connsiteX1" fmla="*/ 15363465 w 15363465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63465" h="25803">
                  <a:moveTo>
                    <a:pt x="0" y="0"/>
                  </a:moveTo>
                  <a:lnTo>
                    <a:pt x="15363465" y="0"/>
                  </a:lnTo>
                </a:path>
              </a:pathLst>
            </a:custGeom>
            <a:noFill/>
            <a:ln w="27606" cap="flat">
              <a:solidFill>
                <a:srgbClr val="EBEBE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A2876BE3-AF80-D855-5C14-810B0AF2BEFA}"/>
                </a:ext>
              </a:extLst>
            </p:cNvPr>
            <p:cNvSpPr/>
            <p:nvPr/>
          </p:nvSpPr>
          <p:spPr>
            <a:xfrm>
              <a:off x="11911278" y="3571395"/>
              <a:ext cx="15363465" cy="25803"/>
            </a:xfrm>
            <a:custGeom>
              <a:avLst/>
              <a:gdLst>
                <a:gd name="connsiteX0" fmla="*/ 0 w 15363465"/>
                <a:gd name="connsiteY0" fmla="*/ 0 h 25803"/>
                <a:gd name="connsiteX1" fmla="*/ 15363465 w 15363465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63465" h="25803">
                  <a:moveTo>
                    <a:pt x="0" y="0"/>
                  </a:moveTo>
                  <a:lnTo>
                    <a:pt x="15363465" y="0"/>
                  </a:lnTo>
                </a:path>
              </a:pathLst>
            </a:custGeom>
            <a:noFill/>
            <a:ln w="27606" cap="flat">
              <a:solidFill>
                <a:srgbClr val="EBEBE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4922B69A-4330-7FD2-8C44-81474EECFB29}"/>
                </a:ext>
              </a:extLst>
            </p:cNvPr>
            <p:cNvSpPr/>
            <p:nvPr/>
          </p:nvSpPr>
          <p:spPr>
            <a:xfrm>
              <a:off x="11911278" y="3105640"/>
              <a:ext cx="15363465" cy="25803"/>
            </a:xfrm>
            <a:custGeom>
              <a:avLst/>
              <a:gdLst>
                <a:gd name="connsiteX0" fmla="*/ 0 w 15363465"/>
                <a:gd name="connsiteY0" fmla="*/ 0 h 25803"/>
                <a:gd name="connsiteX1" fmla="*/ 15363465 w 15363465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63465" h="25803">
                  <a:moveTo>
                    <a:pt x="0" y="0"/>
                  </a:moveTo>
                  <a:lnTo>
                    <a:pt x="15363465" y="0"/>
                  </a:lnTo>
                </a:path>
              </a:pathLst>
            </a:custGeom>
            <a:noFill/>
            <a:ln w="27606" cap="flat">
              <a:solidFill>
                <a:srgbClr val="EBEBE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9F9ED4FF-8089-0DBC-7FCF-6767FE0EF82E}"/>
                </a:ext>
              </a:extLst>
            </p:cNvPr>
            <p:cNvSpPr/>
            <p:nvPr/>
          </p:nvSpPr>
          <p:spPr>
            <a:xfrm>
              <a:off x="11911278" y="2640143"/>
              <a:ext cx="15363465" cy="25803"/>
            </a:xfrm>
            <a:custGeom>
              <a:avLst/>
              <a:gdLst>
                <a:gd name="connsiteX0" fmla="*/ 0 w 15363465"/>
                <a:gd name="connsiteY0" fmla="*/ 0 h 25803"/>
                <a:gd name="connsiteX1" fmla="*/ 15363465 w 15363465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63465" h="25803">
                  <a:moveTo>
                    <a:pt x="0" y="0"/>
                  </a:moveTo>
                  <a:lnTo>
                    <a:pt x="15363465" y="0"/>
                  </a:lnTo>
                </a:path>
              </a:pathLst>
            </a:custGeom>
            <a:noFill/>
            <a:ln w="27606" cap="flat">
              <a:solidFill>
                <a:srgbClr val="EBEBE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AE8D834E-DB28-9791-31A6-15B47C99133B}"/>
                </a:ext>
              </a:extLst>
            </p:cNvPr>
            <p:cNvSpPr/>
            <p:nvPr/>
          </p:nvSpPr>
          <p:spPr>
            <a:xfrm>
              <a:off x="11911278" y="2174646"/>
              <a:ext cx="15363465" cy="25803"/>
            </a:xfrm>
            <a:custGeom>
              <a:avLst/>
              <a:gdLst>
                <a:gd name="connsiteX0" fmla="*/ 0 w 15363465"/>
                <a:gd name="connsiteY0" fmla="*/ 0 h 25803"/>
                <a:gd name="connsiteX1" fmla="*/ 15363465 w 15363465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63465" h="25803">
                  <a:moveTo>
                    <a:pt x="0" y="0"/>
                  </a:moveTo>
                  <a:lnTo>
                    <a:pt x="15363465" y="0"/>
                  </a:lnTo>
                </a:path>
              </a:pathLst>
            </a:custGeom>
            <a:noFill/>
            <a:ln w="27606" cap="flat">
              <a:solidFill>
                <a:srgbClr val="EBEBE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AC82C90A-7682-81E7-AEC8-FE60C1F6DF0B}"/>
                </a:ext>
              </a:extLst>
            </p:cNvPr>
            <p:cNvSpPr/>
            <p:nvPr/>
          </p:nvSpPr>
          <p:spPr>
            <a:xfrm>
              <a:off x="11911278" y="1708891"/>
              <a:ext cx="15363465" cy="25803"/>
            </a:xfrm>
            <a:custGeom>
              <a:avLst/>
              <a:gdLst>
                <a:gd name="connsiteX0" fmla="*/ 0 w 15363465"/>
                <a:gd name="connsiteY0" fmla="*/ 0 h 25803"/>
                <a:gd name="connsiteX1" fmla="*/ 15363465 w 15363465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363465" h="25803">
                  <a:moveTo>
                    <a:pt x="0" y="0"/>
                  </a:moveTo>
                  <a:lnTo>
                    <a:pt x="15363465" y="0"/>
                  </a:lnTo>
                </a:path>
              </a:pathLst>
            </a:custGeom>
            <a:noFill/>
            <a:ln w="27606" cap="flat">
              <a:solidFill>
                <a:srgbClr val="EBEBE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33CD7504-7EFE-86F6-AAB5-99449082FFE1}"/>
                </a:ext>
              </a:extLst>
            </p:cNvPr>
            <p:cNvSpPr/>
            <p:nvPr/>
          </p:nvSpPr>
          <p:spPr>
            <a:xfrm>
              <a:off x="15785690" y="1429696"/>
              <a:ext cx="25803" cy="14991375"/>
            </a:xfrm>
            <a:custGeom>
              <a:avLst/>
              <a:gdLst>
                <a:gd name="connsiteX0" fmla="*/ 0 w 25803"/>
                <a:gd name="connsiteY0" fmla="*/ 14991375 h 14991375"/>
                <a:gd name="connsiteX1" fmla="*/ 0 w 25803"/>
                <a:gd name="connsiteY1" fmla="*/ 0 h 1499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14991375">
                  <a:moveTo>
                    <a:pt x="0" y="14991375"/>
                  </a:moveTo>
                  <a:lnTo>
                    <a:pt x="0" y="0"/>
                  </a:lnTo>
                </a:path>
              </a:pathLst>
            </a:custGeom>
            <a:noFill/>
            <a:ln w="27606" cap="flat">
              <a:solidFill>
                <a:srgbClr val="EBEBE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5D0F0C0A-1E7A-CC65-9935-64599939D300}"/>
                </a:ext>
              </a:extLst>
            </p:cNvPr>
            <p:cNvSpPr/>
            <p:nvPr/>
          </p:nvSpPr>
          <p:spPr>
            <a:xfrm>
              <a:off x="19667584" y="1429696"/>
              <a:ext cx="25803" cy="14991375"/>
            </a:xfrm>
            <a:custGeom>
              <a:avLst/>
              <a:gdLst>
                <a:gd name="connsiteX0" fmla="*/ 0 w 25803"/>
                <a:gd name="connsiteY0" fmla="*/ 14991375 h 14991375"/>
                <a:gd name="connsiteX1" fmla="*/ 0 w 25803"/>
                <a:gd name="connsiteY1" fmla="*/ 0 h 1499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14991375">
                  <a:moveTo>
                    <a:pt x="0" y="14991375"/>
                  </a:moveTo>
                  <a:lnTo>
                    <a:pt x="0" y="0"/>
                  </a:lnTo>
                </a:path>
              </a:pathLst>
            </a:custGeom>
            <a:noFill/>
            <a:ln w="27606" cap="flat">
              <a:solidFill>
                <a:srgbClr val="EBEBE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14451A32-DED3-4143-30F1-AC6BD0145940}"/>
                </a:ext>
              </a:extLst>
            </p:cNvPr>
            <p:cNvSpPr/>
            <p:nvPr/>
          </p:nvSpPr>
          <p:spPr>
            <a:xfrm>
              <a:off x="23549219" y="1429696"/>
              <a:ext cx="25803" cy="14991375"/>
            </a:xfrm>
            <a:custGeom>
              <a:avLst/>
              <a:gdLst>
                <a:gd name="connsiteX0" fmla="*/ 0 w 25803"/>
                <a:gd name="connsiteY0" fmla="*/ 14991375 h 14991375"/>
                <a:gd name="connsiteX1" fmla="*/ 0 w 25803"/>
                <a:gd name="connsiteY1" fmla="*/ 0 h 14991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14991375">
                  <a:moveTo>
                    <a:pt x="0" y="14991375"/>
                  </a:moveTo>
                  <a:lnTo>
                    <a:pt x="0" y="0"/>
                  </a:lnTo>
                </a:path>
              </a:pathLst>
            </a:custGeom>
            <a:noFill/>
            <a:ln w="27606" cap="flat">
              <a:solidFill>
                <a:srgbClr val="EBEBE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ED70F248-7040-DF3A-85FC-4C0906F78275}"/>
                </a:ext>
              </a:extLst>
            </p:cNvPr>
            <p:cNvSpPr/>
            <p:nvPr/>
          </p:nvSpPr>
          <p:spPr>
            <a:xfrm>
              <a:off x="23562379" y="16141878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E247A5E2-BADA-211D-7DAA-57EB7055B645}"/>
                </a:ext>
              </a:extLst>
            </p:cNvPr>
            <p:cNvSpPr/>
            <p:nvPr/>
          </p:nvSpPr>
          <p:spPr>
            <a:xfrm>
              <a:off x="22472692" y="16141878"/>
              <a:ext cx="1089687" cy="25803"/>
            </a:xfrm>
            <a:custGeom>
              <a:avLst/>
              <a:gdLst>
                <a:gd name="connsiteX0" fmla="*/ 1089687 w 1089687"/>
                <a:gd name="connsiteY0" fmla="*/ 0 h 25803"/>
                <a:gd name="connsiteX1" fmla="*/ 0 w 1089687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9687" h="25803">
                  <a:moveTo>
                    <a:pt x="1089687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B25B47C8-CD98-C34F-B84A-DD934CCB6174}"/>
                </a:ext>
              </a:extLst>
            </p:cNvPr>
            <p:cNvSpPr/>
            <p:nvPr/>
          </p:nvSpPr>
          <p:spPr>
            <a:xfrm>
              <a:off x="22472692" y="16141878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122D9E80-FDAE-3563-1176-1CEFC4BF0B0B}"/>
                </a:ext>
              </a:extLst>
            </p:cNvPr>
            <p:cNvSpPr/>
            <p:nvPr/>
          </p:nvSpPr>
          <p:spPr>
            <a:xfrm>
              <a:off x="21218638" y="1708891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24AE4C1D-B3BD-6D39-64B7-C5ADBA88D22A}"/>
                </a:ext>
              </a:extLst>
            </p:cNvPr>
            <p:cNvSpPr/>
            <p:nvPr/>
          </p:nvSpPr>
          <p:spPr>
            <a:xfrm>
              <a:off x="19172928" y="1708891"/>
              <a:ext cx="2045710" cy="25803"/>
            </a:xfrm>
            <a:custGeom>
              <a:avLst/>
              <a:gdLst>
                <a:gd name="connsiteX0" fmla="*/ 2045710 w 2045710"/>
                <a:gd name="connsiteY0" fmla="*/ 0 h 25803"/>
                <a:gd name="connsiteX1" fmla="*/ 0 w 2045710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45710" h="25803">
                  <a:moveTo>
                    <a:pt x="204571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281771FA-6664-FC46-33F1-4BDCD4D61440}"/>
                </a:ext>
              </a:extLst>
            </p:cNvPr>
            <p:cNvSpPr/>
            <p:nvPr/>
          </p:nvSpPr>
          <p:spPr>
            <a:xfrm>
              <a:off x="19172928" y="1708891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7BC0FB90-B80C-0781-3176-A835A5455EBC}"/>
                </a:ext>
              </a:extLst>
            </p:cNvPr>
            <p:cNvSpPr/>
            <p:nvPr/>
          </p:nvSpPr>
          <p:spPr>
            <a:xfrm>
              <a:off x="19571852" y="5899137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F0652EF9-6875-5214-5E0D-1B5ABB0C34D5}"/>
                </a:ext>
              </a:extLst>
            </p:cNvPr>
            <p:cNvSpPr/>
            <p:nvPr/>
          </p:nvSpPr>
          <p:spPr>
            <a:xfrm>
              <a:off x="18280382" y="5899137"/>
              <a:ext cx="1291469" cy="25803"/>
            </a:xfrm>
            <a:custGeom>
              <a:avLst/>
              <a:gdLst>
                <a:gd name="connsiteX0" fmla="*/ 1291470 w 1291469"/>
                <a:gd name="connsiteY0" fmla="*/ 0 h 25803"/>
                <a:gd name="connsiteX1" fmla="*/ 0 w 1291469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1469" h="25803">
                  <a:moveTo>
                    <a:pt x="129147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3F19C0C8-B450-3A7A-C9EC-D68CE51A1F4B}"/>
                </a:ext>
              </a:extLst>
            </p:cNvPr>
            <p:cNvSpPr/>
            <p:nvPr/>
          </p:nvSpPr>
          <p:spPr>
            <a:xfrm>
              <a:off x="18280382" y="5899137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925D3326-F0C3-F25F-EDF1-4DCBF590FB9B}"/>
                </a:ext>
              </a:extLst>
            </p:cNvPr>
            <p:cNvSpPr/>
            <p:nvPr/>
          </p:nvSpPr>
          <p:spPr>
            <a:xfrm>
              <a:off x="20693535" y="10554881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AAA55B69-0F6E-8502-46CC-1C6ECC1DF397}"/>
                </a:ext>
              </a:extLst>
            </p:cNvPr>
            <p:cNvSpPr/>
            <p:nvPr/>
          </p:nvSpPr>
          <p:spPr>
            <a:xfrm>
              <a:off x="19382969" y="10554881"/>
              <a:ext cx="1310565" cy="25803"/>
            </a:xfrm>
            <a:custGeom>
              <a:avLst/>
              <a:gdLst>
                <a:gd name="connsiteX0" fmla="*/ 1310566 w 1310565"/>
                <a:gd name="connsiteY0" fmla="*/ 0 h 25803"/>
                <a:gd name="connsiteX1" fmla="*/ 0 w 1310565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10565" h="25803">
                  <a:moveTo>
                    <a:pt x="1310566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62393E26-6ACF-7AE3-A50F-6903595F5BEA}"/>
                </a:ext>
              </a:extLst>
            </p:cNvPr>
            <p:cNvSpPr/>
            <p:nvPr/>
          </p:nvSpPr>
          <p:spPr>
            <a:xfrm>
              <a:off x="19382969" y="10554881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C47EFC84-B77C-F465-A7A2-0CA4920152D6}"/>
                </a:ext>
              </a:extLst>
            </p:cNvPr>
            <p:cNvSpPr/>
            <p:nvPr/>
          </p:nvSpPr>
          <p:spPr>
            <a:xfrm>
              <a:off x="20583870" y="9623629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238E55F2-6691-ECA2-F077-14351F1DC797}"/>
                </a:ext>
              </a:extLst>
            </p:cNvPr>
            <p:cNvSpPr/>
            <p:nvPr/>
          </p:nvSpPr>
          <p:spPr>
            <a:xfrm>
              <a:off x="19201571" y="9623629"/>
              <a:ext cx="1382299" cy="25803"/>
            </a:xfrm>
            <a:custGeom>
              <a:avLst/>
              <a:gdLst>
                <a:gd name="connsiteX0" fmla="*/ 1382299 w 1382299"/>
                <a:gd name="connsiteY0" fmla="*/ 0 h 25803"/>
                <a:gd name="connsiteX1" fmla="*/ 0 w 1382299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2299" h="25803">
                  <a:moveTo>
                    <a:pt x="1382299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F1D627AF-CFA8-2DB0-1CC2-D04A505C5B3F}"/>
                </a:ext>
              </a:extLst>
            </p:cNvPr>
            <p:cNvSpPr/>
            <p:nvPr/>
          </p:nvSpPr>
          <p:spPr>
            <a:xfrm>
              <a:off x="19201571" y="9623629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3D088B34-B428-9A20-471C-B1C5D9BD032B}"/>
                </a:ext>
              </a:extLst>
            </p:cNvPr>
            <p:cNvSpPr/>
            <p:nvPr/>
          </p:nvSpPr>
          <p:spPr>
            <a:xfrm>
              <a:off x="20802942" y="12417127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8563CA4A-2E38-5F06-3DAD-4AAE41F8DBA4}"/>
                </a:ext>
              </a:extLst>
            </p:cNvPr>
            <p:cNvSpPr/>
            <p:nvPr/>
          </p:nvSpPr>
          <p:spPr>
            <a:xfrm>
              <a:off x="19443092" y="12417127"/>
              <a:ext cx="1359850" cy="25803"/>
            </a:xfrm>
            <a:custGeom>
              <a:avLst/>
              <a:gdLst>
                <a:gd name="connsiteX0" fmla="*/ 1359850 w 1359850"/>
                <a:gd name="connsiteY0" fmla="*/ 0 h 25803"/>
                <a:gd name="connsiteX1" fmla="*/ 0 w 1359850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59850" h="25803">
                  <a:moveTo>
                    <a:pt x="135985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33E73C33-E490-D5AA-864D-7CBCB57613F0}"/>
                </a:ext>
              </a:extLst>
            </p:cNvPr>
            <p:cNvSpPr/>
            <p:nvPr/>
          </p:nvSpPr>
          <p:spPr>
            <a:xfrm>
              <a:off x="19443092" y="12417127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7A91933C-8807-D9E6-5225-0B0F136DFE5B}"/>
                </a:ext>
              </a:extLst>
            </p:cNvPr>
            <p:cNvSpPr/>
            <p:nvPr/>
          </p:nvSpPr>
          <p:spPr>
            <a:xfrm>
              <a:off x="21375008" y="2174646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6A0B03A5-A258-853C-95B0-F73AC72E029A}"/>
                </a:ext>
              </a:extLst>
            </p:cNvPr>
            <p:cNvSpPr/>
            <p:nvPr/>
          </p:nvSpPr>
          <p:spPr>
            <a:xfrm>
              <a:off x="18130205" y="2174646"/>
              <a:ext cx="3244802" cy="25803"/>
            </a:xfrm>
            <a:custGeom>
              <a:avLst/>
              <a:gdLst>
                <a:gd name="connsiteX0" fmla="*/ 3244803 w 3244802"/>
                <a:gd name="connsiteY0" fmla="*/ 0 h 25803"/>
                <a:gd name="connsiteX1" fmla="*/ 0 w 3244802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44802" h="25803">
                  <a:moveTo>
                    <a:pt x="3244803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5FC515C8-F53C-6351-9499-4A9D53F634BA}"/>
                </a:ext>
              </a:extLst>
            </p:cNvPr>
            <p:cNvSpPr/>
            <p:nvPr/>
          </p:nvSpPr>
          <p:spPr>
            <a:xfrm>
              <a:off x="18130205" y="2174646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A58400DD-AABC-AE21-3C22-495E40B3D9CB}"/>
                </a:ext>
              </a:extLst>
            </p:cNvPr>
            <p:cNvSpPr/>
            <p:nvPr/>
          </p:nvSpPr>
          <p:spPr>
            <a:xfrm>
              <a:off x="21015822" y="11020379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AC0BD642-6FDB-126D-AB84-CDCC9835D1D5}"/>
                </a:ext>
              </a:extLst>
            </p:cNvPr>
            <p:cNvSpPr/>
            <p:nvPr/>
          </p:nvSpPr>
          <p:spPr>
            <a:xfrm>
              <a:off x="17551688" y="11020379"/>
              <a:ext cx="3464133" cy="25803"/>
            </a:xfrm>
            <a:custGeom>
              <a:avLst/>
              <a:gdLst>
                <a:gd name="connsiteX0" fmla="*/ 3464134 w 3464133"/>
                <a:gd name="connsiteY0" fmla="*/ 0 h 25803"/>
                <a:gd name="connsiteX1" fmla="*/ 0 w 346413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64133" h="25803">
                  <a:moveTo>
                    <a:pt x="3464134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2FE2E2A0-9024-76D6-DC8E-69B8C6E15197}"/>
                </a:ext>
              </a:extLst>
            </p:cNvPr>
            <p:cNvSpPr/>
            <p:nvPr/>
          </p:nvSpPr>
          <p:spPr>
            <a:xfrm>
              <a:off x="17551688" y="11020379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6FA3439-AB97-008D-4FA2-D381E8CDC78B}"/>
                </a:ext>
              </a:extLst>
            </p:cNvPr>
            <p:cNvSpPr/>
            <p:nvPr/>
          </p:nvSpPr>
          <p:spPr>
            <a:xfrm>
              <a:off x="20819972" y="10089384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9EB87E3E-0B8B-6BF6-EE3D-AF6460EEECA2}"/>
                </a:ext>
              </a:extLst>
            </p:cNvPr>
            <p:cNvSpPr/>
            <p:nvPr/>
          </p:nvSpPr>
          <p:spPr>
            <a:xfrm>
              <a:off x="17964546" y="10089384"/>
              <a:ext cx="2855425" cy="25803"/>
            </a:xfrm>
            <a:custGeom>
              <a:avLst/>
              <a:gdLst>
                <a:gd name="connsiteX0" fmla="*/ 2855426 w 2855425"/>
                <a:gd name="connsiteY0" fmla="*/ 0 h 25803"/>
                <a:gd name="connsiteX1" fmla="*/ 0 w 2855425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5425" h="25803">
                  <a:moveTo>
                    <a:pt x="2855426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7635D28F-B327-B675-81B8-1FDD8B68CE71}"/>
                </a:ext>
              </a:extLst>
            </p:cNvPr>
            <p:cNvSpPr/>
            <p:nvPr/>
          </p:nvSpPr>
          <p:spPr>
            <a:xfrm>
              <a:off x="17964546" y="10089384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017024D0-B910-C6C7-7B13-C0AB3D538A82}"/>
                </a:ext>
              </a:extLst>
            </p:cNvPr>
            <p:cNvSpPr/>
            <p:nvPr/>
          </p:nvSpPr>
          <p:spPr>
            <a:xfrm>
              <a:off x="22571779" y="14279372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8009B1BF-5E9D-39BA-8D22-A460707E7AB3}"/>
                </a:ext>
              </a:extLst>
            </p:cNvPr>
            <p:cNvSpPr/>
            <p:nvPr/>
          </p:nvSpPr>
          <p:spPr>
            <a:xfrm>
              <a:off x="19471992" y="14279372"/>
              <a:ext cx="3099786" cy="25803"/>
            </a:xfrm>
            <a:custGeom>
              <a:avLst/>
              <a:gdLst>
                <a:gd name="connsiteX0" fmla="*/ 3099787 w 3099786"/>
                <a:gd name="connsiteY0" fmla="*/ 0 h 25803"/>
                <a:gd name="connsiteX1" fmla="*/ 0 w 3099786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99786" h="25803">
                  <a:moveTo>
                    <a:pt x="3099787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3ED8954B-A9BA-DB05-F228-9BE71FB12BA5}"/>
                </a:ext>
              </a:extLst>
            </p:cNvPr>
            <p:cNvSpPr/>
            <p:nvPr/>
          </p:nvSpPr>
          <p:spPr>
            <a:xfrm>
              <a:off x="19471992" y="14279372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E3FCEE9F-1098-F193-CC5A-8AC1AD64F69D}"/>
                </a:ext>
              </a:extLst>
            </p:cNvPr>
            <p:cNvSpPr/>
            <p:nvPr/>
          </p:nvSpPr>
          <p:spPr>
            <a:xfrm>
              <a:off x="21107424" y="7761383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B7076154-04BB-B2C7-79E1-786915897C8A}"/>
                </a:ext>
              </a:extLst>
            </p:cNvPr>
            <p:cNvSpPr/>
            <p:nvPr/>
          </p:nvSpPr>
          <p:spPr>
            <a:xfrm>
              <a:off x="19200279" y="7761383"/>
              <a:ext cx="1907145" cy="25803"/>
            </a:xfrm>
            <a:custGeom>
              <a:avLst/>
              <a:gdLst>
                <a:gd name="connsiteX0" fmla="*/ 1907145 w 1907145"/>
                <a:gd name="connsiteY0" fmla="*/ 0 h 25803"/>
                <a:gd name="connsiteX1" fmla="*/ 0 w 1907145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7145" h="25803">
                  <a:moveTo>
                    <a:pt x="1907145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2CAD7ECC-EBC8-7619-23A9-367D805F791A}"/>
                </a:ext>
              </a:extLst>
            </p:cNvPr>
            <p:cNvSpPr/>
            <p:nvPr/>
          </p:nvSpPr>
          <p:spPr>
            <a:xfrm>
              <a:off x="19200279" y="7761383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9AD12248-8F0D-0E82-804C-A4F9E4C4E480}"/>
                </a:ext>
              </a:extLst>
            </p:cNvPr>
            <p:cNvSpPr/>
            <p:nvPr/>
          </p:nvSpPr>
          <p:spPr>
            <a:xfrm>
              <a:off x="20697921" y="6830389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A8C9B9B7-7FDB-478A-B654-A1F88CA5C71F}"/>
                </a:ext>
              </a:extLst>
            </p:cNvPr>
            <p:cNvSpPr/>
            <p:nvPr/>
          </p:nvSpPr>
          <p:spPr>
            <a:xfrm>
              <a:off x="18916698" y="6830389"/>
              <a:ext cx="1781223" cy="25803"/>
            </a:xfrm>
            <a:custGeom>
              <a:avLst/>
              <a:gdLst>
                <a:gd name="connsiteX0" fmla="*/ 1781223 w 1781223"/>
                <a:gd name="connsiteY0" fmla="*/ 0 h 25803"/>
                <a:gd name="connsiteX1" fmla="*/ 0 w 178122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81223" h="25803">
                  <a:moveTo>
                    <a:pt x="1781223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3D8DDDAE-65C6-DF2A-ECC9-274FF3EF12FD}"/>
                </a:ext>
              </a:extLst>
            </p:cNvPr>
            <p:cNvSpPr/>
            <p:nvPr/>
          </p:nvSpPr>
          <p:spPr>
            <a:xfrm>
              <a:off x="18916698" y="6830389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288C9999-8B80-0C2C-39EE-1BF6C94A558C}"/>
                </a:ext>
              </a:extLst>
            </p:cNvPr>
            <p:cNvSpPr/>
            <p:nvPr/>
          </p:nvSpPr>
          <p:spPr>
            <a:xfrm>
              <a:off x="20978665" y="6364635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6C7DDF4E-AE11-84BB-B0A2-9F6A57B9233A}"/>
                </a:ext>
              </a:extLst>
            </p:cNvPr>
            <p:cNvSpPr/>
            <p:nvPr/>
          </p:nvSpPr>
          <p:spPr>
            <a:xfrm>
              <a:off x="19127256" y="6364635"/>
              <a:ext cx="1851408" cy="25803"/>
            </a:xfrm>
            <a:custGeom>
              <a:avLst/>
              <a:gdLst>
                <a:gd name="connsiteX0" fmla="*/ 1851408 w 1851408"/>
                <a:gd name="connsiteY0" fmla="*/ 0 h 25803"/>
                <a:gd name="connsiteX1" fmla="*/ 0 w 1851408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51408" h="25803">
                  <a:moveTo>
                    <a:pt x="1851408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F5A5F56D-4EB5-4F1F-7D8A-8F796FBDA45C}"/>
                </a:ext>
              </a:extLst>
            </p:cNvPr>
            <p:cNvSpPr/>
            <p:nvPr/>
          </p:nvSpPr>
          <p:spPr>
            <a:xfrm>
              <a:off x="19127256" y="6364635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5D54C485-D756-3CC5-8A1E-E9BDE993F432}"/>
                </a:ext>
              </a:extLst>
            </p:cNvPr>
            <p:cNvSpPr/>
            <p:nvPr/>
          </p:nvSpPr>
          <p:spPr>
            <a:xfrm>
              <a:off x="20249971" y="11486133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92E99096-00CC-2523-24E1-2B28E4BE46ED}"/>
                </a:ext>
              </a:extLst>
            </p:cNvPr>
            <p:cNvSpPr/>
            <p:nvPr/>
          </p:nvSpPr>
          <p:spPr>
            <a:xfrm>
              <a:off x="18348504" y="11486133"/>
              <a:ext cx="1901467" cy="25803"/>
            </a:xfrm>
            <a:custGeom>
              <a:avLst/>
              <a:gdLst>
                <a:gd name="connsiteX0" fmla="*/ 1901468 w 1901467"/>
                <a:gd name="connsiteY0" fmla="*/ 0 h 25803"/>
                <a:gd name="connsiteX1" fmla="*/ 0 w 1901467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1467" h="25803">
                  <a:moveTo>
                    <a:pt x="1901468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8F253C5B-C28F-8F4E-D019-646AD68EAFD9}"/>
                </a:ext>
              </a:extLst>
            </p:cNvPr>
            <p:cNvSpPr/>
            <p:nvPr/>
          </p:nvSpPr>
          <p:spPr>
            <a:xfrm>
              <a:off x="18348504" y="11486133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1F4D1993-6B28-4892-4C5D-6E21C643B5C5}"/>
                </a:ext>
              </a:extLst>
            </p:cNvPr>
            <p:cNvSpPr/>
            <p:nvPr/>
          </p:nvSpPr>
          <p:spPr>
            <a:xfrm>
              <a:off x="20791072" y="13348379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2E82061C-CCB0-5741-A51A-CC71A1E4AF4A}"/>
                </a:ext>
              </a:extLst>
            </p:cNvPr>
            <p:cNvSpPr/>
            <p:nvPr/>
          </p:nvSpPr>
          <p:spPr>
            <a:xfrm>
              <a:off x="18957726" y="13348379"/>
              <a:ext cx="1833345" cy="25803"/>
            </a:xfrm>
            <a:custGeom>
              <a:avLst/>
              <a:gdLst>
                <a:gd name="connsiteX0" fmla="*/ 1833346 w 1833345"/>
                <a:gd name="connsiteY0" fmla="*/ 0 h 25803"/>
                <a:gd name="connsiteX1" fmla="*/ 0 w 1833345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33345" h="25803">
                  <a:moveTo>
                    <a:pt x="1833346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3F3ECC7A-3FC6-61BE-4DF3-4B355D6F27AD}"/>
                </a:ext>
              </a:extLst>
            </p:cNvPr>
            <p:cNvSpPr/>
            <p:nvPr/>
          </p:nvSpPr>
          <p:spPr>
            <a:xfrm>
              <a:off x="18957726" y="13348379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F0C3BDA1-96A9-2797-A99E-0BEE37760E3E}"/>
                </a:ext>
              </a:extLst>
            </p:cNvPr>
            <p:cNvSpPr/>
            <p:nvPr/>
          </p:nvSpPr>
          <p:spPr>
            <a:xfrm>
              <a:off x="20418468" y="12882882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AC611B65-CE88-21C0-8D85-A1480FE632B5}"/>
                </a:ext>
              </a:extLst>
            </p:cNvPr>
            <p:cNvSpPr/>
            <p:nvPr/>
          </p:nvSpPr>
          <p:spPr>
            <a:xfrm>
              <a:off x="18542287" y="12882882"/>
              <a:ext cx="1876180" cy="25803"/>
            </a:xfrm>
            <a:custGeom>
              <a:avLst/>
              <a:gdLst>
                <a:gd name="connsiteX0" fmla="*/ 1876181 w 1876180"/>
                <a:gd name="connsiteY0" fmla="*/ 0 h 25803"/>
                <a:gd name="connsiteX1" fmla="*/ 0 w 1876180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76180" h="25803">
                  <a:moveTo>
                    <a:pt x="1876181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C72FF39B-50D3-A2F6-C806-EBAE60D0F795}"/>
                </a:ext>
              </a:extLst>
            </p:cNvPr>
            <p:cNvSpPr/>
            <p:nvPr/>
          </p:nvSpPr>
          <p:spPr>
            <a:xfrm>
              <a:off x="18542287" y="12882882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937A19D0-4CDF-5FC6-C59F-737FAEDEFA75}"/>
                </a:ext>
              </a:extLst>
            </p:cNvPr>
            <p:cNvSpPr/>
            <p:nvPr/>
          </p:nvSpPr>
          <p:spPr>
            <a:xfrm>
              <a:off x="21008854" y="3105640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01DFA46A-AAD6-6FBB-DE65-473B33BA3D12}"/>
                </a:ext>
              </a:extLst>
            </p:cNvPr>
            <p:cNvSpPr/>
            <p:nvPr/>
          </p:nvSpPr>
          <p:spPr>
            <a:xfrm>
              <a:off x="16609082" y="3105640"/>
              <a:ext cx="4399772" cy="25803"/>
            </a:xfrm>
            <a:custGeom>
              <a:avLst/>
              <a:gdLst>
                <a:gd name="connsiteX0" fmla="*/ 4399773 w 4399772"/>
                <a:gd name="connsiteY0" fmla="*/ 0 h 25803"/>
                <a:gd name="connsiteX1" fmla="*/ 0 w 4399772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99772" h="25803">
                  <a:moveTo>
                    <a:pt x="4399773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C9ADB69A-CC05-3DE7-A923-C6F9FD57DCBD}"/>
                </a:ext>
              </a:extLst>
            </p:cNvPr>
            <p:cNvSpPr/>
            <p:nvPr/>
          </p:nvSpPr>
          <p:spPr>
            <a:xfrm>
              <a:off x="16609082" y="3105640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702486B1-3BD3-12BD-F476-503E49FCB00E}"/>
                </a:ext>
              </a:extLst>
            </p:cNvPr>
            <p:cNvSpPr/>
            <p:nvPr/>
          </p:nvSpPr>
          <p:spPr>
            <a:xfrm>
              <a:off x="21494737" y="2640143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71ACCD53-B208-F07C-A31B-CCBF010B2F98}"/>
                </a:ext>
              </a:extLst>
            </p:cNvPr>
            <p:cNvSpPr/>
            <p:nvPr/>
          </p:nvSpPr>
          <p:spPr>
            <a:xfrm>
              <a:off x="16970849" y="2640143"/>
              <a:ext cx="4523887" cy="25803"/>
            </a:xfrm>
            <a:custGeom>
              <a:avLst/>
              <a:gdLst>
                <a:gd name="connsiteX0" fmla="*/ 4523888 w 4523887"/>
                <a:gd name="connsiteY0" fmla="*/ 0 h 25803"/>
                <a:gd name="connsiteX1" fmla="*/ 0 w 4523887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23887" h="25803">
                  <a:moveTo>
                    <a:pt x="4523888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12751149-8990-E4EF-194E-3997065B0072}"/>
                </a:ext>
              </a:extLst>
            </p:cNvPr>
            <p:cNvSpPr/>
            <p:nvPr/>
          </p:nvSpPr>
          <p:spPr>
            <a:xfrm>
              <a:off x="16970849" y="2640143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202C7F19-6543-FE04-7032-9072210BCA29}"/>
                </a:ext>
              </a:extLst>
            </p:cNvPr>
            <p:cNvSpPr/>
            <p:nvPr/>
          </p:nvSpPr>
          <p:spPr>
            <a:xfrm>
              <a:off x="21112069" y="4036892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33F6CBF4-40D5-86BE-0187-3F81670C3D6D}"/>
                </a:ext>
              </a:extLst>
            </p:cNvPr>
            <p:cNvSpPr/>
            <p:nvPr/>
          </p:nvSpPr>
          <p:spPr>
            <a:xfrm>
              <a:off x="16492966" y="4036892"/>
              <a:ext cx="4619102" cy="25803"/>
            </a:xfrm>
            <a:custGeom>
              <a:avLst/>
              <a:gdLst>
                <a:gd name="connsiteX0" fmla="*/ 4619103 w 4619102"/>
                <a:gd name="connsiteY0" fmla="*/ 0 h 25803"/>
                <a:gd name="connsiteX1" fmla="*/ 0 w 4619102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19102" h="25803">
                  <a:moveTo>
                    <a:pt x="4619103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EF43793A-3D94-02D4-FC46-B6F839263E12}"/>
                </a:ext>
              </a:extLst>
            </p:cNvPr>
            <p:cNvSpPr/>
            <p:nvPr/>
          </p:nvSpPr>
          <p:spPr>
            <a:xfrm>
              <a:off x="16492966" y="4036892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E90081F4-AFF7-864E-204A-29A583C74F02}"/>
                </a:ext>
              </a:extLst>
            </p:cNvPr>
            <p:cNvSpPr/>
            <p:nvPr/>
          </p:nvSpPr>
          <p:spPr>
            <a:xfrm>
              <a:off x="24004137" y="11951630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D0B66F2E-9407-2C62-7876-B20102AA8FDF}"/>
                </a:ext>
              </a:extLst>
            </p:cNvPr>
            <p:cNvSpPr/>
            <p:nvPr/>
          </p:nvSpPr>
          <p:spPr>
            <a:xfrm>
              <a:off x="19167510" y="11951630"/>
              <a:ext cx="4836627" cy="25803"/>
            </a:xfrm>
            <a:custGeom>
              <a:avLst/>
              <a:gdLst>
                <a:gd name="connsiteX0" fmla="*/ 4836627 w 4836627"/>
                <a:gd name="connsiteY0" fmla="*/ 0 h 25803"/>
                <a:gd name="connsiteX1" fmla="*/ 0 w 4836627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36627" h="25803">
                  <a:moveTo>
                    <a:pt x="4836627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DA00CA86-4A78-2939-E94E-47CFC4A7CB06}"/>
                </a:ext>
              </a:extLst>
            </p:cNvPr>
            <p:cNvSpPr/>
            <p:nvPr/>
          </p:nvSpPr>
          <p:spPr>
            <a:xfrm>
              <a:off x="19167510" y="11951630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56F54F07-F58B-7678-9FF5-64AC2965B5E9}"/>
                </a:ext>
              </a:extLst>
            </p:cNvPr>
            <p:cNvSpPr/>
            <p:nvPr/>
          </p:nvSpPr>
          <p:spPr>
            <a:xfrm>
              <a:off x="20500781" y="15210625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3FFB270C-5360-F3A7-F5E8-CDD8AF420C11}"/>
                </a:ext>
              </a:extLst>
            </p:cNvPr>
            <p:cNvSpPr/>
            <p:nvPr/>
          </p:nvSpPr>
          <p:spPr>
            <a:xfrm>
              <a:off x="15344190" y="15210625"/>
              <a:ext cx="5156591" cy="25803"/>
            </a:xfrm>
            <a:custGeom>
              <a:avLst/>
              <a:gdLst>
                <a:gd name="connsiteX0" fmla="*/ 5156592 w 5156591"/>
                <a:gd name="connsiteY0" fmla="*/ 0 h 25803"/>
                <a:gd name="connsiteX1" fmla="*/ 0 w 5156591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56591" h="25803">
                  <a:moveTo>
                    <a:pt x="5156592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15DB1EE7-E916-AD29-0C17-9851FA6AAEF6}"/>
                </a:ext>
              </a:extLst>
            </p:cNvPr>
            <p:cNvSpPr/>
            <p:nvPr/>
          </p:nvSpPr>
          <p:spPr>
            <a:xfrm>
              <a:off x="15344190" y="15210625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302D8ADF-6EB3-7832-BDFE-F49B026B894B}"/>
                </a:ext>
              </a:extLst>
            </p:cNvPr>
            <p:cNvSpPr/>
            <p:nvPr/>
          </p:nvSpPr>
          <p:spPr>
            <a:xfrm>
              <a:off x="21050656" y="14745128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7BD47528-91F3-E78C-B694-7263E848D50C}"/>
                </a:ext>
              </a:extLst>
            </p:cNvPr>
            <p:cNvSpPr/>
            <p:nvPr/>
          </p:nvSpPr>
          <p:spPr>
            <a:xfrm>
              <a:off x="16880795" y="14745128"/>
              <a:ext cx="4169861" cy="25803"/>
            </a:xfrm>
            <a:custGeom>
              <a:avLst/>
              <a:gdLst>
                <a:gd name="connsiteX0" fmla="*/ 4169862 w 4169861"/>
                <a:gd name="connsiteY0" fmla="*/ 0 h 25803"/>
                <a:gd name="connsiteX1" fmla="*/ 0 w 4169861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69861" h="25803">
                  <a:moveTo>
                    <a:pt x="4169862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66FF6552-C6B1-32DA-1A0B-836B5CC2C1BA}"/>
                </a:ext>
              </a:extLst>
            </p:cNvPr>
            <p:cNvSpPr/>
            <p:nvPr/>
          </p:nvSpPr>
          <p:spPr>
            <a:xfrm>
              <a:off x="16880795" y="14745128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5DC674A9-750D-F180-79B7-1749D95832E8}"/>
                </a:ext>
              </a:extLst>
            </p:cNvPr>
            <p:cNvSpPr/>
            <p:nvPr/>
          </p:nvSpPr>
          <p:spPr>
            <a:xfrm>
              <a:off x="20361185" y="8692635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924094E1-2BCD-4AEB-CA1A-41B2C293AC2F}"/>
                </a:ext>
              </a:extLst>
            </p:cNvPr>
            <p:cNvSpPr/>
            <p:nvPr/>
          </p:nvSpPr>
          <p:spPr>
            <a:xfrm>
              <a:off x="17742892" y="8692635"/>
              <a:ext cx="2618292" cy="25803"/>
            </a:xfrm>
            <a:custGeom>
              <a:avLst/>
              <a:gdLst>
                <a:gd name="connsiteX0" fmla="*/ 2618292 w 2618292"/>
                <a:gd name="connsiteY0" fmla="*/ 0 h 25803"/>
                <a:gd name="connsiteX1" fmla="*/ 0 w 2618292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18292" h="25803">
                  <a:moveTo>
                    <a:pt x="2618292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92FE3C63-EEBD-7475-947A-4EEA28EB45B6}"/>
                </a:ext>
              </a:extLst>
            </p:cNvPr>
            <p:cNvSpPr/>
            <p:nvPr/>
          </p:nvSpPr>
          <p:spPr>
            <a:xfrm>
              <a:off x="17742892" y="8692635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F4C08499-7474-AA95-C494-2BD5E8582CBB}"/>
                </a:ext>
              </a:extLst>
            </p:cNvPr>
            <p:cNvSpPr/>
            <p:nvPr/>
          </p:nvSpPr>
          <p:spPr>
            <a:xfrm>
              <a:off x="19868335" y="8227139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109753B0-1107-0417-3071-88D2AEEB01D5}"/>
                </a:ext>
              </a:extLst>
            </p:cNvPr>
            <p:cNvSpPr/>
            <p:nvPr/>
          </p:nvSpPr>
          <p:spPr>
            <a:xfrm>
              <a:off x="17180891" y="8227139"/>
              <a:ext cx="2687444" cy="25803"/>
            </a:xfrm>
            <a:custGeom>
              <a:avLst/>
              <a:gdLst>
                <a:gd name="connsiteX0" fmla="*/ 2687444 w 2687444"/>
                <a:gd name="connsiteY0" fmla="*/ 0 h 25803"/>
                <a:gd name="connsiteX1" fmla="*/ 0 w 2687444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87444" h="25803">
                  <a:moveTo>
                    <a:pt x="2687444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3D3EB482-5EFB-44FA-059E-DD1D612DCA4A}"/>
                </a:ext>
              </a:extLst>
            </p:cNvPr>
            <p:cNvSpPr/>
            <p:nvPr/>
          </p:nvSpPr>
          <p:spPr>
            <a:xfrm>
              <a:off x="17180891" y="8227139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14FA43B7-1614-591B-0DD9-7B1E9400441E}"/>
                </a:ext>
              </a:extLst>
            </p:cNvPr>
            <p:cNvSpPr/>
            <p:nvPr/>
          </p:nvSpPr>
          <p:spPr>
            <a:xfrm>
              <a:off x="20302868" y="7295886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0DC4F0A3-AD8E-2EF4-0219-31A643769853}"/>
                </a:ext>
              </a:extLst>
            </p:cNvPr>
            <p:cNvSpPr/>
            <p:nvPr/>
          </p:nvSpPr>
          <p:spPr>
            <a:xfrm>
              <a:off x="17763793" y="7295886"/>
              <a:ext cx="2539075" cy="25803"/>
            </a:xfrm>
            <a:custGeom>
              <a:avLst/>
              <a:gdLst>
                <a:gd name="connsiteX0" fmla="*/ 2539075 w 2539075"/>
                <a:gd name="connsiteY0" fmla="*/ 0 h 25803"/>
                <a:gd name="connsiteX1" fmla="*/ 0 w 2539075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39075" h="25803">
                  <a:moveTo>
                    <a:pt x="2539075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FB14BBE9-239B-A8A8-602A-DD869DF159F2}"/>
                </a:ext>
              </a:extLst>
            </p:cNvPr>
            <p:cNvSpPr/>
            <p:nvPr/>
          </p:nvSpPr>
          <p:spPr>
            <a:xfrm>
              <a:off x="17763793" y="7295886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1E459264-D6D9-64D0-9BB8-4797D984A54E}"/>
                </a:ext>
              </a:extLst>
            </p:cNvPr>
            <p:cNvSpPr/>
            <p:nvPr/>
          </p:nvSpPr>
          <p:spPr>
            <a:xfrm>
              <a:off x="21070525" y="13813876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04C0CF84-1B99-FD5E-B433-9312983A6E63}"/>
                </a:ext>
              </a:extLst>
            </p:cNvPr>
            <p:cNvSpPr/>
            <p:nvPr/>
          </p:nvSpPr>
          <p:spPr>
            <a:xfrm>
              <a:off x="18499196" y="13813876"/>
              <a:ext cx="2571329" cy="25803"/>
            </a:xfrm>
            <a:custGeom>
              <a:avLst/>
              <a:gdLst>
                <a:gd name="connsiteX0" fmla="*/ 2571330 w 2571329"/>
                <a:gd name="connsiteY0" fmla="*/ 0 h 25803"/>
                <a:gd name="connsiteX1" fmla="*/ 0 w 2571329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71329" h="25803">
                  <a:moveTo>
                    <a:pt x="257133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67FBB7E3-7ED6-8E97-0D5D-EDFD4E31A603}"/>
                </a:ext>
              </a:extLst>
            </p:cNvPr>
            <p:cNvSpPr/>
            <p:nvPr/>
          </p:nvSpPr>
          <p:spPr>
            <a:xfrm>
              <a:off x="18499196" y="13813876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DAD94D93-3D50-1BDA-305A-84E4078B5ED6}"/>
                </a:ext>
              </a:extLst>
            </p:cNvPr>
            <p:cNvSpPr/>
            <p:nvPr/>
          </p:nvSpPr>
          <p:spPr>
            <a:xfrm>
              <a:off x="22230913" y="3571395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64B68FE1-8CDD-25FF-F11E-613006994296}"/>
                </a:ext>
              </a:extLst>
            </p:cNvPr>
            <p:cNvSpPr/>
            <p:nvPr/>
          </p:nvSpPr>
          <p:spPr>
            <a:xfrm>
              <a:off x="16037791" y="3571395"/>
              <a:ext cx="6193121" cy="25803"/>
            </a:xfrm>
            <a:custGeom>
              <a:avLst/>
              <a:gdLst>
                <a:gd name="connsiteX0" fmla="*/ 6193122 w 6193121"/>
                <a:gd name="connsiteY0" fmla="*/ 0 h 25803"/>
                <a:gd name="connsiteX1" fmla="*/ 0 w 6193121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93121" h="25803">
                  <a:moveTo>
                    <a:pt x="6193122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A470BD3C-FA36-DFB2-AC9A-AF8D81FC1F80}"/>
                </a:ext>
              </a:extLst>
            </p:cNvPr>
            <p:cNvSpPr/>
            <p:nvPr/>
          </p:nvSpPr>
          <p:spPr>
            <a:xfrm>
              <a:off x="16037791" y="3571395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0CB46A44-4C11-7593-A787-FE4C707A502F}"/>
                </a:ext>
              </a:extLst>
            </p:cNvPr>
            <p:cNvSpPr/>
            <p:nvPr/>
          </p:nvSpPr>
          <p:spPr>
            <a:xfrm>
              <a:off x="26576498" y="4968143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6D184953-5935-9B6D-CEED-1C24CE7A4C16}"/>
                </a:ext>
              </a:extLst>
            </p:cNvPr>
            <p:cNvSpPr/>
            <p:nvPr/>
          </p:nvSpPr>
          <p:spPr>
            <a:xfrm>
              <a:off x="20097729" y="4968143"/>
              <a:ext cx="6478768" cy="25803"/>
            </a:xfrm>
            <a:custGeom>
              <a:avLst/>
              <a:gdLst>
                <a:gd name="connsiteX0" fmla="*/ 6478769 w 6478768"/>
                <a:gd name="connsiteY0" fmla="*/ 0 h 25803"/>
                <a:gd name="connsiteX1" fmla="*/ 0 w 6478768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78768" h="25803">
                  <a:moveTo>
                    <a:pt x="6478769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FDC80484-2F2B-553C-2459-14AB1CFAEE2A}"/>
                </a:ext>
              </a:extLst>
            </p:cNvPr>
            <p:cNvSpPr/>
            <p:nvPr/>
          </p:nvSpPr>
          <p:spPr>
            <a:xfrm>
              <a:off x="20097729" y="4968143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45186050-EA95-97F5-7A70-C5A6EB15DD31}"/>
                </a:ext>
              </a:extLst>
            </p:cNvPr>
            <p:cNvSpPr/>
            <p:nvPr/>
          </p:nvSpPr>
          <p:spPr>
            <a:xfrm>
              <a:off x="23382786" y="4502389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D7308B4B-A18C-B143-9BCC-CA4371B1511D}"/>
                </a:ext>
              </a:extLst>
            </p:cNvPr>
            <p:cNvSpPr/>
            <p:nvPr/>
          </p:nvSpPr>
          <p:spPr>
            <a:xfrm>
              <a:off x="17081288" y="4502389"/>
              <a:ext cx="6301498" cy="25803"/>
            </a:xfrm>
            <a:custGeom>
              <a:avLst/>
              <a:gdLst>
                <a:gd name="connsiteX0" fmla="*/ 6301498 w 6301498"/>
                <a:gd name="connsiteY0" fmla="*/ 0 h 25803"/>
                <a:gd name="connsiteX1" fmla="*/ 0 w 6301498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01498" h="25803">
                  <a:moveTo>
                    <a:pt x="6301498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F3EED40E-71CB-E4FC-01A5-47D59FC6AE8C}"/>
                </a:ext>
              </a:extLst>
            </p:cNvPr>
            <p:cNvSpPr/>
            <p:nvPr/>
          </p:nvSpPr>
          <p:spPr>
            <a:xfrm>
              <a:off x="17081288" y="4502389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957D00AF-181D-97FE-2D57-2DD59302BCF9}"/>
                </a:ext>
              </a:extLst>
            </p:cNvPr>
            <p:cNvSpPr/>
            <p:nvPr/>
          </p:nvSpPr>
          <p:spPr>
            <a:xfrm>
              <a:off x="23507933" y="15676121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BD971D01-2F34-EE54-1D7C-65A3EE9BC6FF}"/>
                </a:ext>
              </a:extLst>
            </p:cNvPr>
            <p:cNvSpPr/>
            <p:nvPr/>
          </p:nvSpPr>
          <p:spPr>
            <a:xfrm>
              <a:off x="16700428" y="15676121"/>
              <a:ext cx="6807504" cy="25803"/>
            </a:xfrm>
            <a:custGeom>
              <a:avLst/>
              <a:gdLst>
                <a:gd name="connsiteX0" fmla="*/ 6807505 w 6807504"/>
                <a:gd name="connsiteY0" fmla="*/ 0 h 25803"/>
                <a:gd name="connsiteX1" fmla="*/ 0 w 6807504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807504" h="25803">
                  <a:moveTo>
                    <a:pt x="6807505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457C9201-BE1D-718F-3C51-45A55B3A5DB8}"/>
                </a:ext>
              </a:extLst>
            </p:cNvPr>
            <p:cNvSpPr/>
            <p:nvPr/>
          </p:nvSpPr>
          <p:spPr>
            <a:xfrm>
              <a:off x="16700428" y="15676121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7E0F7678-94DD-7682-AAEE-7C70A99CB1BB}"/>
                </a:ext>
              </a:extLst>
            </p:cNvPr>
            <p:cNvSpPr/>
            <p:nvPr/>
          </p:nvSpPr>
          <p:spPr>
            <a:xfrm>
              <a:off x="22607646" y="9158132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8CC8C30C-F61D-B5D2-C81A-49A36FFA0505}"/>
                </a:ext>
              </a:extLst>
            </p:cNvPr>
            <p:cNvSpPr/>
            <p:nvPr/>
          </p:nvSpPr>
          <p:spPr>
            <a:xfrm>
              <a:off x="18972950" y="9158132"/>
              <a:ext cx="3634696" cy="25803"/>
            </a:xfrm>
            <a:custGeom>
              <a:avLst/>
              <a:gdLst>
                <a:gd name="connsiteX0" fmla="*/ 3634697 w 3634696"/>
                <a:gd name="connsiteY0" fmla="*/ 0 h 25803"/>
                <a:gd name="connsiteX1" fmla="*/ 0 w 3634696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34696" h="25803">
                  <a:moveTo>
                    <a:pt x="3634697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59ED1708-81F0-1E7F-78FB-B30AECDA05A9}"/>
                </a:ext>
              </a:extLst>
            </p:cNvPr>
            <p:cNvSpPr/>
            <p:nvPr/>
          </p:nvSpPr>
          <p:spPr>
            <a:xfrm>
              <a:off x="18972950" y="9158132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F3A4ADF3-D94A-0514-9E3E-F61D6C8B842D}"/>
                </a:ext>
              </a:extLst>
            </p:cNvPr>
            <p:cNvSpPr/>
            <p:nvPr/>
          </p:nvSpPr>
          <p:spPr>
            <a:xfrm>
              <a:off x="21339915" y="5433641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07D8030F-6F68-7B95-7FA1-273962ECD5E0}"/>
                </a:ext>
              </a:extLst>
            </p:cNvPr>
            <p:cNvSpPr/>
            <p:nvPr/>
          </p:nvSpPr>
          <p:spPr>
            <a:xfrm>
              <a:off x="12609524" y="5433641"/>
              <a:ext cx="8730391" cy="25803"/>
            </a:xfrm>
            <a:custGeom>
              <a:avLst/>
              <a:gdLst>
                <a:gd name="connsiteX0" fmla="*/ 8730391 w 8730391"/>
                <a:gd name="connsiteY0" fmla="*/ 0 h 25803"/>
                <a:gd name="connsiteX1" fmla="*/ 0 w 8730391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30391" h="25803">
                  <a:moveTo>
                    <a:pt x="8730391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D4A7B1F9-A2E1-A6CD-5B70-A2413AD864E2}"/>
                </a:ext>
              </a:extLst>
            </p:cNvPr>
            <p:cNvSpPr/>
            <p:nvPr/>
          </p:nvSpPr>
          <p:spPr>
            <a:xfrm>
              <a:off x="12609524" y="5433641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33024" cap="flat">
              <a:solidFill>
                <a:srgbClr val="0000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AA137FD2-D3FE-217A-BF77-AB678FE371C5}"/>
                </a:ext>
              </a:extLst>
            </p:cNvPr>
            <p:cNvSpPr/>
            <p:nvPr/>
          </p:nvSpPr>
          <p:spPr>
            <a:xfrm>
              <a:off x="23466906" y="16141878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6F7C1EFB-21F2-5263-B3C4-A0BDF9B265B0}"/>
                </a:ext>
              </a:extLst>
            </p:cNvPr>
            <p:cNvSpPr/>
            <p:nvPr/>
          </p:nvSpPr>
          <p:spPr>
            <a:xfrm>
              <a:off x="22559135" y="16141878"/>
              <a:ext cx="907770" cy="25803"/>
            </a:xfrm>
            <a:custGeom>
              <a:avLst/>
              <a:gdLst>
                <a:gd name="connsiteX0" fmla="*/ 907771 w 907770"/>
                <a:gd name="connsiteY0" fmla="*/ 0 h 25803"/>
                <a:gd name="connsiteX1" fmla="*/ 0 w 907770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770" h="25803">
                  <a:moveTo>
                    <a:pt x="907771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C12E183D-73DC-68BF-897F-CE6951E721AE}"/>
                </a:ext>
              </a:extLst>
            </p:cNvPr>
            <p:cNvSpPr/>
            <p:nvPr/>
          </p:nvSpPr>
          <p:spPr>
            <a:xfrm>
              <a:off x="22559135" y="16141878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8A6A4221-B17D-EBF1-6C1C-E05AAEA90277}"/>
                </a:ext>
              </a:extLst>
            </p:cNvPr>
            <p:cNvSpPr/>
            <p:nvPr/>
          </p:nvSpPr>
          <p:spPr>
            <a:xfrm>
              <a:off x="21055301" y="1708891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A86E1766-7A7E-B68F-A4CC-69BA7BFB8EAC}"/>
                </a:ext>
              </a:extLst>
            </p:cNvPr>
            <p:cNvSpPr/>
            <p:nvPr/>
          </p:nvSpPr>
          <p:spPr>
            <a:xfrm>
              <a:off x="19331362" y="1708891"/>
              <a:ext cx="1723938" cy="25803"/>
            </a:xfrm>
            <a:custGeom>
              <a:avLst/>
              <a:gdLst>
                <a:gd name="connsiteX0" fmla="*/ 1723939 w 1723938"/>
                <a:gd name="connsiteY0" fmla="*/ 0 h 25803"/>
                <a:gd name="connsiteX1" fmla="*/ 0 w 1723938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23938" h="25803">
                  <a:moveTo>
                    <a:pt x="1723939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07E7EA75-A4E5-EEFD-698D-EB4F445DB470}"/>
                </a:ext>
              </a:extLst>
            </p:cNvPr>
            <p:cNvSpPr/>
            <p:nvPr/>
          </p:nvSpPr>
          <p:spPr>
            <a:xfrm>
              <a:off x="19331362" y="1708891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9CEA9071-4CC7-5D85-74D9-D3393F58E279}"/>
                </a:ext>
              </a:extLst>
            </p:cNvPr>
            <p:cNvSpPr/>
            <p:nvPr/>
          </p:nvSpPr>
          <p:spPr>
            <a:xfrm>
              <a:off x="19474572" y="5899137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F057F138-C145-2A43-9957-9C8A06A963B4}"/>
                </a:ext>
              </a:extLst>
            </p:cNvPr>
            <p:cNvSpPr/>
            <p:nvPr/>
          </p:nvSpPr>
          <p:spPr>
            <a:xfrm>
              <a:off x="18390047" y="5899137"/>
              <a:ext cx="1084524" cy="25803"/>
            </a:xfrm>
            <a:custGeom>
              <a:avLst/>
              <a:gdLst>
                <a:gd name="connsiteX0" fmla="*/ 1084525 w 1084524"/>
                <a:gd name="connsiteY0" fmla="*/ 0 h 25803"/>
                <a:gd name="connsiteX1" fmla="*/ 0 w 1084524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4524" h="25803">
                  <a:moveTo>
                    <a:pt x="1084525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3DA26098-470F-7108-A1E7-4C2D4039DD9C}"/>
                </a:ext>
              </a:extLst>
            </p:cNvPr>
            <p:cNvSpPr/>
            <p:nvPr/>
          </p:nvSpPr>
          <p:spPr>
            <a:xfrm>
              <a:off x="18390047" y="5899137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617BD5CA-05C1-1309-30DF-72C4EDFDF45C}"/>
                </a:ext>
              </a:extLst>
            </p:cNvPr>
            <p:cNvSpPr/>
            <p:nvPr/>
          </p:nvSpPr>
          <p:spPr>
            <a:xfrm>
              <a:off x="20600900" y="10554881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8BE2B553-7FD3-6AF7-C018-325B46315280}"/>
                </a:ext>
              </a:extLst>
            </p:cNvPr>
            <p:cNvSpPr/>
            <p:nvPr/>
          </p:nvSpPr>
          <p:spPr>
            <a:xfrm>
              <a:off x="19483862" y="10554881"/>
              <a:ext cx="1117037" cy="25803"/>
            </a:xfrm>
            <a:custGeom>
              <a:avLst/>
              <a:gdLst>
                <a:gd name="connsiteX0" fmla="*/ 1117037 w 1117037"/>
                <a:gd name="connsiteY0" fmla="*/ 0 h 25803"/>
                <a:gd name="connsiteX1" fmla="*/ 0 w 1117037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17037" h="25803">
                  <a:moveTo>
                    <a:pt x="1117037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62C56F86-5B23-82FB-46AA-51CFFB06A617}"/>
                </a:ext>
              </a:extLst>
            </p:cNvPr>
            <p:cNvSpPr/>
            <p:nvPr/>
          </p:nvSpPr>
          <p:spPr>
            <a:xfrm>
              <a:off x="19483862" y="10554881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6A3CDB94-2CBE-7677-2496-155C5EFDB607}"/>
                </a:ext>
              </a:extLst>
            </p:cNvPr>
            <p:cNvSpPr/>
            <p:nvPr/>
          </p:nvSpPr>
          <p:spPr>
            <a:xfrm>
              <a:off x="20473688" y="9623629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C17E1EE9-5BCF-64BD-F3F2-4B9DD6E99950}"/>
                </a:ext>
              </a:extLst>
            </p:cNvPr>
            <p:cNvSpPr/>
            <p:nvPr/>
          </p:nvSpPr>
          <p:spPr>
            <a:xfrm>
              <a:off x="19306075" y="9623629"/>
              <a:ext cx="1167612" cy="25803"/>
            </a:xfrm>
            <a:custGeom>
              <a:avLst/>
              <a:gdLst>
                <a:gd name="connsiteX0" fmla="*/ 1167613 w 1167612"/>
                <a:gd name="connsiteY0" fmla="*/ 0 h 25803"/>
                <a:gd name="connsiteX1" fmla="*/ 0 w 1167612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67612" h="25803">
                  <a:moveTo>
                    <a:pt x="1167613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A1C91ED0-72B9-110D-10F6-F25BFEE4C98C}"/>
                </a:ext>
              </a:extLst>
            </p:cNvPr>
            <p:cNvSpPr/>
            <p:nvPr/>
          </p:nvSpPr>
          <p:spPr>
            <a:xfrm>
              <a:off x="19306075" y="9623629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39641602-69AD-AB99-B5E2-E185B79EFD1C}"/>
                </a:ext>
              </a:extLst>
            </p:cNvPr>
            <p:cNvSpPr/>
            <p:nvPr/>
          </p:nvSpPr>
          <p:spPr>
            <a:xfrm>
              <a:off x="20699470" y="12417127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D35E82E6-F98E-F795-951C-45613B3C04AD}"/>
                </a:ext>
              </a:extLst>
            </p:cNvPr>
            <p:cNvSpPr/>
            <p:nvPr/>
          </p:nvSpPr>
          <p:spPr>
            <a:xfrm>
              <a:off x="19562305" y="12417127"/>
              <a:ext cx="1137164" cy="25803"/>
            </a:xfrm>
            <a:custGeom>
              <a:avLst/>
              <a:gdLst>
                <a:gd name="connsiteX0" fmla="*/ 1137165 w 1137164"/>
                <a:gd name="connsiteY0" fmla="*/ 0 h 25803"/>
                <a:gd name="connsiteX1" fmla="*/ 0 w 1137164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37164" h="25803">
                  <a:moveTo>
                    <a:pt x="1137165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A66725F7-DC2D-04F9-0A17-5E9BDCF33ECD}"/>
                </a:ext>
              </a:extLst>
            </p:cNvPr>
            <p:cNvSpPr/>
            <p:nvPr/>
          </p:nvSpPr>
          <p:spPr>
            <a:xfrm>
              <a:off x="19562305" y="12417127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0B562280-4EBE-8A87-34C3-AA3CF8A3BBDC}"/>
                </a:ext>
              </a:extLst>
            </p:cNvPr>
            <p:cNvSpPr/>
            <p:nvPr/>
          </p:nvSpPr>
          <p:spPr>
            <a:xfrm>
              <a:off x="21085749" y="2174646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F4EB5117-05A5-4BE3-2A55-83BE38506FBC}"/>
                </a:ext>
              </a:extLst>
            </p:cNvPr>
            <p:cNvSpPr/>
            <p:nvPr/>
          </p:nvSpPr>
          <p:spPr>
            <a:xfrm>
              <a:off x="18378177" y="2174646"/>
              <a:ext cx="2707571" cy="25803"/>
            </a:xfrm>
            <a:custGeom>
              <a:avLst/>
              <a:gdLst>
                <a:gd name="connsiteX0" fmla="*/ 2707572 w 2707571"/>
                <a:gd name="connsiteY0" fmla="*/ 0 h 25803"/>
                <a:gd name="connsiteX1" fmla="*/ 0 w 2707571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07571" h="25803">
                  <a:moveTo>
                    <a:pt x="2707572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BF870CD8-224D-71A2-2BA0-90BFFAC5FC90}"/>
                </a:ext>
              </a:extLst>
            </p:cNvPr>
            <p:cNvSpPr/>
            <p:nvPr/>
          </p:nvSpPr>
          <p:spPr>
            <a:xfrm>
              <a:off x="18378177" y="2174646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F89513D7-099E-F8FD-66E0-8AC6CD5C88B3}"/>
                </a:ext>
              </a:extLst>
            </p:cNvPr>
            <p:cNvSpPr/>
            <p:nvPr/>
          </p:nvSpPr>
          <p:spPr>
            <a:xfrm>
              <a:off x="20713661" y="11020379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B3FB3D27-38FE-62C8-FA54-171CB5C4735A}"/>
                </a:ext>
              </a:extLst>
            </p:cNvPr>
            <p:cNvSpPr/>
            <p:nvPr/>
          </p:nvSpPr>
          <p:spPr>
            <a:xfrm>
              <a:off x="17832173" y="11020379"/>
              <a:ext cx="2881487" cy="25803"/>
            </a:xfrm>
            <a:custGeom>
              <a:avLst/>
              <a:gdLst>
                <a:gd name="connsiteX0" fmla="*/ 2881488 w 2881487"/>
                <a:gd name="connsiteY0" fmla="*/ 0 h 25803"/>
                <a:gd name="connsiteX1" fmla="*/ 0 w 2881487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81487" h="25803">
                  <a:moveTo>
                    <a:pt x="2881488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CED5563B-6841-7961-E62D-460E380551CD}"/>
                </a:ext>
              </a:extLst>
            </p:cNvPr>
            <p:cNvSpPr/>
            <p:nvPr/>
          </p:nvSpPr>
          <p:spPr>
            <a:xfrm>
              <a:off x="17832173" y="11020379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 167">
              <a:extLst>
                <a:ext uri="{FF2B5EF4-FFF2-40B4-BE49-F238E27FC236}">
                  <a16:creationId xmlns:a16="http://schemas.microsoft.com/office/drawing/2014/main" id="{B0B05BE2-9EF5-EE74-AF54-E55FD8D46145}"/>
                </a:ext>
              </a:extLst>
            </p:cNvPr>
            <p:cNvSpPr/>
            <p:nvPr/>
          </p:nvSpPr>
          <p:spPr>
            <a:xfrm>
              <a:off x="20599093" y="10089384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7284B5D6-BF16-3624-D171-0A947A4858FF}"/>
                </a:ext>
              </a:extLst>
            </p:cNvPr>
            <p:cNvSpPr/>
            <p:nvPr/>
          </p:nvSpPr>
          <p:spPr>
            <a:xfrm>
              <a:off x="18196004" y="10089384"/>
              <a:ext cx="2403089" cy="25803"/>
            </a:xfrm>
            <a:custGeom>
              <a:avLst/>
              <a:gdLst>
                <a:gd name="connsiteX0" fmla="*/ 2403090 w 2403089"/>
                <a:gd name="connsiteY0" fmla="*/ 0 h 25803"/>
                <a:gd name="connsiteX1" fmla="*/ 0 w 2403089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03089" h="25803">
                  <a:moveTo>
                    <a:pt x="240309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ACAC2060-6EEB-BB94-E57F-FDDE2C6D6ECE}"/>
                </a:ext>
              </a:extLst>
            </p:cNvPr>
            <p:cNvSpPr/>
            <p:nvPr/>
          </p:nvSpPr>
          <p:spPr>
            <a:xfrm>
              <a:off x="18196004" y="10089384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 170">
              <a:extLst>
                <a:ext uri="{FF2B5EF4-FFF2-40B4-BE49-F238E27FC236}">
                  <a16:creationId xmlns:a16="http://schemas.microsoft.com/office/drawing/2014/main" id="{647343B9-93B8-5E1A-DD2B-D731FC4074FC}"/>
                </a:ext>
              </a:extLst>
            </p:cNvPr>
            <p:cNvSpPr/>
            <p:nvPr/>
          </p:nvSpPr>
          <p:spPr>
            <a:xfrm>
              <a:off x="22282520" y="14279372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0F1579B7-EB2C-70F2-459C-533A11F083F9}"/>
                </a:ext>
              </a:extLst>
            </p:cNvPr>
            <p:cNvSpPr/>
            <p:nvPr/>
          </p:nvSpPr>
          <p:spPr>
            <a:xfrm>
              <a:off x="19671970" y="14279372"/>
              <a:ext cx="2610549" cy="25803"/>
            </a:xfrm>
            <a:custGeom>
              <a:avLst/>
              <a:gdLst>
                <a:gd name="connsiteX0" fmla="*/ 2610550 w 2610549"/>
                <a:gd name="connsiteY0" fmla="*/ 0 h 25803"/>
                <a:gd name="connsiteX1" fmla="*/ 0 w 2610549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10549" h="25803">
                  <a:moveTo>
                    <a:pt x="261055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B508674E-C8EC-D4C5-85A5-327A066E9FA4}"/>
                </a:ext>
              </a:extLst>
            </p:cNvPr>
            <p:cNvSpPr/>
            <p:nvPr/>
          </p:nvSpPr>
          <p:spPr>
            <a:xfrm>
              <a:off x="19671970" y="14279372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1D8D3F72-CAAF-B1BD-3F14-02C4A972C03E}"/>
                </a:ext>
              </a:extLst>
            </p:cNvPr>
            <p:cNvSpPr/>
            <p:nvPr/>
          </p:nvSpPr>
          <p:spPr>
            <a:xfrm>
              <a:off x="20936863" y="7761383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2FCA6565-0523-2CA9-2CE0-C500E9BDDA9F}"/>
                </a:ext>
              </a:extLst>
            </p:cNvPr>
            <p:cNvSpPr/>
            <p:nvPr/>
          </p:nvSpPr>
          <p:spPr>
            <a:xfrm>
              <a:off x="19345812" y="7761383"/>
              <a:ext cx="1591050" cy="25803"/>
            </a:xfrm>
            <a:custGeom>
              <a:avLst/>
              <a:gdLst>
                <a:gd name="connsiteX0" fmla="*/ 1591051 w 1591050"/>
                <a:gd name="connsiteY0" fmla="*/ 0 h 25803"/>
                <a:gd name="connsiteX1" fmla="*/ 0 w 1591050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1050" h="25803">
                  <a:moveTo>
                    <a:pt x="1591051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A7F43C03-400B-DE80-0A54-B156C4137DD3}"/>
                </a:ext>
              </a:extLst>
            </p:cNvPr>
            <p:cNvSpPr/>
            <p:nvPr/>
          </p:nvSpPr>
          <p:spPr>
            <a:xfrm>
              <a:off x="19345812" y="7761383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31009FD8-6CF4-35CE-780A-001B3800B434}"/>
                </a:ext>
              </a:extLst>
            </p:cNvPr>
            <p:cNvSpPr/>
            <p:nvPr/>
          </p:nvSpPr>
          <p:spPr>
            <a:xfrm>
              <a:off x="20548261" y="6830389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A1B13526-F436-446E-A243-D41D59816083}"/>
                </a:ext>
              </a:extLst>
            </p:cNvPr>
            <p:cNvSpPr/>
            <p:nvPr/>
          </p:nvSpPr>
          <p:spPr>
            <a:xfrm>
              <a:off x="19049845" y="6830389"/>
              <a:ext cx="1498415" cy="25803"/>
            </a:xfrm>
            <a:custGeom>
              <a:avLst/>
              <a:gdLst>
                <a:gd name="connsiteX0" fmla="*/ 1498415 w 1498415"/>
                <a:gd name="connsiteY0" fmla="*/ 0 h 25803"/>
                <a:gd name="connsiteX1" fmla="*/ 0 w 1498415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8415" h="25803">
                  <a:moveTo>
                    <a:pt x="1498415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60D63ED8-4E04-A394-B83B-8E2487ED6B3A}"/>
                </a:ext>
              </a:extLst>
            </p:cNvPr>
            <p:cNvSpPr/>
            <p:nvPr/>
          </p:nvSpPr>
          <p:spPr>
            <a:xfrm>
              <a:off x="19049845" y="6830389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E3CADC69-CB98-B38E-5967-E40167F0F9FE}"/>
                </a:ext>
              </a:extLst>
            </p:cNvPr>
            <p:cNvSpPr/>
            <p:nvPr/>
          </p:nvSpPr>
          <p:spPr>
            <a:xfrm>
              <a:off x="20821778" y="6364635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 180">
              <a:extLst>
                <a:ext uri="{FF2B5EF4-FFF2-40B4-BE49-F238E27FC236}">
                  <a16:creationId xmlns:a16="http://schemas.microsoft.com/office/drawing/2014/main" id="{4D2282AD-14EF-1E6D-16AA-EB669C74CB49}"/>
                </a:ext>
              </a:extLst>
            </p:cNvPr>
            <p:cNvSpPr/>
            <p:nvPr/>
          </p:nvSpPr>
          <p:spPr>
            <a:xfrm>
              <a:off x="19273046" y="6364635"/>
              <a:ext cx="1548732" cy="25803"/>
            </a:xfrm>
            <a:custGeom>
              <a:avLst/>
              <a:gdLst>
                <a:gd name="connsiteX0" fmla="*/ 1548733 w 1548732"/>
                <a:gd name="connsiteY0" fmla="*/ 0 h 25803"/>
                <a:gd name="connsiteX1" fmla="*/ 0 w 1548732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48732" h="25803">
                  <a:moveTo>
                    <a:pt x="1548733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03D00A3A-5596-664C-2831-20D9C8068259}"/>
                </a:ext>
              </a:extLst>
            </p:cNvPr>
            <p:cNvSpPr/>
            <p:nvPr/>
          </p:nvSpPr>
          <p:spPr>
            <a:xfrm>
              <a:off x="19273046" y="6364635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0600A4AC-1A69-C8FD-59E5-E32038215A7B}"/>
                </a:ext>
              </a:extLst>
            </p:cNvPr>
            <p:cNvSpPr/>
            <p:nvPr/>
          </p:nvSpPr>
          <p:spPr>
            <a:xfrm>
              <a:off x="20086892" y="11486133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175D59D5-56DD-AEAD-5197-C47E40678704}"/>
                </a:ext>
              </a:extLst>
            </p:cNvPr>
            <p:cNvSpPr/>
            <p:nvPr/>
          </p:nvSpPr>
          <p:spPr>
            <a:xfrm>
              <a:off x="18502292" y="11486133"/>
              <a:ext cx="1584600" cy="25803"/>
            </a:xfrm>
            <a:custGeom>
              <a:avLst/>
              <a:gdLst>
                <a:gd name="connsiteX0" fmla="*/ 1584600 w 1584600"/>
                <a:gd name="connsiteY0" fmla="*/ 0 h 25803"/>
                <a:gd name="connsiteX1" fmla="*/ 0 w 1584600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4600" h="25803">
                  <a:moveTo>
                    <a:pt x="158460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2DE74758-C3AF-0CFD-8365-1F0EC4C5B826}"/>
                </a:ext>
              </a:extLst>
            </p:cNvPr>
            <p:cNvSpPr/>
            <p:nvPr/>
          </p:nvSpPr>
          <p:spPr>
            <a:xfrm>
              <a:off x="18502292" y="11486133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0CDF0E48-22A2-ED6E-03E9-493A12F0C1AB}"/>
                </a:ext>
              </a:extLst>
            </p:cNvPr>
            <p:cNvSpPr/>
            <p:nvPr/>
          </p:nvSpPr>
          <p:spPr>
            <a:xfrm>
              <a:off x="20644249" y="13348379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C2696A4C-D5C3-18F9-55F5-B2EB28521C8D}"/>
                </a:ext>
              </a:extLst>
            </p:cNvPr>
            <p:cNvSpPr/>
            <p:nvPr/>
          </p:nvSpPr>
          <p:spPr>
            <a:xfrm>
              <a:off x="19115903" y="13348379"/>
              <a:ext cx="1528346" cy="25803"/>
            </a:xfrm>
            <a:custGeom>
              <a:avLst/>
              <a:gdLst>
                <a:gd name="connsiteX0" fmla="*/ 1528347 w 1528346"/>
                <a:gd name="connsiteY0" fmla="*/ 0 h 25803"/>
                <a:gd name="connsiteX1" fmla="*/ 0 w 1528346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8346" h="25803">
                  <a:moveTo>
                    <a:pt x="1528347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6C70DA4D-F4EA-B95E-DDF6-00183FC4FA3C}"/>
                </a:ext>
              </a:extLst>
            </p:cNvPr>
            <p:cNvSpPr/>
            <p:nvPr/>
          </p:nvSpPr>
          <p:spPr>
            <a:xfrm>
              <a:off x="19115903" y="13348379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 188">
              <a:extLst>
                <a:ext uri="{FF2B5EF4-FFF2-40B4-BE49-F238E27FC236}">
                  <a16:creationId xmlns:a16="http://schemas.microsoft.com/office/drawing/2014/main" id="{DA61AFCF-F5F3-48BE-8FFF-705DDCD13FDC}"/>
                </a:ext>
              </a:extLst>
            </p:cNvPr>
            <p:cNvSpPr/>
            <p:nvPr/>
          </p:nvSpPr>
          <p:spPr>
            <a:xfrm>
              <a:off x="20263646" y="12882882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90E658CD-2FEA-FC70-33D1-C9BEBEA5AC96}"/>
                </a:ext>
              </a:extLst>
            </p:cNvPr>
            <p:cNvSpPr/>
            <p:nvPr/>
          </p:nvSpPr>
          <p:spPr>
            <a:xfrm>
              <a:off x="18718268" y="12882882"/>
              <a:ext cx="1545378" cy="25803"/>
            </a:xfrm>
            <a:custGeom>
              <a:avLst/>
              <a:gdLst>
                <a:gd name="connsiteX0" fmla="*/ 1545378 w 1545378"/>
                <a:gd name="connsiteY0" fmla="*/ 0 h 25803"/>
                <a:gd name="connsiteX1" fmla="*/ 0 w 1545378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45378" h="25803">
                  <a:moveTo>
                    <a:pt x="1545378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44BC322E-07E9-8BBE-A349-725F7B9362BA}"/>
                </a:ext>
              </a:extLst>
            </p:cNvPr>
            <p:cNvSpPr/>
            <p:nvPr/>
          </p:nvSpPr>
          <p:spPr>
            <a:xfrm>
              <a:off x="18718268" y="12882882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F1F07E50-5608-FC8A-5011-23E2F18CA194}"/>
                </a:ext>
              </a:extLst>
            </p:cNvPr>
            <p:cNvSpPr/>
            <p:nvPr/>
          </p:nvSpPr>
          <p:spPr>
            <a:xfrm>
              <a:off x="20673924" y="3105640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 192">
              <a:extLst>
                <a:ext uri="{FF2B5EF4-FFF2-40B4-BE49-F238E27FC236}">
                  <a16:creationId xmlns:a16="http://schemas.microsoft.com/office/drawing/2014/main" id="{7508B1DB-4D5A-D5E1-7BBD-037EC4433EB4}"/>
                </a:ext>
              </a:extLst>
            </p:cNvPr>
            <p:cNvSpPr/>
            <p:nvPr/>
          </p:nvSpPr>
          <p:spPr>
            <a:xfrm>
              <a:off x="17027101" y="3105640"/>
              <a:ext cx="3646823" cy="25803"/>
            </a:xfrm>
            <a:custGeom>
              <a:avLst/>
              <a:gdLst>
                <a:gd name="connsiteX0" fmla="*/ 3646824 w 3646823"/>
                <a:gd name="connsiteY0" fmla="*/ 0 h 25803"/>
                <a:gd name="connsiteX1" fmla="*/ 0 w 364682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46823" h="25803">
                  <a:moveTo>
                    <a:pt x="3646824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062CEBEE-3A73-D4FD-6F7A-981CC53FF55D}"/>
                </a:ext>
              </a:extLst>
            </p:cNvPr>
            <p:cNvSpPr/>
            <p:nvPr/>
          </p:nvSpPr>
          <p:spPr>
            <a:xfrm>
              <a:off x="17027101" y="3105640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 194">
              <a:extLst>
                <a:ext uri="{FF2B5EF4-FFF2-40B4-BE49-F238E27FC236}">
                  <a16:creationId xmlns:a16="http://schemas.microsoft.com/office/drawing/2014/main" id="{4457BBFF-CD32-24C0-0C7F-C7CE2123F3D7}"/>
                </a:ext>
              </a:extLst>
            </p:cNvPr>
            <p:cNvSpPr/>
            <p:nvPr/>
          </p:nvSpPr>
          <p:spPr>
            <a:xfrm>
              <a:off x="21114392" y="2640143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id="{21FFB428-1422-58BA-3B49-BF29A07B971B}"/>
                </a:ext>
              </a:extLst>
            </p:cNvPr>
            <p:cNvSpPr/>
            <p:nvPr/>
          </p:nvSpPr>
          <p:spPr>
            <a:xfrm>
              <a:off x="17371836" y="2640143"/>
              <a:ext cx="3742555" cy="25803"/>
            </a:xfrm>
            <a:custGeom>
              <a:avLst/>
              <a:gdLst>
                <a:gd name="connsiteX0" fmla="*/ 3742556 w 3742555"/>
                <a:gd name="connsiteY0" fmla="*/ 0 h 25803"/>
                <a:gd name="connsiteX1" fmla="*/ 0 w 3742555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42555" h="25803">
                  <a:moveTo>
                    <a:pt x="3742556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 196">
              <a:extLst>
                <a:ext uri="{FF2B5EF4-FFF2-40B4-BE49-F238E27FC236}">
                  <a16:creationId xmlns:a16="http://schemas.microsoft.com/office/drawing/2014/main" id="{3728000B-0998-5AE8-A0D7-9ED90E4575E1}"/>
                </a:ext>
              </a:extLst>
            </p:cNvPr>
            <p:cNvSpPr/>
            <p:nvPr/>
          </p:nvSpPr>
          <p:spPr>
            <a:xfrm>
              <a:off x="17371836" y="2640143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04B37A05-1287-44BD-1F6D-50BAD0C9274F}"/>
                </a:ext>
              </a:extLst>
            </p:cNvPr>
            <p:cNvSpPr/>
            <p:nvPr/>
          </p:nvSpPr>
          <p:spPr>
            <a:xfrm>
              <a:off x="20745399" y="4036892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89A7BC7E-96F8-0465-BAF3-4337698012B2}"/>
                </a:ext>
              </a:extLst>
            </p:cNvPr>
            <p:cNvSpPr/>
            <p:nvPr/>
          </p:nvSpPr>
          <p:spPr>
            <a:xfrm>
              <a:off x="16927499" y="4036892"/>
              <a:ext cx="3817899" cy="25803"/>
            </a:xfrm>
            <a:custGeom>
              <a:avLst/>
              <a:gdLst>
                <a:gd name="connsiteX0" fmla="*/ 3817900 w 3817899"/>
                <a:gd name="connsiteY0" fmla="*/ 0 h 25803"/>
                <a:gd name="connsiteX1" fmla="*/ 0 w 3817899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7899" h="25803">
                  <a:moveTo>
                    <a:pt x="381790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 199">
              <a:extLst>
                <a:ext uri="{FF2B5EF4-FFF2-40B4-BE49-F238E27FC236}">
                  <a16:creationId xmlns:a16="http://schemas.microsoft.com/office/drawing/2014/main" id="{B15DA64B-0BAA-2514-0F0B-0709276D843B}"/>
                </a:ext>
              </a:extLst>
            </p:cNvPr>
            <p:cNvSpPr/>
            <p:nvPr/>
          </p:nvSpPr>
          <p:spPr>
            <a:xfrm>
              <a:off x="16927499" y="4036892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 200">
              <a:extLst>
                <a:ext uri="{FF2B5EF4-FFF2-40B4-BE49-F238E27FC236}">
                  <a16:creationId xmlns:a16="http://schemas.microsoft.com/office/drawing/2014/main" id="{4E26F82A-5B61-F13A-31DF-05667AE4868D}"/>
                </a:ext>
              </a:extLst>
            </p:cNvPr>
            <p:cNvSpPr/>
            <p:nvPr/>
          </p:nvSpPr>
          <p:spPr>
            <a:xfrm>
              <a:off x="23579926" y="11951630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672B9034-67DB-44A9-D3CF-276298BBB764}"/>
                </a:ext>
              </a:extLst>
            </p:cNvPr>
            <p:cNvSpPr/>
            <p:nvPr/>
          </p:nvSpPr>
          <p:spPr>
            <a:xfrm>
              <a:off x="19525922" y="11951630"/>
              <a:ext cx="4054003" cy="25803"/>
            </a:xfrm>
            <a:custGeom>
              <a:avLst/>
              <a:gdLst>
                <a:gd name="connsiteX0" fmla="*/ 4054004 w 4054003"/>
                <a:gd name="connsiteY0" fmla="*/ 0 h 25803"/>
                <a:gd name="connsiteX1" fmla="*/ 0 w 40540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54003" h="25803">
                  <a:moveTo>
                    <a:pt x="4054004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 202">
              <a:extLst>
                <a:ext uri="{FF2B5EF4-FFF2-40B4-BE49-F238E27FC236}">
                  <a16:creationId xmlns:a16="http://schemas.microsoft.com/office/drawing/2014/main" id="{D2F33C7D-EBD1-C0C9-3E71-073239C11303}"/>
                </a:ext>
              </a:extLst>
            </p:cNvPr>
            <p:cNvSpPr/>
            <p:nvPr/>
          </p:nvSpPr>
          <p:spPr>
            <a:xfrm>
              <a:off x="19525922" y="11951630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 203">
              <a:extLst>
                <a:ext uri="{FF2B5EF4-FFF2-40B4-BE49-F238E27FC236}">
                  <a16:creationId xmlns:a16="http://schemas.microsoft.com/office/drawing/2014/main" id="{AA642B5E-26F2-182C-A17F-BCBCF84F3DB0}"/>
                </a:ext>
              </a:extLst>
            </p:cNvPr>
            <p:cNvSpPr/>
            <p:nvPr/>
          </p:nvSpPr>
          <p:spPr>
            <a:xfrm>
              <a:off x="20065217" y="15210625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1C56FD90-7437-6023-4E8E-9C10C844D7E5}"/>
                </a:ext>
              </a:extLst>
            </p:cNvPr>
            <p:cNvSpPr/>
            <p:nvPr/>
          </p:nvSpPr>
          <p:spPr>
            <a:xfrm>
              <a:off x="15832652" y="15210625"/>
              <a:ext cx="4232564" cy="25803"/>
            </a:xfrm>
            <a:custGeom>
              <a:avLst/>
              <a:gdLst>
                <a:gd name="connsiteX0" fmla="*/ 4232565 w 4232564"/>
                <a:gd name="connsiteY0" fmla="*/ 0 h 25803"/>
                <a:gd name="connsiteX1" fmla="*/ 0 w 4232564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32564" h="25803">
                  <a:moveTo>
                    <a:pt x="4232565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 205">
              <a:extLst>
                <a:ext uri="{FF2B5EF4-FFF2-40B4-BE49-F238E27FC236}">
                  <a16:creationId xmlns:a16="http://schemas.microsoft.com/office/drawing/2014/main" id="{9725FB74-D4D3-9696-14CF-F11611318295}"/>
                </a:ext>
              </a:extLst>
            </p:cNvPr>
            <p:cNvSpPr/>
            <p:nvPr/>
          </p:nvSpPr>
          <p:spPr>
            <a:xfrm>
              <a:off x="15832652" y="15210625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84830845-8208-C731-D749-7E4C505B3288}"/>
                </a:ext>
              </a:extLst>
            </p:cNvPr>
            <p:cNvSpPr/>
            <p:nvPr/>
          </p:nvSpPr>
          <p:spPr>
            <a:xfrm>
              <a:off x="20724498" y="14745128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 207">
              <a:extLst>
                <a:ext uri="{FF2B5EF4-FFF2-40B4-BE49-F238E27FC236}">
                  <a16:creationId xmlns:a16="http://schemas.microsoft.com/office/drawing/2014/main" id="{176A05E4-E152-140B-97B8-C8D40830D2A4}"/>
                </a:ext>
              </a:extLst>
            </p:cNvPr>
            <p:cNvSpPr/>
            <p:nvPr/>
          </p:nvSpPr>
          <p:spPr>
            <a:xfrm>
              <a:off x="17252366" y="14745128"/>
              <a:ext cx="3472132" cy="25803"/>
            </a:xfrm>
            <a:custGeom>
              <a:avLst/>
              <a:gdLst>
                <a:gd name="connsiteX0" fmla="*/ 3472133 w 3472132"/>
                <a:gd name="connsiteY0" fmla="*/ 0 h 25803"/>
                <a:gd name="connsiteX1" fmla="*/ 0 w 3472132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72132" h="25803">
                  <a:moveTo>
                    <a:pt x="3472133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 208">
              <a:extLst>
                <a:ext uri="{FF2B5EF4-FFF2-40B4-BE49-F238E27FC236}">
                  <a16:creationId xmlns:a16="http://schemas.microsoft.com/office/drawing/2014/main" id="{05A55FEF-D471-0BC0-8CAA-7CB9D328EB02}"/>
                </a:ext>
              </a:extLst>
            </p:cNvPr>
            <p:cNvSpPr/>
            <p:nvPr/>
          </p:nvSpPr>
          <p:spPr>
            <a:xfrm>
              <a:off x="17252366" y="14745128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1ACE22EF-6562-9727-D11D-3144F5C17F90}"/>
                </a:ext>
              </a:extLst>
            </p:cNvPr>
            <p:cNvSpPr/>
            <p:nvPr/>
          </p:nvSpPr>
          <p:spPr>
            <a:xfrm>
              <a:off x="20144434" y="8692635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E343E656-B85C-4F02-0866-F4BC0C3B53C3}"/>
                </a:ext>
              </a:extLst>
            </p:cNvPr>
            <p:cNvSpPr/>
            <p:nvPr/>
          </p:nvSpPr>
          <p:spPr>
            <a:xfrm>
              <a:off x="17946225" y="8692635"/>
              <a:ext cx="2198208" cy="25803"/>
            </a:xfrm>
            <a:custGeom>
              <a:avLst/>
              <a:gdLst>
                <a:gd name="connsiteX0" fmla="*/ 2198209 w 2198208"/>
                <a:gd name="connsiteY0" fmla="*/ 0 h 25803"/>
                <a:gd name="connsiteX1" fmla="*/ 0 w 2198208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98208" h="25803">
                  <a:moveTo>
                    <a:pt x="2198209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 211">
              <a:extLst>
                <a:ext uri="{FF2B5EF4-FFF2-40B4-BE49-F238E27FC236}">
                  <a16:creationId xmlns:a16="http://schemas.microsoft.com/office/drawing/2014/main" id="{5A15FD13-C89A-38D3-9EF9-ED1B6238E149}"/>
                </a:ext>
              </a:extLst>
            </p:cNvPr>
            <p:cNvSpPr/>
            <p:nvPr/>
          </p:nvSpPr>
          <p:spPr>
            <a:xfrm>
              <a:off x="17946225" y="8692635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 212">
              <a:extLst>
                <a:ext uri="{FF2B5EF4-FFF2-40B4-BE49-F238E27FC236}">
                  <a16:creationId xmlns:a16="http://schemas.microsoft.com/office/drawing/2014/main" id="{3FC70771-4B8F-5EC4-CDC7-597F9CF0EC1F}"/>
                </a:ext>
              </a:extLst>
            </p:cNvPr>
            <p:cNvSpPr/>
            <p:nvPr/>
          </p:nvSpPr>
          <p:spPr>
            <a:xfrm>
              <a:off x="19665002" y="8227139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 213">
              <a:extLst>
                <a:ext uri="{FF2B5EF4-FFF2-40B4-BE49-F238E27FC236}">
                  <a16:creationId xmlns:a16="http://schemas.microsoft.com/office/drawing/2014/main" id="{EDAB945D-99DF-7B4B-20FF-0691B4ED1140}"/>
                </a:ext>
              </a:extLst>
            </p:cNvPr>
            <p:cNvSpPr/>
            <p:nvPr/>
          </p:nvSpPr>
          <p:spPr>
            <a:xfrm>
              <a:off x="17426282" y="8227139"/>
              <a:ext cx="2238720" cy="25803"/>
            </a:xfrm>
            <a:custGeom>
              <a:avLst/>
              <a:gdLst>
                <a:gd name="connsiteX0" fmla="*/ 2238721 w 2238720"/>
                <a:gd name="connsiteY0" fmla="*/ 0 h 25803"/>
                <a:gd name="connsiteX1" fmla="*/ 0 w 2238720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38720" h="25803">
                  <a:moveTo>
                    <a:pt x="2238721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 214">
              <a:extLst>
                <a:ext uri="{FF2B5EF4-FFF2-40B4-BE49-F238E27FC236}">
                  <a16:creationId xmlns:a16="http://schemas.microsoft.com/office/drawing/2014/main" id="{B990BB52-8BEA-1DA1-B145-DBD981B6271F}"/>
                </a:ext>
              </a:extLst>
            </p:cNvPr>
            <p:cNvSpPr/>
            <p:nvPr/>
          </p:nvSpPr>
          <p:spPr>
            <a:xfrm>
              <a:off x="17426282" y="8227139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 215">
              <a:extLst>
                <a:ext uri="{FF2B5EF4-FFF2-40B4-BE49-F238E27FC236}">
                  <a16:creationId xmlns:a16="http://schemas.microsoft.com/office/drawing/2014/main" id="{4BD82AFA-C5BA-30CB-4E23-B054076D2412}"/>
                </a:ext>
              </a:extLst>
            </p:cNvPr>
            <p:cNvSpPr/>
            <p:nvPr/>
          </p:nvSpPr>
          <p:spPr>
            <a:xfrm>
              <a:off x="20101857" y="7295886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 216">
              <a:extLst>
                <a:ext uri="{FF2B5EF4-FFF2-40B4-BE49-F238E27FC236}">
                  <a16:creationId xmlns:a16="http://schemas.microsoft.com/office/drawing/2014/main" id="{64280D52-22F4-4691-CEAF-2FE3FB1888B6}"/>
                </a:ext>
              </a:extLst>
            </p:cNvPr>
            <p:cNvSpPr/>
            <p:nvPr/>
          </p:nvSpPr>
          <p:spPr>
            <a:xfrm>
              <a:off x="18010217" y="7295886"/>
              <a:ext cx="2091639" cy="25803"/>
            </a:xfrm>
            <a:custGeom>
              <a:avLst/>
              <a:gdLst>
                <a:gd name="connsiteX0" fmla="*/ 2091640 w 2091639"/>
                <a:gd name="connsiteY0" fmla="*/ 0 h 25803"/>
                <a:gd name="connsiteX1" fmla="*/ 0 w 2091639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91639" h="25803">
                  <a:moveTo>
                    <a:pt x="209164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0E970E4D-734C-2DAF-96A9-7133187864E0}"/>
                </a:ext>
              </a:extLst>
            </p:cNvPr>
            <p:cNvSpPr/>
            <p:nvPr/>
          </p:nvSpPr>
          <p:spPr>
            <a:xfrm>
              <a:off x="18010217" y="7295886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 218">
              <a:extLst>
                <a:ext uri="{FF2B5EF4-FFF2-40B4-BE49-F238E27FC236}">
                  <a16:creationId xmlns:a16="http://schemas.microsoft.com/office/drawing/2014/main" id="{9DC20E55-86F2-2CF4-A5A9-C9A7A5FB2BE9}"/>
                </a:ext>
              </a:extLst>
            </p:cNvPr>
            <p:cNvSpPr/>
            <p:nvPr/>
          </p:nvSpPr>
          <p:spPr>
            <a:xfrm>
              <a:off x="20842421" y="13813876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 219">
              <a:extLst>
                <a:ext uri="{FF2B5EF4-FFF2-40B4-BE49-F238E27FC236}">
                  <a16:creationId xmlns:a16="http://schemas.microsoft.com/office/drawing/2014/main" id="{81EFB90F-BEB0-8BE9-D3DE-0C5C259006C7}"/>
                </a:ext>
              </a:extLst>
            </p:cNvPr>
            <p:cNvSpPr/>
            <p:nvPr/>
          </p:nvSpPr>
          <p:spPr>
            <a:xfrm>
              <a:off x="18689368" y="13813876"/>
              <a:ext cx="2153052" cy="25803"/>
            </a:xfrm>
            <a:custGeom>
              <a:avLst/>
              <a:gdLst>
                <a:gd name="connsiteX0" fmla="*/ 2153053 w 2153052"/>
                <a:gd name="connsiteY0" fmla="*/ 0 h 25803"/>
                <a:gd name="connsiteX1" fmla="*/ 0 w 2153052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53052" h="25803">
                  <a:moveTo>
                    <a:pt x="2153053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 220">
              <a:extLst>
                <a:ext uri="{FF2B5EF4-FFF2-40B4-BE49-F238E27FC236}">
                  <a16:creationId xmlns:a16="http://schemas.microsoft.com/office/drawing/2014/main" id="{CFEC84CF-F084-78CB-B7E4-93C74B667F95}"/>
                </a:ext>
              </a:extLst>
            </p:cNvPr>
            <p:cNvSpPr/>
            <p:nvPr/>
          </p:nvSpPr>
          <p:spPr>
            <a:xfrm>
              <a:off x="18689368" y="13813876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 221">
              <a:extLst>
                <a:ext uri="{FF2B5EF4-FFF2-40B4-BE49-F238E27FC236}">
                  <a16:creationId xmlns:a16="http://schemas.microsoft.com/office/drawing/2014/main" id="{314FD0C4-68C4-8318-D0F3-7A12864BC58B}"/>
                </a:ext>
              </a:extLst>
            </p:cNvPr>
            <p:cNvSpPr/>
            <p:nvPr/>
          </p:nvSpPr>
          <p:spPr>
            <a:xfrm>
              <a:off x="21698584" y="3571395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 222">
              <a:extLst>
                <a:ext uri="{FF2B5EF4-FFF2-40B4-BE49-F238E27FC236}">
                  <a16:creationId xmlns:a16="http://schemas.microsoft.com/office/drawing/2014/main" id="{DFBE732B-62A5-5A1F-C552-B750D1DAEC10}"/>
                </a:ext>
              </a:extLst>
            </p:cNvPr>
            <p:cNvSpPr/>
            <p:nvPr/>
          </p:nvSpPr>
          <p:spPr>
            <a:xfrm>
              <a:off x="16507158" y="3571395"/>
              <a:ext cx="5191426" cy="25803"/>
            </a:xfrm>
            <a:custGeom>
              <a:avLst/>
              <a:gdLst>
                <a:gd name="connsiteX0" fmla="*/ 5191427 w 5191426"/>
                <a:gd name="connsiteY0" fmla="*/ 0 h 25803"/>
                <a:gd name="connsiteX1" fmla="*/ 0 w 5191426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91426" h="25803">
                  <a:moveTo>
                    <a:pt x="5191427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 223">
              <a:extLst>
                <a:ext uri="{FF2B5EF4-FFF2-40B4-BE49-F238E27FC236}">
                  <a16:creationId xmlns:a16="http://schemas.microsoft.com/office/drawing/2014/main" id="{4D815041-F73F-32BF-E100-D8F528AABCA9}"/>
                </a:ext>
              </a:extLst>
            </p:cNvPr>
            <p:cNvSpPr/>
            <p:nvPr/>
          </p:nvSpPr>
          <p:spPr>
            <a:xfrm>
              <a:off x="16507158" y="3571395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 224">
              <a:extLst>
                <a:ext uri="{FF2B5EF4-FFF2-40B4-BE49-F238E27FC236}">
                  <a16:creationId xmlns:a16="http://schemas.microsoft.com/office/drawing/2014/main" id="{C892C6F3-3C94-EA56-EAAE-2118BB2BB7AC}"/>
                </a:ext>
              </a:extLst>
            </p:cNvPr>
            <p:cNvSpPr/>
            <p:nvPr/>
          </p:nvSpPr>
          <p:spPr>
            <a:xfrm>
              <a:off x="26044685" y="4968143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F8DFAF2D-F010-A92D-11E2-EF52CD5FB16D}"/>
                </a:ext>
              </a:extLst>
            </p:cNvPr>
            <p:cNvSpPr/>
            <p:nvPr/>
          </p:nvSpPr>
          <p:spPr>
            <a:xfrm>
              <a:off x="20570968" y="4968143"/>
              <a:ext cx="5473716" cy="25803"/>
            </a:xfrm>
            <a:custGeom>
              <a:avLst/>
              <a:gdLst>
                <a:gd name="connsiteX0" fmla="*/ 5473717 w 5473716"/>
                <a:gd name="connsiteY0" fmla="*/ 0 h 25803"/>
                <a:gd name="connsiteX1" fmla="*/ 0 w 5473716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73716" h="25803">
                  <a:moveTo>
                    <a:pt x="5473717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 226">
              <a:extLst>
                <a:ext uri="{FF2B5EF4-FFF2-40B4-BE49-F238E27FC236}">
                  <a16:creationId xmlns:a16="http://schemas.microsoft.com/office/drawing/2014/main" id="{5C2E80EF-844F-6089-12EB-5570EDA730F0}"/>
                </a:ext>
              </a:extLst>
            </p:cNvPr>
            <p:cNvSpPr/>
            <p:nvPr/>
          </p:nvSpPr>
          <p:spPr>
            <a:xfrm>
              <a:off x="20570968" y="4968143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 227">
              <a:extLst>
                <a:ext uri="{FF2B5EF4-FFF2-40B4-BE49-F238E27FC236}">
                  <a16:creationId xmlns:a16="http://schemas.microsoft.com/office/drawing/2014/main" id="{A4FD5DFF-BE48-18B5-92A9-0DEBB1E8ED1D}"/>
                </a:ext>
              </a:extLst>
            </p:cNvPr>
            <p:cNvSpPr/>
            <p:nvPr/>
          </p:nvSpPr>
          <p:spPr>
            <a:xfrm>
              <a:off x="22818719" y="4502389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 228">
              <a:extLst>
                <a:ext uri="{FF2B5EF4-FFF2-40B4-BE49-F238E27FC236}">
                  <a16:creationId xmlns:a16="http://schemas.microsoft.com/office/drawing/2014/main" id="{3557CC58-ABB8-8E81-7D87-D5CBA9309163}"/>
                </a:ext>
              </a:extLst>
            </p:cNvPr>
            <p:cNvSpPr/>
            <p:nvPr/>
          </p:nvSpPr>
          <p:spPr>
            <a:xfrm>
              <a:off x="17622390" y="4502389"/>
              <a:ext cx="5196329" cy="25803"/>
            </a:xfrm>
            <a:custGeom>
              <a:avLst/>
              <a:gdLst>
                <a:gd name="connsiteX0" fmla="*/ 5196330 w 5196329"/>
                <a:gd name="connsiteY0" fmla="*/ 0 h 25803"/>
                <a:gd name="connsiteX1" fmla="*/ 0 w 5196329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96329" h="25803">
                  <a:moveTo>
                    <a:pt x="519633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 229">
              <a:extLst>
                <a:ext uri="{FF2B5EF4-FFF2-40B4-BE49-F238E27FC236}">
                  <a16:creationId xmlns:a16="http://schemas.microsoft.com/office/drawing/2014/main" id="{1F5FD9EB-620B-BBAC-CFC8-B31055D3AA23}"/>
                </a:ext>
              </a:extLst>
            </p:cNvPr>
            <p:cNvSpPr/>
            <p:nvPr/>
          </p:nvSpPr>
          <p:spPr>
            <a:xfrm>
              <a:off x="17622390" y="4502389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 230">
              <a:extLst>
                <a:ext uri="{FF2B5EF4-FFF2-40B4-BE49-F238E27FC236}">
                  <a16:creationId xmlns:a16="http://schemas.microsoft.com/office/drawing/2014/main" id="{E1E51F8F-7FD1-7612-53C4-877B2AB804F7}"/>
                </a:ext>
              </a:extLst>
            </p:cNvPr>
            <p:cNvSpPr/>
            <p:nvPr/>
          </p:nvSpPr>
          <p:spPr>
            <a:xfrm>
              <a:off x="22958316" y="15676121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 231">
              <a:extLst>
                <a:ext uri="{FF2B5EF4-FFF2-40B4-BE49-F238E27FC236}">
                  <a16:creationId xmlns:a16="http://schemas.microsoft.com/office/drawing/2014/main" id="{19947FA4-60A1-8CA4-A828-77287860ABD9}"/>
                </a:ext>
              </a:extLst>
            </p:cNvPr>
            <p:cNvSpPr/>
            <p:nvPr/>
          </p:nvSpPr>
          <p:spPr>
            <a:xfrm>
              <a:off x="17256495" y="15676121"/>
              <a:ext cx="5701821" cy="25803"/>
            </a:xfrm>
            <a:custGeom>
              <a:avLst/>
              <a:gdLst>
                <a:gd name="connsiteX0" fmla="*/ 5701821 w 5701821"/>
                <a:gd name="connsiteY0" fmla="*/ 0 h 25803"/>
                <a:gd name="connsiteX1" fmla="*/ 0 w 5701821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01821" h="25803">
                  <a:moveTo>
                    <a:pt x="5701821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 232">
              <a:extLst>
                <a:ext uri="{FF2B5EF4-FFF2-40B4-BE49-F238E27FC236}">
                  <a16:creationId xmlns:a16="http://schemas.microsoft.com/office/drawing/2014/main" id="{DA218FCB-8974-959A-94C3-028AEFA9312A}"/>
                </a:ext>
              </a:extLst>
            </p:cNvPr>
            <p:cNvSpPr/>
            <p:nvPr/>
          </p:nvSpPr>
          <p:spPr>
            <a:xfrm>
              <a:off x="17256495" y="15676121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E5355FA0-7AE1-D8BA-D895-3E3AEC0375FA}"/>
                </a:ext>
              </a:extLst>
            </p:cNvPr>
            <p:cNvSpPr/>
            <p:nvPr/>
          </p:nvSpPr>
          <p:spPr>
            <a:xfrm>
              <a:off x="22270135" y="9158132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 234">
              <a:extLst>
                <a:ext uri="{FF2B5EF4-FFF2-40B4-BE49-F238E27FC236}">
                  <a16:creationId xmlns:a16="http://schemas.microsoft.com/office/drawing/2014/main" id="{C2DFB4F1-2903-3039-8413-8704D11F924C}"/>
                </a:ext>
              </a:extLst>
            </p:cNvPr>
            <p:cNvSpPr/>
            <p:nvPr/>
          </p:nvSpPr>
          <p:spPr>
            <a:xfrm>
              <a:off x="19246727" y="9158132"/>
              <a:ext cx="3023407" cy="25803"/>
            </a:xfrm>
            <a:custGeom>
              <a:avLst/>
              <a:gdLst>
                <a:gd name="connsiteX0" fmla="*/ 3023408 w 3023407"/>
                <a:gd name="connsiteY0" fmla="*/ 0 h 25803"/>
                <a:gd name="connsiteX1" fmla="*/ 0 w 3023407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3407" h="25803">
                  <a:moveTo>
                    <a:pt x="3023408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 235">
              <a:extLst>
                <a:ext uri="{FF2B5EF4-FFF2-40B4-BE49-F238E27FC236}">
                  <a16:creationId xmlns:a16="http://schemas.microsoft.com/office/drawing/2014/main" id="{B6F59EBE-9457-E925-8566-68B6D7DCA8F2}"/>
                </a:ext>
              </a:extLst>
            </p:cNvPr>
            <p:cNvSpPr/>
            <p:nvPr/>
          </p:nvSpPr>
          <p:spPr>
            <a:xfrm>
              <a:off x="19246727" y="9158132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 236">
              <a:extLst>
                <a:ext uri="{FF2B5EF4-FFF2-40B4-BE49-F238E27FC236}">
                  <a16:creationId xmlns:a16="http://schemas.microsoft.com/office/drawing/2014/main" id="{20DED6DA-F8C8-E2E2-6E76-A8E8A0BE7D3C}"/>
                </a:ext>
              </a:extLst>
            </p:cNvPr>
            <p:cNvSpPr/>
            <p:nvPr/>
          </p:nvSpPr>
          <p:spPr>
            <a:xfrm>
              <a:off x="20733789" y="5433641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DB4B5D72-BD3E-440D-0EDC-5855F88ADC50}"/>
                </a:ext>
              </a:extLst>
            </p:cNvPr>
            <p:cNvSpPr/>
            <p:nvPr/>
          </p:nvSpPr>
          <p:spPr>
            <a:xfrm>
              <a:off x="13332799" y="5433641"/>
              <a:ext cx="7400990" cy="25803"/>
            </a:xfrm>
            <a:custGeom>
              <a:avLst/>
              <a:gdLst>
                <a:gd name="connsiteX0" fmla="*/ 7400990 w 7400990"/>
                <a:gd name="connsiteY0" fmla="*/ 0 h 25803"/>
                <a:gd name="connsiteX1" fmla="*/ 0 w 7400990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00990" h="25803">
                  <a:moveTo>
                    <a:pt x="740099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 238">
              <a:extLst>
                <a:ext uri="{FF2B5EF4-FFF2-40B4-BE49-F238E27FC236}">
                  <a16:creationId xmlns:a16="http://schemas.microsoft.com/office/drawing/2014/main" id="{02B66C57-A2E1-6DF0-7569-AE5F8B4DC703}"/>
                </a:ext>
              </a:extLst>
            </p:cNvPr>
            <p:cNvSpPr/>
            <p:nvPr/>
          </p:nvSpPr>
          <p:spPr>
            <a:xfrm>
              <a:off x="13332799" y="5433641"/>
              <a:ext cx="25803" cy="25803"/>
            </a:xfrm>
            <a:custGeom>
              <a:avLst/>
              <a:gdLst>
                <a:gd name="connsiteX0" fmla="*/ 0 w 25803"/>
                <a:gd name="connsiteY0" fmla="*/ 0 h 25803"/>
                <a:gd name="connsiteX1" fmla="*/ 0 w 25803"/>
                <a:gd name="connsiteY1" fmla="*/ 0 h 2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25803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66049" cap="flat">
              <a:solidFill>
                <a:srgbClr val="FFA5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 239">
              <a:extLst>
                <a:ext uri="{FF2B5EF4-FFF2-40B4-BE49-F238E27FC236}">
                  <a16:creationId xmlns:a16="http://schemas.microsoft.com/office/drawing/2014/main" id="{3E611E33-4DCD-967D-2AA2-11D4F72614D1}"/>
                </a:ext>
              </a:extLst>
            </p:cNvPr>
            <p:cNvSpPr/>
            <p:nvPr/>
          </p:nvSpPr>
          <p:spPr>
            <a:xfrm>
              <a:off x="22864391" y="15995054"/>
              <a:ext cx="293644" cy="293644"/>
            </a:xfrm>
            <a:custGeom>
              <a:avLst/>
              <a:gdLst>
                <a:gd name="connsiteX0" fmla="*/ 293644 w 293644"/>
                <a:gd name="connsiteY0" fmla="*/ 146823 h 293644"/>
                <a:gd name="connsiteX1" fmla="*/ 146822 w 293644"/>
                <a:gd name="connsiteY1" fmla="*/ 293646 h 293644"/>
                <a:gd name="connsiteX2" fmla="*/ -1 w 293644"/>
                <a:gd name="connsiteY2" fmla="*/ 146823 h 293644"/>
                <a:gd name="connsiteX3" fmla="*/ 146822 w 293644"/>
                <a:gd name="connsiteY3" fmla="*/ 1 h 293644"/>
                <a:gd name="connsiteX4" fmla="*/ 293644 w 293644"/>
                <a:gd name="connsiteY4" fmla="*/ 146823 h 29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644" h="293644">
                  <a:moveTo>
                    <a:pt x="293644" y="146823"/>
                  </a:moveTo>
                  <a:cubicBezTo>
                    <a:pt x="293644" y="227911"/>
                    <a:pt x="227910" y="293646"/>
                    <a:pt x="146822" y="293646"/>
                  </a:cubicBezTo>
                  <a:cubicBezTo>
                    <a:pt x="65734" y="293646"/>
                    <a:pt x="-1" y="227911"/>
                    <a:pt x="-1" y="146823"/>
                  </a:cubicBezTo>
                  <a:cubicBezTo>
                    <a:pt x="-1" y="65735"/>
                    <a:pt x="65734" y="1"/>
                    <a:pt x="146822" y="1"/>
                  </a:cubicBezTo>
                  <a:cubicBezTo>
                    <a:pt x="227910" y="1"/>
                    <a:pt x="293644" y="65735"/>
                    <a:pt x="293644" y="146823"/>
                  </a:cubicBezTo>
                  <a:close/>
                </a:path>
              </a:pathLst>
            </a:custGeom>
            <a:solidFill>
              <a:srgbClr val="000000"/>
            </a:solidFill>
            <a:ln w="1831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 240">
              <a:extLst>
                <a:ext uri="{FF2B5EF4-FFF2-40B4-BE49-F238E27FC236}">
                  <a16:creationId xmlns:a16="http://schemas.microsoft.com/office/drawing/2014/main" id="{17CAF071-70C3-B4B4-78C7-8B0DB2EC2DA3}"/>
                </a:ext>
              </a:extLst>
            </p:cNvPr>
            <p:cNvSpPr/>
            <p:nvPr/>
          </p:nvSpPr>
          <p:spPr>
            <a:xfrm>
              <a:off x="20033994" y="1562068"/>
              <a:ext cx="293644" cy="293644"/>
            </a:xfrm>
            <a:custGeom>
              <a:avLst/>
              <a:gdLst>
                <a:gd name="connsiteX0" fmla="*/ 293644 w 293644"/>
                <a:gd name="connsiteY0" fmla="*/ 146823 h 293644"/>
                <a:gd name="connsiteX1" fmla="*/ 146822 w 293644"/>
                <a:gd name="connsiteY1" fmla="*/ 293645 h 293644"/>
                <a:gd name="connsiteX2" fmla="*/ -1 w 293644"/>
                <a:gd name="connsiteY2" fmla="*/ 146823 h 293644"/>
                <a:gd name="connsiteX3" fmla="*/ 146822 w 293644"/>
                <a:gd name="connsiteY3" fmla="*/ 0 h 293644"/>
                <a:gd name="connsiteX4" fmla="*/ 293644 w 293644"/>
                <a:gd name="connsiteY4" fmla="*/ 146823 h 29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644" h="293644">
                  <a:moveTo>
                    <a:pt x="293644" y="146823"/>
                  </a:moveTo>
                  <a:cubicBezTo>
                    <a:pt x="293644" y="227910"/>
                    <a:pt x="227910" y="293645"/>
                    <a:pt x="146822" y="293645"/>
                  </a:cubicBezTo>
                  <a:cubicBezTo>
                    <a:pt x="65733" y="293645"/>
                    <a:pt x="-1" y="227910"/>
                    <a:pt x="-1" y="146823"/>
                  </a:cubicBezTo>
                  <a:cubicBezTo>
                    <a:pt x="-1" y="65735"/>
                    <a:pt x="65733" y="0"/>
                    <a:pt x="146822" y="0"/>
                  </a:cubicBezTo>
                  <a:cubicBezTo>
                    <a:pt x="227910" y="0"/>
                    <a:pt x="293644" y="65735"/>
                    <a:pt x="293644" y="146823"/>
                  </a:cubicBezTo>
                  <a:close/>
                </a:path>
              </a:pathLst>
            </a:custGeom>
            <a:solidFill>
              <a:srgbClr val="000000"/>
            </a:solidFill>
            <a:ln w="1831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6A14D99D-0521-68E0-2ED3-2109F2E6053C}"/>
                </a:ext>
              </a:extLst>
            </p:cNvPr>
            <p:cNvSpPr/>
            <p:nvPr/>
          </p:nvSpPr>
          <p:spPr>
            <a:xfrm>
              <a:off x="18792583" y="5752315"/>
              <a:ext cx="293644" cy="293644"/>
            </a:xfrm>
            <a:custGeom>
              <a:avLst/>
              <a:gdLst>
                <a:gd name="connsiteX0" fmla="*/ 293645 w 293644"/>
                <a:gd name="connsiteY0" fmla="*/ 146822 h 293644"/>
                <a:gd name="connsiteX1" fmla="*/ 146822 w 293644"/>
                <a:gd name="connsiteY1" fmla="*/ 293645 h 293644"/>
                <a:gd name="connsiteX2" fmla="*/ 0 w 293644"/>
                <a:gd name="connsiteY2" fmla="*/ 146822 h 293644"/>
                <a:gd name="connsiteX3" fmla="*/ 146822 w 293644"/>
                <a:gd name="connsiteY3" fmla="*/ 0 h 293644"/>
                <a:gd name="connsiteX4" fmla="*/ 293645 w 293644"/>
                <a:gd name="connsiteY4" fmla="*/ 146822 h 29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644" h="293644">
                  <a:moveTo>
                    <a:pt x="293645" y="146822"/>
                  </a:moveTo>
                  <a:cubicBezTo>
                    <a:pt x="293645" y="227910"/>
                    <a:pt x="227910" y="293645"/>
                    <a:pt x="146822" y="293645"/>
                  </a:cubicBezTo>
                  <a:cubicBezTo>
                    <a:pt x="65734" y="293645"/>
                    <a:pt x="0" y="227910"/>
                    <a:pt x="0" y="146822"/>
                  </a:cubicBezTo>
                  <a:cubicBezTo>
                    <a:pt x="0" y="65735"/>
                    <a:pt x="65734" y="0"/>
                    <a:pt x="146822" y="0"/>
                  </a:cubicBezTo>
                  <a:cubicBezTo>
                    <a:pt x="227910" y="0"/>
                    <a:pt x="293645" y="65735"/>
                    <a:pt x="293645" y="146822"/>
                  </a:cubicBezTo>
                  <a:close/>
                </a:path>
              </a:pathLst>
            </a:custGeom>
            <a:solidFill>
              <a:srgbClr val="000000"/>
            </a:solidFill>
            <a:ln w="1831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07612827-FFD3-1051-26D2-8E032554D0BB}"/>
                </a:ext>
              </a:extLst>
            </p:cNvPr>
            <p:cNvSpPr/>
            <p:nvPr/>
          </p:nvSpPr>
          <p:spPr>
            <a:xfrm>
              <a:off x="19893881" y="10408059"/>
              <a:ext cx="293644" cy="293644"/>
            </a:xfrm>
            <a:custGeom>
              <a:avLst/>
              <a:gdLst>
                <a:gd name="connsiteX0" fmla="*/ 293644 w 293644"/>
                <a:gd name="connsiteY0" fmla="*/ 146823 h 293644"/>
                <a:gd name="connsiteX1" fmla="*/ 146822 w 293644"/>
                <a:gd name="connsiteY1" fmla="*/ 293645 h 293644"/>
                <a:gd name="connsiteX2" fmla="*/ -1 w 293644"/>
                <a:gd name="connsiteY2" fmla="*/ 146823 h 293644"/>
                <a:gd name="connsiteX3" fmla="*/ 146822 w 293644"/>
                <a:gd name="connsiteY3" fmla="*/ 0 h 293644"/>
                <a:gd name="connsiteX4" fmla="*/ 293644 w 293644"/>
                <a:gd name="connsiteY4" fmla="*/ 146823 h 29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644" h="293644">
                  <a:moveTo>
                    <a:pt x="293644" y="146823"/>
                  </a:moveTo>
                  <a:cubicBezTo>
                    <a:pt x="293644" y="227910"/>
                    <a:pt x="227910" y="293645"/>
                    <a:pt x="146822" y="293645"/>
                  </a:cubicBezTo>
                  <a:cubicBezTo>
                    <a:pt x="65734" y="293645"/>
                    <a:pt x="-1" y="227911"/>
                    <a:pt x="-1" y="146823"/>
                  </a:cubicBezTo>
                  <a:cubicBezTo>
                    <a:pt x="-1" y="65735"/>
                    <a:pt x="65734" y="0"/>
                    <a:pt x="146822" y="0"/>
                  </a:cubicBezTo>
                  <a:cubicBezTo>
                    <a:pt x="227910" y="0"/>
                    <a:pt x="293644" y="65734"/>
                    <a:pt x="293644" y="146823"/>
                  </a:cubicBezTo>
                  <a:close/>
                </a:path>
              </a:pathLst>
            </a:custGeom>
            <a:solidFill>
              <a:srgbClr val="000000"/>
            </a:solidFill>
            <a:ln w="1831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451830E6-B7EB-A93D-0646-289FF52839F0}"/>
                </a:ext>
              </a:extLst>
            </p:cNvPr>
            <p:cNvSpPr/>
            <p:nvPr/>
          </p:nvSpPr>
          <p:spPr>
            <a:xfrm>
              <a:off x="19742930" y="9476807"/>
              <a:ext cx="293644" cy="293644"/>
            </a:xfrm>
            <a:custGeom>
              <a:avLst/>
              <a:gdLst>
                <a:gd name="connsiteX0" fmla="*/ 293645 w 293644"/>
                <a:gd name="connsiteY0" fmla="*/ 146823 h 293644"/>
                <a:gd name="connsiteX1" fmla="*/ 146823 w 293644"/>
                <a:gd name="connsiteY1" fmla="*/ 293645 h 293644"/>
                <a:gd name="connsiteX2" fmla="*/ 0 w 293644"/>
                <a:gd name="connsiteY2" fmla="*/ 146823 h 293644"/>
                <a:gd name="connsiteX3" fmla="*/ 146823 w 293644"/>
                <a:gd name="connsiteY3" fmla="*/ 0 h 293644"/>
                <a:gd name="connsiteX4" fmla="*/ 293645 w 293644"/>
                <a:gd name="connsiteY4" fmla="*/ 146823 h 29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644" h="293644">
                  <a:moveTo>
                    <a:pt x="293645" y="146823"/>
                  </a:moveTo>
                  <a:cubicBezTo>
                    <a:pt x="293645" y="227910"/>
                    <a:pt x="227911" y="293645"/>
                    <a:pt x="146823" y="293645"/>
                  </a:cubicBezTo>
                  <a:cubicBezTo>
                    <a:pt x="65734" y="293645"/>
                    <a:pt x="0" y="227911"/>
                    <a:pt x="0" y="146823"/>
                  </a:cubicBezTo>
                  <a:cubicBezTo>
                    <a:pt x="0" y="65735"/>
                    <a:pt x="65734" y="0"/>
                    <a:pt x="146823" y="0"/>
                  </a:cubicBezTo>
                  <a:cubicBezTo>
                    <a:pt x="227911" y="0"/>
                    <a:pt x="293645" y="65734"/>
                    <a:pt x="293645" y="146823"/>
                  </a:cubicBezTo>
                  <a:close/>
                </a:path>
              </a:pathLst>
            </a:custGeom>
            <a:solidFill>
              <a:srgbClr val="000000"/>
            </a:solidFill>
            <a:ln w="1831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2B769841-D6F0-BA6D-45D4-ABF69DB488CB}"/>
                </a:ext>
              </a:extLst>
            </p:cNvPr>
            <p:cNvSpPr/>
            <p:nvPr/>
          </p:nvSpPr>
          <p:spPr>
            <a:xfrm>
              <a:off x="19986000" y="12270305"/>
              <a:ext cx="293644" cy="293644"/>
            </a:xfrm>
            <a:custGeom>
              <a:avLst/>
              <a:gdLst>
                <a:gd name="connsiteX0" fmla="*/ 293645 w 293644"/>
                <a:gd name="connsiteY0" fmla="*/ 146822 h 293644"/>
                <a:gd name="connsiteX1" fmla="*/ 146822 w 293644"/>
                <a:gd name="connsiteY1" fmla="*/ 293645 h 293644"/>
                <a:gd name="connsiteX2" fmla="*/ 0 w 293644"/>
                <a:gd name="connsiteY2" fmla="*/ 146822 h 293644"/>
                <a:gd name="connsiteX3" fmla="*/ 146822 w 293644"/>
                <a:gd name="connsiteY3" fmla="*/ 0 h 293644"/>
                <a:gd name="connsiteX4" fmla="*/ 293645 w 293644"/>
                <a:gd name="connsiteY4" fmla="*/ 146822 h 29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644" h="293644">
                  <a:moveTo>
                    <a:pt x="293645" y="146822"/>
                  </a:moveTo>
                  <a:cubicBezTo>
                    <a:pt x="293645" y="227910"/>
                    <a:pt x="227910" y="293645"/>
                    <a:pt x="146822" y="293645"/>
                  </a:cubicBezTo>
                  <a:cubicBezTo>
                    <a:pt x="65734" y="293645"/>
                    <a:pt x="0" y="227910"/>
                    <a:pt x="0" y="146822"/>
                  </a:cubicBezTo>
                  <a:cubicBezTo>
                    <a:pt x="0" y="65735"/>
                    <a:pt x="65734" y="0"/>
                    <a:pt x="146822" y="0"/>
                  </a:cubicBezTo>
                  <a:cubicBezTo>
                    <a:pt x="227910" y="0"/>
                    <a:pt x="293645" y="65734"/>
                    <a:pt x="293645" y="146822"/>
                  </a:cubicBezTo>
                  <a:close/>
                </a:path>
              </a:pathLst>
            </a:custGeom>
            <a:solidFill>
              <a:srgbClr val="000000"/>
            </a:solidFill>
            <a:ln w="1831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 245">
              <a:extLst>
                <a:ext uri="{FF2B5EF4-FFF2-40B4-BE49-F238E27FC236}">
                  <a16:creationId xmlns:a16="http://schemas.microsoft.com/office/drawing/2014/main" id="{D15B56CE-2834-08D8-9EB3-40F26037200B}"/>
                </a:ext>
              </a:extLst>
            </p:cNvPr>
            <p:cNvSpPr/>
            <p:nvPr/>
          </p:nvSpPr>
          <p:spPr>
            <a:xfrm>
              <a:off x="19533663" y="2027823"/>
              <a:ext cx="293644" cy="293644"/>
            </a:xfrm>
            <a:custGeom>
              <a:avLst/>
              <a:gdLst>
                <a:gd name="connsiteX0" fmla="*/ 293646 w 293644"/>
                <a:gd name="connsiteY0" fmla="*/ 146823 h 293644"/>
                <a:gd name="connsiteX1" fmla="*/ 146823 w 293644"/>
                <a:gd name="connsiteY1" fmla="*/ 293645 h 293644"/>
                <a:gd name="connsiteX2" fmla="*/ 0 w 293644"/>
                <a:gd name="connsiteY2" fmla="*/ 146823 h 293644"/>
                <a:gd name="connsiteX3" fmla="*/ 146823 w 293644"/>
                <a:gd name="connsiteY3" fmla="*/ 0 h 293644"/>
                <a:gd name="connsiteX4" fmla="*/ 293646 w 293644"/>
                <a:gd name="connsiteY4" fmla="*/ 146823 h 29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644" h="293644">
                  <a:moveTo>
                    <a:pt x="293646" y="146823"/>
                  </a:moveTo>
                  <a:cubicBezTo>
                    <a:pt x="293646" y="227910"/>
                    <a:pt x="227911" y="293645"/>
                    <a:pt x="146823" y="293645"/>
                  </a:cubicBezTo>
                  <a:cubicBezTo>
                    <a:pt x="65735" y="293645"/>
                    <a:pt x="0" y="227910"/>
                    <a:pt x="0" y="146823"/>
                  </a:cubicBezTo>
                  <a:cubicBezTo>
                    <a:pt x="0" y="65735"/>
                    <a:pt x="65735" y="0"/>
                    <a:pt x="146823" y="0"/>
                  </a:cubicBezTo>
                  <a:cubicBezTo>
                    <a:pt x="227911" y="0"/>
                    <a:pt x="293646" y="65735"/>
                    <a:pt x="293646" y="146823"/>
                  </a:cubicBezTo>
                  <a:close/>
                </a:path>
              </a:pathLst>
            </a:custGeom>
            <a:solidFill>
              <a:srgbClr val="000000"/>
            </a:solidFill>
            <a:ln w="1831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 246">
              <a:extLst>
                <a:ext uri="{FF2B5EF4-FFF2-40B4-BE49-F238E27FC236}">
                  <a16:creationId xmlns:a16="http://schemas.microsoft.com/office/drawing/2014/main" id="{D999E452-762B-2741-A4BD-9CE1C7FDB807}"/>
                </a:ext>
              </a:extLst>
            </p:cNvPr>
            <p:cNvSpPr/>
            <p:nvPr/>
          </p:nvSpPr>
          <p:spPr>
            <a:xfrm>
              <a:off x="19133707" y="10873556"/>
              <a:ext cx="293644" cy="293644"/>
            </a:xfrm>
            <a:custGeom>
              <a:avLst/>
              <a:gdLst>
                <a:gd name="connsiteX0" fmla="*/ 293646 w 293644"/>
                <a:gd name="connsiteY0" fmla="*/ 146823 h 293644"/>
                <a:gd name="connsiteX1" fmla="*/ 146823 w 293644"/>
                <a:gd name="connsiteY1" fmla="*/ 293645 h 293644"/>
                <a:gd name="connsiteX2" fmla="*/ 0 w 293644"/>
                <a:gd name="connsiteY2" fmla="*/ 146823 h 293644"/>
                <a:gd name="connsiteX3" fmla="*/ 146823 w 293644"/>
                <a:gd name="connsiteY3" fmla="*/ 0 h 293644"/>
                <a:gd name="connsiteX4" fmla="*/ 293646 w 293644"/>
                <a:gd name="connsiteY4" fmla="*/ 146823 h 29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644" h="293644">
                  <a:moveTo>
                    <a:pt x="293646" y="146823"/>
                  </a:moveTo>
                  <a:cubicBezTo>
                    <a:pt x="293646" y="227910"/>
                    <a:pt x="227911" y="293645"/>
                    <a:pt x="146823" y="293645"/>
                  </a:cubicBezTo>
                  <a:cubicBezTo>
                    <a:pt x="65735" y="293645"/>
                    <a:pt x="0" y="227911"/>
                    <a:pt x="0" y="146823"/>
                  </a:cubicBezTo>
                  <a:cubicBezTo>
                    <a:pt x="0" y="65735"/>
                    <a:pt x="65735" y="0"/>
                    <a:pt x="146823" y="0"/>
                  </a:cubicBezTo>
                  <a:cubicBezTo>
                    <a:pt x="227911" y="0"/>
                    <a:pt x="293646" y="65735"/>
                    <a:pt x="293646" y="146823"/>
                  </a:cubicBezTo>
                  <a:close/>
                </a:path>
              </a:pathLst>
            </a:custGeom>
            <a:solidFill>
              <a:srgbClr val="000000"/>
            </a:solidFill>
            <a:ln w="1831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 247">
              <a:extLst>
                <a:ext uri="{FF2B5EF4-FFF2-40B4-BE49-F238E27FC236}">
                  <a16:creationId xmlns:a16="http://schemas.microsoft.com/office/drawing/2014/main" id="{82453335-1044-7E02-B13E-3B37D49517A2}"/>
                </a:ext>
              </a:extLst>
            </p:cNvPr>
            <p:cNvSpPr/>
            <p:nvPr/>
          </p:nvSpPr>
          <p:spPr>
            <a:xfrm>
              <a:off x="19288786" y="9942562"/>
              <a:ext cx="293644" cy="293644"/>
            </a:xfrm>
            <a:custGeom>
              <a:avLst/>
              <a:gdLst>
                <a:gd name="connsiteX0" fmla="*/ 293646 w 293644"/>
                <a:gd name="connsiteY0" fmla="*/ 146822 h 293644"/>
                <a:gd name="connsiteX1" fmla="*/ 146823 w 293644"/>
                <a:gd name="connsiteY1" fmla="*/ 293645 h 293644"/>
                <a:gd name="connsiteX2" fmla="*/ 1 w 293644"/>
                <a:gd name="connsiteY2" fmla="*/ 146822 h 293644"/>
                <a:gd name="connsiteX3" fmla="*/ 146823 w 293644"/>
                <a:gd name="connsiteY3" fmla="*/ 0 h 293644"/>
                <a:gd name="connsiteX4" fmla="*/ 293646 w 293644"/>
                <a:gd name="connsiteY4" fmla="*/ 146822 h 29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644" h="293644">
                  <a:moveTo>
                    <a:pt x="293646" y="146822"/>
                  </a:moveTo>
                  <a:cubicBezTo>
                    <a:pt x="293646" y="227910"/>
                    <a:pt x="227911" y="293645"/>
                    <a:pt x="146823" y="293645"/>
                  </a:cubicBezTo>
                  <a:cubicBezTo>
                    <a:pt x="65735" y="293645"/>
                    <a:pt x="1" y="227911"/>
                    <a:pt x="1" y="146822"/>
                  </a:cubicBezTo>
                  <a:cubicBezTo>
                    <a:pt x="1" y="65735"/>
                    <a:pt x="65735" y="0"/>
                    <a:pt x="146823" y="0"/>
                  </a:cubicBezTo>
                  <a:cubicBezTo>
                    <a:pt x="227911" y="0"/>
                    <a:pt x="293646" y="65734"/>
                    <a:pt x="293646" y="146822"/>
                  </a:cubicBezTo>
                  <a:close/>
                </a:path>
              </a:pathLst>
            </a:custGeom>
            <a:solidFill>
              <a:srgbClr val="000000"/>
            </a:solidFill>
            <a:ln w="1831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 248">
              <a:extLst>
                <a:ext uri="{FF2B5EF4-FFF2-40B4-BE49-F238E27FC236}">
                  <a16:creationId xmlns:a16="http://schemas.microsoft.com/office/drawing/2014/main" id="{EDA440CB-70A9-5CFE-B6F2-F1974E9D74A3}"/>
                </a:ext>
              </a:extLst>
            </p:cNvPr>
            <p:cNvSpPr/>
            <p:nvPr/>
          </p:nvSpPr>
          <p:spPr>
            <a:xfrm>
              <a:off x="20801136" y="14132550"/>
              <a:ext cx="293644" cy="293644"/>
            </a:xfrm>
            <a:custGeom>
              <a:avLst/>
              <a:gdLst>
                <a:gd name="connsiteX0" fmla="*/ 293645 w 293644"/>
                <a:gd name="connsiteY0" fmla="*/ 146822 h 293644"/>
                <a:gd name="connsiteX1" fmla="*/ 146823 w 293644"/>
                <a:gd name="connsiteY1" fmla="*/ 293644 h 293644"/>
                <a:gd name="connsiteX2" fmla="*/ 0 w 293644"/>
                <a:gd name="connsiteY2" fmla="*/ 146822 h 293644"/>
                <a:gd name="connsiteX3" fmla="*/ 146823 w 293644"/>
                <a:gd name="connsiteY3" fmla="*/ -1 h 293644"/>
                <a:gd name="connsiteX4" fmla="*/ 293645 w 293644"/>
                <a:gd name="connsiteY4" fmla="*/ 146822 h 29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644" h="293644">
                  <a:moveTo>
                    <a:pt x="293645" y="146822"/>
                  </a:moveTo>
                  <a:cubicBezTo>
                    <a:pt x="293645" y="227910"/>
                    <a:pt x="227911" y="293644"/>
                    <a:pt x="146823" y="293644"/>
                  </a:cubicBezTo>
                  <a:cubicBezTo>
                    <a:pt x="65735" y="293644"/>
                    <a:pt x="0" y="227910"/>
                    <a:pt x="0" y="146822"/>
                  </a:cubicBezTo>
                  <a:cubicBezTo>
                    <a:pt x="0" y="65733"/>
                    <a:pt x="65735" y="-1"/>
                    <a:pt x="146823" y="-1"/>
                  </a:cubicBezTo>
                  <a:cubicBezTo>
                    <a:pt x="227911" y="-1"/>
                    <a:pt x="293645" y="65733"/>
                    <a:pt x="293645" y="146822"/>
                  </a:cubicBezTo>
                  <a:close/>
                </a:path>
              </a:pathLst>
            </a:custGeom>
            <a:solidFill>
              <a:srgbClr val="000000"/>
            </a:solidFill>
            <a:ln w="1831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 249">
              <a:extLst>
                <a:ext uri="{FF2B5EF4-FFF2-40B4-BE49-F238E27FC236}">
                  <a16:creationId xmlns:a16="http://schemas.microsoft.com/office/drawing/2014/main" id="{5C357204-A40D-5D69-98C7-B7F76AA4B9B9}"/>
                </a:ext>
              </a:extLst>
            </p:cNvPr>
            <p:cNvSpPr/>
            <p:nvPr/>
          </p:nvSpPr>
          <p:spPr>
            <a:xfrm>
              <a:off x="19966647" y="7614561"/>
              <a:ext cx="293644" cy="293644"/>
            </a:xfrm>
            <a:custGeom>
              <a:avLst/>
              <a:gdLst>
                <a:gd name="connsiteX0" fmla="*/ 293645 w 293644"/>
                <a:gd name="connsiteY0" fmla="*/ 146822 h 293644"/>
                <a:gd name="connsiteX1" fmla="*/ 146822 w 293644"/>
                <a:gd name="connsiteY1" fmla="*/ 293645 h 293644"/>
                <a:gd name="connsiteX2" fmla="*/ 0 w 293644"/>
                <a:gd name="connsiteY2" fmla="*/ 146822 h 293644"/>
                <a:gd name="connsiteX3" fmla="*/ 146822 w 293644"/>
                <a:gd name="connsiteY3" fmla="*/ 0 h 293644"/>
                <a:gd name="connsiteX4" fmla="*/ 293645 w 293644"/>
                <a:gd name="connsiteY4" fmla="*/ 146822 h 29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644" h="293644">
                  <a:moveTo>
                    <a:pt x="293645" y="146822"/>
                  </a:moveTo>
                  <a:cubicBezTo>
                    <a:pt x="293645" y="227910"/>
                    <a:pt x="227910" y="293645"/>
                    <a:pt x="146822" y="293645"/>
                  </a:cubicBezTo>
                  <a:cubicBezTo>
                    <a:pt x="65734" y="293645"/>
                    <a:pt x="0" y="227911"/>
                    <a:pt x="0" y="146822"/>
                  </a:cubicBezTo>
                  <a:cubicBezTo>
                    <a:pt x="0" y="65735"/>
                    <a:pt x="65734" y="0"/>
                    <a:pt x="146822" y="0"/>
                  </a:cubicBezTo>
                  <a:cubicBezTo>
                    <a:pt x="227910" y="0"/>
                    <a:pt x="293645" y="65734"/>
                    <a:pt x="293645" y="146822"/>
                  </a:cubicBezTo>
                  <a:close/>
                </a:path>
              </a:pathLst>
            </a:custGeom>
            <a:solidFill>
              <a:srgbClr val="000000"/>
            </a:solidFill>
            <a:ln w="1831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 250">
              <a:extLst>
                <a:ext uri="{FF2B5EF4-FFF2-40B4-BE49-F238E27FC236}">
                  <a16:creationId xmlns:a16="http://schemas.microsoft.com/office/drawing/2014/main" id="{709B4E2A-5D2A-41B7-13C0-08570535AC0A}"/>
                </a:ext>
              </a:extLst>
            </p:cNvPr>
            <p:cNvSpPr/>
            <p:nvPr/>
          </p:nvSpPr>
          <p:spPr>
            <a:xfrm>
              <a:off x="19640489" y="6683567"/>
              <a:ext cx="293644" cy="293644"/>
            </a:xfrm>
            <a:custGeom>
              <a:avLst/>
              <a:gdLst>
                <a:gd name="connsiteX0" fmla="*/ 293644 w 293644"/>
                <a:gd name="connsiteY0" fmla="*/ 146822 h 293644"/>
                <a:gd name="connsiteX1" fmla="*/ 146822 w 293644"/>
                <a:gd name="connsiteY1" fmla="*/ 293644 h 293644"/>
                <a:gd name="connsiteX2" fmla="*/ -1 w 293644"/>
                <a:gd name="connsiteY2" fmla="*/ 146822 h 293644"/>
                <a:gd name="connsiteX3" fmla="*/ 146822 w 293644"/>
                <a:gd name="connsiteY3" fmla="*/ -1 h 293644"/>
                <a:gd name="connsiteX4" fmla="*/ 293644 w 293644"/>
                <a:gd name="connsiteY4" fmla="*/ 146822 h 29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644" h="293644">
                  <a:moveTo>
                    <a:pt x="293644" y="146822"/>
                  </a:moveTo>
                  <a:cubicBezTo>
                    <a:pt x="293644" y="227910"/>
                    <a:pt x="227910" y="293644"/>
                    <a:pt x="146822" y="293644"/>
                  </a:cubicBezTo>
                  <a:cubicBezTo>
                    <a:pt x="65733" y="293644"/>
                    <a:pt x="-1" y="227910"/>
                    <a:pt x="-1" y="146822"/>
                  </a:cubicBezTo>
                  <a:cubicBezTo>
                    <a:pt x="-1" y="65734"/>
                    <a:pt x="65733" y="-1"/>
                    <a:pt x="146822" y="-1"/>
                  </a:cubicBezTo>
                  <a:cubicBezTo>
                    <a:pt x="227910" y="-1"/>
                    <a:pt x="293644" y="65734"/>
                    <a:pt x="293644" y="146822"/>
                  </a:cubicBezTo>
                  <a:close/>
                </a:path>
              </a:pathLst>
            </a:custGeom>
            <a:solidFill>
              <a:srgbClr val="000000"/>
            </a:solidFill>
            <a:ln w="1831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 251">
              <a:extLst>
                <a:ext uri="{FF2B5EF4-FFF2-40B4-BE49-F238E27FC236}">
                  <a16:creationId xmlns:a16="http://schemas.microsoft.com/office/drawing/2014/main" id="{33418979-00C0-F225-DF1F-C620772FCB59}"/>
                </a:ext>
              </a:extLst>
            </p:cNvPr>
            <p:cNvSpPr/>
            <p:nvPr/>
          </p:nvSpPr>
          <p:spPr>
            <a:xfrm>
              <a:off x="19874012" y="6217812"/>
              <a:ext cx="293644" cy="293644"/>
            </a:xfrm>
            <a:custGeom>
              <a:avLst/>
              <a:gdLst>
                <a:gd name="connsiteX0" fmla="*/ 293646 w 293644"/>
                <a:gd name="connsiteY0" fmla="*/ 146823 h 293644"/>
                <a:gd name="connsiteX1" fmla="*/ 146823 w 293644"/>
                <a:gd name="connsiteY1" fmla="*/ 293645 h 293644"/>
                <a:gd name="connsiteX2" fmla="*/ 0 w 293644"/>
                <a:gd name="connsiteY2" fmla="*/ 146823 h 293644"/>
                <a:gd name="connsiteX3" fmla="*/ 146823 w 293644"/>
                <a:gd name="connsiteY3" fmla="*/ 0 h 293644"/>
                <a:gd name="connsiteX4" fmla="*/ 293646 w 293644"/>
                <a:gd name="connsiteY4" fmla="*/ 146823 h 29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644" h="293644">
                  <a:moveTo>
                    <a:pt x="293646" y="146823"/>
                  </a:moveTo>
                  <a:cubicBezTo>
                    <a:pt x="293646" y="227911"/>
                    <a:pt x="227911" y="293645"/>
                    <a:pt x="146823" y="293645"/>
                  </a:cubicBezTo>
                  <a:cubicBezTo>
                    <a:pt x="65735" y="293645"/>
                    <a:pt x="0" y="227911"/>
                    <a:pt x="0" y="146823"/>
                  </a:cubicBezTo>
                  <a:cubicBezTo>
                    <a:pt x="0" y="65735"/>
                    <a:pt x="65735" y="0"/>
                    <a:pt x="146823" y="0"/>
                  </a:cubicBezTo>
                  <a:cubicBezTo>
                    <a:pt x="227911" y="0"/>
                    <a:pt x="293646" y="65735"/>
                    <a:pt x="293646" y="146823"/>
                  </a:cubicBezTo>
                  <a:close/>
                </a:path>
              </a:pathLst>
            </a:custGeom>
            <a:solidFill>
              <a:srgbClr val="000000"/>
            </a:solidFill>
            <a:ln w="1831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 252">
              <a:extLst>
                <a:ext uri="{FF2B5EF4-FFF2-40B4-BE49-F238E27FC236}">
                  <a16:creationId xmlns:a16="http://schemas.microsoft.com/office/drawing/2014/main" id="{9F4D15E9-8573-8454-58DA-B2F133E18442}"/>
                </a:ext>
              </a:extLst>
            </p:cNvPr>
            <p:cNvSpPr/>
            <p:nvPr/>
          </p:nvSpPr>
          <p:spPr>
            <a:xfrm>
              <a:off x="19168800" y="11339311"/>
              <a:ext cx="293644" cy="293644"/>
            </a:xfrm>
            <a:custGeom>
              <a:avLst/>
              <a:gdLst>
                <a:gd name="connsiteX0" fmla="*/ 293645 w 293644"/>
                <a:gd name="connsiteY0" fmla="*/ 146823 h 293644"/>
                <a:gd name="connsiteX1" fmla="*/ 146823 w 293644"/>
                <a:gd name="connsiteY1" fmla="*/ 293645 h 293644"/>
                <a:gd name="connsiteX2" fmla="*/ 0 w 293644"/>
                <a:gd name="connsiteY2" fmla="*/ 146823 h 293644"/>
                <a:gd name="connsiteX3" fmla="*/ 146823 w 293644"/>
                <a:gd name="connsiteY3" fmla="*/ 0 h 293644"/>
                <a:gd name="connsiteX4" fmla="*/ 293645 w 293644"/>
                <a:gd name="connsiteY4" fmla="*/ 146823 h 29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644" h="293644">
                  <a:moveTo>
                    <a:pt x="293645" y="146823"/>
                  </a:moveTo>
                  <a:cubicBezTo>
                    <a:pt x="293645" y="227910"/>
                    <a:pt x="227911" y="293645"/>
                    <a:pt x="146823" y="293645"/>
                  </a:cubicBezTo>
                  <a:cubicBezTo>
                    <a:pt x="65734" y="293645"/>
                    <a:pt x="0" y="227911"/>
                    <a:pt x="0" y="146823"/>
                  </a:cubicBezTo>
                  <a:cubicBezTo>
                    <a:pt x="0" y="65735"/>
                    <a:pt x="65734" y="0"/>
                    <a:pt x="146823" y="0"/>
                  </a:cubicBezTo>
                  <a:cubicBezTo>
                    <a:pt x="227911" y="0"/>
                    <a:pt x="293645" y="65734"/>
                    <a:pt x="293645" y="146823"/>
                  </a:cubicBezTo>
                  <a:close/>
                </a:path>
              </a:pathLst>
            </a:custGeom>
            <a:solidFill>
              <a:srgbClr val="000000"/>
            </a:solidFill>
            <a:ln w="1831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 253">
              <a:extLst>
                <a:ext uri="{FF2B5EF4-FFF2-40B4-BE49-F238E27FC236}">
                  <a16:creationId xmlns:a16="http://schemas.microsoft.com/office/drawing/2014/main" id="{96F262B5-F252-CC9F-B809-8811FD031413}"/>
                </a:ext>
              </a:extLst>
            </p:cNvPr>
            <p:cNvSpPr/>
            <p:nvPr/>
          </p:nvSpPr>
          <p:spPr>
            <a:xfrm>
              <a:off x="19716094" y="13201557"/>
              <a:ext cx="293644" cy="293644"/>
            </a:xfrm>
            <a:custGeom>
              <a:avLst/>
              <a:gdLst>
                <a:gd name="connsiteX0" fmla="*/ 293646 w 293644"/>
                <a:gd name="connsiteY0" fmla="*/ 146823 h 293644"/>
                <a:gd name="connsiteX1" fmla="*/ 146823 w 293644"/>
                <a:gd name="connsiteY1" fmla="*/ 293645 h 293644"/>
                <a:gd name="connsiteX2" fmla="*/ 1 w 293644"/>
                <a:gd name="connsiteY2" fmla="*/ 146823 h 293644"/>
                <a:gd name="connsiteX3" fmla="*/ 146823 w 293644"/>
                <a:gd name="connsiteY3" fmla="*/ 0 h 293644"/>
                <a:gd name="connsiteX4" fmla="*/ 293646 w 293644"/>
                <a:gd name="connsiteY4" fmla="*/ 146823 h 29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644" h="293644">
                  <a:moveTo>
                    <a:pt x="293646" y="146823"/>
                  </a:moveTo>
                  <a:cubicBezTo>
                    <a:pt x="293646" y="227910"/>
                    <a:pt x="227911" y="293645"/>
                    <a:pt x="146823" y="293645"/>
                  </a:cubicBezTo>
                  <a:cubicBezTo>
                    <a:pt x="65735" y="293645"/>
                    <a:pt x="1" y="227911"/>
                    <a:pt x="1" y="146823"/>
                  </a:cubicBezTo>
                  <a:cubicBezTo>
                    <a:pt x="1" y="65735"/>
                    <a:pt x="65735" y="0"/>
                    <a:pt x="146823" y="0"/>
                  </a:cubicBezTo>
                  <a:cubicBezTo>
                    <a:pt x="227911" y="0"/>
                    <a:pt x="293646" y="65735"/>
                    <a:pt x="293646" y="146823"/>
                  </a:cubicBezTo>
                  <a:close/>
                </a:path>
              </a:pathLst>
            </a:custGeom>
            <a:solidFill>
              <a:srgbClr val="000000"/>
            </a:solidFill>
            <a:ln w="1831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 254">
              <a:extLst>
                <a:ext uri="{FF2B5EF4-FFF2-40B4-BE49-F238E27FC236}">
                  <a16:creationId xmlns:a16="http://schemas.microsoft.com/office/drawing/2014/main" id="{93EE6654-56D3-C0BB-9907-8A5FDFB1710E}"/>
                </a:ext>
              </a:extLst>
            </p:cNvPr>
            <p:cNvSpPr/>
            <p:nvPr/>
          </p:nvSpPr>
          <p:spPr>
            <a:xfrm>
              <a:off x="19360520" y="12736060"/>
              <a:ext cx="293644" cy="293644"/>
            </a:xfrm>
            <a:custGeom>
              <a:avLst/>
              <a:gdLst>
                <a:gd name="connsiteX0" fmla="*/ 293645 w 293644"/>
                <a:gd name="connsiteY0" fmla="*/ 146823 h 293644"/>
                <a:gd name="connsiteX1" fmla="*/ 146822 w 293644"/>
                <a:gd name="connsiteY1" fmla="*/ 293645 h 293644"/>
                <a:gd name="connsiteX2" fmla="*/ 0 w 293644"/>
                <a:gd name="connsiteY2" fmla="*/ 146823 h 293644"/>
                <a:gd name="connsiteX3" fmla="*/ 146822 w 293644"/>
                <a:gd name="connsiteY3" fmla="*/ 0 h 293644"/>
                <a:gd name="connsiteX4" fmla="*/ 293645 w 293644"/>
                <a:gd name="connsiteY4" fmla="*/ 146823 h 29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644" h="293644">
                  <a:moveTo>
                    <a:pt x="293645" y="146823"/>
                  </a:moveTo>
                  <a:cubicBezTo>
                    <a:pt x="293645" y="227910"/>
                    <a:pt x="227911" y="293645"/>
                    <a:pt x="146822" y="293645"/>
                  </a:cubicBezTo>
                  <a:cubicBezTo>
                    <a:pt x="65734" y="293645"/>
                    <a:pt x="0" y="227911"/>
                    <a:pt x="0" y="146823"/>
                  </a:cubicBezTo>
                  <a:cubicBezTo>
                    <a:pt x="0" y="65735"/>
                    <a:pt x="65734" y="0"/>
                    <a:pt x="146822" y="0"/>
                  </a:cubicBezTo>
                  <a:cubicBezTo>
                    <a:pt x="227911" y="0"/>
                    <a:pt x="293645" y="65734"/>
                    <a:pt x="293645" y="146823"/>
                  </a:cubicBezTo>
                  <a:close/>
                </a:path>
              </a:pathLst>
            </a:custGeom>
            <a:solidFill>
              <a:srgbClr val="000000"/>
            </a:solidFill>
            <a:ln w="1831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 255">
              <a:extLst>
                <a:ext uri="{FF2B5EF4-FFF2-40B4-BE49-F238E27FC236}">
                  <a16:creationId xmlns:a16="http://schemas.microsoft.com/office/drawing/2014/main" id="{B49C9B4E-D7DE-7CD7-D844-707013BF714D}"/>
                </a:ext>
              </a:extLst>
            </p:cNvPr>
            <p:cNvSpPr/>
            <p:nvPr/>
          </p:nvSpPr>
          <p:spPr>
            <a:xfrm>
              <a:off x="18776843" y="2958817"/>
              <a:ext cx="293644" cy="293644"/>
            </a:xfrm>
            <a:custGeom>
              <a:avLst/>
              <a:gdLst>
                <a:gd name="connsiteX0" fmla="*/ 293645 w 293644"/>
                <a:gd name="connsiteY0" fmla="*/ 146823 h 293644"/>
                <a:gd name="connsiteX1" fmla="*/ 146823 w 293644"/>
                <a:gd name="connsiteY1" fmla="*/ 293645 h 293644"/>
                <a:gd name="connsiteX2" fmla="*/ 0 w 293644"/>
                <a:gd name="connsiteY2" fmla="*/ 146823 h 293644"/>
                <a:gd name="connsiteX3" fmla="*/ 146823 w 293644"/>
                <a:gd name="connsiteY3" fmla="*/ 0 h 293644"/>
                <a:gd name="connsiteX4" fmla="*/ 293645 w 293644"/>
                <a:gd name="connsiteY4" fmla="*/ 146823 h 29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644" h="293644">
                  <a:moveTo>
                    <a:pt x="293645" y="146823"/>
                  </a:moveTo>
                  <a:cubicBezTo>
                    <a:pt x="293645" y="227910"/>
                    <a:pt x="227911" y="293645"/>
                    <a:pt x="146823" y="293645"/>
                  </a:cubicBezTo>
                  <a:cubicBezTo>
                    <a:pt x="65734" y="293645"/>
                    <a:pt x="0" y="227910"/>
                    <a:pt x="0" y="146823"/>
                  </a:cubicBezTo>
                  <a:cubicBezTo>
                    <a:pt x="0" y="65735"/>
                    <a:pt x="65734" y="0"/>
                    <a:pt x="146823" y="0"/>
                  </a:cubicBezTo>
                  <a:cubicBezTo>
                    <a:pt x="227911" y="0"/>
                    <a:pt x="293645" y="65735"/>
                    <a:pt x="293645" y="146823"/>
                  </a:cubicBezTo>
                  <a:close/>
                </a:path>
              </a:pathLst>
            </a:custGeom>
            <a:solidFill>
              <a:srgbClr val="000000"/>
            </a:solidFill>
            <a:ln w="1831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 256">
              <a:extLst>
                <a:ext uri="{FF2B5EF4-FFF2-40B4-BE49-F238E27FC236}">
                  <a16:creationId xmlns:a16="http://schemas.microsoft.com/office/drawing/2014/main" id="{1FAD33CD-FBE9-9D1C-AFB7-83F78154D0C5}"/>
                </a:ext>
              </a:extLst>
            </p:cNvPr>
            <p:cNvSpPr/>
            <p:nvPr/>
          </p:nvSpPr>
          <p:spPr>
            <a:xfrm>
              <a:off x="19128804" y="2493320"/>
              <a:ext cx="293644" cy="293644"/>
            </a:xfrm>
            <a:custGeom>
              <a:avLst/>
              <a:gdLst>
                <a:gd name="connsiteX0" fmla="*/ 293645 w 293644"/>
                <a:gd name="connsiteY0" fmla="*/ 146823 h 293644"/>
                <a:gd name="connsiteX1" fmla="*/ 146823 w 293644"/>
                <a:gd name="connsiteY1" fmla="*/ 293645 h 293644"/>
                <a:gd name="connsiteX2" fmla="*/ 0 w 293644"/>
                <a:gd name="connsiteY2" fmla="*/ 146823 h 293644"/>
                <a:gd name="connsiteX3" fmla="*/ 146823 w 293644"/>
                <a:gd name="connsiteY3" fmla="*/ 0 h 293644"/>
                <a:gd name="connsiteX4" fmla="*/ 293645 w 293644"/>
                <a:gd name="connsiteY4" fmla="*/ 146823 h 29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644" h="293644">
                  <a:moveTo>
                    <a:pt x="293645" y="146823"/>
                  </a:moveTo>
                  <a:cubicBezTo>
                    <a:pt x="293645" y="227910"/>
                    <a:pt x="227911" y="293645"/>
                    <a:pt x="146823" y="293645"/>
                  </a:cubicBezTo>
                  <a:cubicBezTo>
                    <a:pt x="65735" y="293645"/>
                    <a:pt x="0" y="227910"/>
                    <a:pt x="0" y="146823"/>
                  </a:cubicBezTo>
                  <a:cubicBezTo>
                    <a:pt x="0" y="65735"/>
                    <a:pt x="65735" y="0"/>
                    <a:pt x="146823" y="0"/>
                  </a:cubicBezTo>
                  <a:cubicBezTo>
                    <a:pt x="227911" y="0"/>
                    <a:pt x="293645" y="65735"/>
                    <a:pt x="293645" y="146823"/>
                  </a:cubicBezTo>
                  <a:close/>
                </a:path>
              </a:pathLst>
            </a:custGeom>
            <a:solidFill>
              <a:srgbClr val="000000"/>
            </a:solidFill>
            <a:ln w="1831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 257">
              <a:extLst>
                <a:ext uri="{FF2B5EF4-FFF2-40B4-BE49-F238E27FC236}">
                  <a16:creationId xmlns:a16="http://schemas.microsoft.com/office/drawing/2014/main" id="{9ACA9BC6-A2F2-1A63-16C6-2E9D7186D8EA}"/>
                </a:ext>
              </a:extLst>
            </p:cNvPr>
            <p:cNvSpPr/>
            <p:nvPr/>
          </p:nvSpPr>
          <p:spPr>
            <a:xfrm>
              <a:off x="18757748" y="3890069"/>
              <a:ext cx="293644" cy="293644"/>
            </a:xfrm>
            <a:custGeom>
              <a:avLst/>
              <a:gdLst>
                <a:gd name="connsiteX0" fmla="*/ 293645 w 293644"/>
                <a:gd name="connsiteY0" fmla="*/ 146822 h 293644"/>
                <a:gd name="connsiteX1" fmla="*/ 146823 w 293644"/>
                <a:gd name="connsiteY1" fmla="*/ 293645 h 293644"/>
                <a:gd name="connsiteX2" fmla="*/ 0 w 293644"/>
                <a:gd name="connsiteY2" fmla="*/ 146822 h 293644"/>
                <a:gd name="connsiteX3" fmla="*/ 146823 w 293644"/>
                <a:gd name="connsiteY3" fmla="*/ 0 h 293644"/>
                <a:gd name="connsiteX4" fmla="*/ 293645 w 293644"/>
                <a:gd name="connsiteY4" fmla="*/ 146822 h 29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644" h="293644">
                  <a:moveTo>
                    <a:pt x="293645" y="146822"/>
                  </a:moveTo>
                  <a:cubicBezTo>
                    <a:pt x="293645" y="227910"/>
                    <a:pt x="227911" y="293645"/>
                    <a:pt x="146823" y="293645"/>
                  </a:cubicBezTo>
                  <a:cubicBezTo>
                    <a:pt x="65734" y="293645"/>
                    <a:pt x="0" y="227910"/>
                    <a:pt x="0" y="146822"/>
                  </a:cubicBezTo>
                  <a:cubicBezTo>
                    <a:pt x="0" y="65735"/>
                    <a:pt x="65734" y="0"/>
                    <a:pt x="146823" y="0"/>
                  </a:cubicBezTo>
                  <a:cubicBezTo>
                    <a:pt x="227911" y="0"/>
                    <a:pt x="293645" y="65735"/>
                    <a:pt x="293645" y="146822"/>
                  </a:cubicBezTo>
                  <a:close/>
                </a:path>
              </a:pathLst>
            </a:custGeom>
            <a:solidFill>
              <a:srgbClr val="000000"/>
            </a:solidFill>
            <a:ln w="1831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 258">
              <a:extLst>
                <a:ext uri="{FF2B5EF4-FFF2-40B4-BE49-F238E27FC236}">
                  <a16:creationId xmlns:a16="http://schemas.microsoft.com/office/drawing/2014/main" id="{B0498AE3-FB8C-DD71-6329-AD844A45CDE2}"/>
                </a:ext>
              </a:extLst>
            </p:cNvPr>
            <p:cNvSpPr/>
            <p:nvPr/>
          </p:nvSpPr>
          <p:spPr>
            <a:xfrm>
              <a:off x="21317982" y="11804808"/>
              <a:ext cx="293644" cy="293644"/>
            </a:xfrm>
            <a:custGeom>
              <a:avLst/>
              <a:gdLst>
                <a:gd name="connsiteX0" fmla="*/ 293645 w 293644"/>
                <a:gd name="connsiteY0" fmla="*/ 146823 h 293644"/>
                <a:gd name="connsiteX1" fmla="*/ 146822 w 293644"/>
                <a:gd name="connsiteY1" fmla="*/ 293645 h 293644"/>
                <a:gd name="connsiteX2" fmla="*/ -1 w 293644"/>
                <a:gd name="connsiteY2" fmla="*/ 146823 h 293644"/>
                <a:gd name="connsiteX3" fmla="*/ 146822 w 293644"/>
                <a:gd name="connsiteY3" fmla="*/ 0 h 293644"/>
                <a:gd name="connsiteX4" fmla="*/ 293645 w 293644"/>
                <a:gd name="connsiteY4" fmla="*/ 146823 h 29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644" h="293644">
                  <a:moveTo>
                    <a:pt x="293645" y="146823"/>
                  </a:moveTo>
                  <a:cubicBezTo>
                    <a:pt x="293645" y="227910"/>
                    <a:pt x="227910" y="293645"/>
                    <a:pt x="146822" y="293645"/>
                  </a:cubicBezTo>
                  <a:cubicBezTo>
                    <a:pt x="65734" y="293645"/>
                    <a:pt x="-1" y="227911"/>
                    <a:pt x="-1" y="146823"/>
                  </a:cubicBezTo>
                  <a:cubicBezTo>
                    <a:pt x="-1" y="65735"/>
                    <a:pt x="65734" y="0"/>
                    <a:pt x="146822" y="0"/>
                  </a:cubicBezTo>
                  <a:cubicBezTo>
                    <a:pt x="227910" y="0"/>
                    <a:pt x="293645" y="65734"/>
                    <a:pt x="293645" y="146823"/>
                  </a:cubicBezTo>
                  <a:close/>
                </a:path>
              </a:pathLst>
            </a:custGeom>
            <a:solidFill>
              <a:srgbClr val="000000"/>
            </a:solidFill>
            <a:ln w="1831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 259">
              <a:extLst>
                <a:ext uri="{FF2B5EF4-FFF2-40B4-BE49-F238E27FC236}">
                  <a16:creationId xmlns:a16="http://schemas.microsoft.com/office/drawing/2014/main" id="{3CDA9BF7-7517-60EF-7CEB-1B7BD9055F75}"/>
                </a:ext>
              </a:extLst>
            </p:cNvPr>
            <p:cNvSpPr/>
            <p:nvPr/>
          </p:nvSpPr>
          <p:spPr>
            <a:xfrm>
              <a:off x="17845591" y="15063802"/>
              <a:ext cx="293644" cy="293644"/>
            </a:xfrm>
            <a:custGeom>
              <a:avLst/>
              <a:gdLst>
                <a:gd name="connsiteX0" fmla="*/ 293644 w 293644"/>
                <a:gd name="connsiteY0" fmla="*/ 146822 h 293644"/>
                <a:gd name="connsiteX1" fmla="*/ 146822 w 293644"/>
                <a:gd name="connsiteY1" fmla="*/ 293645 h 293644"/>
                <a:gd name="connsiteX2" fmla="*/ -1 w 293644"/>
                <a:gd name="connsiteY2" fmla="*/ 146822 h 293644"/>
                <a:gd name="connsiteX3" fmla="*/ 146822 w 293644"/>
                <a:gd name="connsiteY3" fmla="*/ 0 h 293644"/>
                <a:gd name="connsiteX4" fmla="*/ 293644 w 293644"/>
                <a:gd name="connsiteY4" fmla="*/ 146822 h 29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644" h="293644">
                  <a:moveTo>
                    <a:pt x="293644" y="146822"/>
                  </a:moveTo>
                  <a:cubicBezTo>
                    <a:pt x="293644" y="227911"/>
                    <a:pt x="227910" y="293645"/>
                    <a:pt x="146822" y="293645"/>
                  </a:cubicBezTo>
                  <a:cubicBezTo>
                    <a:pt x="65734" y="293645"/>
                    <a:pt x="-1" y="227911"/>
                    <a:pt x="-1" y="146822"/>
                  </a:cubicBezTo>
                  <a:cubicBezTo>
                    <a:pt x="-1" y="65734"/>
                    <a:pt x="65734" y="0"/>
                    <a:pt x="146822" y="0"/>
                  </a:cubicBezTo>
                  <a:cubicBezTo>
                    <a:pt x="227910" y="0"/>
                    <a:pt x="293644" y="65734"/>
                    <a:pt x="293644" y="146822"/>
                  </a:cubicBezTo>
                  <a:close/>
                </a:path>
              </a:pathLst>
            </a:custGeom>
            <a:solidFill>
              <a:srgbClr val="000000"/>
            </a:solidFill>
            <a:ln w="1831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BD4F02C4-D4A4-C95A-09D9-BE202581B0B1}"/>
                </a:ext>
              </a:extLst>
            </p:cNvPr>
            <p:cNvSpPr/>
            <p:nvPr/>
          </p:nvSpPr>
          <p:spPr>
            <a:xfrm>
              <a:off x="18926762" y="14598305"/>
              <a:ext cx="293644" cy="293644"/>
            </a:xfrm>
            <a:custGeom>
              <a:avLst/>
              <a:gdLst>
                <a:gd name="connsiteX0" fmla="*/ 293645 w 293644"/>
                <a:gd name="connsiteY0" fmla="*/ 146823 h 293644"/>
                <a:gd name="connsiteX1" fmla="*/ 146822 w 293644"/>
                <a:gd name="connsiteY1" fmla="*/ 293646 h 293644"/>
                <a:gd name="connsiteX2" fmla="*/ 0 w 293644"/>
                <a:gd name="connsiteY2" fmla="*/ 146823 h 293644"/>
                <a:gd name="connsiteX3" fmla="*/ 146822 w 293644"/>
                <a:gd name="connsiteY3" fmla="*/ 0 h 293644"/>
                <a:gd name="connsiteX4" fmla="*/ 293645 w 293644"/>
                <a:gd name="connsiteY4" fmla="*/ 146823 h 29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644" h="293644">
                  <a:moveTo>
                    <a:pt x="293645" y="146823"/>
                  </a:moveTo>
                  <a:cubicBezTo>
                    <a:pt x="293645" y="227911"/>
                    <a:pt x="227911" y="293646"/>
                    <a:pt x="146822" y="293646"/>
                  </a:cubicBezTo>
                  <a:cubicBezTo>
                    <a:pt x="65734" y="293646"/>
                    <a:pt x="0" y="227911"/>
                    <a:pt x="0" y="146823"/>
                  </a:cubicBezTo>
                  <a:cubicBezTo>
                    <a:pt x="0" y="65735"/>
                    <a:pt x="65734" y="0"/>
                    <a:pt x="146822" y="0"/>
                  </a:cubicBezTo>
                  <a:cubicBezTo>
                    <a:pt x="227911" y="0"/>
                    <a:pt x="293645" y="65735"/>
                    <a:pt x="293645" y="146823"/>
                  </a:cubicBezTo>
                  <a:close/>
                </a:path>
              </a:pathLst>
            </a:custGeom>
            <a:solidFill>
              <a:srgbClr val="000000"/>
            </a:solidFill>
            <a:ln w="1831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id="{8D8CBA9A-0F0D-1622-043B-AD018960A6FC}"/>
                </a:ext>
              </a:extLst>
            </p:cNvPr>
            <p:cNvSpPr/>
            <p:nvPr/>
          </p:nvSpPr>
          <p:spPr>
            <a:xfrm>
              <a:off x="18952565" y="8545813"/>
              <a:ext cx="293644" cy="293644"/>
            </a:xfrm>
            <a:custGeom>
              <a:avLst/>
              <a:gdLst>
                <a:gd name="connsiteX0" fmla="*/ 293645 w 293644"/>
                <a:gd name="connsiteY0" fmla="*/ 146822 h 293644"/>
                <a:gd name="connsiteX1" fmla="*/ 146822 w 293644"/>
                <a:gd name="connsiteY1" fmla="*/ 293645 h 293644"/>
                <a:gd name="connsiteX2" fmla="*/ 0 w 293644"/>
                <a:gd name="connsiteY2" fmla="*/ 146822 h 293644"/>
                <a:gd name="connsiteX3" fmla="*/ 146822 w 293644"/>
                <a:gd name="connsiteY3" fmla="*/ 0 h 293644"/>
                <a:gd name="connsiteX4" fmla="*/ 293645 w 293644"/>
                <a:gd name="connsiteY4" fmla="*/ 146822 h 29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644" h="293644">
                  <a:moveTo>
                    <a:pt x="293645" y="146822"/>
                  </a:moveTo>
                  <a:cubicBezTo>
                    <a:pt x="293645" y="227910"/>
                    <a:pt x="227911" y="293645"/>
                    <a:pt x="146822" y="293645"/>
                  </a:cubicBezTo>
                  <a:cubicBezTo>
                    <a:pt x="65734" y="293645"/>
                    <a:pt x="0" y="227911"/>
                    <a:pt x="0" y="146822"/>
                  </a:cubicBezTo>
                  <a:cubicBezTo>
                    <a:pt x="0" y="65735"/>
                    <a:pt x="65734" y="0"/>
                    <a:pt x="146822" y="0"/>
                  </a:cubicBezTo>
                  <a:cubicBezTo>
                    <a:pt x="227911" y="0"/>
                    <a:pt x="293645" y="65734"/>
                    <a:pt x="293645" y="146822"/>
                  </a:cubicBezTo>
                  <a:close/>
                </a:path>
              </a:pathLst>
            </a:custGeom>
            <a:solidFill>
              <a:srgbClr val="000000"/>
            </a:solidFill>
            <a:ln w="1831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 262">
              <a:extLst>
                <a:ext uri="{FF2B5EF4-FFF2-40B4-BE49-F238E27FC236}">
                  <a16:creationId xmlns:a16="http://schemas.microsoft.com/office/drawing/2014/main" id="{283F1599-8932-8A5C-1971-FEAED84F02F0}"/>
                </a:ext>
              </a:extLst>
            </p:cNvPr>
            <p:cNvSpPr/>
            <p:nvPr/>
          </p:nvSpPr>
          <p:spPr>
            <a:xfrm>
              <a:off x="18461265" y="8080316"/>
              <a:ext cx="293644" cy="293644"/>
            </a:xfrm>
            <a:custGeom>
              <a:avLst/>
              <a:gdLst>
                <a:gd name="connsiteX0" fmla="*/ 293646 w 293644"/>
                <a:gd name="connsiteY0" fmla="*/ 146823 h 293644"/>
                <a:gd name="connsiteX1" fmla="*/ 146823 w 293644"/>
                <a:gd name="connsiteY1" fmla="*/ 293645 h 293644"/>
                <a:gd name="connsiteX2" fmla="*/ 0 w 293644"/>
                <a:gd name="connsiteY2" fmla="*/ 146823 h 293644"/>
                <a:gd name="connsiteX3" fmla="*/ 146823 w 293644"/>
                <a:gd name="connsiteY3" fmla="*/ 0 h 293644"/>
                <a:gd name="connsiteX4" fmla="*/ 293646 w 293644"/>
                <a:gd name="connsiteY4" fmla="*/ 146823 h 29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644" h="293644">
                  <a:moveTo>
                    <a:pt x="293646" y="146823"/>
                  </a:moveTo>
                  <a:cubicBezTo>
                    <a:pt x="293646" y="227910"/>
                    <a:pt x="227911" y="293645"/>
                    <a:pt x="146823" y="293645"/>
                  </a:cubicBezTo>
                  <a:cubicBezTo>
                    <a:pt x="65735" y="293645"/>
                    <a:pt x="0" y="227911"/>
                    <a:pt x="0" y="146823"/>
                  </a:cubicBezTo>
                  <a:cubicBezTo>
                    <a:pt x="0" y="65735"/>
                    <a:pt x="65735" y="0"/>
                    <a:pt x="146823" y="0"/>
                  </a:cubicBezTo>
                  <a:cubicBezTo>
                    <a:pt x="227911" y="0"/>
                    <a:pt x="293646" y="65735"/>
                    <a:pt x="293646" y="146823"/>
                  </a:cubicBezTo>
                  <a:close/>
                </a:path>
              </a:pathLst>
            </a:custGeom>
            <a:solidFill>
              <a:srgbClr val="000000"/>
            </a:solidFill>
            <a:ln w="1831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4141427A-8CFD-1501-E99F-7F4425B3D792}"/>
                </a:ext>
              </a:extLst>
            </p:cNvPr>
            <p:cNvSpPr/>
            <p:nvPr/>
          </p:nvSpPr>
          <p:spPr>
            <a:xfrm>
              <a:off x="18911022" y="7149064"/>
              <a:ext cx="293644" cy="293644"/>
            </a:xfrm>
            <a:custGeom>
              <a:avLst/>
              <a:gdLst>
                <a:gd name="connsiteX0" fmla="*/ 293645 w 293644"/>
                <a:gd name="connsiteY0" fmla="*/ 146822 h 293644"/>
                <a:gd name="connsiteX1" fmla="*/ 146823 w 293644"/>
                <a:gd name="connsiteY1" fmla="*/ 293645 h 293644"/>
                <a:gd name="connsiteX2" fmla="*/ 0 w 293644"/>
                <a:gd name="connsiteY2" fmla="*/ 146822 h 293644"/>
                <a:gd name="connsiteX3" fmla="*/ 146823 w 293644"/>
                <a:gd name="connsiteY3" fmla="*/ 0 h 293644"/>
                <a:gd name="connsiteX4" fmla="*/ 293645 w 293644"/>
                <a:gd name="connsiteY4" fmla="*/ 146822 h 29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644" h="293644">
                  <a:moveTo>
                    <a:pt x="293645" y="146822"/>
                  </a:moveTo>
                  <a:cubicBezTo>
                    <a:pt x="293645" y="227910"/>
                    <a:pt x="227911" y="293645"/>
                    <a:pt x="146823" y="293645"/>
                  </a:cubicBezTo>
                  <a:cubicBezTo>
                    <a:pt x="65735" y="293645"/>
                    <a:pt x="0" y="227910"/>
                    <a:pt x="0" y="146822"/>
                  </a:cubicBezTo>
                  <a:cubicBezTo>
                    <a:pt x="0" y="65735"/>
                    <a:pt x="65735" y="0"/>
                    <a:pt x="146823" y="0"/>
                  </a:cubicBezTo>
                  <a:cubicBezTo>
                    <a:pt x="227911" y="0"/>
                    <a:pt x="293645" y="65734"/>
                    <a:pt x="293645" y="146822"/>
                  </a:cubicBezTo>
                  <a:close/>
                </a:path>
              </a:pathLst>
            </a:custGeom>
            <a:solidFill>
              <a:srgbClr val="000000"/>
            </a:solidFill>
            <a:ln w="1831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 264">
              <a:extLst>
                <a:ext uri="{FF2B5EF4-FFF2-40B4-BE49-F238E27FC236}">
                  <a16:creationId xmlns:a16="http://schemas.microsoft.com/office/drawing/2014/main" id="{67568F69-8DB9-2B94-61A3-4E07E19358F9}"/>
                </a:ext>
              </a:extLst>
            </p:cNvPr>
            <p:cNvSpPr/>
            <p:nvPr/>
          </p:nvSpPr>
          <p:spPr>
            <a:xfrm>
              <a:off x="19612106" y="13667054"/>
              <a:ext cx="293644" cy="293644"/>
            </a:xfrm>
            <a:custGeom>
              <a:avLst/>
              <a:gdLst>
                <a:gd name="connsiteX0" fmla="*/ 293645 w 293644"/>
                <a:gd name="connsiteY0" fmla="*/ 146822 h 293644"/>
                <a:gd name="connsiteX1" fmla="*/ 146822 w 293644"/>
                <a:gd name="connsiteY1" fmla="*/ 293645 h 293644"/>
                <a:gd name="connsiteX2" fmla="*/ 0 w 293644"/>
                <a:gd name="connsiteY2" fmla="*/ 146822 h 293644"/>
                <a:gd name="connsiteX3" fmla="*/ 146822 w 293644"/>
                <a:gd name="connsiteY3" fmla="*/ 0 h 293644"/>
                <a:gd name="connsiteX4" fmla="*/ 293645 w 293644"/>
                <a:gd name="connsiteY4" fmla="*/ 146822 h 29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644" h="293644">
                  <a:moveTo>
                    <a:pt x="293645" y="146822"/>
                  </a:moveTo>
                  <a:cubicBezTo>
                    <a:pt x="293645" y="227911"/>
                    <a:pt x="227911" y="293645"/>
                    <a:pt x="146822" y="293645"/>
                  </a:cubicBezTo>
                  <a:cubicBezTo>
                    <a:pt x="65734" y="293645"/>
                    <a:pt x="0" y="227911"/>
                    <a:pt x="0" y="146822"/>
                  </a:cubicBezTo>
                  <a:cubicBezTo>
                    <a:pt x="0" y="65734"/>
                    <a:pt x="65734" y="0"/>
                    <a:pt x="146822" y="0"/>
                  </a:cubicBezTo>
                  <a:cubicBezTo>
                    <a:pt x="227911" y="0"/>
                    <a:pt x="293645" y="65734"/>
                    <a:pt x="293645" y="146822"/>
                  </a:cubicBezTo>
                  <a:close/>
                </a:path>
              </a:pathLst>
            </a:custGeom>
            <a:solidFill>
              <a:srgbClr val="000000"/>
            </a:solidFill>
            <a:ln w="1831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 265">
              <a:extLst>
                <a:ext uri="{FF2B5EF4-FFF2-40B4-BE49-F238E27FC236}">
                  <a16:creationId xmlns:a16="http://schemas.microsoft.com/office/drawing/2014/main" id="{6CA356DA-D215-6A1B-2777-D2591C3CE48D}"/>
                </a:ext>
              </a:extLst>
            </p:cNvPr>
            <p:cNvSpPr/>
            <p:nvPr/>
          </p:nvSpPr>
          <p:spPr>
            <a:xfrm>
              <a:off x="18993335" y="3424572"/>
              <a:ext cx="293644" cy="293644"/>
            </a:xfrm>
            <a:custGeom>
              <a:avLst/>
              <a:gdLst>
                <a:gd name="connsiteX0" fmla="*/ 293645 w 293644"/>
                <a:gd name="connsiteY0" fmla="*/ 146822 h 293644"/>
                <a:gd name="connsiteX1" fmla="*/ 146823 w 293644"/>
                <a:gd name="connsiteY1" fmla="*/ 293645 h 293644"/>
                <a:gd name="connsiteX2" fmla="*/ 0 w 293644"/>
                <a:gd name="connsiteY2" fmla="*/ 146822 h 293644"/>
                <a:gd name="connsiteX3" fmla="*/ 146823 w 293644"/>
                <a:gd name="connsiteY3" fmla="*/ 0 h 293644"/>
                <a:gd name="connsiteX4" fmla="*/ 293645 w 293644"/>
                <a:gd name="connsiteY4" fmla="*/ 146822 h 29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644" h="293644">
                  <a:moveTo>
                    <a:pt x="293645" y="146822"/>
                  </a:moveTo>
                  <a:cubicBezTo>
                    <a:pt x="293645" y="227910"/>
                    <a:pt x="227911" y="293645"/>
                    <a:pt x="146823" y="293645"/>
                  </a:cubicBezTo>
                  <a:cubicBezTo>
                    <a:pt x="65735" y="293645"/>
                    <a:pt x="0" y="227910"/>
                    <a:pt x="0" y="146822"/>
                  </a:cubicBezTo>
                  <a:cubicBezTo>
                    <a:pt x="0" y="65734"/>
                    <a:pt x="65735" y="0"/>
                    <a:pt x="146823" y="0"/>
                  </a:cubicBezTo>
                  <a:cubicBezTo>
                    <a:pt x="227911" y="0"/>
                    <a:pt x="293645" y="65734"/>
                    <a:pt x="293645" y="146822"/>
                  </a:cubicBezTo>
                  <a:close/>
                </a:path>
              </a:pathLst>
            </a:custGeom>
            <a:solidFill>
              <a:srgbClr val="000000"/>
            </a:solidFill>
            <a:ln w="1831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 266">
              <a:extLst>
                <a:ext uri="{FF2B5EF4-FFF2-40B4-BE49-F238E27FC236}">
                  <a16:creationId xmlns:a16="http://schemas.microsoft.com/office/drawing/2014/main" id="{B787074D-0256-276B-C156-E5643C800FDB}"/>
                </a:ext>
              </a:extLst>
            </p:cNvPr>
            <p:cNvSpPr/>
            <p:nvPr/>
          </p:nvSpPr>
          <p:spPr>
            <a:xfrm>
              <a:off x="23103591" y="4821321"/>
              <a:ext cx="293644" cy="293644"/>
            </a:xfrm>
            <a:custGeom>
              <a:avLst/>
              <a:gdLst>
                <a:gd name="connsiteX0" fmla="*/ 293645 w 293644"/>
                <a:gd name="connsiteY0" fmla="*/ 146822 h 293644"/>
                <a:gd name="connsiteX1" fmla="*/ 146822 w 293644"/>
                <a:gd name="connsiteY1" fmla="*/ 293645 h 293644"/>
                <a:gd name="connsiteX2" fmla="*/ 0 w 293644"/>
                <a:gd name="connsiteY2" fmla="*/ 146822 h 293644"/>
                <a:gd name="connsiteX3" fmla="*/ 146822 w 293644"/>
                <a:gd name="connsiteY3" fmla="*/ 0 h 293644"/>
                <a:gd name="connsiteX4" fmla="*/ 293645 w 293644"/>
                <a:gd name="connsiteY4" fmla="*/ 146822 h 29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644" h="293644">
                  <a:moveTo>
                    <a:pt x="293645" y="146822"/>
                  </a:moveTo>
                  <a:cubicBezTo>
                    <a:pt x="293645" y="227910"/>
                    <a:pt x="227911" y="293645"/>
                    <a:pt x="146822" y="293645"/>
                  </a:cubicBezTo>
                  <a:cubicBezTo>
                    <a:pt x="65734" y="293645"/>
                    <a:pt x="0" y="227910"/>
                    <a:pt x="0" y="146822"/>
                  </a:cubicBezTo>
                  <a:cubicBezTo>
                    <a:pt x="0" y="65735"/>
                    <a:pt x="65734" y="0"/>
                    <a:pt x="146822" y="0"/>
                  </a:cubicBezTo>
                  <a:cubicBezTo>
                    <a:pt x="227911" y="0"/>
                    <a:pt x="293645" y="65735"/>
                    <a:pt x="293645" y="146822"/>
                  </a:cubicBezTo>
                  <a:close/>
                </a:path>
              </a:pathLst>
            </a:custGeom>
            <a:solidFill>
              <a:srgbClr val="000000"/>
            </a:solidFill>
            <a:ln w="1831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 267">
              <a:extLst>
                <a:ext uri="{FF2B5EF4-FFF2-40B4-BE49-F238E27FC236}">
                  <a16:creationId xmlns:a16="http://schemas.microsoft.com/office/drawing/2014/main" id="{D6984037-A027-1FEE-85B3-5D889E84F2D8}"/>
                </a:ext>
              </a:extLst>
            </p:cNvPr>
            <p:cNvSpPr/>
            <p:nvPr/>
          </p:nvSpPr>
          <p:spPr>
            <a:xfrm>
              <a:off x="19967679" y="4355566"/>
              <a:ext cx="293644" cy="293644"/>
            </a:xfrm>
            <a:custGeom>
              <a:avLst/>
              <a:gdLst>
                <a:gd name="connsiteX0" fmla="*/ 293646 w 293644"/>
                <a:gd name="connsiteY0" fmla="*/ 146823 h 293644"/>
                <a:gd name="connsiteX1" fmla="*/ 146823 w 293644"/>
                <a:gd name="connsiteY1" fmla="*/ 293645 h 293644"/>
                <a:gd name="connsiteX2" fmla="*/ 1 w 293644"/>
                <a:gd name="connsiteY2" fmla="*/ 146823 h 293644"/>
                <a:gd name="connsiteX3" fmla="*/ 146823 w 293644"/>
                <a:gd name="connsiteY3" fmla="*/ 0 h 293644"/>
                <a:gd name="connsiteX4" fmla="*/ 293646 w 293644"/>
                <a:gd name="connsiteY4" fmla="*/ 146823 h 29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644" h="293644">
                  <a:moveTo>
                    <a:pt x="293646" y="146823"/>
                  </a:moveTo>
                  <a:cubicBezTo>
                    <a:pt x="293646" y="227911"/>
                    <a:pt x="227911" y="293645"/>
                    <a:pt x="146823" y="293645"/>
                  </a:cubicBezTo>
                  <a:cubicBezTo>
                    <a:pt x="65735" y="293645"/>
                    <a:pt x="1" y="227911"/>
                    <a:pt x="1" y="146823"/>
                  </a:cubicBezTo>
                  <a:cubicBezTo>
                    <a:pt x="1" y="65735"/>
                    <a:pt x="65735" y="0"/>
                    <a:pt x="146823" y="0"/>
                  </a:cubicBezTo>
                  <a:cubicBezTo>
                    <a:pt x="227911" y="0"/>
                    <a:pt x="293646" y="65735"/>
                    <a:pt x="293646" y="146823"/>
                  </a:cubicBezTo>
                  <a:close/>
                </a:path>
              </a:pathLst>
            </a:custGeom>
            <a:solidFill>
              <a:srgbClr val="000000"/>
            </a:solidFill>
            <a:ln w="1831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 268">
              <a:extLst>
                <a:ext uri="{FF2B5EF4-FFF2-40B4-BE49-F238E27FC236}">
                  <a16:creationId xmlns:a16="http://schemas.microsoft.com/office/drawing/2014/main" id="{B28204E7-C135-2E04-C303-38C355D462BF}"/>
                </a:ext>
              </a:extLst>
            </p:cNvPr>
            <p:cNvSpPr/>
            <p:nvPr/>
          </p:nvSpPr>
          <p:spPr>
            <a:xfrm>
              <a:off x="19857240" y="15529299"/>
              <a:ext cx="293644" cy="293644"/>
            </a:xfrm>
            <a:custGeom>
              <a:avLst/>
              <a:gdLst>
                <a:gd name="connsiteX0" fmla="*/ 293645 w 293644"/>
                <a:gd name="connsiteY0" fmla="*/ 146822 h 293644"/>
                <a:gd name="connsiteX1" fmla="*/ 146822 w 293644"/>
                <a:gd name="connsiteY1" fmla="*/ 293644 h 293644"/>
                <a:gd name="connsiteX2" fmla="*/ 0 w 293644"/>
                <a:gd name="connsiteY2" fmla="*/ 146822 h 293644"/>
                <a:gd name="connsiteX3" fmla="*/ 146822 w 293644"/>
                <a:gd name="connsiteY3" fmla="*/ -1 h 293644"/>
                <a:gd name="connsiteX4" fmla="*/ 293645 w 293644"/>
                <a:gd name="connsiteY4" fmla="*/ 146822 h 29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644" h="293644">
                  <a:moveTo>
                    <a:pt x="293645" y="146822"/>
                  </a:moveTo>
                  <a:cubicBezTo>
                    <a:pt x="293645" y="227910"/>
                    <a:pt x="227911" y="293644"/>
                    <a:pt x="146822" y="293644"/>
                  </a:cubicBezTo>
                  <a:cubicBezTo>
                    <a:pt x="65734" y="293644"/>
                    <a:pt x="0" y="227910"/>
                    <a:pt x="0" y="146822"/>
                  </a:cubicBezTo>
                  <a:cubicBezTo>
                    <a:pt x="0" y="65734"/>
                    <a:pt x="65734" y="-1"/>
                    <a:pt x="146822" y="-1"/>
                  </a:cubicBezTo>
                  <a:cubicBezTo>
                    <a:pt x="227911" y="-1"/>
                    <a:pt x="293645" y="65734"/>
                    <a:pt x="293645" y="146822"/>
                  </a:cubicBezTo>
                  <a:close/>
                </a:path>
              </a:pathLst>
            </a:custGeom>
            <a:solidFill>
              <a:srgbClr val="000000"/>
            </a:solidFill>
            <a:ln w="1831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 269">
              <a:extLst>
                <a:ext uri="{FF2B5EF4-FFF2-40B4-BE49-F238E27FC236}">
                  <a16:creationId xmlns:a16="http://schemas.microsoft.com/office/drawing/2014/main" id="{33BB8263-6EEA-7BB0-F218-44AA34918DF4}"/>
                </a:ext>
              </a:extLst>
            </p:cNvPr>
            <p:cNvSpPr/>
            <p:nvPr/>
          </p:nvSpPr>
          <p:spPr>
            <a:xfrm>
              <a:off x="20569935" y="9011310"/>
              <a:ext cx="293644" cy="293644"/>
            </a:xfrm>
            <a:custGeom>
              <a:avLst/>
              <a:gdLst>
                <a:gd name="connsiteX0" fmla="*/ 293645 w 293644"/>
                <a:gd name="connsiteY0" fmla="*/ 146822 h 293644"/>
                <a:gd name="connsiteX1" fmla="*/ 146822 w 293644"/>
                <a:gd name="connsiteY1" fmla="*/ 293645 h 293644"/>
                <a:gd name="connsiteX2" fmla="*/ 0 w 293644"/>
                <a:gd name="connsiteY2" fmla="*/ 146822 h 293644"/>
                <a:gd name="connsiteX3" fmla="*/ 146822 w 293644"/>
                <a:gd name="connsiteY3" fmla="*/ 0 h 293644"/>
                <a:gd name="connsiteX4" fmla="*/ 293645 w 293644"/>
                <a:gd name="connsiteY4" fmla="*/ 146822 h 29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644" h="293644">
                  <a:moveTo>
                    <a:pt x="293645" y="146822"/>
                  </a:moveTo>
                  <a:cubicBezTo>
                    <a:pt x="293645" y="227910"/>
                    <a:pt x="227911" y="293645"/>
                    <a:pt x="146822" y="293645"/>
                  </a:cubicBezTo>
                  <a:cubicBezTo>
                    <a:pt x="65734" y="293645"/>
                    <a:pt x="0" y="227911"/>
                    <a:pt x="0" y="146822"/>
                  </a:cubicBezTo>
                  <a:cubicBezTo>
                    <a:pt x="0" y="65735"/>
                    <a:pt x="65734" y="0"/>
                    <a:pt x="146822" y="0"/>
                  </a:cubicBezTo>
                  <a:cubicBezTo>
                    <a:pt x="227911" y="0"/>
                    <a:pt x="293645" y="65734"/>
                    <a:pt x="293645" y="146822"/>
                  </a:cubicBezTo>
                  <a:close/>
                </a:path>
              </a:pathLst>
            </a:custGeom>
            <a:solidFill>
              <a:srgbClr val="000000"/>
            </a:solidFill>
            <a:ln w="1831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 270">
              <a:extLst>
                <a:ext uri="{FF2B5EF4-FFF2-40B4-BE49-F238E27FC236}">
                  <a16:creationId xmlns:a16="http://schemas.microsoft.com/office/drawing/2014/main" id="{06C70CC5-E199-B807-4D95-D0A74578E53F}"/>
                </a:ext>
              </a:extLst>
            </p:cNvPr>
            <p:cNvSpPr/>
            <p:nvPr/>
          </p:nvSpPr>
          <p:spPr>
            <a:xfrm>
              <a:off x="17037164" y="5286818"/>
              <a:ext cx="293644" cy="293644"/>
            </a:xfrm>
            <a:custGeom>
              <a:avLst/>
              <a:gdLst>
                <a:gd name="connsiteX0" fmla="*/ 293646 w 293644"/>
                <a:gd name="connsiteY0" fmla="*/ 146823 h 293644"/>
                <a:gd name="connsiteX1" fmla="*/ 146823 w 293644"/>
                <a:gd name="connsiteY1" fmla="*/ 293645 h 293644"/>
                <a:gd name="connsiteX2" fmla="*/ 0 w 293644"/>
                <a:gd name="connsiteY2" fmla="*/ 146823 h 293644"/>
                <a:gd name="connsiteX3" fmla="*/ 146823 w 293644"/>
                <a:gd name="connsiteY3" fmla="*/ 0 h 293644"/>
                <a:gd name="connsiteX4" fmla="*/ 293646 w 293644"/>
                <a:gd name="connsiteY4" fmla="*/ 146823 h 293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644" h="293644">
                  <a:moveTo>
                    <a:pt x="293646" y="146823"/>
                  </a:moveTo>
                  <a:cubicBezTo>
                    <a:pt x="293646" y="227910"/>
                    <a:pt x="227911" y="293645"/>
                    <a:pt x="146823" y="293645"/>
                  </a:cubicBezTo>
                  <a:cubicBezTo>
                    <a:pt x="65735" y="293645"/>
                    <a:pt x="0" y="227910"/>
                    <a:pt x="0" y="146823"/>
                  </a:cubicBezTo>
                  <a:cubicBezTo>
                    <a:pt x="0" y="65735"/>
                    <a:pt x="65735" y="0"/>
                    <a:pt x="146823" y="0"/>
                  </a:cubicBezTo>
                  <a:cubicBezTo>
                    <a:pt x="227911" y="0"/>
                    <a:pt x="293646" y="65735"/>
                    <a:pt x="293646" y="146823"/>
                  </a:cubicBezTo>
                  <a:close/>
                </a:path>
              </a:pathLst>
            </a:custGeom>
            <a:solidFill>
              <a:srgbClr val="000000"/>
            </a:solidFill>
            <a:ln w="1831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7140354A-7119-0709-C2A3-B6B8FA55AAFF}"/>
                </a:ext>
              </a:extLst>
            </p:cNvPr>
            <p:cNvSpPr/>
            <p:nvPr/>
          </p:nvSpPr>
          <p:spPr>
            <a:xfrm>
              <a:off x="19667583" y="1429696"/>
              <a:ext cx="25803" cy="14991376"/>
            </a:xfrm>
            <a:custGeom>
              <a:avLst/>
              <a:gdLst>
                <a:gd name="connsiteX0" fmla="*/ 0 w 25803"/>
                <a:gd name="connsiteY0" fmla="*/ 14991375 h 14991376"/>
                <a:gd name="connsiteX1" fmla="*/ 0 w 25803"/>
                <a:gd name="connsiteY1" fmla="*/ 0 h 1499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803" h="14991376">
                  <a:moveTo>
                    <a:pt x="0" y="14991375"/>
                  </a:moveTo>
                  <a:lnTo>
                    <a:pt x="0" y="0"/>
                  </a:lnTo>
                </a:path>
              </a:pathLst>
            </a:custGeom>
            <a:ln w="54955" cap="flat">
              <a:solidFill>
                <a:srgbClr val="FF0000"/>
              </a:solidFill>
              <a:custDash>
                <a:ds d="853500" sp="853500"/>
              </a:custDash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73" name="Content Placeholder 4">
            <a:extLst>
              <a:ext uri="{FF2B5EF4-FFF2-40B4-BE49-F238E27FC236}">
                <a16:creationId xmlns:a16="http://schemas.microsoft.com/office/drawing/2014/main" id="{AD1B7D55-3F7C-7E8C-D210-18FA13C37C32}"/>
              </a:ext>
            </a:extLst>
          </p:cNvPr>
          <p:cNvGrpSpPr/>
          <p:nvPr/>
        </p:nvGrpSpPr>
        <p:grpSpPr>
          <a:xfrm>
            <a:off x="5634527" y="1528989"/>
            <a:ext cx="18237429" cy="15847093"/>
            <a:chOff x="5634527" y="1528989"/>
            <a:chExt cx="18237429" cy="15847093"/>
          </a:xfrm>
        </p:grpSpPr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1040B2B8-7425-F0B0-0574-ABDDD8E2843F}"/>
                </a:ext>
              </a:extLst>
            </p:cNvPr>
            <p:cNvSpPr txBox="1"/>
            <p:nvPr/>
          </p:nvSpPr>
          <p:spPr>
            <a:xfrm>
              <a:off x="10259331" y="16024080"/>
              <a:ext cx="1629497" cy="373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29" spc="0" baseline="0" dirty="0">
                  <a:ln/>
                  <a:solidFill>
                    <a:srgbClr val="4D4D4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INTERCEPT</a:t>
              </a:r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EACCE2F1-A9B9-A996-44CB-1950A5BF32A3}"/>
                </a:ext>
              </a:extLst>
            </p:cNvPr>
            <p:cNvSpPr txBox="1"/>
            <p:nvPr/>
          </p:nvSpPr>
          <p:spPr>
            <a:xfrm>
              <a:off x="7122350" y="15528378"/>
              <a:ext cx="4943368" cy="373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29" spc="0" baseline="0" dirty="0">
                  <a:ln/>
                  <a:solidFill>
                    <a:srgbClr val="4D4D4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Elevated NO3- x Starved x Symbiotic x E. coli</a:t>
              </a: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F94791E3-DD27-C04D-7CB1-FE95032B1F4F}"/>
                </a:ext>
              </a:extLst>
            </p:cNvPr>
            <p:cNvSpPr txBox="1"/>
            <p:nvPr/>
          </p:nvSpPr>
          <p:spPr>
            <a:xfrm>
              <a:off x="8383110" y="15032676"/>
              <a:ext cx="3659304" cy="373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29" spc="0" baseline="0" dirty="0">
                  <a:ln/>
                  <a:solidFill>
                    <a:srgbClr val="4D4D4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Elevated NO3- x Starved x E. coli</a:t>
              </a:r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66CC748F-610C-162B-53C0-AB89148A13BA}"/>
                </a:ext>
              </a:extLst>
            </p:cNvPr>
            <p:cNvSpPr txBox="1"/>
            <p:nvPr/>
          </p:nvSpPr>
          <p:spPr>
            <a:xfrm>
              <a:off x="8167298" y="14597125"/>
              <a:ext cx="3905470" cy="373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29" spc="0" baseline="0" dirty="0">
                  <a:ln/>
                  <a:solidFill>
                    <a:srgbClr val="4D4D4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Elevated NO3- x Symbiotic x E. coli</a:t>
              </a: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9394B54D-EB11-A914-4AE2-C5CE921D7CAD}"/>
                </a:ext>
              </a:extLst>
            </p:cNvPr>
            <p:cNvSpPr txBox="1"/>
            <p:nvPr/>
          </p:nvSpPr>
          <p:spPr>
            <a:xfrm>
              <a:off x="9393743" y="14116672"/>
              <a:ext cx="2620709" cy="373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29" spc="0" baseline="0" dirty="0">
                  <a:ln/>
                  <a:solidFill>
                    <a:srgbClr val="4D4D4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Elevated NO3- x E. coli</a:t>
              </a: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41BDCDDF-1592-EFA4-9F5A-D8032C7F2815}"/>
                </a:ext>
              </a:extLst>
            </p:cNvPr>
            <p:cNvSpPr txBox="1"/>
            <p:nvPr/>
          </p:nvSpPr>
          <p:spPr>
            <a:xfrm>
              <a:off x="8902233" y="13649369"/>
              <a:ext cx="3177549" cy="373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29" spc="0" baseline="0" dirty="0">
                  <a:ln/>
                  <a:solidFill>
                    <a:srgbClr val="4D4D4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Starved x Symbiotic x E. coli</a:t>
              </a: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6EE672C5-99FB-D675-74A8-7D5D7600037F}"/>
                </a:ext>
              </a:extLst>
            </p:cNvPr>
            <p:cNvSpPr txBox="1"/>
            <p:nvPr/>
          </p:nvSpPr>
          <p:spPr>
            <a:xfrm>
              <a:off x="10136413" y="13185232"/>
              <a:ext cx="1954976" cy="373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29" spc="0" baseline="0" dirty="0">
                  <a:ln/>
                  <a:solidFill>
                    <a:srgbClr val="4D4D4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Starved x E. coli</a:t>
              </a: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B251A059-17E4-2136-81C8-05C1FAE4D740}"/>
                </a:ext>
              </a:extLst>
            </p:cNvPr>
            <p:cNvSpPr txBox="1"/>
            <p:nvPr/>
          </p:nvSpPr>
          <p:spPr>
            <a:xfrm>
              <a:off x="9929181" y="12702071"/>
              <a:ext cx="2192884" cy="373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29" spc="0" baseline="0" dirty="0">
                  <a:ln/>
                  <a:solidFill>
                    <a:srgbClr val="4D4D4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Symbiotic x E. coli</a:t>
              </a: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7535D4E3-6F6F-34B9-26A9-64DDA842FD0E}"/>
                </a:ext>
              </a:extLst>
            </p:cNvPr>
            <p:cNvSpPr txBox="1"/>
            <p:nvPr/>
          </p:nvSpPr>
          <p:spPr>
            <a:xfrm>
              <a:off x="11034429" y="12259256"/>
              <a:ext cx="936250" cy="373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29" spc="0" baseline="0" dirty="0">
                  <a:ln/>
                  <a:solidFill>
                    <a:srgbClr val="4D4D4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E. coli</a:t>
              </a:r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996E2EE4-FA2F-B201-5B5B-1F968AD3A52D}"/>
                </a:ext>
              </a:extLst>
            </p:cNvPr>
            <p:cNvSpPr txBox="1"/>
            <p:nvPr/>
          </p:nvSpPr>
          <p:spPr>
            <a:xfrm>
              <a:off x="7974289" y="11804972"/>
              <a:ext cx="4127638" cy="373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29" spc="0" baseline="0" dirty="0">
                  <a:ln/>
                  <a:solidFill>
                    <a:srgbClr val="4D4D4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Elevated NO3- x Starved x Symbiotic</a:t>
              </a:r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6B33D3A7-E512-0B78-DE37-4FFAF8DB3A16}"/>
                </a:ext>
              </a:extLst>
            </p:cNvPr>
            <p:cNvSpPr txBox="1"/>
            <p:nvPr/>
          </p:nvSpPr>
          <p:spPr>
            <a:xfrm>
              <a:off x="9695564" y="11320274"/>
              <a:ext cx="2296100" cy="373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29" spc="0" baseline="0" dirty="0">
                  <a:ln/>
                  <a:solidFill>
                    <a:srgbClr val="4D4D4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Starved x Symbiotic</a:t>
              </a: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257323F9-DDFB-C3E2-4749-4A8F79E222F9}"/>
                </a:ext>
              </a:extLst>
            </p:cNvPr>
            <p:cNvSpPr txBox="1"/>
            <p:nvPr/>
          </p:nvSpPr>
          <p:spPr>
            <a:xfrm>
              <a:off x="9190459" y="10871502"/>
              <a:ext cx="2772949" cy="373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29" spc="0" baseline="0" dirty="0">
                  <a:ln/>
                  <a:solidFill>
                    <a:srgbClr val="4D4D4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Elevated NO3- x Starved</a:t>
              </a: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05370DC3-BE1C-B929-07D7-81E8B6F2C393}"/>
                </a:ext>
              </a:extLst>
            </p:cNvPr>
            <p:cNvSpPr txBox="1"/>
            <p:nvPr/>
          </p:nvSpPr>
          <p:spPr>
            <a:xfrm>
              <a:off x="10969604" y="10405969"/>
              <a:ext cx="1112746" cy="373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29" spc="0" baseline="0" dirty="0">
                  <a:ln/>
                  <a:solidFill>
                    <a:srgbClr val="4D4D4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Starved</a:t>
              </a: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63321685-1E8A-3E80-73D9-866A392E3255}"/>
                </a:ext>
              </a:extLst>
            </p:cNvPr>
            <p:cNvSpPr txBox="1"/>
            <p:nvPr/>
          </p:nvSpPr>
          <p:spPr>
            <a:xfrm>
              <a:off x="9029140" y="9929356"/>
              <a:ext cx="3030985" cy="373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29" spc="0" baseline="0" dirty="0">
                  <a:ln/>
                  <a:solidFill>
                    <a:srgbClr val="4D4D4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Elevated NO3- x Symbiotic</a:t>
              </a: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E07207C8-C900-5EAB-68C4-C92886BEC090}"/>
                </a:ext>
              </a:extLst>
            </p:cNvPr>
            <p:cNvSpPr txBox="1"/>
            <p:nvPr/>
          </p:nvSpPr>
          <p:spPr>
            <a:xfrm>
              <a:off x="10767525" y="9492930"/>
              <a:ext cx="1224733" cy="373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29" spc="0" baseline="0" dirty="0">
                  <a:ln/>
                  <a:solidFill>
                    <a:srgbClr val="4D4D4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Symbiotic</a:t>
              </a: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71871E17-96EB-C1B2-D82F-45CFD1143A35}"/>
                </a:ext>
              </a:extLst>
            </p:cNvPr>
            <p:cNvSpPr txBox="1"/>
            <p:nvPr/>
          </p:nvSpPr>
          <p:spPr>
            <a:xfrm>
              <a:off x="8095732" y="9027191"/>
              <a:ext cx="3941852" cy="373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29" spc="0" baseline="0" dirty="0">
                  <a:ln/>
                  <a:solidFill>
                    <a:srgbClr val="4D4D4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29°C x Starved x Symbiotic x E. coli</a:t>
              </a: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83CCF69F-A38B-5C02-D608-8C26257D8C6F}"/>
                </a:ext>
              </a:extLst>
            </p:cNvPr>
            <p:cNvSpPr txBox="1"/>
            <p:nvPr/>
          </p:nvSpPr>
          <p:spPr>
            <a:xfrm>
              <a:off x="8984676" y="8529276"/>
              <a:ext cx="3012664" cy="373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29" spc="0" baseline="0" dirty="0">
                  <a:ln/>
                  <a:solidFill>
                    <a:srgbClr val="4D4D4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29°C x Starved x Symbiotic</a:t>
              </a: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ED6A75E5-F7FC-4581-F76C-9E76C4F3DFE7}"/>
                </a:ext>
              </a:extLst>
            </p:cNvPr>
            <p:cNvSpPr txBox="1"/>
            <p:nvPr/>
          </p:nvSpPr>
          <p:spPr>
            <a:xfrm>
              <a:off x="9387939" y="8031361"/>
              <a:ext cx="2761079" cy="373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29" spc="0" baseline="0" dirty="0">
                  <a:ln/>
                  <a:solidFill>
                    <a:srgbClr val="4D4D4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29°C x Starved x E. coli</a:t>
              </a: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A2EA6DDE-48BB-00A3-B0A3-8195AC23D10B}"/>
                </a:ext>
              </a:extLst>
            </p:cNvPr>
            <p:cNvSpPr txBox="1"/>
            <p:nvPr/>
          </p:nvSpPr>
          <p:spPr>
            <a:xfrm>
              <a:off x="10257793" y="7580983"/>
              <a:ext cx="1780026" cy="373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29" spc="0" baseline="0" dirty="0">
                  <a:ln/>
                  <a:solidFill>
                    <a:srgbClr val="4D4D4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29°C x Starved</a:t>
              </a: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C681A6DA-641D-E914-C4E8-A70CE0C6C054}"/>
                </a:ext>
              </a:extLst>
            </p:cNvPr>
            <p:cNvSpPr txBox="1"/>
            <p:nvPr/>
          </p:nvSpPr>
          <p:spPr>
            <a:xfrm>
              <a:off x="9150332" y="7116359"/>
              <a:ext cx="2915386" cy="373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29" spc="0" baseline="0">
                  <a:ln/>
                  <a:solidFill>
                    <a:srgbClr val="4D4D4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29°C x Symbiotic x E. coli</a:t>
              </a: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4283043F-F4FD-C966-E884-F4603AD8FA31}"/>
                </a:ext>
              </a:extLst>
            </p:cNvPr>
            <p:cNvSpPr txBox="1"/>
            <p:nvPr/>
          </p:nvSpPr>
          <p:spPr>
            <a:xfrm>
              <a:off x="10018367" y="6649578"/>
              <a:ext cx="1992132" cy="373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29" spc="0" baseline="0" dirty="0">
                  <a:ln/>
                  <a:solidFill>
                    <a:srgbClr val="4D4D4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29°C x Symbiotic</a:t>
              </a:r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D82B377C-1B18-7D45-572D-90287E06BC47}"/>
                </a:ext>
              </a:extLst>
            </p:cNvPr>
            <p:cNvSpPr txBox="1"/>
            <p:nvPr/>
          </p:nvSpPr>
          <p:spPr>
            <a:xfrm>
              <a:off x="10405800" y="6184234"/>
              <a:ext cx="1625463" cy="373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29" spc="0" baseline="0">
                  <a:ln/>
                  <a:solidFill>
                    <a:srgbClr val="4D4D4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29°C x E. coli</a:t>
              </a:r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68CDFD5B-1877-A28B-E39F-BEBC4BED380F}"/>
                </a:ext>
              </a:extLst>
            </p:cNvPr>
            <p:cNvSpPr txBox="1"/>
            <p:nvPr/>
          </p:nvSpPr>
          <p:spPr>
            <a:xfrm>
              <a:off x="11152395" y="5739887"/>
              <a:ext cx="734723" cy="373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29" b="1" spc="0" baseline="0" dirty="0">
                  <a:ln/>
                  <a:solidFill>
                    <a:srgbClr val="4D4D4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29°C</a:t>
              </a: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00EA8B83-206C-5FF3-14DD-D77484E2CE96}"/>
                </a:ext>
              </a:extLst>
            </p:cNvPr>
            <p:cNvSpPr txBox="1"/>
            <p:nvPr/>
          </p:nvSpPr>
          <p:spPr>
            <a:xfrm>
              <a:off x="6632731" y="5268814"/>
              <a:ext cx="5804613" cy="373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29" spc="0" baseline="0" dirty="0">
                  <a:ln/>
                  <a:solidFill>
                    <a:srgbClr val="4D4D4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Elevated NO3- x 29°C x Starved x Symbiotic x E. coli</a:t>
              </a:r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6D32F111-7CDD-89CE-B5F3-BFDC7A24A602}"/>
                </a:ext>
              </a:extLst>
            </p:cNvPr>
            <p:cNvSpPr txBox="1"/>
            <p:nvPr/>
          </p:nvSpPr>
          <p:spPr>
            <a:xfrm>
              <a:off x="7653047" y="4804997"/>
              <a:ext cx="4469018" cy="373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29" b="1" spc="0" baseline="0" dirty="0">
                  <a:ln/>
                  <a:solidFill>
                    <a:srgbClr val="4D4D4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Elevated NO3- x 29°C x Starved x E. coli</a:t>
              </a:r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7D76E7A5-4E68-5996-1005-22FB3A14793A}"/>
                </a:ext>
              </a:extLst>
            </p:cNvPr>
            <p:cNvSpPr txBox="1"/>
            <p:nvPr/>
          </p:nvSpPr>
          <p:spPr>
            <a:xfrm>
              <a:off x="7559865" y="4337743"/>
              <a:ext cx="4680867" cy="373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29" spc="0" baseline="0" dirty="0">
                  <a:ln/>
                  <a:solidFill>
                    <a:srgbClr val="4D4D4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Elevated NO3- x 29°C x Symbiotic x E. coli</a:t>
              </a: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A7E098A4-1CF4-67A8-0F68-75F7CDB2CD37}"/>
                </a:ext>
              </a:extLst>
            </p:cNvPr>
            <p:cNvSpPr txBox="1"/>
            <p:nvPr/>
          </p:nvSpPr>
          <p:spPr>
            <a:xfrm>
              <a:off x="8826284" y="3825488"/>
              <a:ext cx="3380272" cy="373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29" spc="0" baseline="0" dirty="0">
                  <a:ln/>
                  <a:solidFill>
                    <a:srgbClr val="4D4D4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Elevated NO3- x 29°C x E. coli</a:t>
              </a:r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9EB8AFE5-A756-EF23-7CAC-BF779E199B80}"/>
                </a:ext>
              </a:extLst>
            </p:cNvPr>
            <p:cNvSpPr txBox="1"/>
            <p:nvPr/>
          </p:nvSpPr>
          <p:spPr>
            <a:xfrm>
              <a:off x="7406251" y="3391804"/>
              <a:ext cx="4893231" cy="373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29" spc="0" baseline="0" dirty="0">
                  <a:ln/>
                  <a:solidFill>
                    <a:srgbClr val="4D4D4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Elevated NO3- x 29°C x Starved x Symbiotic</a:t>
              </a: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02593DCC-A8EE-E7DE-6017-706E98617A01}"/>
                </a:ext>
              </a:extLst>
            </p:cNvPr>
            <p:cNvSpPr txBox="1"/>
            <p:nvPr/>
          </p:nvSpPr>
          <p:spPr>
            <a:xfrm>
              <a:off x="8602987" y="2909516"/>
              <a:ext cx="3586701" cy="373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29" spc="0" baseline="0" dirty="0">
                  <a:ln/>
                  <a:solidFill>
                    <a:srgbClr val="4D4D4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Elevated NO3- x 29°C x Starved</a:t>
              </a:r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6F566DEE-AF06-6105-1967-13299B7CF86F}"/>
                </a:ext>
              </a:extLst>
            </p:cNvPr>
            <p:cNvSpPr txBox="1"/>
            <p:nvPr/>
          </p:nvSpPr>
          <p:spPr>
            <a:xfrm>
              <a:off x="8432630" y="2444051"/>
              <a:ext cx="3776451" cy="373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29" spc="0" baseline="0" dirty="0">
                  <a:ln/>
                  <a:solidFill>
                    <a:srgbClr val="4D4D4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Elevated NO3- x 29°C x Symbiotic</a:t>
              </a: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E0EBCAB4-0180-230E-1B99-F536F7326165}"/>
                </a:ext>
              </a:extLst>
            </p:cNvPr>
            <p:cNvSpPr txBox="1"/>
            <p:nvPr/>
          </p:nvSpPr>
          <p:spPr>
            <a:xfrm>
              <a:off x="9561192" y="1978361"/>
              <a:ext cx="2492898" cy="373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29" spc="0" baseline="0" dirty="0">
                  <a:ln/>
                  <a:solidFill>
                    <a:srgbClr val="4D4D4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Elevated NO3- x 29°C</a:t>
              </a:r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86159BBC-CDD6-0D22-40A0-5405DBB8B48E}"/>
                </a:ext>
              </a:extLst>
            </p:cNvPr>
            <p:cNvSpPr txBox="1"/>
            <p:nvPr/>
          </p:nvSpPr>
          <p:spPr>
            <a:xfrm>
              <a:off x="10264983" y="1528989"/>
              <a:ext cx="1772335" cy="373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29" spc="0" baseline="0" dirty="0">
                  <a:ln/>
                  <a:solidFill>
                    <a:srgbClr val="4D4D4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Elevated NO3-</a:t>
              </a:r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22F77109-259E-A646-E1EC-15DA7B45A31E}"/>
                </a:ext>
              </a:extLst>
            </p:cNvPr>
            <p:cNvSpPr txBox="1"/>
            <p:nvPr/>
          </p:nvSpPr>
          <p:spPr>
            <a:xfrm>
              <a:off x="15423312" y="16444506"/>
              <a:ext cx="7537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spc="0" baseline="0" dirty="0">
                  <a:ln/>
                  <a:solidFill>
                    <a:srgbClr val="4D4D4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-0.1</a:t>
              </a: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D20619C5-4E04-22FF-5B4C-A300201D4EE6}"/>
                </a:ext>
              </a:extLst>
            </p:cNvPr>
            <p:cNvSpPr txBox="1"/>
            <p:nvPr/>
          </p:nvSpPr>
          <p:spPr>
            <a:xfrm>
              <a:off x="19356813" y="16444506"/>
              <a:ext cx="6335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spc="0" baseline="0">
                  <a:ln/>
                  <a:solidFill>
                    <a:srgbClr val="4D4D4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0.0</a:t>
              </a:r>
            </a:p>
          </p:txBody>
        </p: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A09E1B9E-F282-5779-EE19-93C17C98C288}"/>
                </a:ext>
              </a:extLst>
            </p:cNvPr>
            <p:cNvSpPr txBox="1"/>
            <p:nvPr/>
          </p:nvSpPr>
          <p:spPr>
            <a:xfrm>
              <a:off x="23238449" y="16444506"/>
              <a:ext cx="6335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spc="0" baseline="0">
                  <a:ln/>
                  <a:solidFill>
                    <a:srgbClr val="4D4D4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0.1</a:t>
              </a:r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CC2213FB-9DB9-8751-CB0B-98C9B23F8191}"/>
                </a:ext>
              </a:extLst>
            </p:cNvPr>
            <p:cNvSpPr txBox="1"/>
            <p:nvPr/>
          </p:nvSpPr>
          <p:spPr>
            <a:xfrm>
              <a:off x="18572641" y="16791307"/>
              <a:ext cx="209865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3200" b="1" spc="0" baseline="0">
                  <a:ln/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Estimation</a:t>
              </a: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2AF2A669-15EE-AFDC-7853-48ADE8F2F8DA}"/>
                </a:ext>
              </a:extLst>
            </p:cNvPr>
            <p:cNvSpPr txBox="1"/>
            <p:nvPr/>
          </p:nvSpPr>
          <p:spPr>
            <a:xfrm rot="16200000">
              <a:off x="5069789" y="8951011"/>
              <a:ext cx="18373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4000" b="1" spc="0" baseline="0" dirty="0">
                  <a:ln/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  <a:rtl val="0"/>
                </a:rPr>
                <a:t>Factors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3432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FC0483-26C4-F7CA-8643-E6750D79C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diagram of different sizes and colors&#10;&#10;Description automatically generated with medium confidence">
            <a:extLst>
              <a:ext uri="{FF2B5EF4-FFF2-40B4-BE49-F238E27FC236}">
                <a16:creationId xmlns:a16="http://schemas.microsoft.com/office/drawing/2014/main" id="{42EEAD16-6CC5-A027-01B5-3B7EC7B3AA7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855" r="39048"/>
          <a:stretch/>
        </p:blipFill>
        <p:spPr>
          <a:xfrm>
            <a:off x="10427893" y="4129391"/>
            <a:ext cx="8743579" cy="126068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5EEDE2A-9537-211D-17EB-CBE59B102D4A}"/>
              </a:ext>
            </a:extLst>
          </p:cNvPr>
          <p:cNvSpPr txBox="1"/>
          <p:nvPr/>
        </p:nvSpPr>
        <p:spPr>
          <a:xfrm>
            <a:off x="11667187" y="17075482"/>
            <a:ext cx="396344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 NO</a:t>
            </a:r>
            <a:r>
              <a:rPr lang="en-US" sz="3200" baseline="-250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200" dirty="0">
              <a:solidFill>
                <a:srgbClr val="4D4D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BCF189-78CD-214D-8D85-9AA5E7FF7217}"/>
              </a:ext>
            </a:extLst>
          </p:cNvPr>
          <p:cNvSpPr/>
          <p:nvPr/>
        </p:nvSpPr>
        <p:spPr>
          <a:xfrm>
            <a:off x="9871588" y="5102943"/>
            <a:ext cx="344129" cy="12781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0670DF-87D6-591D-976C-C02F3719C065}"/>
              </a:ext>
            </a:extLst>
          </p:cNvPr>
          <p:cNvSpPr txBox="1"/>
          <p:nvPr/>
        </p:nvSpPr>
        <p:spPr>
          <a:xfrm rot="16200000">
            <a:off x="3527930" y="10095308"/>
            <a:ext cx="1396034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 Channel Value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A58596-D9E5-2176-88D0-597D3523FEBE}"/>
              </a:ext>
            </a:extLst>
          </p:cNvPr>
          <p:cNvSpPr txBox="1"/>
          <p:nvPr/>
        </p:nvSpPr>
        <p:spPr>
          <a:xfrm>
            <a:off x="11627058" y="3606725"/>
            <a:ext cx="80071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AutoNum type="alphaUcParenR"/>
            </a:pPr>
            <a:r>
              <a:rPr lang="en-US" sz="2800" dirty="0">
                <a:ln/>
                <a:solidFill>
                  <a:srgbClr val="3B3B3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Symbiotic state: symbiotic vs. aposymbiotic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F76602-BF21-56CE-B9CD-5407C185215D}"/>
              </a:ext>
            </a:extLst>
          </p:cNvPr>
          <p:cNvSpPr txBox="1"/>
          <p:nvPr/>
        </p:nvSpPr>
        <p:spPr>
          <a:xfrm>
            <a:off x="11627058" y="10126084"/>
            <a:ext cx="80071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ln/>
                <a:solidFill>
                  <a:srgbClr val="3B3B3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B) Feeding treatment: fed vs. starved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B9E7D1-05E9-74D6-5A76-C755578482FE}"/>
              </a:ext>
            </a:extLst>
          </p:cNvPr>
          <p:cNvSpPr txBox="1"/>
          <p:nvPr/>
        </p:nvSpPr>
        <p:spPr>
          <a:xfrm>
            <a:off x="15816026" y="17037321"/>
            <a:ext cx="259499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Elevated NO</a:t>
            </a:r>
            <a:r>
              <a:rPr lang="en-US" sz="3200" baseline="-250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200" dirty="0">
              <a:solidFill>
                <a:srgbClr val="4D4D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93E9BB2E-4570-DD95-2917-353746CC98EC}"/>
              </a:ext>
            </a:extLst>
          </p:cNvPr>
          <p:cNvSpPr/>
          <p:nvPr/>
        </p:nvSpPr>
        <p:spPr>
          <a:xfrm rot="16200000">
            <a:off x="16688579" y="15695367"/>
            <a:ext cx="457200" cy="2222076"/>
          </a:xfrm>
          <a:prstGeom prst="leftBracket">
            <a:avLst/>
          </a:prstGeom>
          <a:ln w="38100">
            <a:solidFill>
              <a:srgbClr val="4D4D4D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ADEAF51A-E602-8645-FBF1-0120C0821627}"/>
              </a:ext>
            </a:extLst>
          </p:cNvPr>
          <p:cNvSpPr/>
          <p:nvPr/>
        </p:nvSpPr>
        <p:spPr>
          <a:xfrm rot="16200000">
            <a:off x="13323249" y="15697681"/>
            <a:ext cx="457200" cy="2222078"/>
          </a:xfrm>
          <a:prstGeom prst="leftBracket">
            <a:avLst/>
          </a:prstGeom>
          <a:ln w="38100">
            <a:solidFill>
              <a:srgbClr val="4D4D4D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graph of a number of different types of oxygen&#10;&#10;Description automatically generated with medium confidence">
            <a:extLst>
              <a:ext uri="{FF2B5EF4-FFF2-40B4-BE49-F238E27FC236}">
                <a16:creationId xmlns:a16="http://schemas.microsoft.com/office/drawing/2014/main" id="{2EF961F1-43BD-45DF-BF06-F5879DB2BFE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9007" t="38202" r="1545" b="53405"/>
          <a:stretch/>
        </p:blipFill>
        <p:spPr>
          <a:xfrm>
            <a:off x="19268796" y="8347673"/>
            <a:ext cx="2761487" cy="1292352"/>
          </a:xfrm>
          <a:prstGeom prst="rect">
            <a:avLst/>
          </a:prstGeom>
        </p:spPr>
      </p:pic>
      <p:pic>
        <p:nvPicPr>
          <p:cNvPr id="16" name="Picture 15" descr="A graph of a number of different types of oxygen&#10;&#10;Description automatically generated with medium confidence">
            <a:extLst>
              <a:ext uri="{FF2B5EF4-FFF2-40B4-BE49-F238E27FC236}">
                <a16:creationId xmlns:a16="http://schemas.microsoft.com/office/drawing/2014/main" id="{C0EE2963-FC6E-A0E8-7F76-986CF6215E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7753" t="29413" b="62194"/>
          <a:stretch/>
        </p:blipFill>
        <p:spPr>
          <a:xfrm>
            <a:off x="19070078" y="6997622"/>
            <a:ext cx="3158922" cy="1292352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88CF00F9-1A16-0167-A049-A3473A19D450}"/>
              </a:ext>
            </a:extLst>
          </p:cNvPr>
          <p:cNvGrpSpPr/>
          <p:nvPr/>
        </p:nvGrpSpPr>
        <p:grpSpPr>
          <a:xfrm>
            <a:off x="19383647" y="9803494"/>
            <a:ext cx="2730500" cy="1168400"/>
            <a:chOff x="15090538" y="8000651"/>
            <a:chExt cx="2730500" cy="116840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A910B2D-0E42-1E35-C276-D4DB6CAA3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090538" y="8000651"/>
              <a:ext cx="2730500" cy="1168400"/>
            </a:xfrm>
            <a:prstGeom prst="rect">
              <a:avLst/>
            </a:prstGeom>
          </p:spPr>
        </p:pic>
        <p:pic>
          <p:nvPicPr>
            <p:cNvPr id="20" name="Picture 19" descr="A graph of a number of different types of oxygen&#10;&#10;Description automatically generated with medium confidence">
              <a:extLst>
                <a:ext uri="{FF2B5EF4-FFF2-40B4-BE49-F238E27FC236}">
                  <a16:creationId xmlns:a16="http://schemas.microsoft.com/office/drawing/2014/main" id="{D11F9E53-4AA6-C151-ABB5-953BD6118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79873" t="34917" r="17454" b="62917"/>
            <a:stretch/>
          </p:blipFill>
          <p:spPr>
            <a:xfrm rot="10800000">
              <a:off x="15154898" y="8749678"/>
              <a:ext cx="379562" cy="3335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6712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graph of a graph of a number of points&#10;&#10;Description automatically generated with medium confidence">
            <a:extLst>
              <a:ext uri="{FF2B5EF4-FFF2-40B4-BE49-F238E27FC236}">
                <a16:creationId xmlns:a16="http://schemas.microsoft.com/office/drawing/2014/main" id="{BF768A5C-10C6-2443-21DE-83BDDB9EB31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209" r="35803" b="4787"/>
          <a:stretch/>
        </p:blipFill>
        <p:spPr>
          <a:xfrm>
            <a:off x="10685837" y="4055765"/>
            <a:ext cx="8582914" cy="122233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0FAE2D1-A10E-81A2-2F57-D4B7A7FF1AC7}"/>
              </a:ext>
            </a:extLst>
          </p:cNvPr>
          <p:cNvSpPr txBox="1"/>
          <p:nvPr/>
        </p:nvSpPr>
        <p:spPr>
          <a:xfrm>
            <a:off x="12045404" y="16783094"/>
            <a:ext cx="396344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 NO</a:t>
            </a:r>
            <a:r>
              <a:rPr lang="en-US" sz="3200" baseline="-250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200" dirty="0">
              <a:solidFill>
                <a:srgbClr val="4D4D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B6A5A2-CB7B-52CB-C6C6-2D37F9DB30FE}"/>
              </a:ext>
            </a:extLst>
          </p:cNvPr>
          <p:cNvSpPr/>
          <p:nvPr/>
        </p:nvSpPr>
        <p:spPr>
          <a:xfrm>
            <a:off x="9871588" y="5102943"/>
            <a:ext cx="344129" cy="12781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497C62-6DD4-691B-D883-7C6AB4CE0CC1}"/>
              </a:ext>
            </a:extLst>
          </p:cNvPr>
          <p:cNvSpPr txBox="1"/>
          <p:nvPr/>
        </p:nvSpPr>
        <p:spPr>
          <a:xfrm rot="16200000">
            <a:off x="3527930" y="10095308"/>
            <a:ext cx="1396034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Photosynthetic efficiency (Fv/Fm)</a:t>
            </a:r>
          </a:p>
        </p:txBody>
      </p:sp>
      <p:pic>
        <p:nvPicPr>
          <p:cNvPr id="2" name="Picture 1" descr="A graph of a number of different types of oxygen&#10;&#10;Description automatically generated with medium confidence">
            <a:extLst>
              <a:ext uri="{FF2B5EF4-FFF2-40B4-BE49-F238E27FC236}">
                <a16:creationId xmlns:a16="http://schemas.microsoft.com/office/drawing/2014/main" id="{7849AF67-6A09-CCAE-6915-4D5D63902AD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9007" t="38202" r="1545" b="53405"/>
          <a:stretch/>
        </p:blipFill>
        <p:spPr>
          <a:xfrm>
            <a:off x="19025641" y="8875073"/>
            <a:ext cx="2761487" cy="129235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EADE54F-6B87-FC04-0136-F60605695D89}"/>
              </a:ext>
            </a:extLst>
          </p:cNvPr>
          <p:cNvSpPr txBox="1"/>
          <p:nvPr/>
        </p:nvSpPr>
        <p:spPr>
          <a:xfrm>
            <a:off x="11627058" y="3486827"/>
            <a:ext cx="548646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AutoNum type="alphaUcParenR"/>
            </a:pPr>
            <a:r>
              <a:rPr lang="en-US" sz="2800" dirty="0">
                <a:ln/>
                <a:solidFill>
                  <a:srgbClr val="3B3B3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Aposymbiotic corals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295C76-6CE9-9580-75E4-F5AF2C15B9ED}"/>
              </a:ext>
            </a:extLst>
          </p:cNvPr>
          <p:cNvSpPr txBox="1"/>
          <p:nvPr/>
        </p:nvSpPr>
        <p:spPr>
          <a:xfrm>
            <a:off x="11627058" y="9755747"/>
            <a:ext cx="354803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ln/>
                <a:solidFill>
                  <a:srgbClr val="3B3B3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  <a:rtl val="0"/>
              </a:rPr>
              <a:t>B) Symbiotic corals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F4C998-153B-9FC6-2A2A-E6DE57C5B93A}"/>
              </a:ext>
            </a:extLst>
          </p:cNvPr>
          <p:cNvSpPr txBox="1"/>
          <p:nvPr/>
        </p:nvSpPr>
        <p:spPr>
          <a:xfrm>
            <a:off x="15816026" y="16784186"/>
            <a:ext cx="259499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Elevated NO</a:t>
            </a:r>
            <a:r>
              <a:rPr lang="en-US" sz="3200" baseline="-250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200" dirty="0">
              <a:solidFill>
                <a:srgbClr val="4D4D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9C51E2D2-3DA2-D747-F759-6226623287B5}"/>
              </a:ext>
            </a:extLst>
          </p:cNvPr>
          <p:cNvSpPr/>
          <p:nvPr/>
        </p:nvSpPr>
        <p:spPr>
          <a:xfrm rot="16200000">
            <a:off x="16698464" y="15396647"/>
            <a:ext cx="457200" cy="2222076"/>
          </a:xfrm>
          <a:prstGeom prst="leftBracket">
            <a:avLst/>
          </a:prstGeom>
          <a:ln w="38100">
            <a:solidFill>
              <a:srgbClr val="4D4D4D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3318E1A0-A4D7-89A5-57D1-E40AC16241C3}"/>
              </a:ext>
            </a:extLst>
          </p:cNvPr>
          <p:cNvSpPr/>
          <p:nvPr/>
        </p:nvSpPr>
        <p:spPr>
          <a:xfrm rot="16200000">
            <a:off x="13281544" y="15397737"/>
            <a:ext cx="457200" cy="2222078"/>
          </a:xfrm>
          <a:prstGeom prst="leftBracket">
            <a:avLst/>
          </a:prstGeom>
          <a:ln w="38100">
            <a:solidFill>
              <a:srgbClr val="4D4D4D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37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0FAE2D1-A10E-81A2-2F57-D4B7A7FF1AC7}"/>
              </a:ext>
            </a:extLst>
          </p:cNvPr>
          <p:cNvSpPr txBox="1"/>
          <p:nvPr/>
        </p:nvSpPr>
        <p:spPr>
          <a:xfrm>
            <a:off x="12045404" y="16783094"/>
            <a:ext cx="396344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 NO</a:t>
            </a:r>
            <a:r>
              <a:rPr lang="en-US" sz="3200" baseline="-250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200" dirty="0">
              <a:solidFill>
                <a:srgbClr val="4D4D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diagram of different types of symbiotic state&#10;&#10;Description automatically generated">
            <a:extLst>
              <a:ext uri="{FF2B5EF4-FFF2-40B4-BE49-F238E27FC236}">
                <a16:creationId xmlns:a16="http://schemas.microsoft.com/office/drawing/2014/main" id="{00A3B1C3-C277-9D37-5352-2DB6B5ED247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997" t="47554" r="30230"/>
          <a:stretch/>
        </p:blipFill>
        <p:spPr>
          <a:xfrm>
            <a:off x="10645451" y="9755747"/>
            <a:ext cx="8352137" cy="653053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0B6A5A2-CB7B-52CB-C6C6-2D37F9DB30FE}"/>
              </a:ext>
            </a:extLst>
          </p:cNvPr>
          <p:cNvSpPr/>
          <p:nvPr/>
        </p:nvSpPr>
        <p:spPr>
          <a:xfrm>
            <a:off x="9871588" y="5102943"/>
            <a:ext cx="344129" cy="12781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497C62-6DD4-691B-D883-7C6AB4CE0CC1}"/>
              </a:ext>
            </a:extLst>
          </p:cNvPr>
          <p:cNvSpPr txBox="1"/>
          <p:nvPr/>
        </p:nvSpPr>
        <p:spPr>
          <a:xfrm rot="16200000">
            <a:off x="6536022" y="12991819"/>
            <a:ext cx="821885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Photosynthetic efficiency (Fv/Fm)</a:t>
            </a:r>
          </a:p>
        </p:txBody>
      </p:sp>
      <p:pic>
        <p:nvPicPr>
          <p:cNvPr id="2" name="Picture 1" descr="A graph of a number of different types of oxygen&#10;&#10;Description automatically generated with medium confidence">
            <a:extLst>
              <a:ext uri="{FF2B5EF4-FFF2-40B4-BE49-F238E27FC236}">
                <a16:creationId xmlns:a16="http://schemas.microsoft.com/office/drawing/2014/main" id="{7849AF67-6A09-CCAE-6915-4D5D63902AD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9007" t="38202" r="1545" b="53405"/>
          <a:stretch/>
        </p:blipFill>
        <p:spPr>
          <a:xfrm>
            <a:off x="18997588" y="12102472"/>
            <a:ext cx="2761487" cy="1292352"/>
          </a:xfrm>
          <a:prstGeom prst="rect">
            <a:avLst/>
          </a:prstGeom>
        </p:spPr>
      </p:pic>
      <p:pic>
        <p:nvPicPr>
          <p:cNvPr id="9" name="Picture 8" descr="A graph of a number of different types of oxygen&#10;&#10;Description automatically generated with medium confidence">
            <a:extLst>
              <a:ext uri="{FF2B5EF4-FFF2-40B4-BE49-F238E27FC236}">
                <a16:creationId xmlns:a16="http://schemas.microsoft.com/office/drawing/2014/main" id="{A60BC6E7-D092-3257-C377-8695B9F334B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7753" t="47585" b="42914"/>
          <a:stretch/>
        </p:blipFill>
        <p:spPr>
          <a:xfrm>
            <a:off x="18798870" y="13671807"/>
            <a:ext cx="3158922" cy="14630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F4C998-153B-9FC6-2A2A-E6DE57C5B93A}"/>
              </a:ext>
            </a:extLst>
          </p:cNvPr>
          <p:cNvSpPr txBox="1"/>
          <p:nvPr/>
        </p:nvSpPr>
        <p:spPr>
          <a:xfrm>
            <a:off x="15816026" y="16784186"/>
            <a:ext cx="259499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Elevated NO</a:t>
            </a:r>
            <a:r>
              <a:rPr lang="en-US" sz="3200" baseline="-25000" dirty="0">
                <a:solidFill>
                  <a:srgbClr val="4D4D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200" dirty="0">
              <a:solidFill>
                <a:srgbClr val="4D4D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9C51E2D2-3DA2-D747-F759-6226623287B5}"/>
              </a:ext>
            </a:extLst>
          </p:cNvPr>
          <p:cNvSpPr/>
          <p:nvPr/>
        </p:nvSpPr>
        <p:spPr>
          <a:xfrm rot="16200000">
            <a:off x="16698466" y="15397738"/>
            <a:ext cx="457200" cy="2222076"/>
          </a:xfrm>
          <a:prstGeom prst="leftBracket">
            <a:avLst/>
          </a:prstGeom>
          <a:ln w="38100">
            <a:solidFill>
              <a:srgbClr val="4D4D4D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3318E1A0-A4D7-89A5-57D1-E40AC16241C3}"/>
              </a:ext>
            </a:extLst>
          </p:cNvPr>
          <p:cNvSpPr/>
          <p:nvPr/>
        </p:nvSpPr>
        <p:spPr>
          <a:xfrm rot="16200000">
            <a:off x="13281544" y="15397737"/>
            <a:ext cx="457200" cy="2222078"/>
          </a:xfrm>
          <a:prstGeom prst="leftBracket">
            <a:avLst/>
          </a:prstGeom>
          <a:ln w="38100">
            <a:solidFill>
              <a:srgbClr val="4D4D4D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graph of a number of different types of oxygen&#10;&#10;Description automatically generated with medium confidence">
            <a:extLst>
              <a:ext uri="{FF2B5EF4-FFF2-40B4-BE49-F238E27FC236}">
                <a16:creationId xmlns:a16="http://schemas.microsoft.com/office/drawing/2014/main" id="{86DB7222-384B-5616-D058-AFA573CF04F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9908" t="35108" r="16919" b="62936"/>
          <a:stretch/>
        </p:blipFill>
        <p:spPr>
          <a:xfrm rot="10800000">
            <a:off x="19033813" y="14512334"/>
            <a:ext cx="450768" cy="35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329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6C5F2-E74F-FBED-5FD3-5D7B6734D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" name="Content Placeholder 16" descr="A graph with a chart and numbers&#10;&#10;Description automatically generated with medium confidence">
            <a:extLst>
              <a:ext uri="{FF2B5EF4-FFF2-40B4-BE49-F238E27FC236}">
                <a16:creationId xmlns:a16="http://schemas.microsoft.com/office/drawing/2014/main" id="{255F8D8A-D528-28A5-A4BF-4A9E56E59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35507" y="4023361"/>
            <a:ext cx="16613768" cy="11272874"/>
          </a:xfrm>
        </p:spPr>
      </p:pic>
    </p:spTree>
    <p:extLst>
      <p:ext uri="{BB962C8B-B14F-4D97-AF65-F5344CB8AC3E}">
        <p14:creationId xmlns:p14="http://schemas.microsoft.com/office/powerpoint/2010/main" val="2497511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6EA88F-2307-0178-3BA6-1C0656B98489}"/>
              </a:ext>
            </a:extLst>
          </p:cNvPr>
          <p:cNvSpPr txBox="1"/>
          <p:nvPr/>
        </p:nvSpPr>
        <p:spPr>
          <a:xfrm>
            <a:off x="13751452" y="7177712"/>
            <a:ext cx="758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78B764-6DFC-F138-8162-DC4307A9A207}"/>
              </a:ext>
            </a:extLst>
          </p:cNvPr>
          <p:cNvSpPr txBox="1"/>
          <p:nvPr/>
        </p:nvSpPr>
        <p:spPr>
          <a:xfrm>
            <a:off x="15707837" y="7203559"/>
            <a:ext cx="758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30°C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05F877-705A-7A0E-50C2-67EDCE0BD4DA}"/>
              </a:ext>
            </a:extLst>
          </p:cNvPr>
          <p:cNvSpPr txBox="1"/>
          <p:nvPr/>
        </p:nvSpPr>
        <p:spPr>
          <a:xfrm>
            <a:off x="17093614" y="7214191"/>
            <a:ext cx="1310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Starved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C226B-0AD8-1AAE-6C22-85B8A5B35591}"/>
              </a:ext>
            </a:extLst>
          </p:cNvPr>
          <p:cNvSpPr txBox="1"/>
          <p:nvPr/>
        </p:nvSpPr>
        <p:spPr>
          <a:xfrm>
            <a:off x="18982663" y="7214191"/>
            <a:ext cx="1310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Symbiotic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CF54F2-52CA-21F1-ACD0-5F213608379F}"/>
              </a:ext>
            </a:extLst>
          </p:cNvPr>
          <p:cNvSpPr txBox="1"/>
          <p:nvPr/>
        </p:nvSpPr>
        <p:spPr>
          <a:xfrm>
            <a:off x="20800684" y="7205282"/>
            <a:ext cx="1194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 coli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E37D55F4-CA81-D8E1-BE0C-47AAE1B6401E}"/>
              </a:ext>
            </a:extLst>
          </p:cNvPr>
          <p:cNvSpPr/>
          <p:nvPr/>
        </p:nvSpPr>
        <p:spPr>
          <a:xfrm rot="16200000">
            <a:off x="16611812" y="4177332"/>
            <a:ext cx="457200" cy="5595256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FD7CEE-1EA3-E20E-FAA2-30C60A7F7FC6}"/>
              </a:ext>
            </a:extLst>
          </p:cNvPr>
          <p:cNvSpPr txBox="1"/>
          <p:nvPr/>
        </p:nvSpPr>
        <p:spPr>
          <a:xfrm>
            <a:off x="15038908" y="9985317"/>
            <a:ext cx="28934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↓ Polyp Extension</a:t>
            </a:r>
          </a:p>
          <a:p>
            <a:r>
              <a:rPr lang="en-US" sz="1600" dirty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↓ Respiration rate</a:t>
            </a:r>
          </a:p>
          <a:p>
            <a:r>
              <a:rPr lang="en-US" sz="1600" dirty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↓ Photosynthetic efficiency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2522D9AB-BB0B-064E-475B-891466D7D00F}"/>
              </a:ext>
            </a:extLst>
          </p:cNvPr>
          <p:cNvSpPr/>
          <p:nvPr/>
        </p:nvSpPr>
        <p:spPr>
          <a:xfrm rot="16200000">
            <a:off x="21034874" y="6479342"/>
            <a:ext cx="457200" cy="910859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116EF1-263B-7ACB-444E-2DD24AB33809}"/>
              </a:ext>
            </a:extLst>
          </p:cNvPr>
          <p:cNvSpPr txBox="1"/>
          <p:nvPr/>
        </p:nvSpPr>
        <p:spPr>
          <a:xfrm>
            <a:off x="19669128" y="6285275"/>
            <a:ext cx="3044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4-hour acute challenge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D7BA5C-7E3A-A65A-9668-7C779829C294}"/>
              </a:ext>
            </a:extLst>
          </p:cNvPr>
          <p:cNvSpPr txBox="1"/>
          <p:nvPr/>
        </p:nvSpPr>
        <p:spPr>
          <a:xfrm>
            <a:off x="14842893" y="6312686"/>
            <a:ext cx="3995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12-day experimental condition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A63489-5D5A-FA58-929E-6892AA9BD0F5}"/>
              </a:ext>
            </a:extLst>
          </p:cNvPr>
          <p:cNvSpPr txBox="1"/>
          <p:nvPr/>
        </p:nvSpPr>
        <p:spPr>
          <a:xfrm>
            <a:off x="22545872" y="9596362"/>
            <a:ext cx="2457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↑ Photo efficiency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↓ Polyp extension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5DDE9EF-6B98-4147-BE4A-684C6CA81090}"/>
              </a:ext>
            </a:extLst>
          </p:cNvPr>
          <p:cNvSpPr txBox="1"/>
          <p:nvPr/>
        </p:nvSpPr>
        <p:spPr>
          <a:xfrm>
            <a:off x="20800681" y="9939148"/>
            <a:ext cx="1145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effect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2877E94-6C03-21C6-291F-7088854E0B56}"/>
              </a:ext>
            </a:extLst>
          </p:cNvPr>
          <p:cNvCxnSpPr>
            <a:cxnSpLocks/>
          </p:cNvCxnSpPr>
          <p:nvPr/>
        </p:nvCxnSpPr>
        <p:spPr>
          <a:xfrm>
            <a:off x="14042781" y="7619232"/>
            <a:ext cx="8771718" cy="94529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89FD44F-F185-2DDD-CB33-2C8D8066FDF4}"/>
              </a:ext>
            </a:extLst>
          </p:cNvPr>
          <p:cNvSpPr txBox="1"/>
          <p:nvPr/>
        </p:nvSpPr>
        <p:spPr>
          <a:xfrm>
            <a:off x="13479815" y="9943086"/>
            <a:ext cx="1334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↑ Mortality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520F54-2C45-472E-6ADE-666D9B96BAB4}"/>
              </a:ext>
            </a:extLst>
          </p:cNvPr>
          <p:cNvSpPr txBox="1"/>
          <p:nvPr/>
        </p:nvSpPr>
        <p:spPr>
          <a:xfrm>
            <a:off x="18889589" y="9903770"/>
            <a:ext cx="1675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↓ Photosynthetic efficiency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5823E5-4440-9E59-70BD-6E4ED3FC630F}"/>
              </a:ext>
            </a:extLst>
          </p:cNvPr>
          <p:cNvSpPr txBox="1"/>
          <p:nvPr/>
        </p:nvSpPr>
        <p:spPr>
          <a:xfrm>
            <a:off x="17062971" y="9891078"/>
            <a:ext cx="1145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effect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59E2774-AA32-1AE9-B2A6-593EE72A675F}"/>
              </a:ext>
            </a:extLst>
          </p:cNvPr>
          <p:cNvCxnSpPr>
            <a:cxnSpLocks/>
          </p:cNvCxnSpPr>
          <p:nvPr/>
        </p:nvCxnSpPr>
        <p:spPr>
          <a:xfrm>
            <a:off x="15844361" y="7619231"/>
            <a:ext cx="6970137" cy="953324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30BAD53-A06A-D260-2032-F8E5D7B4B8FE}"/>
              </a:ext>
            </a:extLst>
          </p:cNvPr>
          <p:cNvCxnSpPr>
            <a:cxnSpLocks/>
          </p:cNvCxnSpPr>
          <p:nvPr/>
        </p:nvCxnSpPr>
        <p:spPr>
          <a:xfrm>
            <a:off x="17593339" y="7623441"/>
            <a:ext cx="5221159" cy="94911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3E71F77-D3CB-FB01-D789-B843D1D4404D}"/>
              </a:ext>
            </a:extLst>
          </p:cNvPr>
          <p:cNvCxnSpPr>
            <a:cxnSpLocks/>
          </p:cNvCxnSpPr>
          <p:nvPr/>
        </p:nvCxnSpPr>
        <p:spPr>
          <a:xfrm>
            <a:off x="21263475" y="7632267"/>
            <a:ext cx="1520459" cy="98787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6921CB6-16B4-6377-2F03-AD4DE89DE6B0}"/>
              </a:ext>
            </a:extLst>
          </p:cNvPr>
          <p:cNvCxnSpPr>
            <a:cxnSpLocks/>
          </p:cNvCxnSpPr>
          <p:nvPr/>
        </p:nvCxnSpPr>
        <p:spPr>
          <a:xfrm>
            <a:off x="14042782" y="7592027"/>
            <a:ext cx="0" cy="2326337"/>
          </a:xfrm>
          <a:prstGeom prst="straightConnector1">
            <a:avLst/>
          </a:prstGeom>
          <a:ln w="57150">
            <a:solidFill>
              <a:srgbClr val="4D4D4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C4904D1-254A-0A5E-EC80-93AA8C80EAB5}"/>
              </a:ext>
            </a:extLst>
          </p:cNvPr>
          <p:cNvCxnSpPr>
            <a:cxnSpLocks/>
          </p:cNvCxnSpPr>
          <p:nvPr/>
        </p:nvCxnSpPr>
        <p:spPr>
          <a:xfrm>
            <a:off x="17593339" y="7592027"/>
            <a:ext cx="0" cy="2326337"/>
          </a:xfrm>
          <a:prstGeom prst="straightConnector1">
            <a:avLst/>
          </a:prstGeom>
          <a:ln w="57150">
            <a:solidFill>
              <a:srgbClr val="4D4D4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6182F47-3813-DA8F-4573-716FB0271D52}"/>
              </a:ext>
            </a:extLst>
          </p:cNvPr>
          <p:cNvCxnSpPr>
            <a:cxnSpLocks/>
          </p:cNvCxnSpPr>
          <p:nvPr/>
        </p:nvCxnSpPr>
        <p:spPr>
          <a:xfrm>
            <a:off x="21249959" y="7592027"/>
            <a:ext cx="0" cy="2326337"/>
          </a:xfrm>
          <a:prstGeom prst="straightConnector1">
            <a:avLst/>
          </a:prstGeom>
          <a:ln w="57150">
            <a:solidFill>
              <a:srgbClr val="4D4D4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riangle 81">
            <a:extLst>
              <a:ext uri="{FF2B5EF4-FFF2-40B4-BE49-F238E27FC236}">
                <a16:creationId xmlns:a16="http://schemas.microsoft.com/office/drawing/2014/main" id="{B53647B8-8C3F-B7D4-8E02-CE93836F165C}"/>
              </a:ext>
            </a:extLst>
          </p:cNvPr>
          <p:cNvSpPr/>
          <p:nvPr/>
        </p:nvSpPr>
        <p:spPr>
          <a:xfrm rot="6276220">
            <a:off x="22574713" y="8424720"/>
            <a:ext cx="277826" cy="274320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B4AFA44-6C62-3E99-51F0-76D48577252D}"/>
              </a:ext>
            </a:extLst>
          </p:cNvPr>
          <p:cNvSpPr txBox="1"/>
          <p:nvPr/>
        </p:nvSpPr>
        <p:spPr>
          <a:xfrm>
            <a:off x="22753307" y="8402876"/>
            <a:ext cx="1768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↑ Respiration rate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2EE661F-9B3B-B2EB-B615-4B1B32A7D62D}"/>
              </a:ext>
            </a:extLst>
          </p:cNvPr>
          <p:cNvCxnSpPr>
            <a:cxnSpLocks/>
          </p:cNvCxnSpPr>
          <p:nvPr/>
        </p:nvCxnSpPr>
        <p:spPr>
          <a:xfrm>
            <a:off x="15844358" y="7619232"/>
            <a:ext cx="7044548" cy="2223019"/>
          </a:xfrm>
          <a:prstGeom prst="straightConnector1">
            <a:avLst/>
          </a:prstGeom>
          <a:ln w="57150">
            <a:solidFill>
              <a:srgbClr val="F2833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E2279CD-7E01-2BDD-BEB8-03B1CFEAB2F3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9638044" y="7614302"/>
            <a:ext cx="3250863" cy="2227949"/>
          </a:xfrm>
          <a:prstGeom prst="straightConnector1">
            <a:avLst/>
          </a:prstGeom>
          <a:ln w="57150">
            <a:solidFill>
              <a:srgbClr val="F2833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BF6F4BF-4A85-6C1D-F672-4507429878CF}"/>
              </a:ext>
            </a:extLst>
          </p:cNvPr>
          <p:cNvCxnSpPr>
            <a:cxnSpLocks/>
          </p:cNvCxnSpPr>
          <p:nvPr/>
        </p:nvCxnSpPr>
        <p:spPr>
          <a:xfrm>
            <a:off x="15844361" y="7592027"/>
            <a:ext cx="0" cy="2326337"/>
          </a:xfrm>
          <a:prstGeom prst="straightConnector1">
            <a:avLst/>
          </a:prstGeom>
          <a:ln w="57150">
            <a:solidFill>
              <a:srgbClr val="4D4D4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AFA9010-B270-3737-5E5E-0B94BA6198DE}"/>
              </a:ext>
            </a:extLst>
          </p:cNvPr>
          <p:cNvCxnSpPr>
            <a:cxnSpLocks/>
          </p:cNvCxnSpPr>
          <p:nvPr/>
        </p:nvCxnSpPr>
        <p:spPr>
          <a:xfrm>
            <a:off x="19638042" y="7592027"/>
            <a:ext cx="0" cy="2326337"/>
          </a:xfrm>
          <a:prstGeom prst="straightConnector1">
            <a:avLst/>
          </a:prstGeom>
          <a:ln w="57150">
            <a:solidFill>
              <a:srgbClr val="4D4D4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riangle 28">
            <a:extLst>
              <a:ext uri="{FF2B5EF4-FFF2-40B4-BE49-F238E27FC236}">
                <a16:creationId xmlns:a16="http://schemas.microsoft.com/office/drawing/2014/main" id="{1DCA5A4F-4059-BFF4-A337-40EEE1134B22}"/>
              </a:ext>
            </a:extLst>
          </p:cNvPr>
          <p:cNvSpPr/>
          <p:nvPr/>
        </p:nvSpPr>
        <p:spPr>
          <a:xfrm rot="7029140">
            <a:off x="22728570" y="9665791"/>
            <a:ext cx="277826" cy="274320"/>
          </a:xfrm>
          <a:prstGeom prst="triangle">
            <a:avLst/>
          </a:prstGeom>
          <a:solidFill>
            <a:srgbClr val="F2833F"/>
          </a:solidFill>
          <a:ln>
            <a:solidFill>
              <a:srgbClr val="F283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E9BAE97-0B14-B2C7-A8E2-2B14E4804883}"/>
              </a:ext>
            </a:extLst>
          </p:cNvPr>
          <p:cNvGrpSpPr/>
          <p:nvPr/>
        </p:nvGrpSpPr>
        <p:grpSpPr>
          <a:xfrm>
            <a:off x="23243260" y="6474045"/>
            <a:ext cx="2865078" cy="1585540"/>
            <a:chOff x="14147385" y="6271292"/>
            <a:chExt cx="2865078" cy="158554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01494B4-5773-844D-96ED-9515C3DD5808}"/>
                </a:ext>
              </a:extLst>
            </p:cNvPr>
            <p:cNvSpPr txBox="1"/>
            <p:nvPr/>
          </p:nvSpPr>
          <p:spPr>
            <a:xfrm>
              <a:off x="14147385" y="6271292"/>
              <a:ext cx="2865078" cy="1585540"/>
            </a:xfrm>
            <a:prstGeom prst="roundRect">
              <a:avLst/>
            </a:prstGeom>
            <a:ln w="38100">
              <a:solidFill>
                <a:srgbClr val="4D4D4D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tIns="0" bIns="0" rtlCol="0">
              <a:spAutoFit/>
            </a:bodyPr>
            <a:lstStyle/>
            <a:p>
              <a:pPr algn="ctr"/>
              <a:r>
                <a:rPr lang="en-US" sz="2400" u="sng" dirty="0">
                  <a:solidFill>
                    <a:srgbClr val="4D4D4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Key</a:t>
              </a:r>
            </a:p>
            <a:p>
              <a:pPr lvl="1" algn="just">
                <a:lnSpc>
                  <a:spcPct val="150000"/>
                </a:lnSpc>
              </a:pPr>
              <a:r>
                <a:rPr lang="en-US" sz="1600" dirty="0">
                  <a:solidFill>
                    <a:srgbClr val="4D4D4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Single factor response</a:t>
              </a:r>
            </a:p>
            <a:p>
              <a:pPr lvl="1" algn="just">
                <a:lnSpc>
                  <a:spcPct val="150000"/>
                </a:lnSpc>
              </a:pPr>
              <a:r>
                <a:rPr lang="en-US" sz="1600" dirty="0">
                  <a:solidFill>
                    <a:srgbClr val="4D4D4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Dual factor response</a:t>
              </a:r>
            </a:p>
            <a:p>
              <a:pPr lvl="1" algn="just">
                <a:lnSpc>
                  <a:spcPct val="150000"/>
                </a:lnSpc>
              </a:pPr>
              <a:r>
                <a:rPr lang="en-US" sz="1600" dirty="0">
                  <a:solidFill>
                    <a:srgbClr val="4D4D4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Multi-factor response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2277636-F181-48B3-C0FF-B9B25F43C4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52081" y="7627940"/>
              <a:ext cx="445250" cy="10632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749C3AB-264D-1895-A68C-2F2810B6AD87}"/>
                </a:ext>
              </a:extLst>
            </p:cNvPr>
            <p:cNvCxnSpPr>
              <a:cxnSpLocks/>
            </p:cNvCxnSpPr>
            <p:nvPr/>
          </p:nvCxnSpPr>
          <p:spPr>
            <a:xfrm>
              <a:off x="14252081" y="7277065"/>
              <a:ext cx="445250" cy="0"/>
            </a:xfrm>
            <a:prstGeom prst="straightConnector1">
              <a:avLst/>
            </a:prstGeom>
            <a:ln w="57150">
              <a:solidFill>
                <a:srgbClr val="F2833F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91E4CAC-801D-31C9-D4AD-17380957EE2F}"/>
                </a:ext>
              </a:extLst>
            </p:cNvPr>
            <p:cNvCxnSpPr>
              <a:cxnSpLocks/>
            </p:cNvCxnSpPr>
            <p:nvPr/>
          </p:nvCxnSpPr>
          <p:spPr>
            <a:xfrm>
              <a:off x="14252081" y="6909711"/>
              <a:ext cx="445250" cy="0"/>
            </a:xfrm>
            <a:prstGeom prst="straightConnector1">
              <a:avLst/>
            </a:prstGeom>
            <a:ln w="57150">
              <a:solidFill>
                <a:srgbClr val="4D4D4D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4829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2091</TotalTime>
  <Words>484</Words>
  <Application>Microsoft Macintosh PowerPoint</Application>
  <PresentationFormat>Custom</PresentationFormat>
  <Paragraphs>123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Fleming, Caroline</dc:creator>
  <cp:lastModifiedBy>Fleming, Caroline</cp:lastModifiedBy>
  <cp:revision>37</cp:revision>
  <dcterms:created xsi:type="dcterms:W3CDTF">2024-09-04T18:21:10Z</dcterms:created>
  <dcterms:modified xsi:type="dcterms:W3CDTF">2024-10-29T21:53:25Z</dcterms:modified>
</cp:coreProperties>
</file>