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0" r:id="rId2"/>
    <p:sldId id="261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CF"/>
    <a:srgbClr val="3B3B3B"/>
    <a:srgbClr val="4D4D4D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/>
    <p:restoredTop sz="94705"/>
  </p:normalViewPr>
  <p:slideViewPr>
    <p:cSldViewPr snapToGrid="0">
      <p:cViewPr>
        <p:scale>
          <a:sx n="70" d="100"/>
          <a:sy n="70" d="100"/>
        </p:scale>
        <p:origin x="120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7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F114E2A-AA17-8A9B-A248-5B9F876C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07" t="38202" r="1545" b="53405"/>
          <a:stretch/>
        </p:blipFill>
        <p:spPr>
          <a:xfrm>
            <a:off x="11375570" y="6769296"/>
            <a:ext cx="2761487" cy="1292352"/>
          </a:xfrm>
          <a:prstGeom prst="rect">
            <a:avLst/>
          </a:prstGeom>
        </p:spPr>
      </p:pic>
      <p:pic>
        <p:nvPicPr>
          <p:cNvPr id="273" name="Picture 272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E0BF565-2B91-1476-96A7-3EE232DB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45" b="3325"/>
          <a:stretch/>
        </p:blipFill>
        <p:spPr>
          <a:xfrm>
            <a:off x="200872" y="1444870"/>
            <a:ext cx="11210840" cy="14886314"/>
          </a:xfrm>
          <a:prstGeom prst="rect">
            <a:avLst/>
          </a:prstGeom>
        </p:spPr>
      </p:pic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D9722C6-880A-A4F6-D940-05A68A882BBE}"/>
              </a:ext>
            </a:extLst>
          </p:cNvPr>
          <p:cNvGrpSpPr/>
          <p:nvPr/>
        </p:nvGrpSpPr>
        <p:grpSpPr>
          <a:xfrm>
            <a:off x="11477650" y="8061648"/>
            <a:ext cx="3548032" cy="1323440"/>
            <a:chOff x="11772179" y="8682239"/>
            <a:chExt cx="3548032" cy="1323440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48906FF-A27D-A65B-33C4-51EDF059C317}"/>
                </a:ext>
              </a:extLst>
            </p:cNvPr>
            <p:cNvSpPr txBox="1"/>
            <p:nvPr/>
          </p:nvSpPr>
          <p:spPr>
            <a:xfrm>
              <a:off x="11772179" y="8682239"/>
              <a:ext cx="35480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  <a:r>
                <a:rPr lang="en-US" sz="28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challenge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59A27DE-9E84-EBB0-CD00-850EE0F44A26}"/>
                </a:ext>
              </a:extLst>
            </p:cNvPr>
            <p:cNvSpPr txBox="1"/>
            <p:nvPr/>
          </p:nvSpPr>
          <p:spPr>
            <a:xfrm>
              <a:off x="12245971" y="9143904"/>
              <a:ext cx="21235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No </a:t>
              </a:r>
              <a:r>
                <a:rPr lang="en-US" sz="20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</a:t>
              </a:r>
              <a:endParaRPr lang="en-US" sz="2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E85C380B-203D-7AE4-C1F1-494412F2155B}"/>
                </a:ext>
              </a:extLst>
            </p:cNvPr>
            <p:cNvSpPr/>
            <p:nvPr/>
          </p:nvSpPr>
          <p:spPr>
            <a:xfrm>
              <a:off x="11874262" y="9658801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rgbClr val="E5E5E5"/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59A095D-1698-9BD1-F4AD-2C856687ACC4}"/>
                </a:ext>
              </a:extLst>
            </p:cNvPr>
            <p:cNvSpPr txBox="1"/>
            <p:nvPr/>
          </p:nvSpPr>
          <p:spPr>
            <a:xfrm>
              <a:off x="12293820" y="9605569"/>
              <a:ext cx="12219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6ED2EC0B-2EF0-BADA-3BF3-A9F200B953FD}"/>
                </a:ext>
              </a:extLst>
            </p:cNvPr>
            <p:cNvSpPr/>
            <p:nvPr/>
          </p:nvSpPr>
          <p:spPr>
            <a:xfrm>
              <a:off x="11874263" y="9181384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chemeClr val="bg1">
                <a:alpha val="17647"/>
              </a:schemeClr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26A2E3F7-50AB-21BF-EB20-3FC8A10DFA8B}"/>
              </a:ext>
            </a:extLst>
          </p:cNvPr>
          <p:cNvSpPr txBox="1"/>
          <p:nvPr/>
        </p:nvSpPr>
        <p:spPr>
          <a:xfrm rot="16200000">
            <a:off x="-4398781" y="6556470"/>
            <a:ext cx="97840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rate 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consumption (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µmol/min/cm</a:t>
            </a:r>
            <a:r>
              <a:rPr lang="en-US" sz="3200" b="0" i="0" baseline="300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" name="Picture 27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EE88DEA-96A6-F1BF-7A7E-A99D9434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53" t="47585" b="42914"/>
          <a:stretch/>
        </p:blipFill>
        <p:spPr>
          <a:xfrm>
            <a:off x="11194924" y="10592476"/>
            <a:ext cx="3158922" cy="1463040"/>
          </a:xfrm>
          <a:prstGeom prst="rect">
            <a:avLst/>
          </a:prstGeom>
        </p:spPr>
      </p:pic>
      <p:pic>
        <p:nvPicPr>
          <p:cNvPr id="277" name="Picture 27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6FF1D802-94C5-FE41-97A0-8034F528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53" t="29413" b="62194"/>
          <a:stretch/>
        </p:blipFill>
        <p:spPr>
          <a:xfrm>
            <a:off x="11194924" y="4018726"/>
            <a:ext cx="3158922" cy="1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914181-EEA4-EC04-30B6-FBB7D1DD519C}"/>
              </a:ext>
            </a:extLst>
          </p:cNvPr>
          <p:cNvSpPr txBox="1"/>
          <p:nvPr/>
        </p:nvSpPr>
        <p:spPr>
          <a:xfrm>
            <a:off x="3108897" y="16429227"/>
            <a:ext cx="57089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30" name="Content Placeholder 29" descr="A graph of different types of objects&#10;&#10;Description automatically generated with medium confidence">
            <a:extLst>
              <a:ext uri="{FF2B5EF4-FFF2-40B4-BE49-F238E27FC236}">
                <a16:creationId xmlns:a16="http://schemas.microsoft.com/office/drawing/2014/main" id="{E6026E2F-2CDD-BA5D-2F51-28B96FDD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7540"/>
          <a:stretch/>
        </p:blipFill>
        <p:spPr>
          <a:xfrm>
            <a:off x="199184" y="1454174"/>
            <a:ext cx="10669448" cy="1497505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6321805" y="854655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14" name="Picture 13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D7AA4A5B-BE0F-8441-AB2B-717DC476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11234145" y="7654824"/>
            <a:ext cx="2761487" cy="129235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9AC57AC-6200-8F11-27CC-997E6FA84FF4}"/>
              </a:ext>
            </a:extLst>
          </p:cNvPr>
          <p:cNvGrpSpPr/>
          <p:nvPr/>
        </p:nvGrpSpPr>
        <p:grpSpPr>
          <a:xfrm>
            <a:off x="11318154" y="9024056"/>
            <a:ext cx="3548032" cy="1631216"/>
            <a:chOff x="11772179" y="8682239"/>
            <a:chExt cx="3548032" cy="16312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CACB5-4310-BE71-B424-7AB80F02737A}"/>
                </a:ext>
              </a:extLst>
            </p:cNvPr>
            <p:cNvSpPr txBox="1"/>
            <p:nvPr/>
          </p:nvSpPr>
          <p:spPr>
            <a:xfrm>
              <a:off x="11772179" y="8682239"/>
              <a:ext cx="35480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NO</a:t>
              </a:r>
              <a:r>
                <a:rPr lang="en-US" sz="2800" baseline="-2500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3</a:t>
              </a:r>
              <a:r>
                <a:rPr lang="en-US" sz="280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 Level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B2C1C6-F09B-DD92-59B1-6AA99FD6FDB5}"/>
                </a:ext>
              </a:extLst>
            </p:cNvPr>
            <p:cNvSpPr txBox="1"/>
            <p:nvPr/>
          </p:nvSpPr>
          <p:spPr>
            <a:xfrm>
              <a:off x="12245971" y="9143904"/>
              <a:ext cx="21235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Background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0AA48D-CE3D-B82F-598B-D56F2042623A}"/>
                </a:ext>
              </a:extLst>
            </p:cNvPr>
            <p:cNvSpPr/>
            <p:nvPr/>
          </p:nvSpPr>
          <p:spPr>
            <a:xfrm>
              <a:off x="11874262" y="9658801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rgbClr val="CFE2CF"/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17BDD8-D2BC-A03A-B0FB-7E02EFDBBF7A}"/>
                </a:ext>
              </a:extLst>
            </p:cNvPr>
            <p:cNvSpPr txBox="1"/>
            <p:nvPr/>
          </p:nvSpPr>
          <p:spPr>
            <a:xfrm>
              <a:off x="12293820" y="9605569"/>
              <a:ext cx="2137766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</a:t>
              </a:r>
              <a:endParaRPr lang="en-US" sz="2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  <a:p>
              <a:pPr algn="l"/>
              <a:endParaRPr lang="en-US" sz="2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D08E429-FC38-EE5F-15E6-8AC1609433BF}"/>
                </a:ext>
              </a:extLst>
            </p:cNvPr>
            <p:cNvSpPr/>
            <p:nvPr/>
          </p:nvSpPr>
          <p:spPr>
            <a:xfrm>
              <a:off x="11874263" y="9181384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chemeClr val="bg1">
                <a:alpha val="17647"/>
              </a:schemeClr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Picture 20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B95BB08-FE32-D00D-EAEC-A9BB8BE3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11035428" y="11363340"/>
            <a:ext cx="3158922" cy="1463040"/>
          </a:xfrm>
          <a:prstGeom prst="rect">
            <a:avLst/>
          </a:prstGeom>
        </p:spPr>
      </p:pic>
      <p:pic>
        <p:nvPicPr>
          <p:cNvPr id="22" name="Picture 2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7830C14-C932-2A46-E9B2-B2991182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29413" b="62194"/>
          <a:stretch/>
        </p:blipFill>
        <p:spPr>
          <a:xfrm>
            <a:off x="11035428" y="4789590"/>
            <a:ext cx="3158922" cy="1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4607451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6563836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794961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9838662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11656683" y="7205282"/>
            <a:ext cx="11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7418160" y="4226984"/>
            <a:ext cx="457200" cy="5495952"/>
          </a:xfrm>
          <a:prstGeom prst="rightBrac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5894909" y="9985316"/>
            <a:ext cx="1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11768396" y="6496592"/>
            <a:ext cx="457200" cy="910859"/>
          </a:xfrm>
          <a:prstGeom prst="rightBrac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0474746" y="6307901"/>
            <a:ext cx="304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5649240" y="6356844"/>
            <a:ext cx="3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6767243" y="8730887"/>
            <a:ext cx="187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11656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4898782" y="7632000"/>
            <a:ext cx="8771717" cy="9325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4335814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7958734" y="99512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10003527" y="9971416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6704295" y="7638660"/>
            <a:ext cx="6966202" cy="933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10541421" y="7638660"/>
            <a:ext cx="3129076" cy="93389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12105959" y="7610091"/>
            <a:ext cx="1533974" cy="101005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4898780" y="7610093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10541421" y="7596251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12105959" y="7577824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13430713" y="8424720"/>
            <a:ext cx="277826" cy="27432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13639935" y="8387942"/>
            <a:ext cx="133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6700361" y="7632000"/>
            <a:ext cx="1006420" cy="114226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</p:cNvCxnSpPr>
          <p:nvPr/>
        </p:nvCxnSpPr>
        <p:spPr>
          <a:xfrm flipH="1">
            <a:off x="7704816" y="7638660"/>
            <a:ext cx="1008386" cy="11356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6700361" y="7597322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8718084" y="7610094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75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9</cp:revision>
  <dcterms:created xsi:type="dcterms:W3CDTF">2024-09-04T18:21:10Z</dcterms:created>
  <dcterms:modified xsi:type="dcterms:W3CDTF">2024-09-05T20:17:39Z</dcterms:modified>
</cp:coreProperties>
</file>