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3"/>
  </p:notesMasterIdLst>
  <p:sldIdLst>
    <p:sldId id="256" r:id="rId2"/>
    <p:sldId id="257" r:id="rId3"/>
    <p:sldId id="296" r:id="rId4"/>
    <p:sldId id="277" r:id="rId5"/>
    <p:sldId id="298" r:id="rId6"/>
    <p:sldId id="278" r:id="rId7"/>
    <p:sldId id="281" r:id="rId8"/>
    <p:sldId id="279" r:id="rId9"/>
    <p:sldId id="280" r:id="rId10"/>
    <p:sldId id="297" r:id="rId11"/>
    <p:sldId id="283" r:id="rId12"/>
    <p:sldId id="274" r:id="rId13"/>
    <p:sldId id="299" r:id="rId14"/>
    <p:sldId id="300" r:id="rId15"/>
    <p:sldId id="301" r:id="rId16"/>
    <p:sldId id="302" r:id="rId17"/>
    <p:sldId id="303" r:id="rId18"/>
    <p:sldId id="284" r:id="rId19"/>
    <p:sldId id="286" r:id="rId20"/>
    <p:sldId id="289" r:id="rId21"/>
    <p:sldId id="287" r:id="rId22"/>
    <p:sldId id="290" r:id="rId23"/>
    <p:sldId id="291" r:id="rId24"/>
    <p:sldId id="288" r:id="rId25"/>
    <p:sldId id="285" r:id="rId26"/>
    <p:sldId id="292" r:id="rId27"/>
    <p:sldId id="293" r:id="rId28"/>
    <p:sldId id="294" r:id="rId29"/>
    <p:sldId id="305" r:id="rId30"/>
    <p:sldId id="306" r:id="rId31"/>
    <p:sldId id="3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Nielson" initials="SN" lastIdx="1" clrIdx="0">
    <p:extLst>
      <p:ext uri="{19B8F6BF-5375-455C-9EA6-DF929625EA0E}">
        <p15:presenceInfo xmlns:p15="http://schemas.microsoft.com/office/powerpoint/2012/main" userId="Seth Nie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03797-069D-407B-AB03-D2F4453506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A6878-3E0D-473E-B000-D8C2FA04EA95}">
      <dgm:prSet/>
      <dgm:spPr/>
      <dgm:t>
        <a:bodyPr/>
        <a:lstStyle/>
        <a:p>
          <a:r>
            <a:rPr lang="en-US" b="1" dirty="0"/>
            <a:t>(Entity) Authentication </a:t>
          </a:r>
          <a:r>
            <a:rPr lang="en-US" dirty="0"/>
            <a:t>– Assurance of party identity</a:t>
          </a:r>
        </a:p>
      </dgm:t>
    </dgm:pt>
    <dgm:pt modelId="{CCF3AAA2-6D94-444D-8883-1A605FEC23E4}" type="parTrans" cxnId="{A3F0148F-EE66-4F5F-8DD9-2D9392BD6B97}">
      <dgm:prSet/>
      <dgm:spPr/>
      <dgm:t>
        <a:bodyPr/>
        <a:lstStyle/>
        <a:p>
          <a:endParaRPr lang="en-US"/>
        </a:p>
      </dgm:t>
    </dgm:pt>
    <dgm:pt modelId="{976EE4FB-D423-4BEE-9CB0-D2CBD0266804}" type="sibTrans" cxnId="{A3F0148F-EE66-4F5F-8DD9-2D9392BD6B97}">
      <dgm:prSet/>
      <dgm:spPr/>
      <dgm:t>
        <a:bodyPr/>
        <a:lstStyle/>
        <a:p>
          <a:endParaRPr lang="en-US"/>
        </a:p>
      </dgm:t>
    </dgm:pt>
    <dgm:pt modelId="{F33F6233-84A1-4300-886D-0AE00FF7E50E}">
      <dgm:prSet/>
      <dgm:spPr/>
      <dgm:t>
        <a:bodyPr/>
        <a:lstStyle/>
        <a:p>
          <a:r>
            <a:rPr lang="en-US" b="1" dirty="0"/>
            <a:t>Confidentiality</a:t>
          </a:r>
          <a:r>
            <a:rPr lang="en-US" dirty="0"/>
            <a:t> –    Unreadability of data by unauthorized parties</a:t>
          </a:r>
        </a:p>
      </dgm:t>
    </dgm:pt>
    <dgm:pt modelId="{A473EAED-25F3-4338-AD78-2D831E347AAD}" type="parTrans" cxnId="{1F0264CF-FD78-4224-82C1-5710D5C8584B}">
      <dgm:prSet/>
      <dgm:spPr/>
      <dgm:t>
        <a:bodyPr/>
        <a:lstStyle/>
        <a:p>
          <a:endParaRPr lang="en-US"/>
        </a:p>
      </dgm:t>
    </dgm:pt>
    <dgm:pt modelId="{3760CE41-69DA-4BAB-AAC5-8A009B247714}" type="sibTrans" cxnId="{1F0264CF-FD78-4224-82C1-5710D5C8584B}">
      <dgm:prSet/>
      <dgm:spPr/>
      <dgm:t>
        <a:bodyPr/>
        <a:lstStyle/>
        <a:p>
          <a:endParaRPr lang="en-US"/>
        </a:p>
      </dgm:t>
    </dgm:pt>
    <dgm:pt modelId="{7F91FA3D-232C-4861-AABC-3CDDF938AC2C}">
      <dgm:prSet/>
      <dgm:spPr/>
      <dgm:t>
        <a:bodyPr/>
        <a:lstStyle/>
        <a:p>
          <a:r>
            <a:rPr lang="en-US" b="1" dirty="0"/>
            <a:t>(Data Origin) Authentication </a:t>
          </a:r>
          <a:r>
            <a:rPr lang="en-US" dirty="0"/>
            <a:t>– </a:t>
          </a:r>
          <a:r>
            <a:rPr lang="en-US" dirty="0" err="1"/>
            <a:t>Unwritability</a:t>
          </a:r>
          <a:r>
            <a:rPr lang="en-US" dirty="0"/>
            <a:t> of data by unauthorized parties</a:t>
          </a:r>
        </a:p>
      </dgm:t>
    </dgm:pt>
    <dgm:pt modelId="{23E91434-97A5-43AE-8AA0-4BF4017290C7}" type="parTrans" cxnId="{17A3B8D2-E696-4FDB-B11E-F1C234B5DFDB}">
      <dgm:prSet/>
      <dgm:spPr/>
      <dgm:t>
        <a:bodyPr/>
        <a:lstStyle/>
        <a:p>
          <a:endParaRPr lang="en-US"/>
        </a:p>
      </dgm:t>
    </dgm:pt>
    <dgm:pt modelId="{7D73E36A-C973-4691-BC26-F9ABC5625F4D}" type="sibTrans" cxnId="{17A3B8D2-E696-4FDB-B11E-F1C234B5DFDB}">
      <dgm:prSet/>
      <dgm:spPr/>
      <dgm:t>
        <a:bodyPr/>
        <a:lstStyle/>
        <a:p>
          <a:endParaRPr lang="en-US"/>
        </a:p>
      </dgm:t>
    </dgm:pt>
    <dgm:pt modelId="{56897AD7-9646-4E24-A14E-780EF63BA5EE}" type="pres">
      <dgm:prSet presAssocID="{ACC03797-069D-407B-AB03-D2F4453506DB}" presName="root" presStyleCnt="0">
        <dgm:presLayoutVars>
          <dgm:dir/>
          <dgm:resizeHandles val="exact"/>
        </dgm:presLayoutVars>
      </dgm:prSet>
      <dgm:spPr/>
    </dgm:pt>
    <dgm:pt modelId="{7A68BA09-BBC1-4806-90FA-13A4D45BA7F7}" type="pres">
      <dgm:prSet presAssocID="{D06A6878-3E0D-473E-B000-D8C2FA04EA95}" presName="compNode" presStyleCnt="0"/>
      <dgm:spPr/>
    </dgm:pt>
    <dgm:pt modelId="{B342F844-DF36-4488-BE99-D763CC7AB572}" type="pres">
      <dgm:prSet presAssocID="{D06A6878-3E0D-473E-B000-D8C2FA04EA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242C276-791E-4F7D-B5DC-5CADB503D8EA}" type="pres">
      <dgm:prSet presAssocID="{D06A6878-3E0D-473E-B000-D8C2FA04EA95}" presName="spaceRect" presStyleCnt="0"/>
      <dgm:spPr/>
    </dgm:pt>
    <dgm:pt modelId="{3014F9C2-D5DB-4AF8-849D-6A647304929F}" type="pres">
      <dgm:prSet presAssocID="{D06A6878-3E0D-473E-B000-D8C2FA04EA95}" presName="textRect" presStyleLbl="revTx" presStyleIdx="0" presStyleCnt="3">
        <dgm:presLayoutVars>
          <dgm:chMax val="1"/>
          <dgm:chPref val="1"/>
        </dgm:presLayoutVars>
      </dgm:prSet>
      <dgm:spPr/>
    </dgm:pt>
    <dgm:pt modelId="{CBC88A23-07F8-4F17-AAF2-8A0E84F6C7A6}" type="pres">
      <dgm:prSet presAssocID="{976EE4FB-D423-4BEE-9CB0-D2CBD0266804}" presName="sibTrans" presStyleCnt="0"/>
      <dgm:spPr/>
    </dgm:pt>
    <dgm:pt modelId="{41C9CC51-FF78-49E2-AD60-CAD052768BD3}" type="pres">
      <dgm:prSet presAssocID="{F33F6233-84A1-4300-886D-0AE00FF7E50E}" presName="compNode" presStyleCnt="0"/>
      <dgm:spPr/>
    </dgm:pt>
    <dgm:pt modelId="{5887B071-BDE3-4C01-865F-4CC982A64F12}" type="pres">
      <dgm:prSet presAssocID="{F33F6233-84A1-4300-886D-0AE00FF7E5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FCFD132-2962-491D-A264-590F5655BEEC}" type="pres">
      <dgm:prSet presAssocID="{F33F6233-84A1-4300-886D-0AE00FF7E50E}" presName="spaceRect" presStyleCnt="0"/>
      <dgm:spPr/>
    </dgm:pt>
    <dgm:pt modelId="{D5133E0F-18C4-4442-BF05-5D5576984C81}" type="pres">
      <dgm:prSet presAssocID="{F33F6233-84A1-4300-886D-0AE00FF7E50E}" presName="textRect" presStyleLbl="revTx" presStyleIdx="1" presStyleCnt="3">
        <dgm:presLayoutVars>
          <dgm:chMax val="1"/>
          <dgm:chPref val="1"/>
        </dgm:presLayoutVars>
      </dgm:prSet>
      <dgm:spPr/>
    </dgm:pt>
    <dgm:pt modelId="{AFB6D11F-1FAA-4152-9CF9-7A3346C01203}" type="pres">
      <dgm:prSet presAssocID="{3760CE41-69DA-4BAB-AAC5-8A009B247714}" presName="sibTrans" presStyleCnt="0"/>
      <dgm:spPr/>
    </dgm:pt>
    <dgm:pt modelId="{786A0E1C-9919-4FCD-A473-A4516C68E81F}" type="pres">
      <dgm:prSet presAssocID="{7F91FA3D-232C-4861-AABC-3CDDF938AC2C}" presName="compNode" presStyleCnt="0"/>
      <dgm:spPr/>
    </dgm:pt>
    <dgm:pt modelId="{FB973162-CFBB-48E7-B2D5-F50252FE3E1A}" type="pres">
      <dgm:prSet presAssocID="{7F91FA3D-232C-4861-AABC-3CDDF938A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9812048-A3A1-482F-8E32-355EC4AE7A4A}" type="pres">
      <dgm:prSet presAssocID="{7F91FA3D-232C-4861-AABC-3CDDF938AC2C}" presName="spaceRect" presStyleCnt="0"/>
      <dgm:spPr/>
    </dgm:pt>
    <dgm:pt modelId="{478AA739-0CA5-43FB-90FE-D33CAE701E79}" type="pres">
      <dgm:prSet presAssocID="{7F91FA3D-232C-4861-AABC-3CDDF938AC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AA9C4D-8277-4057-B68D-11FBDE419816}" type="presOf" srcId="{F33F6233-84A1-4300-886D-0AE00FF7E50E}" destId="{D5133E0F-18C4-4442-BF05-5D5576984C81}" srcOrd="0" destOrd="0" presId="urn:microsoft.com/office/officeart/2018/2/layout/IconLabelList"/>
    <dgm:cxn modelId="{A3F0148F-EE66-4F5F-8DD9-2D9392BD6B97}" srcId="{ACC03797-069D-407B-AB03-D2F4453506DB}" destId="{D06A6878-3E0D-473E-B000-D8C2FA04EA95}" srcOrd="0" destOrd="0" parTransId="{CCF3AAA2-6D94-444D-8883-1A605FEC23E4}" sibTransId="{976EE4FB-D423-4BEE-9CB0-D2CBD0266804}"/>
    <dgm:cxn modelId="{E84259B9-3B47-46B3-823A-EECBC7DCAAAD}" type="presOf" srcId="{ACC03797-069D-407B-AB03-D2F4453506DB}" destId="{56897AD7-9646-4E24-A14E-780EF63BA5EE}" srcOrd="0" destOrd="0" presId="urn:microsoft.com/office/officeart/2018/2/layout/IconLabelList"/>
    <dgm:cxn modelId="{645A1DC7-7587-46FE-937D-18268982FD27}" type="presOf" srcId="{7F91FA3D-232C-4861-AABC-3CDDF938AC2C}" destId="{478AA739-0CA5-43FB-90FE-D33CAE701E79}" srcOrd="0" destOrd="0" presId="urn:microsoft.com/office/officeart/2018/2/layout/IconLabelList"/>
    <dgm:cxn modelId="{1F0264CF-FD78-4224-82C1-5710D5C8584B}" srcId="{ACC03797-069D-407B-AB03-D2F4453506DB}" destId="{F33F6233-84A1-4300-886D-0AE00FF7E50E}" srcOrd="1" destOrd="0" parTransId="{A473EAED-25F3-4338-AD78-2D831E347AAD}" sibTransId="{3760CE41-69DA-4BAB-AAC5-8A009B247714}"/>
    <dgm:cxn modelId="{92F08ACF-FC60-438F-A0D3-95F97523E6C0}" type="presOf" srcId="{D06A6878-3E0D-473E-B000-D8C2FA04EA95}" destId="{3014F9C2-D5DB-4AF8-849D-6A647304929F}" srcOrd="0" destOrd="0" presId="urn:microsoft.com/office/officeart/2018/2/layout/IconLabelList"/>
    <dgm:cxn modelId="{17A3B8D2-E696-4FDB-B11E-F1C234B5DFDB}" srcId="{ACC03797-069D-407B-AB03-D2F4453506DB}" destId="{7F91FA3D-232C-4861-AABC-3CDDF938AC2C}" srcOrd="2" destOrd="0" parTransId="{23E91434-97A5-43AE-8AA0-4BF4017290C7}" sibTransId="{7D73E36A-C973-4691-BC26-F9ABC5625F4D}"/>
    <dgm:cxn modelId="{42F27853-6764-456E-B17A-283C63558CC0}" type="presParOf" srcId="{56897AD7-9646-4E24-A14E-780EF63BA5EE}" destId="{7A68BA09-BBC1-4806-90FA-13A4D45BA7F7}" srcOrd="0" destOrd="0" presId="urn:microsoft.com/office/officeart/2018/2/layout/IconLabelList"/>
    <dgm:cxn modelId="{8E2BD32A-86F4-45C1-9A04-918814431827}" type="presParOf" srcId="{7A68BA09-BBC1-4806-90FA-13A4D45BA7F7}" destId="{B342F844-DF36-4488-BE99-D763CC7AB572}" srcOrd="0" destOrd="0" presId="urn:microsoft.com/office/officeart/2018/2/layout/IconLabelList"/>
    <dgm:cxn modelId="{B46D8D74-255C-455C-BCD2-7E85C5658233}" type="presParOf" srcId="{7A68BA09-BBC1-4806-90FA-13A4D45BA7F7}" destId="{D242C276-791E-4F7D-B5DC-5CADB503D8EA}" srcOrd="1" destOrd="0" presId="urn:microsoft.com/office/officeart/2018/2/layout/IconLabelList"/>
    <dgm:cxn modelId="{80A3CEB0-5F4A-4DF6-8A48-87A261070BE1}" type="presParOf" srcId="{7A68BA09-BBC1-4806-90FA-13A4D45BA7F7}" destId="{3014F9C2-D5DB-4AF8-849D-6A647304929F}" srcOrd="2" destOrd="0" presId="urn:microsoft.com/office/officeart/2018/2/layout/IconLabelList"/>
    <dgm:cxn modelId="{A4B9DFA2-F135-4342-B557-61E71A977C20}" type="presParOf" srcId="{56897AD7-9646-4E24-A14E-780EF63BA5EE}" destId="{CBC88A23-07F8-4F17-AAF2-8A0E84F6C7A6}" srcOrd="1" destOrd="0" presId="urn:microsoft.com/office/officeart/2018/2/layout/IconLabelList"/>
    <dgm:cxn modelId="{861FC15E-2170-460B-AF30-4EC882009E3B}" type="presParOf" srcId="{56897AD7-9646-4E24-A14E-780EF63BA5EE}" destId="{41C9CC51-FF78-49E2-AD60-CAD052768BD3}" srcOrd="2" destOrd="0" presId="urn:microsoft.com/office/officeart/2018/2/layout/IconLabelList"/>
    <dgm:cxn modelId="{4363E244-80BA-458B-87A6-A74992E5730B}" type="presParOf" srcId="{41C9CC51-FF78-49E2-AD60-CAD052768BD3}" destId="{5887B071-BDE3-4C01-865F-4CC982A64F12}" srcOrd="0" destOrd="0" presId="urn:microsoft.com/office/officeart/2018/2/layout/IconLabelList"/>
    <dgm:cxn modelId="{A98B0EDD-4429-4EE5-A152-01C70C8400B7}" type="presParOf" srcId="{41C9CC51-FF78-49E2-AD60-CAD052768BD3}" destId="{6FCFD132-2962-491D-A264-590F5655BEEC}" srcOrd="1" destOrd="0" presId="urn:microsoft.com/office/officeart/2018/2/layout/IconLabelList"/>
    <dgm:cxn modelId="{70838D94-EE88-408D-B2FA-AB176794FDA3}" type="presParOf" srcId="{41C9CC51-FF78-49E2-AD60-CAD052768BD3}" destId="{D5133E0F-18C4-4442-BF05-5D5576984C81}" srcOrd="2" destOrd="0" presId="urn:microsoft.com/office/officeart/2018/2/layout/IconLabelList"/>
    <dgm:cxn modelId="{656E5767-102B-49AF-9260-340BEEFE572B}" type="presParOf" srcId="{56897AD7-9646-4E24-A14E-780EF63BA5EE}" destId="{AFB6D11F-1FAA-4152-9CF9-7A3346C01203}" srcOrd="3" destOrd="0" presId="urn:microsoft.com/office/officeart/2018/2/layout/IconLabelList"/>
    <dgm:cxn modelId="{DD004162-79EC-4EE0-89DA-5F04D592C660}" type="presParOf" srcId="{56897AD7-9646-4E24-A14E-780EF63BA5EE}" destId="{786A0E1C-9919-4FCD-A473-A4516C68E81F}" srcOrd="4" destOrd="0" presId="urn:microsoft.com/office/officeart/2018/2/layout/IconLabelList"/>
    <dgm:cxn modelId="{864B1431-4B3C-44C4-97FB-0C60F89F3DC3}" type="presParOf" srcId="{786A0E1C-9919-4FCD-A473-A4516C68E81F}" destId="{FB973162-CFBB-48E7-B2D5-F50252FE3E1A}" srcOrd="0" destOrd="0" presId="urn:microsoft.com/office/officeart/2018/2/layout/IconLabelList"/>
    <dgm:cxn modelId="{D3E853A5-8D91-40F3-BCA8-618092C061B3}" type="presParOf" srcId="{786A0E1C-9919-4FCD-A473-A4516C68E81F}" destId="{19812048-A3A1-482F-8E32-355EC4AE7A4A}" srcOrd="1" destOrd="0" presId="urn:microsoft.com/office/officeart/2018/2/layout/IconLabelList"/>
    <dgm:cxn modelId="{96CD0E33-3524-4B17-8A1B-667A1316EF3B}" type="presParOf" srcId="{786A0E1C-9919-4FCD-A473-A4516C68E81F}" destId="{478AA739-0CA5-43FB-90FE-D33CAE701E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68F8E629-CD23-4E29-9771-EDCE81CF3B8E}" type="presOf" srcId="{529BC698-534A-42B0-A25F-B1CF9B2DE505}" destId="{56E0F972-65A5-4C75-9B0A-DE55ED6EE3CE}" srcOrd="1" destOrd="0" presId="urn:microsoft.com/office/officeart/2016/7/layout/VerticalDownArrowProcess"/>
    <dgm:cxn modelId="{71A89432-CB46-4FDA-900C-77A75665D06C}" type="presOf" srcId="{A039EF7B-DA09-4ED4-9749-369584B1A039}" destId="{A4784503-6A3F-451B-85B0-F818151D54AA}" srcOrd="0" destOrd="0" presId="urn:microsoft.com/office/officeart/2016/7/layout/VerticalDownArrowProcess"/>
    <dgm:cxn modelId="{6CE6D339-7071-4A8A-981B-B385D834800F}" type="presOf" srcId="{83B97578-31CA-4F0A-9AAC-9437E7D367C2}" destId="{495F866C-68C8-44D9-B929-0CB3BA837840}" srcOrd="0" destOrd="0" presId="urn:microsoft.com/office/officeart/2016/7/layout/VerticalDownArrowProcess"/>
    <dgm:cxn modelId="{7AD06F46-2B5D-4477-B14C-1F2832787524}" type="presOf" srcId="{529BC698-534A-42B0-A25F-B1CF9B2DE505}" destId="{C9A187A3-1A81-43EB-B935-2033DC46FDFA}" srcOrd="0" destOrd="0" presId="urn:microsoft.com/office/officeart/2016/7/layout/VerticalDownArrowProcess"/>
    <dgm:cxn modelId="{977A604D-E67B-4A10-B508-234C78CC5815}" type="presOf" srcId="{D46370BF-FC74-499A-89ED-5080257AD2C0}" destId="{C39F4FA7-3A14-4950-8A4F-B40C43ECB182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9FED3072-26E9-41CC-9F2E-064B553558CF}" type="presOf" srcId="{AF50FEA9-F3DC-4537-A913-247FCBB49E23}" destId="{A8C4E938-BA90-446C-9F37-F4A588C25B21}" srcOrd="0" destOrd="0" presId="urn:microsoft.com/office/officeart/2016/7/layout/VerticalDownArrowProcess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FA069B96-50A8-4167-99D5-D02426DC3EAB}" type="presOf" srcId="{B84068E1-0CEA-4E83-9545-43D481293F1E}" destId="{F7FD58FB-9F6C-4FDD-9B17-783109CEAEB4}" srcOrd="0" destOrd="0" presId="urn:microsoft.com/office/officeart/2016/7/layout/VerticalDownArrowProcess"/>
    <dgm:cxn modelId="{D92C5AA7-D8F3-42F1-9A40-5E7EAC66A784}" type="presOf" srcId="{55E30E1E-885E-4373-A7FF-12FC667DD52F}" destId="{6BD86733-9048-4501-ACCB-334F6F1344FF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ED356DE9-3F9D-464D-A214-CD6305BCEF78}" type="presOf" srcId="{AF50FEA9-F3DC-4537-A913-247FCBB49E23}" destId="{E847D499-69FA-4132-9320-9B9E7F1E6099}" srcOrd="1" destOrd="0" presId="urn:microsoft.com/office/officeart/2016/7/layout/VerticalDownArrowProcess"/>
    <dgm:cxn modelId="{2A9FFEB0-77EC-464C-AAF5-D9A1ACE76961}" type="presParOf" srcId="{F7FD58FB-9F6C-4FDD-9B17-783109CEAEB4}" destId="{4C8B5464-C48E-41EA-A4C2-2E222DE54004}" srcOrd="0" destOrd="0" presId="urn:microsoft.com/office/officeart/2016/7/layout/VerticalDownArrowProcess"/>
    <dgm:cxn modelId="{587D66C4-4D81-44D1-9CA1-5C62C3C603D6}" type="presParOf" srcId="{4C8B5464-C48E-41EA-A4C2-2E222DE54004}" destId="{6BD86733-9048-4501-ACCB-334F6F1344FF}" srcOrd="0" destOrd="0" presId="urn:microsoft.com/office/officeart/2016/7/layout/VerticalDownArrowProcess"/>
    <dgm:cxn modelId="{DAD4D7BF-0B28-4BFB-A7AF-49A5C5AD7625}" type="presParOf" srcId="{4C8B5464-C48E-41EA-A4C2-2E222DE54004}" destId="{A4784503-6A3F-451B-85B0-F818151D54AA}" srcOrd="1" destOrd="0" presId="urn:microsoft.com/office/officeart/2016/7/layout/VerticalDownArrowProcess"/>
    <dgm:cxn modelId="{74CE01AC-F68F-4C2F-A835-43BAAAB04181}" type="presParOf" srcId="{F7FD58FB-9F6C-4FDD-9B17-783109CEAEB4}" destId="{9F9C13BD-F0A2-4939-9C82-C734C928B38C}" srcOrd="1" destOrd="0" presId="urn:microsoft.com/office/officeart/2016/7/layout/VerticalDownArrowProcess"/>
    <dgm:cxn modelId="{C8D68516-7246-46D3-985B-724ECF997E0F}" type="presParOf" srcId="{F7FD58FB-9F6C-4FDD-9B17-783109CEAEB4}" destId="{C7184B6A-89D7-416C-97D7-F5B4EE8BBB85}" srcOrd="2" destOrd="0" presId="urn:microsoft.com/office/officeart/2016/7/layout/VerticalDownArrowProcess"/>
    <dgm:cxn modelId="{3D83DBED-64AA-4139-8F00-2C29F896072F}" type="presParOf" srcId="{C7184B6A-89D7-416C-97D7-F5B4EE8BBB85}" destId="{C9A187A3-1A81-43EB-B935-2033DC46FDFA}" srcOrd="0" destOrd="0" presId="urn:microsoft.com/office/officeart/2016/7/layout/VerticalDownArrowProcess"/>
    <dgm:cxn modelId="{D9585366-ABFA-410C-AB1B-706D17FB43FB}" type="presParOf" srcId="{C7184B6A-89D7-416C-97D7-F5B4EE8BBB85}" destId="{56E0F972-65A5-4C75-9B0A-DE55ED6EE3CE}" srcOrd="1" destOrd="0" presId="urn:microsoft.com/office/officeart/2016/7/layout/VerticalDownArrowProcess"/>
    <dgm:cxn modelId="{A0F8E187-EE06-403C-AA21-F25577A46321}" type="presParOf" srcId="{C7184B6A-89D7-416C-97D7-F5B4EE8BBB85}" destId="{495F866C-68C8-44D9-B929-0CB3BA837840}" srcOrd="2" destOrd="0" presId="urn:microsoft.com/office/officeart/2016/7/layout/VerticalDownArrowProcess"/>
    <dgm:cxn modelId="{83EA1321-7B4F-41C8-AAB1-F1D87276B383}" type="presParOf" srcId="{F7FD58FB-9F6C-4FDD-9B17-783109CEAEB4}" destId="{0E2E3816-6419-4F1D-989A-B79BCE4CB1D9}" srcOrd="3" destOrd="0" presId="urn:microsoft.com/office/officeart/2016/7/layout/VerticalDownArrowProcess"/>
    <dgm:cxn modelId="{127A3857-7490-4D4B-85F0-F4D1AFA99A11}" type="presParOf" srcId="{F7FD58FB-9F6C-4FDD-9B17-783109CEAEB4}" destId="{0BF62CFC-27DB-44CE-A83E-2DF49D1785B9}" srcOrd="4" destOrd="0" presId="urn:microsoft.com/office/officeart/2016/7/layout/VerticalDownArrowProcess"/>
    <dgm:cxn modelId="{B7260B81-8BE5-4C51-9729-00F9C0C75EDE}" type="presParOf" srcId="{0BF62CFC-27DB-44CE-A83E-2DF49D1785B9}" destId="{A8C4E938-BA90-446C-9F37-F4A588C25B21}" srcOrd="0" destOrd="0" presId="urn:microsoft.com/office/officeart/2016/7/layout/VerticalDownArrowProcess"/>
    <dgm:cxn modelId="{CBEF6D3B-9D62-40E6-965E-20BC44867257}" type="presParOf" srcId="{0BF62CFC-27DB-44CE-A83E-2DF49D1785B9}" destId="{E847D499-69FA-4132-9320-9B9E7F1E6099}" srcOrd="1" destOrd="0" presId="urn:microsoft.com/office/officeart/2016/7/layout/VerticalDownArrowProcess"/>
    <dgm:cxn modelId="{F70AC1FB-9827-4FA3-9597-7756264F1329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6FB3C-5ADF-4F24-B8EF-D1C92218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3E069-1C93-423E-A711-99CCDE51694B}">
      <dgm:prSet/>
      <dgm:spPr/>
      <dgm:t>
        <a:bodyPr/>
        <a:lstStyle/>
        <a:p>
          <a:r>
            <a:rPr lang="en-US"/>
            <a:t>Certificate chains MUST have a ROOT</a:t>
          </a:r>
        </a:p>
      </dgm:t>
    </dgm:pt>
    <dgm:pt modelId="{F47714DD-EFEF-444C-B781-E9E1A24808B2}" type="parTrans" cxnId="{48072188-405A-4DA2-BD30-EB546DC10D32}">
      <dgm:prSet/>
      <dgm:spPr/>
      <dgm:t>
        <a:bodyPr/>
        <a:lstStyle/>
        <a:p>
          <a:endParaRPr lang="en-US"/>
        </a:p>
      </dgm:t>
    </dgm:pt>
    <dgm:pt modelId="{73E6FCC5-FFE8-4E1D-8FDC-73203E241514}" type="sibTrans" cxnId="{48072188-405A-4DA2-BD30-EB546DC10D32}">
      <dgm:prSet/>
      <dgm:spPr/>
      <dgm:t>
        <a:bodyPr/>
        <a:lstStyle/>
        <a:p>
          <a:endParaRPr lang="en-US"/>
        </a:p>
      </dgm:t>
    </dgm:pt>
    <dgm:pt modelId="{97D50617-4423-432F-A660-977F38148170}">
      <dgm:prSet/>
      <dgm:spPr/>
      <dgm:t>
        <a:bodyPr/>
        <a:lstStyle/>
        <a:p>
          <a:r>
            <a:rPr lang="en-US"/>
            <a:t>A Root Certificate is SELF SIGNED</a:t>
          </a:r>
        </a:p>
      </dgm:t>
    </dgm:pt>
    <dgm:pt modelId="{CE99A2C4-30C5-4E1A-B67B-DEB5DC5500CC}" type="parTrans" cxnId="{B005CDA9-24E8-40CF-8F4F-540DA73BD060}">
      <dgm:prSet/>
      <dgm:spPr/>
      <dgm:t>
        <a:bodyPr/>
        <a:lstStyle/>
        <a:p>
          <a:endParaRPr lang="en-US"/>
        </a:p>
      </dgm:t>
    </dgm:pt>
    <dgm:pt modelId="{BD3816E5-76CA-40A6-8C75-1EC2C6520DA4}" type="sibTrans" cxnId="{B005CDA9-24E8-40CF-8F4F-540DA73BD060}">
      <dgm:prSet/>
      <dgm:spPr/>
      <dgm:t>
        <a:bodyPr/>
        <a:lstStyle/>
        <a:p>
          <a:endParaRPr lang="en-US"/>
        </a:p>
      </dgm:t>
    </dgm:pt>
    <dgm:pt modelId="{F0004FFC-A1A1-415D-A084-C0216E25CA80}">
      <dgm:prSet/>
      <dgm:spPr/>
      <dgm:t>
        <a:bodyPr/>
        <a:lstStyle/>
        <a:p>
          <a:r>
            <a:rPr lang="en-US"/>
            <a:t>Browsers trust a set of root certificates AXIOMATICALLY</a:t>
          </a:r>
        </a:p>
      </dgm:t>
    </dgm:pt>
    <dgm:pt modelId="{CB7D8DF9-3D60-4557-99BC-BD5124B6CCF5}" type="parTrans" cxnId="{1A481910-60F3-467D-A875-A437330CCD1F}">
      <dgm:prSet/>
      <dgm:spPr/>
      <dgm:t>
        <a:bodyPr/>
        <a:lstStyle/>
        <a:p>
          <a:endParaRPr lang="en-US"/>
        </a:p>
      </dgm:t>
    </dgm:pt>
    <dgm:pt modelId="{DC1A0B76-E1B1-49A2-889C-01AF8FF76010}" type="sibTrans" cxnId="{1A481910-60F3-467D-A875-A437330CCD1F}">
      <dgm:prSet/>
      <dgm:spPr/>
      <dgm:t>
        <a:bodyPr/>
        <a:lstStyle/>
        <a:p>
          <a:endParaRPr lang="en-US"/>
        </a:p>
      </dgm:t>
    </dgm:pt>
    <dgm:pt modelId="{EBF1E91A-E69C-4C61-8A2E-47601DBC72EB}">
      <dgm:prSet/>
      <dgm:spPr/>
      <dgm:t>
        <a:bodyPr/>
        <a:lstStyle/>
        <a:p>
          <a:r>
            <a:rPr lang="en-US"/>
            <a:t>Certificate chains must have a trust chain to one of these roots.</a:t>
          </a:r>
        </a:p>
      </dgm:t>
    </dgm:pt>
    <dgm:pt modelId="{83C4E2EE-816D-4643-8584-F86CB83EFE3A}" type="parTrans" cxnId="{87A1A1AB-DE64-42F0-9438-EFA30F09435B}">
      <dgm:prSet/>
      <dgm:spPr/>
      <dgm:t>
        <a:bodyPr/>
        <a:lstStyle/>
        <a:p>
          <a:endParaRPr lang="en-US"/>
        </a:p>
      </dgm:t>
    </dgm:pt>
    <dgm:pt modelId="{FD537A3C-74A8-4808-B6D7-53516BECD41A}" type="sibTrans" cxnId="{87A1A1AB-DE64-42F0-9438-EFA30F09435B}">
      <dgm:prSet/>
      <dgm:spPr/>
      <dgm:t>
        <a:bodyPr/>
        <a:lstStyle/>
        <a:p>
          <a:endParaRPr lang="en-US"/>
        </a:p>
      </dgm:t>
    </dgm:pt>
    <dgm:pt modelId="{F3F88018-8700-450A-B9DE-CBB869CC1CEB}" type="pres">
      <dgm:prSet presAssocID="{5936FB3C-5ADF-4F24-B8EF-D1C92218E5BD}" presName="outerComposite" presStyleCnt="0">
        <dgm:presLayoutVars>
          <dgm:chMax val="5"/>
          <dgm:dir/>
          <dgm:resizeHandles val="exact"/>
        </dgm:presLayoutVars>
      </dgm:prSet>
      <dgm:spPr/>
    </dgm:pt>
    <dgm:pt modelId="{B04766CD-EE09-4042-A638-B71288F3A39F}" type="pres">
      <dgm:prSet presAssocID="{5936FB3C-5ADF-4F24-B8EF-D1C92218E5BD}" presName="dummyMaxCanvas" presStyleCnt="0">
        <dgm:presLayoutVars/>
      </dgm:prSet>
      <dgm:spPr/>
    </dgm:pt>
    <dgm:pt modelId="{42B2BA7E-AF01-4B59-B529-BB6C66C02929}" type="pres">
      <dgm:prSet presAssocID="{5936FB3C-5ADF-4F24-B8EF-D1C92218E5BD}" presName="FourNodes_1" presStyleLbl="node1" presStyleIdx="0" presStyleCnt="4">
        <dgm:presLayoutVars>
          <dgm:bulletEnabled val="1"/>
        </dgm:presLayoutVars>
      </dgm:prSet>
      <dgm:spPr/>
    </dgm:pt>
    <dgm:pt modelId="{662162EE-609F-4CEB-A013-238BFD5004E6}" type="pres">
      <dgm:prSet presAssocID="{5936FB3C-5ADF-4F24-B8EF-D1C92218E5BD}" presName="FourNodes_2" presStyleLbl="node1" presStyleIdx="1" presStyleCnt="4">
        <dgm:presLayoutVars>
          <dgm:bulletEnabled val="1"/>
        </dgm:presLayoutVars>
      </dgm:prSet>
      <dgm:spPr/>
    </dgm:pt>
    <dgm:pt modelId="{4FA04C67-C6E8-456E-95E2-FA8C3FEB4AAE}" type="pres">
      <dgm:prSet presAssocID="{5936FB3C-5ADF-4F24-B8EF-D1C92218E5BD}" presName="FourNodes_3" presStyleLbl="node1" presStyleIdx="2" presStyleCnt="4">
        <dgm:presLayoutVars>
          <dgm:bulletEnabled val="1"/>
        </dgm:presLayoutVars>
      </dgm:prSet>
      <dgm:spPr/>
    </dgm:pt>
    <dgm:pt modelId="{9C0DC200-FD54-425F-AA15-62AAB0C0238B}" type="pres">
      <dgm:prSet presAssocID="{5936FB3C-5ADF-4F24-B8EF-D1C92218E5BD}" presName="FourNodes_4" presStyleLbl="node1" presStyleIdx="3" presStyleCnt="4">
        <dgm:presLayoutVars>
          <dgm:bulletEnabled val="1"/>
        </dgm:presLayoutVars>
      </dgm:prSet>
      <dgm:spPr/>
    </dgm:pt>
    <dgm:pt modelId="{619DE760-0524-456C-B32A-B501BCD2BC33}" type="pres">
      <dgm:prSet presAssocID="{5936FB3C-5ADF-4F24-B8EF-D1C92218E5BD}" presName="FourConn_1-2" presStyleLbl="fgAccFollowNode1" presStyleIdx="0" presStyleCnt="3">
        <dgm:presLayoutVars>
          <dgm:bulletEnabled val="1"/>
        </dgm:presLayoutVars>
      </dgm:prSet>
      <dgm:spPr/>
    </dgm:pt>
    <dgm:pt modelId="{959B5829-6B54-43E7-BFC0-9D96D175F1D8}" type="pres">
      <dgm:prSet presAssocID="{5936FB3C-5ADF-4F24-B8EF-D1C92218E5BD}" presName="FourConn_2-3" presStyleLbl="fgAccFollowNode1" presStyleIdx="1" presStyleCnt="3">
        <dgm:presLayoutVars>
          <dgm:bulletEnabled val="1"/>
        </dgm:presLayoutVars>
      </dgm:prSet>
      <dgm:spPr/>
    </dgm:pt>
    <dgm:pt modelId="{549A946A-3727-4325-80D1-D901625F6237}" type="pres">
      <dgm:prSet presAssocID="{5936FB3C-5ADF-4F24-B8EF-D1C92218E5BD}" presName="FourConn_3-4" presStyleLbl="fgAccFollowNode1" presStyleIdx="2" presStyleCnt="3">
        <dgm:presLayoutVars>
          <dgm:bulletEnabled val="1"/>
        </dgm:presLayoutVars>
      </dgm:prSet>
      <dgm:spPr/>
    </dgm:pt>
    <dgm:pt modelId="{83391A2A-759B-4289-A48D-5EA059243F26}" type="pres">
      <dgm:prSet presAssocID="{5936FB3C-5ADF-4F24-B8EF-D1C92218E5BD}" presName="FourNodes_1_text" presStyleLbl="node1" presStyleIdx="3" presStyleCnt="4">
        <dgm:presLayoutVars>
          <dgm:bulletEnabled val="1"/>
        </dgm:presLayoutVars>
      </dgm:prSet>
      <dgm:spPr/>
    </dgm:pt>
    <dgm:pt modelId="{346F10AC-5636-46AF-90A5-11CF0B194699}" type="pres">
      <dgm:prSet presAssocID="{5936FB3C-5ADF-4F24-B8EF-D1C92218E5BD}" presName="FourNodes_2_text" presStyleLbl="node1" presStyleIdx="3" presStyleCnt="4">
        <dgm:presLayoutVars>
          <dgm:bulletEnabled val="1"/>
        </dgm:presLayoutVars>
      </dgm:prSet>
      <dgm:spPr/>
    </dgm:pt>
    <dgm:pt modelId="{B96C88ED-E6B9-4D66-9546-8D7D63056D14}" type="pres">
      <dgm:prSet presAssocID="{5936FB3C-5ADF-4F24-B8EF-D1C92218E5BD}" presName="FourNodes_3_text" presStyleLbl="node1" presStyleIdx="3" presStyleCnt="4">
        <dgm:presLayoutVars>
          <dgm:bulletEnabled val="1"/>
        </dgm:presLayoutVars>
      </dgm:prSet>
      <dgm:spPr/>
    </dgm:pt>
    <dgm:pt modelId="{2CD799E6-CBE4-4E41-A16D-7A0A878D2FBB}" type="pres">
      <dgm:prSet presAssocID="{5936FB3C-5ADF-4F24-B8EF-D1C92218E5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481910-60F3-467D-A875-A437330CCD1F}" srcId="{5936FB3C-5ADF-4F24-B8EF-D1C92218E5BD}" destId="{F0004FFC-A1A1-415D-A084-C0216E25CA80}" srcOrd="2" destOrd="0" parTransId="{CB7D8DF9-3D60-4557-99BC-BD5124B6CCF5}" sibTransId="{DC1A0B76-E1B1-49A2-889C-01AF8FF76010}"/>
    <dgm:cxn modelId="{4EA48914-BEF8-4A1F-865D-1DDC64F60B42}" type="presOf" srcId="{F0004FFC-A1A1-415D-A084-C0216E25CA80}" destId="{B96C88ED-E6B9-4D66-9546-8D7D63056D14}" srcOrd="1" destOrd="0" presId="urn:microsoft.com/office/officeart/2005/8/layout/vProcess5"/>
    <dgm:cxn modelId="{D0AE2C1E-B8DB-4357-959D-E12F8119CA2E}" type="presOf" srcId="{BD3816E5-76CA-40A6-8C75-1EC2C6520DA4}" destId="{959B5829-6B54-43E7-BFC0-9D96D175F1D8}" srcOrd="0" destOrd="0" presId="urn:microsoft.com/office/officeart/2005/8/layout/vProcess5"/>
    <dgm:cxn modelId="{D8A98A35-8D3D-48E3-A2C1-9C9E69F577CA}" type="presOf" srcId="{DC1A0B76-E1B1-49A2-889C-01AF8FF76010}" destId="{549A946A-3727-4325-80D1-D901625F6237}" srcOrd="0" destOrd="0" presId="urn:microsoft.com/office/officeart/2005/8/layout/vProcess5"/>
    <dgm:cxn modelId="{C1DC785B-720D-431B-899D-610B809EDCD1}" type="presOf" srcId="{5936FB3C-5ADF-4F24-B8EF-D1C92218E5BD}" destId="{F3F88018-8700-450A-B9DE-CBB869CC1CEB}" srcOrd="0" destOrd="0" presId="urn:microsoft.com/office/officeart/2005/8/layout/vProcess5"/>
    <dgm:cxn modelId="{4F78FF5D-7B4B-4E75-AB67-B92255323A40}" type="presOf" srcId="{97D50617-4423-432F-A660-977F38148170}" destId="{662162EE-609F-4CEB-A013-238BFD5004E6}" srcOrd="0" destOrd="0" presId="urn:microsoft.com/office/officeart/2005/8/layout/vProcess5"/>
    <dgm:cxn modelId="{B5B5DC6B-33E0-4B7F-8293-EE1B3485960B}" type="presOf" srcId="{EBF1E91A-E69C-4C61-8A2E-47601DBC72EB}" destId="{2CD799E6-CBE4-4E41-A16D-7A0A878D2FBB}" srcOrd="1" destOrd="0" presId="urn:microsoft.com/office/officeart/2005/8/layout/vProcess5"/>
    <dgm:cxn modelId="{8D996370-A851-466E-9FC0-34CC3348DDE6}" type="presOf" srcId="{EBF1E91A-E69C-4C61-8A2E-47601DBC72EB}" destId="{9C0DC200-FD54-425F-AA15-62AAB0C0238B}" srcOrd="0" destOrd="0" presId="urn:microsoft.com/office/officeart/2005/8/layout/vProcess5"/>
    <dgm:cxn modelId="{48072188-405A-4DA2-BD30-EB546DC10D32}" srcId="{5936FB3C-5ADF-4F24-B8EF-D1C92218E5BD}" destId="{5833E069-1C93-423E-A711-99CCDE51694B}" srcOrd="0" destOrd="0" parTransId="{F47714DD-EFEF-444C-B781-E9E1A24808B2}" sibTransId="{73E6FCC5-FFE8-4E1D-8FDC-73203E241514}"/>
    <dgm:cxn modelId="{8865C88A-33F7-467C-8182-CCFD0B5CD284}" type="presOf" srcId="{F0004FFC-A1A1-415D-A084-C0216E25CA80}" destId="{4FA04C67-C6E8-456E-95E2-FA8C3FEB4AAE}" srcOrd="0" destOrd="0" presId="urn:microsoft.com/office/officeart/2005/8/layout/vProcess5"/>
    <dgm:cxn modelId="{50A20EA7-21A6-4887-B7B9-BED7138CA8A8}" type="presOf" srcId="{97D50617-4423-432F-A660-977F38148170}" destId="{346F10AC-5636-46AF-90A5-11CF0B194699}" srcOrd="1" destOrd="0" presId="urn:microsoft.com/office/officeart/2005/8/layout/vProcess5"/>
    <dgm:cxn modelId="{B005CDA9-24E8-40CF-8F4F-540DA73BD060}" srcId="{5936FB3C-5ADF-4F24-B8EF-D1C92218E5BD}" destId="{97D50617-4423-432F-A660-977F38148170}" srcOrd="1" destOrd="0" parTransId="{CE99A2C4-30C5-4E1A-B67B-DEB5DC5500CC}" sibTransId="{BD3816E5-76CA-40A6-8C75-1EC2C6520DA4}"/>
    <dgm:cxn modelId="{87A1A1AB-DE64-42F0-9438-EFA30F09435B}" srcId="{5936FB3C-5ADF-4F24-B8EF-D1C92218E5BD}" destId="{EBF1E91A-E69C-4C61-8A2E-47601DBC72EB}" srcOrd="3" destOrd="0" parTransId="{83C4E2EE-816D-4643-8584-F86CB83EFE3A}" sibTransId="{FD537A3C-74A8-4808-B6D7-53516BECD41A}"/>
    <dgm:cxn modelId="{750710B1-B796-49B6-9FC9-A38C3DAC5867}" type="presOf" srcId="{5833E069-1C93-423E-A711-99CCDE51694B}" destId="{42B2BA7E-AF01-4B59-B529-BB6C66C02929}" srcOrd="0" destOrd="0" presId="urn:microsoft.com/office/officeart/2005/8/layout/vProcess5"/>
    <dgm:cxn modelId="{9DD613CA-33CF-420C-9C36-C8D1FB555613}" type="presOf" srcId="{5833E069-1C93-423E-A711-99CCDE51694B}" destId="{83391A2A-759B-4289-A48D-5EA059243F26}" srcOrd="1" destOrd="0" presId="urn:microsoft.com/office/officeart/2005/8/layout/vProcess5"/>
    <dgm:cxn modelId="{C652B1F6-DDC1-4B9C-813D-CA2A3B4C3EEF}" type="presOf" srcId="{73E6FCC5-FFE8-4E1D-8FDC-73203E241514}" destId="{619DE760-0524-456C-B32A-B501BCD2BC33}" srcOrd="0" destOrd="0" presId="urn:microsoft.com/office/officeart/2005/8/layout/vProcess5"/>
    <dgm:cxn modelId="{4309CE23-E4A9-4868-9E22-3FC71FA4965C}" type="presParOf" srcId="{F3F88018-8700-450A-B9DE-CBB869CC1CEB}" destId="{B04766CD-EE09-4042-A638-B71288F3A39F}" srcOrd="0" destOrd="0" presId="urn:microsoft.com/office/officeart/2005/8/layout/vProcess5"/>
    <dgm:cxn modelId="{8A26D1B0-3B01-4AD1-9A58-A211A49FB881}" type="presParOf" srcId="{F3F88018-8700-450A-B9DE-CBB869CC1CEB}" destId="{42B2BA7E-AF01-4B59-B529-BB6C66C02929}" srcOrd="1" destOrd="0" presId="urn:microsoft.com/office/officeart/2005/8/layout/vProcess5"/>
    <dgm:cxn modelId="{6601CADC-3539-418A-8FA9-1242963C1A32}" type="presParOf" srcId="{F3F88018-8700-450A-B9DE-CBB869CC1CEB}" destId="{662162EE-609F-4CEB-A013-238BFD5004E6}" srcOrd="2" destOrd="0" presId="urn:microsoft.com/office/officeart/2005/8/layout/vProcess5"/>
    <dgm:cxn modelId="{F53C16EB-B531-402A-AE3C-3438CDC5EAAC}" type="presParOf" srcId="{F3F88018-8700-450A-B9DE-CBB869CC1CEB}" destId="{4FA04C67-C6E8-456E-95E2-FA8C3FEB4AAE}" srcOrd="3" destOrd="0" presId="urn:microsoft.com/office/officeart/2005/8/layout/vProcess5"/>
    <dgm:cxn modelId="{C0623836-17B1-4458-AD92-1C5C1270EC87}" type="presParOf" srcId="{F3F88018-8700-450A-B9DE-CBB869CC1CEB}" destId="{9C0DC200-FD54-425F-AA15-62AAB0C0238B}" srcOrd="4" destOrd="0" presId="urn:microsoft.com/office/officeart/2005/8/layout/vProcess5"/>
    <dgm:cxn modelId="{0D6DE97A-5F55-46E9-B0F6-E173FB0C5DAB}" type="presParOf" srcId="{F3F88018-8700-450A-B9DE-CBB869CC1CEB}" destId="{619DE760-0524-456C-B32A-B501BCD2BC33}" srcOrd="5" destOrd="0" presId="urn:microsoft.com/office/officeart/2005/8/layout/vProcess5"/>
    <dgm:cxn modelId="{EDBC568F-EC97-4159-8B49-AC8F6A253306}" type="presParOf" srcId="{F3F88018-8700-450A-B9DE-CBB869CC1CEB}" destId="{959B5829-6B54-43E7-BFC0-9D96D175F1D8}" srcOrd="6" destOrd="0" presId="urn:microsoft.com/office/officeart/2005/8/layout/vProcess5"/>
    <dgm:cxn modelId="{2122EFD2-BD01-4C03-B0B7-1766471E71DF}" type="presParOf" srcId="{F3F88018-8700-450A-B9DE-CBB869CC1CEB}" destId="{549A946A-3727-4325-80D1-D901625F6237}" srcOrd="7" destOrd="0" presId="urn:microsoft.com/office/officeart/2005/8/layout/vProcess5"/>
    <dgm:cxn modelId="{89365B86-8C4D-41C5-B198-4E753D999F28}" type="presParOf" srcId="{F3F88018-8700-450A-B9DE-CBB869CC1CEB}" destId="{83391A2A-759B-4289-A48D-5EA059243F26}" srcOrd="8" destOrd="0" presId="urn:microsoft.com/office/officeart/2005/8/layout/vProcess5"/>
    <dgm:cxn modelId="{DE551E34-B7E2-4A12-A7F9-42E9CB62DF48}" type="presParOf" srcId="{F3F88018-8700-450A-B9DE-CBB869CC1CEB}" destId="{346F10AC-5636-46AF-90A5-11CF0B194699}" srcOrd="9" destOrd="0" presId="urn:microsoft.com/office/officeart/2005/8/layout/vProcess5"/>
    <dgm:cxn modelId="{ECCC3A6A-B5D4-429C-A507-8D5A9B4B7E75}" type="presParOf" srcId="{F3F88018-8700-450A-B9DE-CBB869CC1CEB}" destId="{B96C88ED-E6B9-4D66-9546-8D7D63056D14}" srcOrd="10" destOrd="0" presId="urn:microsoft.com/office/officeart/2005/8/layout/vProcess5"/>
    <dgm:cxn modelId="{B8208A2A-9258-487D-9724-8B4B9A25A3BE}" type="presParOf" srcId="{F3F88018-8700-450A-B9DE-CBB869CC1CEB}" destId="{2CD799E6-CBE4-4E41-A16D-7A0A878D2F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A2634B-E940-40C8-9F79-2FE96894BB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BC3BC4-515F-4B0F-88A4-9443DD388D4F}">
      <dgm:prSet/>
      <dgm:spPr/>
      <dgm:t>
        <a:bodyPr/>
        <a:lstStyle/>
        <a:p>
          <a:r>
            <a:rPr lang="en-US"/>
            <a:t>Recall that DH keys are EPHEMERAL</a:t>
          </a:r>
        </a:p>
      </dgm:t>
    </dgm:pt>
    <dgm:pt modelId="{89D6E16E-87A0-478E-93AD-E6B71980CF81}" type="parTrans" cxnId="{2F8F1C93-3653-498C-8581-8DE245BDA01A}">
      <dgm:prSet/>
      <dgm:spPr/>
      <dgm:t>
        <a:bodyPr/>
        <a:lstStyle/>
        <a:p>
          <a:endParaRPr lang="en-US"/>
        </a:p>
      </dgm:t>
    </dgm:pt>
    <dgm:pt modelId="{3E20D5ED-6F1A-45A5-A322-6731F143DF4B}" type="sibTrans" cxnId="{2F8F1C93-3653-498C-8581-8DE245BDA01A}">
      <dgm:prSet/>
      <dgm:spPr/>
      <dgm:t>
        <a:bodyPr/>
        <a:lstStyle/>
        <a:p>
          <a:endParaRPr lang="en-US"/>
        </a:p>
      </dgm:t>
    </dgm:pt>
    <dgm:pt modelId="{4A0DF72C-90F8-43BB-B189-291512F7640C}">
      <dgm:prSet/>
      <dgm:spPr/>
      <dgm:t>
        <a:bodyPr/>
        <a:lstStyle/>
        <a:p>
          <a:r>
            <a:rPr lang="en-US"/>
            <a:t>The Server’s cert includes a long-term public key</a:t>
          </a:r>
        </a:p>
      </dgm:t>
    </dgm:pt>
    <dgm:pt modelId="{8830054E-B020-47F1-B84F-905E27B209A5}" type="parTrans" cxnId="{48F6A921-D5B2-42BA-B9C6-A05F127A2D85}">
      <dgm:prSet/>
      <dgm:spPr/>
      <dgm:t>
        <a:bodyPr/>
        <a:lstStyle/>
        <a:p>
          <a:endParaRPr lang="en-US"/>
        </a:p>
      </dgm:t>
    </dgm:pt>
    <dgm:pt modelId="{E01A4F29-47FB-4791-874B-4DF9088C3422}" type="sibTrans" cxnId="{48F6A921-D5B2-42BA-B9C6-A05F127A2D85}">
      <dgm:prSet/>
      <dgm:spPr/>
      <dgm:t>
        <a:bodyPr/>
        <a:lstStyle/>
        <a:p>
          <a:endParaRPr lang="en-US"/>
        </a:p>
      </dgm:t>
    </dgm:pt>
    <dgm:pt modelId="{7902A3F3-C952-4068-93A7-2B8237710A57}">
      <dgm:prSet/>
      <dgm:spPr/>
      <dgm:t>
        <a:bodyPr/>
        <a:lstStyle/>
        <a:p>
          <a:r>
            <a:rPr lang="en-US"/>
            <a:t>The Server’s DH key is signed by this key pair</a:t>
          </a:r>
        </a:p>
      </dgm:t>
    </dgm:pt>
    <dgm:pt modelId="{FD59BB24-4D3C-432C-A8A1-7689B54F2620}" type="parTrans" cxnId="{8B76A8E4-CD80-4DFD-A847-FCFC44C096CB}">
      <dgm:prSet/>
      <dgm:spPr/>
      <dgm:t>
        <a:bodyPr/>
        <a:lstStyle/>
        <a:p>
          <a:endParaRPr lang="en-US"/>
        </a:p>
      </dgm:t>
    </dgm:pt>
    <dgm:pt modelId="{5232027E-F3AC-4D5A-A8FC-4DAED7952477}" type="sibTrans" cxnId="{8B76A8E4-CD80-4DFD-A847-FCFC44C096CB}">
      <dgm:prSet/>
      <dgm:spPr/>
      <dgm:t>
        <a:bodyPr/>
        <a:lstStyle/>
        <a:p>
          <a:endParaRPr lang="en-US"/>
        </a:p>
      </dgm:t>
    </dgm:pt>
    <dgm:pt modelId="{0CB3831E-3A01-4847-9888-F4294EA9733E}">
      <dgm:prSet/>
      <dgm:spPr/>
      <dgm:t>
        <a:bodyPr/>
        <a:lstStyle/>
        <a:p>
          <a:r>
            <a:rPr lang="en-US" dirty="0"/>
            <a:t>IF the client trusts the cert, THEN it can validate the DH key</a:t>
          </a:r>
        </a:p>
      </dgm:t>
    </dgm:pt>
    <dgm:pt modelId="{54104AD7-2757-4C1C-BBA8-055AA01EAECC}" type="parTrans" cxnId="{E9BB8A6F-1568-4D3A-BA86-2FAA2D300BFB}">
      <dgm:prSet/>
      <dgm:spPr/>
      <dgm:t>
        <a:bodyPr/>
        <a:lstStyle/>
        <a:p>
          <a:endParaRPr lang="en-US"/>
        </a:p>
      </dgm:t>
    </dgm:pt>
    <dgm:pt modelId="{60C32BDF-AAC0-4CAD-A2F6-3CEC949F1B7E}" type="sibTrans" cxnId="{E9BB8A6F-1568-4D3A-BA86-2FAA2D300BFB}">
      <dgm:prSet/>
      <dgm:spPr/>
      <dgm:t>
        <a:bodyPr/>
        <a:lstStyle/>
        <a:p>
          <a:endParaRPr lang="en-US"/>
        </a:p>
      </dgm:t>
    </dgm:pt>
    <dgm:pt modelId="{A7D58AE1-1207-42CC-8529-15C461DCA36E}" type="pres">
      <dgm:prSet presAssocID="{CFA2634B-E940-40C8-9F79-2FE96894BB47}" presName="outerComposite" presStyleCnt="0">
        <dgm:presLayoutVars>
          <dgm:chMax val="5"/>
          <dgm:dir/>
          <dgm:resizeHandles val="exact"/>
        </dgm:presLayoutVars>
      </dgm:prSet>
      <dgm:spPr/>
    </dgm:pt>
    <dgm:pt modelId="{5A7B4C89-8579-4EBD-843D-362CEC6388D0}" type="pres">
      <dgm:prSet presAssocID="{CFA2634B-E940-40C8-9F79-2FE96894BB47}" presName="dummyMaxCanvas" presStyleCnt="0">
        <dgm:presLayoutVars/>
      </dgm:prSet>
      <dgm:spPr/>
    </dgm:pt>
    <dgm:pt modelId="{FC130D39-B29E-418C-A5BC-1574FF15DC3C}" type="pres">
      <dgm:prSet presAssocID="{CFA2634B-E940-40C8-9F79-2FE96894BB47}" presName="FourNodes_1" presStyleLbl="node1" presStyleIdx="0" presStyleCnt="4">
        <dgm:presLayoutVars>
          <dgm:bulletEnabled val="1"/>
        </dgm:presLayoutVars>
      </dgm:prSet>
      <dgm:spPr/>
    </dgm:pt>
    <dgm:pt modelId="{2D208B57-FC21-4FED-9830-CB20142ABF7B}" type="pres">
      <dgm:prSet presAssocID="{CFA2634B-E940-40C8-9F79-2FE96894BB47}" presName="FourNodes_2" presStyleLbl="node1" presStyleIdx="1" presStyleCnt="4">
        <dgm:presLayoutVars>
          <dgm:bulletEnabled val="1"/>
        </dgm:presLayoutVars>
      </dgm:prSet>
      <dgm:spPr/>
    </dgm:pt>
    <dgm:pt modelId="{EC12140F-87F6-44C6-AC8E-EEACC56E77D9}" type="pres">
      <dgm:prSet presAssocID="{CFA2634B-E940-40C8-9F79-2FE96894BB47}" presName="FourNodes_3" presStyleLbl="node1" presStyleIdx="2" presStyleCnt="4">
        <dgm:presLayoutVars>
          <dgm:bulletEnabled val="1"/>
        </dgm:presLayoutVars>
      </dgm:prSet>
      <dgm:spPr/>
    </dgm:pt>
    <dgm:pt modelId="{A7B2C05E-B7D1-4767-A7DC-72021D4989E5}" type="pres">
      <dgm:prSet presAssocID="{CFA2634B-E940-40C8-9F79-2FE96894BB47}" presName="FourNodes_4" presStyleLbl="node1" presStyleIdx="3" presStyleCnt="4">
        <dgm:presLayoutVars>
          <dgm:bulletEnabled val="1"/>
        </dgm:presLayoutVars>
      </dgm:prSet>
      <dgm:spPr/>
    </dgm:pt>
    <dgm:pt modelId="{E2D91B01-D9BF-4CB7-A9D0-45321D7E8992}" type="pres">
      <dgm:prSet presAssocID="{CFA2634B-E940-40C8-9F79-2FE96894BB47}" presName="FourConn_1-2" presStyleLbl="fgAccFollowNode1" presStyleIdx="0" presStyleCnt="3">
        <dgm:presLayoutVars>
          <dgm:bulletEnabled val="1"/>
        </dgm:presLayoutVars>
      </dgm:prSet>
      <dgm:spPr/>
    </dgm:pt>
    <dgm:pt modelId="{6A234D76-60F7-4A1F-95F0-D7A9D90EEDC5}" type="pres">
      <dgm:prSet presAssocID="{CFA2634B-E940-40C8-9F79-2FE96894BB47}" presName="FourConn_2-3" presStyleLbl="fgAccFollowNode1" presStyleIdx="1" presStyleCnt="3">
        <dgm:presLayoutVars>
          <dgm:bulletEnabled val="1"/>
        </dgm:presLayoutVars>
      </dgm:prSet>
      <dgm:spPr/>
    </dgm:pt>
    <dgm:pt modelId="{B3F70509-E3F4-4BAE-A210-E351B724E4C1}" type="pres">
      <dgm:prSet presAssocID="{CFA2634B-E940-40C8-9F79-2FE96894BB47}" presName="FourConn_3-4" presStyleLbl="fgAccFollowNode1" presStyleIdx="2" presStyleCnt="3">
        <dgm:presLayoutVars>
          <dgm:bulletEnabled val="1"/>
        </dgm:presLayoutVars>
      </dgm:prSet>
      <dgm:spPr/>
    </dgm:pt>
    <dgm:pt modelId="{7FB54F53-2CE1-4C4F-8E3C-BA758285A31E}" type="pres">
      <dgm:prSet presAssocID="{CFA2634B-E940-40C8-9F79-2FE96894BB47}" presName="FourNodes_1_text" presStyleLbl="node1" presStyleIdx="3" presStyleCnt="4">
        <dgm:presLayoutVars>
          <dgm:bulletEnabled val="1"/>
        </dgm:presLayoutVars>
      </dgm:prSet>
      <dgm:spPr/>
    </dgm:pt>
    <dgm:pt modelId="{C7F077CC-2453-4E64-9B0E-71059F670937}" type="pres">
      <dgm:prSet presAssocID="{CFA2634B-E940-40C8-9F79-2FE96894BB47}" presName="FourNodes_2_text" presStyleLbl="node1" presStyleIdx="3" presStyleCnt="4">
        <dgm:presLayoutVars>
          <dgm:bulletEnabled val="1"/>
        </dgm:presLayoutVars>
      </dgm:prSet>
      <dgm:spPr/>
    </dgm:pt>
    <dgm:pt modelId="{6AF77808-36B4-4780-BE90-B13C9AEB00F5}" type="pres">
      <dgm:prSet presAssocID="{CFA2634B-E940-40C8-9F79-2FE96894BB47}" presName="FourNodes_3_text" presStyleLbl="node1" presStyleIdx="3" presStyleCnt="4">
        <dgm:presLayoutVars>
          <dgm:bulletEnabled val="1"/>
        </dgm:presLayoutVars>
      </dgm:prSet>
      <dgm:spPr/>
    </dgm:pt>
    <dgm:pt modelId="{D492EC51-F4FD-47C4-AA9D-9EED5B35577B}" type="pres">
      <dgm:prSet presAssocID="{CFA2634B-E940-40C8-9F79-2FE96894BB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482302-23A7-4C50-B98C-0050BD36474A}" type="presOf" srcId="{4A0DF72C-90F8-43BB-B189-291512F7640C}" destId="{C7F077CC-2453-4E64-9B0E-71059F670937}" srcOrd="1" destOrd="0" presId="urn:microsoft.com/office/officeart/2005/8/layout/vProcess5"/>
    <dgm:cxn modelId="{48F6A921-D5B2-42BA-B9C6-A05F127A2D85}" srcId="{CFA2634B-E940-40C8-9F79-2FE96894BB47}" destId="{4A0DF72C-90F8-43BB-B189-291512F7640C}" srcOrd="1" destOrd="0" parTransId="{8830054E-B020-47F1-B84F-905E27B209A5}" sibTransId="{E01A4F29-47FB-4791-874B-4DF9088C3422}"/>
    <dgm:cxn modelId="{6576C130-9F6A-462C-83C7-12BF042B5418}" type="presOf" srcId="{CFA2634B-E940-40C8-9F79-2FE96894BB47}" destId="{A7D58AE1-1207-42CC-8529-15C461DCA36E}" srcOrd="0" destOrd="0" presId="urn:microsoft.com/office/officeart/2005/8/layout/vProcess5"/>
    <dgm:cxn modelId="{F23D0B32-93DE-4741-B299-17AC2F855916}" type="presOf" srcId="{4A0DF72C-90F8-43BB-B189-291512F7640C}" destId="{2D208B57-FC21-4FED-9830-CB20142ABF7B}" srcOrd="0" destOrd="0" presId="urn:microsoft.com/office/officeart/2005/8/layout/vProcess5"/>
    <dgm:cxn modelId="{4B43F83E-B95F-4A4E-9CA2-628A170124D2}" type="presOf" srcId="{0CB3831E-3A01-4847-9888-F4294EA9733E}" destId="{A7B2C05E-B7D1-4767-A7DC-72021D4989E5}" srcOrd="0" destOrd="0" presId="urn:microsoft.com/office/officeart/2005/8/layout/vProcess5"/>
    <dgm:cxn modelId="{B6264A45-5B3A-4FAE-AED1-1F394B49C834}" type="presOf" srcId="{7902A3F3-C952-4068-93A7-2B8237710A57}" destId="{EC12140F-87F6-44C6-AC8E-EEACC56E77D9}" srcOrd="0" destOrd="0" presId="urn:microsoft.com/office/officeart/2005/8/layout/vProcess5"/>
    <dgm:cxn modelId="{28274A65-7AFA-485F-B78D-E01F6DEBB42F}" type="presOf" srcId="{0CB3831E-3A01-4847-9888-F4294EA9733E}" destId="{D492EC51-F4FD-47C4-AA9D-9EED5B35577B}" srcOrd="1" destOrd="0" presId="urn:microsoft.com/office/officeart/2005/8/layout/vProcess5"/>
    <dgm:cxn modelId="{DBCDA847-6603-40F5-A67B-09A5A43B899C}" type="presOf" srcId="{3E20D5ED-6F1A-45A5-A322-6731F143DF4B}" destId="{E2D91B01-D9BF-4CB7-A9D0-45321D7E8992}" srcOrd="0" destOrd="0" presId="urn:microsoft.com/office/officeart/2005/8/layout/vProcess5"/>
    <dgm:cxn modelId="{C290896B-614F-4334-9210-A2F99F1AB78E}" type="presOf" srcId="{2ABC3BC4-515F-4B0F-88A4-9443DD388D4F}" destId="{7FB54F53-2CE1-4C4F-8E3C-BA758285A31E}" srcOrd="1" destOrd="0" presId="urn:microsoft.com/office/officeart/2005/8/layout/vProcess5"/>
    <dgm:cxn modelId="{E9BB8A6F-1568-4D3A-BA86-2FAA2D300BFB}" srcId="{CFA2634B-E940-40C8-9F79-2FE96894BB47}" destId="{0CB3831E-3A01-4847-9888-F4294EA9733E}" srcOrd="3" destOrd="0" parTransId="{54104AD7-2757-4C1C-BBA8-055AA01EAECC}" sibTransId="{60C32BDF-AAC0-4CAD-A2F6-3CEC949F1B7E}"/>
    <dgm:cxn modelId="{492B8453-3817-44D2-8D7A-2F1B2B93F3BC}" type="presOf" srcId="{5232027E-F3AC-4D5A-A8FC-4DAED7952477}" destId="{B3F70509-E3F4-4BAE-A210-E351B724E4C1}" srcOrd="0" destOrd="0" presId="urn:microsoft.com/office/officeart/2005/8/layout/vProcess5"/>
    <dgm:cxn modelId="{0F4EDB7D-15DE-4D8D-9803-3C8CF0F56D0C}" type="presOf" srcId="{2ABC3BC4-515F-4B0F-88A4-9443DD388D4F}" destId="{FC130D39-B29E-418C-A5BC-1574FF15DC3C}" srcOrd="0" destOrd="0" presId="urn:microsoft.com/office/officeart/2005/8/layout/vProcess5"/>
    <dgm:cxn modelId="{2F8F1C93-3653-498C-8581-8DE245BDA01A}" srcId="{CFA2634B-E940-40C8-9F79-2FE96894BB47}" destId="{2ABC3BC4-515F-4B0F-88A4-9443DD388D4F}" srcOrd="0" destOrd="0" parTransId="{89D6E16E-87A0-478E-93AD-E6B71980CF81}" sibTransId="{3E20D5ED-6F1A-45A5-A322-6731F143DF4B}"/>
    <dgm:cxn modelId="{0278C2AF-8C16-4396-AA4F-6B98BEF66100}" type="presOf" srcId="{E01A4F29-47FB-4791-874B-4DF9088C3422}" destId="{6A234D76-60F7-4A1F-95F0-D7A9D90EEDC5}" srcOrd="0" destOrd="0" presId="urn:microsoft.com/office/officeart/2005/8/layout/vProcess5"/>
    <dgm:cxn modelId="{22F949B8-14FD-4789-996E-4800CB31B2D6}" type="presOf" srcId="{7902A3F3-C952-4068-93A7-2B8237710A57}" destId="{6AF77808-36B4-4780-BE90-B13C9AEB00F5}" srcOrd="1" destOrd="0" presId="urn:microsoft.com/office/officeart/2005/8/layout/vProcess5"/>
    <dgm:cxn modelId="{8B76A8E4-CD80-4DFD-A847-FCFC44C096CB}" srcId="{CFA2634B-E940-40C8-9F79-2FE96894BB47}" destId="{7902A3F3-C952-4068-93A7-2B8237710A57}" srcOrd="2" destOrd="0" parTransId="{FD59BB24-4D3C-432C-A8A1-7689B54F2620}" sibTransId="{5232027E-F3AC-4D5A-A8FC-4DAED7952477}"/>
    <dgm:cxn modelId="{9AC546FB-DD84-4219-B8D7-33E1E6F5AFBA}" type="presParOf" srcId="{A7D58AE1-1207-42CC-8529-15C461DCA36E}" destId="{5A7B4C89-8579-4EBD-843D-362CEC6388D0}" srcOrd="0" destOrd="0" presId="urn:microsoft.com/office/officeart/2005/8/layout/vProcess5"/>
    <dgm:cxn modelId="{827BD47F-7484-4FCF-BFC5-0DB9E1F14504}" type="presParOf" srcId="{A7D58AE1-1207-42CC-8529-15C461DCA36E}" destId="{FC130D39-B29E-418C-A5BC-1574FF15DC3C}" srcOrd="1" destOrd="0" presId="urn:microsoft.com/office/officeart/2005/8/layout/vProcess5"/>
    <dgm:cxn modelId="{A0C2960C-2659-40BD-880A-92156E751522}" type="presParOf" srcId="{A7D58AE1-1207-42CC-8529-15C461DCA36E}" destId="{2D208B57-FC21-4FED-9830-CB20142ABF7B}" srcOrd="2" destOrd="0" presId="urn:microsoft.com/office/officeart/2005/8/layout/vProcess5"/>
    <dgm:cxn modelId="{374F8225-323C-407E-A2AA-F82FF9411B10}" type="presParOf" srcId="{A7D58AE1-1207-42CC-8529-15C461DCA36E}" destId="{EC12140F-87F6-44C6-AC8E-EEACC56E77D9}" srcOrd="3" destOrd="0" presId="urn:microsoft.com/office/officeart/2005/8/layout/vProcess5"/>
    <dgm:cxn modelId="{8B58A78B-76E4-4940-8B86-682E47F2EBE5}" type="presParOf" srcId="{A7D58AE1-1207-42CC-8529-15C461DCA36E}" destId="{A7B2C05E-B7D1-4767-A7DC-72021D4989E5}" srcOrd="4" destOrd="0" presId="urn:microsoft.com/office/officeart/2005/8/layout/vProcess5"/>
    <dgm:cxn modelId="{D682906B-3B0B-48BB-BD1E-AFE909035EAC}" type="presParOf" srcId="{A7D58AE1-1207-42CC-8529-15C461DCA36E}" destId="{E2D91B01-D9BF-4CB7-A9D0-45321D7E8992}" srcOrd="5" destOrd="0" presId="urn:microsoft.com/office/officeart/2005/8/layout/vProcess5"/>
    <dgm:cxn modelId="{801B20E4-E24E-43B3-8400-C74C52E3B430}" type="presParOf" srcId="{A7D58AE1-1207-42CC-8529-15C461DCA36E}" destId="{6A234D76-60F7-4A1F-95F0-D7A9D90EEDC5}" srcOrd="6" destOrd="0" presId="urn:microsoft.com/office/officeart/2005/8/layout/vProcess5"/>
    <dgm:cxn modelId="{0DBFE34D-05CC-486E-BBD8-2F3B16D0A324}" type="presParOf" srcId="{A7D58AE1-1207-42CC-8529-15C461DCA36E}" destId="{B3F70509-E3F4-4BAE-A210-E351B724E4C1}" srcOrd="7" destOrd="0" presId="urn:microsoft.com/office/officeart/2005/8/layout/vProcess5"/>
    <dgm:cxn modelId="{775339A0-DD6C-494E-9344-B50A9488A72E}" type="presParOf" srcId="{A7D58AE1-1207-42CC-8529-15C461DCA36E}" destId="{7FB54F53-2CE1-4C4F-8E3C-BA758285A31E}" srcOrd="8" destOrd="0" presId="urn:microsoft.com/office/officeart/2005/8/layout/vProcess5"/>
    <dgm:cxn modelId="{8F9DE2DB-EB4B-4760-819A-BC3B4CB47472}" type="presParOf" srcId="{A7D58AE1-1207-42CC-8529-15C461DCA36E}" destId="{C7F077CC-2453-4E64-9B0E-71059F670937}" srcOrd="9" destOrd="0" presId="urn:microsoft.com/office/officeart/2005/8/layout/vProcess5"/>
    <dgm:cxn modelId="{80DD10C0-147C-4E13-958C-F74E02E768AF}" type="presParOf" srcId="{A7D58AE1-1207-42CC-8529-15C461DCA36E}" destId="{6AF77808-36B4-4780-BE90-B13C9AEB00F5}" srcOrd="10" destOrd="0" presId="urn:microsoft.com/office/officeart/2005/8/layout/vProcess5"/>
    <dgm:cxn modelId="{AAFC33D9-4C02-4D78-90A6-5EDE5F24842B}" type="presParOf" srcId="{A7D58AE1-1207-42CC-8529-15C461DCA36E}" destId="{D492EC51-F4FD-47C4-AA9D-9EED5B3557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019AEB-53FB-45F0-893A-FA6BF73F87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5E7B2-4ED7-4910-B6BE-1F7A0425E249}">
      <dgm:prSet/>
      <dgm:spPr/>
      <dgm:t>
        <a:bodyPr/>
        <a:lstStyle/>
        <a:p>
          <a:r>
            <a:rPr lang="en-US" dirty="0"/>
            <a:t>IF a browser trusts MY certificate to be Amazon’s certificate</a:t>
          </a:r>
        </a:p>
      </dgm:t>
    </dgm:pt>
    <dgm:pt modelId="{C15E84F1-DE3D-4BD7-93A6-EA8A9F59A6EB}" type="parTrans" cxnId="{CCAC1AAA-6D8B-4A93-A286-7D922E50D64D}">
      <dgm:prSet/>
      <dgm:spPr/>
      <dgm:t>
        <a:bodyPr/>
        <a:lstStyle/>
        <a:p>
          <a:endParaRPr lang="en-US"/>
        </a:p>
      </dgm:t>
    </dgm:pt>
    <dgm:pt modelId="{BF04B9D3-6610-44A2-ABC0-8A62D733D505}" type="sibTrans" cxnId="{CCAC1AAA-6D8B-4A93-A286-7D922E50D64D}">
      <dgm:prSet/>
      <dgm:spPr/>
      <dgm:t>
        <a:bodyPr/>
        <a:lstStyle/>
        <a:p>
          <a:endParaRPr lang="en-US"/>
        </a:p>
      </dgm:t>
    </dgm:pt>
    <dgm:pt modelId="{BB2F86D4-8DB7-4013-B5BF-678AF26B52B2}">
      <dgm:prSet/>
      <dgm:spPr/>
      <dgm:t>
        <a:bodyPr/>
        <a:lstStyle/>
        <a:p>
          <a:r>
            <a:rPr lang="en-US" dirty="0"/>
            <a:t>THEN the browser will trust my DH public key</a:t>
          </a:r>
        </a:p>
      </dgm:t>
    </dgm:pt>
    <dgm:pt modelId="{E826FCCE-D7FF-4B27-ACA4-BF2ACA50E221}" type="parTrans" cxnId="{5ED862B1-927F-4D74-BCA1-B72345F1C325}">
      <dgm:prSet/>
      <dgm:spPr/>
      <dgm:t>
        <a:bodyPr/>
        <a:lstStyle/>
        <a:p>
          <a:endParaRPr lang="en-US"/>
        </a:p>
      </dgm:t>
    </dgm:pt>
    <dgm:pt modelId="{B02BD12C-897A-466E-A87E-00CC00F7B7F9}" type="sibTrans" cxnId="{5ED862B1-927F-4D74-BCA1-B72345F1C325}">
      <dgm:prSet/>
      <dgm:spPr/>
      <dgm:t>
        <a:bodyPr/>
        <a:lstStyle/>
        <a:p>
          <a:endParaRPr lang="en-US"/>
        </a:p>
      </dgm:t>
    </dgm:pt>
    <dgm:pt modelId="{4F39D2C5-5E7B-4C7C-9084-52F9584D6837}">
      <dgm:prSet/>
      <dgm:spPr/>
      <dgm:t>
        <a:bodyPr/>
        <a:lstStyle/>
        <a:p>
          <a:r>
            <a:rPr lang="en-US" dirty="0"/>
            <a:t>IF the browser trusts my DH public key </a:t>
          </a:r>
        </a:p>
      </dgm:t>
    </dgm:pt>
    <dgm:pt modelId="{7FD90B71-E888-47A1-8003-7D38D61991AF}" type="parTrans" cxnId="{2B7FF4E7-EF7D-4A05-AD51-9E0D9CCFC5EC}">
      <dgm:prSet/>
      <dgm:spPr/>
      <dgm:t>
        <a:bodyPr/>
        <a:lstStyle/>
        <a:p>
          <a:endParaRPr lang="en-US"/>
        </a:p>
      </dgm:t>
    </dgm:pt>
    <dgm:pt modelId="{373A5706-1B38-430E-BE93-C43B8722B37C}" type="sibTrans" cxnId="{2B7FF4E7-EF7D-4A05-AD51-9E0D9CCFC5EC}">
      <dgm:prSet/>
      <dgm:spPr/>
      <dgm:t>
        <a:bodyPr/>
        <a:lstStyle/>
        <a:p>
          <a:endParaRPr lang="en-US"/>
        </a:p>
      </dgm:t>
    </dgm:pt>
    <dgm:pt modelId="{A6FDD196-C0A1-4E56-A502-F672B292E278}">
      <dgm:prSet/>
      <dgm:spPr/>
      <dgm:t>
        <a:bodyPr/>
        <a:lstStyle/>
        <a:p>
          <a:r>
            <a:rPr lang="en-US" dirty="0"/>
            <a:t>THEN the browser will derive the same MAC key I do</a:t>
          </a:r>
        </a:p>
      </dgm:t>
    </dgm:pt>
    <dgm:pt modelId="{7A6DC9D6-3720-4E0E-B3D0-10FF25B3F651}" type="parTrans" cxnId="{F752EEEE-7203-43AA-B2DB-9DBCD4661202}">
      <dgm:prSet/>
      <dgm:spPr/>
      <dgm:t>
        <a:bodyPr/>
        <a:lstStyle/>
        <a:p>
          <a:endParaRPr lang="en-US"/>
        </a:p>
      </dgm:t>
    </dgm:pt>
    <dgm:pt modelId="{818004A3-6BCC-4F39-9FAA-D42482146A95}" type="sibTrans" cxnId="{F752EEEE-7203-43AA-B2DB-9DBCD4661202}">
      <dgm:prSet/>
      <dgm:spPr/>
      <dgm:t>
        <a:bodyPr/>
        <a:lstStyle/>
        <a:p>
          <a:endParaRPr lang="en-US"/>
        </a:p>
      </dgm:t>
    </dgm:pt>
    <dgm:pt modelId="{31AA5FF7-B5D5-4053-B5B1-436E165C24D5}">
      <dgm:prSet/>
      <dgm:spPr/>
      <dgm:t>
        <a:bodyPr/>
        <a:lstStyle/>
        <a:p>
          <a:r>
            <a:rPr lang="en-US" dirty="0"/>
            <a:t>IF the browser derives the same MAC key I do</a:t>
          </a:r>
        </a:p>
      </dgm:t>
    </dgm:pt>
    <dgm:pt modelId="{EC02131C-6E5B-406F-A830-80A55FC23996}" type="parTrans" cxnId="{C52C0537-1292-4D3C-AF28-83EA20B831D3}">
      <dgm:prSet/>
      <dgm:spPr/>
      <dgm:t>
        <a:bodyPr/>
        <a:lstStyle/>
        <a:p>
          <a:endParaRPr lang="en-US"/>
        </a:p>
      </dgm:t>
    </dgm:pt>
    <dgm:pt modelId="{2044F6C3-B3D9-4444-A02C-04F6B399F567}" type="sibTrans" cxnId="{C52C0537-1292-4D3C-AF28-83EA20B831D3}">
      <dgm:prSet/>
      <dgm:spPr/>
      <dgm:t>
        <a:bodyPr/>
        <a:lstStyle/>
        <a:p>
          <a:endParaRPr lang="en-US"/>
        </a:p>
      </dgm:t>
    </dgm:pt>
    <dgm:pt modelId="{A4931FB5-212F-48EF-A0C0-409A2170576C}">
      <dgm:prSet/>
      <dgm:spPr/>
      <dgm:t>
        <a:bodyPr/>
        <a:lstStyle/>
        <a:p>
          <a:r>
            <a:rPr lang="en-US" dirty="0"/>
            <a:t>THEN the browser will believe my messages are from Amazon</a:t>
          </a:r>
        </a:p>
      </dgm:t>
    </dgm:pt>
    <dgm:pt modelId="{BB99FDDA-9544-427F-B94B-A8C0C5CE01CE}" type="parTrans" cxnId="{AD0CCDB8-A511-4851-98C5-E39C1E47F814}">
      <dgm:prSet/>
      <dgm:spPr/>
      <dgm:t>
        <a:bodyPr/>
        <a:lstStyle/>
        <a:p>
          <a:endParaRPr lang="en-US"/>
        </a:p>
      </dgm:t>
    </dgm:pt>
    <dgm:pt modelId="{8744E784-CA5B-4E60-A11E-2E635399056A}" type="sibTrans" cxnId="{AD0CCDB8-A511-4851-98C5-E39C1E47F814}">
      <dgm:prSet/>
      <dgm:spPr/>
      <dgm:t>
        <a:bodyPr/>
        <a:lstStyle/>
        <a:p>
          <a:endParaRPr lang="en-US"/>
        </a:p>
      </dgm:t>
    </dgm:pt>
    <dgm:pt modelId="{7EEF69ED-C059-4B31-A129-21B3304381D4}" type="pres">
      <dgm:prSet presAssocID="{80019AEB-53FB-45F0-893A-FA6BF73F87FB}" presName="Name0" presStyleCnt="0">
        <dgm:presLayoutVars>
          <dgm:dir/>
          <dgm:animLvl val="lvl"/>
          <dgm:resizeHandles val="exact"/>
        </dgm:presLayoutVars>
      </dgm:prSet>
      <dgm:spPr/>
    </dgm:pt>
    <dgm:pt modelId="{8EC0621B-F9EE-439A-B688-19DE0796318A}" type="pres">
      <dgm:prSet presAssocID="{2205E7B2-4ED7-4910-B6BE-1F7A0425E249}" presName="composite" presStyleCnt="0"/>
      <dgm:spPr/>
    </dgm:pt>
    <dgm:pt modelId="{B7C05D72-84EE-4BAF-B7F3-178EA4527BD6}" type="pres">
      <dgm:prSet presAssocID="{2205E7B2-4ED7-4910-B6BE-1F7A0425E2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5E442D-91D4-4C4B-93FF-94D3416F18AD}" type="pres">
      <dgm:prSet presAssocID="{2205E7B2-4ED7-4910-B6BE-1F7A0425E249}" presName="desTx" presStyleLbl="alignAccFollowNode1" presStyleIdx="0" presStyleCnt="3">
        <dgm:presLayoutVars>
          <dgm:bulletEnabled val="1"/>
        </dgm:presLayoutVars>
      </dgm:prSet>
      <dgm:spPr/>
    </dgm:pt>
    <dgm:pt modelId="{7A675DB5-7316-4769-9E4A-100EEBD04E65}" type="pres">
      <dgm:prSet presAssocID="{BF04B9D3-6610-44A2-ABC0-8A62D733D505}" presName="space" presStyleCnt="0"/>
      <dgm:spPr/>
    </dgm:pt>
    <dgm:pt modelId="{57A933B8-89B8-4A8E-B95F-0356CA22797E}" type="pres">
      <dgm:prSet presAssocID="{4F39D2C5-5E7B-4C7C-9084-52F9584D6837}" presName="composite" presStyleCnt="0"/>
      <dgm:spPr/>
    </dgm:pt>
    <dgm:pt modelId="{79570DF8-7DC9-4E89-96E9-9DB34D66A5FF}" type="pres">
      <dgm:prSet presAssocID="{4F39D2C5-5E7B-4C7C-9084-52F9584D6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B04FE1-01C4-4496-8B9F-29815C8FEBF1}" type="pres">
      <dgm:prSet presAssocID="{4F39D2C5-5E7B-4C7C-9084-52F9584D6837}" presName="desTx" presStyleLbl="alignAccFollowNode1" presStyleIdx="1" presStyleCnt="3">
        <dgm:presLayoutVars>
          <dgm:bulletEnabled val="1"/>
        </dgm:presLayoutVars>
      </dgm:prSet>
      <dgm:spPr/>
    </dgm:pt>
    <dgm:pt modelId="{0A2E0BC3-CAAA-4F12-AF0D-D3A0674C07BD}" type="pres">
      <dgm:prSet presAssocID="{373A5706-1B38-430E-BE93-C43B8722B37C}" presName="space" presStyleCnt="0"/>
      <dgm:spPr/>
    </dgm:pt>
    <dgm:pt modelId="{C91BCCDD-7759-4F6D-A762-61A0E4D79A03}" type="pres">
      <dgm:prSet presAssocID="{31AA5FF7-B5D5-4053-B5B1-436E165C24D5}" presName="composite" presStyleCnt="0"/>
      <dgm:spPr/>
    </dgm:pt>
    <dgm:pt modelId="{1C0B8E86-745E-425E-92FA-AE4E43E84C08}" type="pres">
      <dgm:prSet presAssocID="{31AA5FF7-B5D5-4053-B5B1-436E165C24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452A65-8194-4010-8E5E-3CECB5CF53D9}" type="pres">
      <dgm:prSet presAssocID="{31AA5FF7-B5D5-4053-B5B1-436E165C24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94C05-3D77-4209-9CEA-0D03363AB7EC}" type="presOf" srcId="{A4931FB5-212F-48EF-A0C0-409A2170576C}" destId="{05452A65-8194-4010-8E5E-3CECB5CF53D9}" srcOrd="0" destOrd="0" presId="urn:microsoft.com/office/officeart/2005/8/layout/hList1"/>
    <dgm:cxn modelId="{49114006-1EAA-4288-A914-6DBD5311B18E}" type="presOf" srcId="{80019AEB-53FB-45F0-893A-FA6BF73F87FB}" destId="{7EEF69ED-C059-4B31-A129-21B3304381D4}" srcOrd="0" destOrd="0" presId="urn:microsoft.com/office/officeart/2005/8/layout/hList1"/>
    <dgm:cxn modelId="{9B681D27-EEFF-49D0-B64D-1D5D83EEDA59}" type="presOf" srcId="{A6FDD196-C0A1-4E56-A502-F672B292E278}" destId="{D0B04FE1-01C4-4496-8B9F-29815C8FEBF1}" srcOrd="0" destOrd="0" presId="urn:microsoft.com/office/officeart/2005/8/layout/hList1"/>
    <dgm:cxn modelId="{C52C0537-1292-4D3C-AF28-83EA20B831D3}" srcId="{80019AEB-53FB-45F0-893A-FA6BF73F87FB}" destId="{31AA5FF7-B5D5-4053-B5B1-436E165C24D5}" srcOrd="2" destOrd="0" parTransId="{EC02131C-6E5B-406F-A830-80A55FC23996}" sibTransId="{2044F6C3-B3D9-4444-A02C-04F6B399F567}"/>
    <dgm:cxn modelId="{DD34CB62-C47D-45ED-B9A4-D19828500BE8}" type="presOf" srcId="{2205E7B2-4ED7-4910-B6BE-1F7A0425E249}" destId="{B7C05D72-84EE-4BAF-B7F3-178EA4527BD6}" srcOrd="0" destOrd="0" presId="urn:microsoft.com/office/officeart/2005/8/layout/hList1"/>
    <dgm:cxn modelId="{809BF697-2673-460A-9543-CD4A39EAB32F}" type="presOf" srcId="{BB2F86D4-8DB7-4013-B5BF-678AF26B52B2}" destId="{6F5E442D-91D4-4C4B-93FF-94D3416F18AD}" srcOrd="0" destOrd="0" presId="urn:microsoft.com/office/officeart/2005/8/layout/hList1"/>
    <dgm:cxn modelId="{CCAC1AAA-6D8B-4A93-A286-7D922E50D64D}" srcId="{80019AEB-53FB-45F0-893A-FA6BF73F87FB}" destId="{2205E7B2-4ED7-4910-B6BE-1F7A0425E249}" srcOrd="0" destOrd="0" parTransId="{C15E84F1-DE3D-4BD7-93A6-EA8A9F59A6EB}" sibTransId="{BF04B9D3-6610-44A2-ABC0-8A62D733D505}"/>
    <dgm:cxn modelId="{5ED862B1-927F-4D74-BCA1-B72345F1C325}" srcId="{2205E7B2-4ED7-4910-B6BE-1F7A0425E249}" destId="{BB2F86D4-8DB7-4013-B5BF-678AF26B52B2}" srcOrd="0" destOrd="0" parTransId="{E826FCCE-D7FF-4B27-ACA4-BF2ACA50E221}" sibTransId="{B02BD12C-897A-466E-A87E-00CC00F7B7F9}"/>
    <dgm:cxn modelId="{AD0CCDB8-A511-4851-98C5-E39C1E47F814}" srcId="{31AA5FF7-B5D5-4053-B5B1-436E165C24D5}" destId="{A4931FB5-212F-48EF-A0C0-409A2170576C}" srcOrd="0" destOrd="0" parTransId="{BB99FDDA-9544-427F-B94B-A8C0C5CE01CE}" sibTransId="{8744E784-CA5B-4E60-A11E-2E635399056A}"/>
    <dgm:cxn modelId="{2B7FF4E7-EF7D-4A05-AD51-9E0D9CCFC5EC}" srcId="{80019AEB-53FB-45F0-893A-FA6BF73F87FB}" destId="{4F39D2C5-5E7B-4C7C-9084-52F9584D6837}" srcOrd="1" destOrd="0" parTransId="{7FD90B71-E888-47A1-8003-7D38D61991AF}" sibTransId="{373A5706-1B38-430E-BE93-C43B8722B37C}"/>
    <dgm:cxn modelId="{72E236E9-3183-4A40-A79A-3806CD3A1424}" type="presOf" srcId="{31AA5FF7-B5D5-4053-B5B1-436E165C24D5}" destId="{1C0B8E86-745E-425E-92FA-AE4E43E84C08}" srcOrd="0" destOrd="0" presId="urn:microsoft.com/office/officeart/2005/8/layout/hList1"/>
    <dgm:cxn modelId="{F752EEEE-7203-43AA-B2DB-9DBCD4661202}" srcId="{4F39D2C5-5E7B-4C7C-9084-52F9584D6837}" destId="{A6FDD196-C0A1-4E56-A502-F672B292E278}" srcOrd="0" destOrd="0" parTransId="{7A6DC9D6-3720-4E0E-B3D0-10FF25B3F651}" sibTransId="{818004A3-6BCC-4F39-9FAA-D42482146A95}"/>
    <dgm:cxn modelId="{B67090FA-EB73-41F0-BD6C-19A07B352959}" type="presOf" srcId="{4F39D2C5-5E7B-4C7C-9084-52F9584D6837}" destId="{79570DF8-7DC9-4E89-96E9-9DB34D66A5FF}" srcOrd="0" destOrd="0" presId="urn:microsoft.com/office/officeart/2005/8/layout/hList1"/>
    <dgm:cxn modelId="{D2B9C1E4-62E4-4AB0-BB54-BAC2BBEB28B3}" type="presParOf" srcId="{7EEF69ED-C059-4B31-A129-21B3304381D4}" destId="{8EC0621B-F9EE-439A-B688-19DE0796318A}" srcOrd="0" destOrd="0" presId="urn:microsoft.com/office/officeart/2005/8/layout/hList1"/>
    <dgm:cxn modelId="{437FCE49-1143-499E-A867-B3E8623C7893}" type="presParOf" srcId="{8EC0621B-F9EE-439A-B688-19DE0796318A}" destId="{B7C05D72-84EE-4BAF-B7F3-178EA4527BD6}" srcOrd="0" destOrd="0" presId="urn:microsoft.com/office/officeart/2005/8/layout/hList1"/>
    <dgm:cxn modelId="{34627D17-A1D8-4190-97E5-0751BA7C1CD8}" type="presParOf" srcId="{8EC0621B-F9EE-439A-B688-19DE0796318A}" destId="{6F5E442D-91D4-4C4B-93FF-94D3416F18AD}" srcOrd="1" destOrd="0" presId="urn:microsoft.com/office/officeart/2005/8/layout/hList1"/>
    <dgm:cxn modelId="{1510AE68-9F30-4D16-A07B-A5C0B8862D27}" type="presParOf" srcId="{7EEF69ED-C059-4B31-A129-21B3304381D4}" destId="{7A675DB5-7316-4769-9E4A-100EEBD04E65}" srcOrd="1" destOrd="0" presId="urn:microsoft.com/office/officeart/2005/8/layout/hList1"/>
    <dgm:cxn modelId="{8DC5D59B-E1F0-48F6-8C64-607FAD38CDD4}" type="presParOf" srcId="{7EEF69ED-C059-4B31-A129-21B3304381D4}" destId="{57A933B8-89B8-4A8E-B95F-0356CA22797E}" srcOrd="2" destOrd="0" presId="urn:microsoft.com/office/officeart/2005/8/layout/hList1"/>
    <dgm:cxn modelId="{64717A25-B4EF-4FE0-A053-D1F84B9EA94E}" type="presParOf" srcId="{57A933B8-89B8-4A8E-B95F-0356CA22797E}" destId="{79570DF8-7DC9-4E89-96E9-9DB34D66A5FF}" srcOrd="0" destOrd="0" presId="urn:microsoft.com/office/officeart/2005/8/layout/hList1"/>
    <dgm:cxn modelId="{79EE781F-8BEA-4A1C-98B6-BB274114ACF3}" type="presParOf" srcId="{57A933B8-89B8-4A8E-B95F-0356CA22797E}" destId="{D0B04FE1-01C4-4496-8B9F-29815C8FEBF1}" srcOrd="1" destOrd="0" presId="urn:microsoft.com/office/officeart/2005/8/layout/hList1"/>
    <dgm:cxn modelId="{73EED3CE-15C3-4F76-8DAE-469F86426CE3}" type="presParOf" srcId="{7EEF69ED-C059-4B31-A129-21B3304381D4}" destId="{0A2E0BC3-CAAA-4F12-AF0D-D3A0674C07BD}" srcOrd="3" destOrd="0" presId="urn:microsoft.com/office/officeart/2005/8/layout/hList1"/>
    <dgm:cxn modelId="{9F180C42-2F6B-44FD-81B0-1C2B9AE100A8}" type="presParOf" srcId="{7EEF69ED-C059-4B31-A129-21B3304381D4}" destId="{C91BCCDD-7759-4F6D-A762-61A0E4D79A03}" srcOrd="4" destOrd="0" presId="urn:microsoft.com/office/officeart/2005/8/layout/hList1"/>
    <dgm:cxn modelId="{982C49F6-5DD7-43F2-B36E-405E0E986BD1}" type="presParOf" srcId="{C91BCCDD-7759-4F6D-A762-61A0E4D79A03}" destId="{1C0B8E86-745E-425E-92FA-AE4E43E84C08}" srcOrd="0" destOrd="0" presId="urn:microsoft.com/office/officeart/2005/8/layout/hList1"/>
    <dgm:cxn modelId="{F5133FD1-20A3-4F5B-8201-FCF1595150CD}" type="presParOf" srcId="{C91BCCDD-7759-4F6D-A762-61A0E4D79A03}" destId="{05452A65-8194-4010-8E5E-3CECB5CF53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2F844-DF36-4488-BE99-D763CC7AB572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4F9C2-D5DB-4AF8-849D-6A647304929F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(Entity) Authentication </a:t>
          </a:r>
          <a:r>
            <a:rPr lang="en-US" sz="1600" kern="1200" dirty="0"/>
            <a:t>– Assurance of party identity</a:t>
          </a:r>
        </a:p>
      </dsp:txBody>
      <dsp:txXfrm>
        <a:off x="344152" y="2013943"/>
        <a:ext cx="2857700" cy="720000"/>
      </dsp:txXfrm>
    </dsp:sp>
    <dsp:sp modelId="{5887B071-BDE3-4C01-865F-4CC982A64F12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33E0F-18C4-4442-BF05-5D5576984C81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Confidentiality</a:t>
          </a:r>
          <a:r>
            <a:rPr lang="en-US" sz="1600" kern="1200" dirty="0"/>
            <a:t> –    Unreadability of data by unauthorized parties</a:t>
          </a:r>
        </a:p>
      </dsp:txBody>
      <dsp:txXfrm>
        <a:off x="3701950" y="2013943"/>
        <a:ext cx="2857700" cy="720000"/>
      </dsp:txXfrm>
    </dsp:sp>
    <dsp:sp modelId="{FB973162-CFBB-48E7-B2D5-F50252FE3E1A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AA739-0CA5-43FB-90FE-D33CAE701E79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(Data Origin) Authentication </a:t>
          </a:r>
          <a:r>
            <a:rPr lang="en-US" sz="1600" kern="1200" dirty="0"/>
            <a:t>– </a:t>
          </a:r>
          <a:r>
            <a:rPr lang="en-US" sz="1600" kern="1200" dirty="0" err="1"/>
            <a:t>Unwritability</a:t>
          </a:r>
          <a:r>
            <a:rPr lang="en-US" sz="1600" kern="1200" dirty="0"/>
            <a:t> of data by unauthorized parties</a:t>
          </a:r>
        </a:p>
      </dsp:txBody>
      <dsp:txXfrm>
        <a:off x="7059747" y="2013943"/>
        <a:ext cx="28577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3709265"/>
          <a:ext cx="1401762" cy="121746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>
        <a:off x="0" y="3709265"/>
        <a:ext cx="1401762" cy="1217463"/>
      </dsp:txXfrm>
    </dsp:sp>
    <dsp:sp modelId="{A4784503-6A3F-451B-85B0-F818151D54AA}">
      <dsp:nvSpPr>
        <dsp:cNvPr id="0" name=""/>
        <dsp:cNvSpPr/>
      </dsp:nvSpPr>
      <dsp:spPr>
        <a:xfrm>
          <a:off x="1401762" y="3709265"/>
          <a:ext cx="4205287" cy="12174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79400" rIns="85303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session keys for bi-directional communication</a:t>
          </a:r>
        </a:p>
      </dsp:txBody>
      <dsp:txXfrm>
        <a:off x="1401762" y="3709265"/>
        <a:ext cx="4205287" cy="1217463"/>
      </dsp:txXfrm>
    </dsp:sp>
    <dsp:sp modelId="{56E0F972-65A5-4C75-9B0A-DE55ED6EE3CE}">
      <dsp:nvSpPr>
        <dsp:cNvPr id="0" name=""/>
        <dsp:cNvSpPr/>
      </dsp:nvSpPr>
      <dsp:spPr>
        <a:xfrm rot="10800000">
          <a:off x="0" y="1855068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shade val="36000"/>
                <a:satMod val="120000"/>
              </a:schemeClr>
              <a:schemeClr val="accent2">
                <a:hueOff val="953895"/>
                <a:satOff val="-21764"/>
                <a:lumOff val="803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1855068"/>
        <a:ext cx="1401762" cy="1217098"/>
      </dsp:txXfrm>
    </dsp:sp>
    <dsp:sp modelId="{495F866C-68C8-44D9-B929-0CB3BA837840}">
      <dsp:nvSpPr>
        <dsp:cNvPr id="0" name=""/>
        <dsp:cNvSpPr/>
      </dsp:nvSpPr>
      <dsp:spPr>
        <a:xfrm>
          <a:off x="1401762" y="1855068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79400" rIns="85303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Identify the server (and optionally the client)</a:t>
          </a:r>
        </a:p>
      </dsp:txBody>
      <dsp:txXfrm>
        <a:off x="1401762" y="1855068"/>
        <a:ext cx="4205287" cy="1217098"/>
      </dsp:txXfrm>
    </dsp:sp>
    <dsp:sp modelId="{E847D499-69FA-4132-9320-9B9E7F1E6099}">
      <dsp:nvSpPr>
        <dsp:cNvPr id="0" name=""/>
        <dsp:cNvSpPr/>
      </dsp:nvSpPr>
      <dsp:spPr>
        <a:xfrm rot="10800000">
          <a:off x="0" y="870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shade val="36000"/>
                <a:satMod val="12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870"/>
        <a:ext cx="1401762" cy="1217098"/>
      </dsp:txXfrm>
    </dsp:sp>
    <dsp:sp modelId="{C39F4FA7-3A14-4950-8A4F-B40C43ECB182}">
      <dsp:nvSpPr>
        <dsp:cNvPr id="0" name=""/>
        <dsp:cNvSpPr/>
      </dsp:nvSpPr>
      <dsp:spPr>
        <a:xfrm>
          <a:off x="1401762" y="870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79400" rIns="85303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Agree on a cipher suite for encryption, authentication, etc.</a:t>
          </a:r>
        </a:p>
      </dsp:txBody>
      <dsp:txXfrm>
        <a:off x="1401762" y="870"/>
        <a:ext cx="4205287" cy="1217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7E-AF01-4B59-B529-BB6C66C02929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Certificate chains MUST have a ROOT</a:t>
          </a:r>
        </a:p>
      </dsp:txBody>
      <dsp:txXfrm>
        <a:off x="34002" y="34002"/>
        <a:ext cx="3570444" cy="1092903"/>
      </dsp:txXfrm>
    </dsp:sp>
    <dsp:sp modelId="{662162EE-609F-4CEB-A013-238BFD5004E6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Root Certificate is SELF SIGNED</a:t>
          </a:r>
        </a:p>
      </dsp:txBody>
      <dsp:txXfrm>
        <a:off x="446156" y="1405983"/>
        <a:ext cx="3686502" cy="1092903"/>
      </dsp:txXfrm>
    </dsp:sp>
    <dsp:sp modelId="{4FA04C67-C6E8-456E-95E2-FA8C3FEB4AAE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Browsers trust a set of root certificates AXIOMATICALLY</a:t>
          </a:r>
        </a:p>
      </dsp:txBody>
      <dsp:txXfrm>
        <a:off x="852159" y="2777964"/>
        <a:ext cx="3692653" cy="1092903"/>
      </dsp:txXfrm>
    </dsp:sp>
    <dsp:sp modelId="{9C0DC200-FD54-425F-AA15-62AAB0C0238B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Certificate chains must have a trust chain to one of these roots.</a:t>
          </a:r>
        </a:p>
      </dsp:txBody>
      <dsp:txXfrm>
        <a:off x="1264314" y="4149945"/>
        <a:ext cx="3686502" cy="1092903"/>
      </dsp:txXfrm>
    </dsp:sp>
    <dsp:sp modelId="{619DE760-0524-456C-B32A-B501BCD2BC33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36443" y="889149"/>
        <a:ext cx="415023" cy="567828"/>
      </dsp:txXfrm>
    </dsp:sp>
    <dsp:sp modelId="{959B5829-6B54-43E7-BFC0-9D96D175F1D8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48598" y="2261130"/>
        <a:ext cx="415023" cy="567828"/>
      </dsp:txXfrm>
    </dsp:sp>
    <dsp:sp modelId="{549A946A-3727-4325-80D1-D901625F6237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54601" y="3633111"/>
        <a:ext cx="415023" cy="567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0D39-B29E-418C-A5BC-1574FF15DC3C}">
      <dsp:nvSpPr>
        <dsp:cNvPr id="0" name=""/>
        <dsp:cNvSpPr/>
      </dsp:nvSpPr>
      <dsp:spPr>
        <a:xfrm>
          <a:off x="0" y="0"/>
          <a:ext cx="8209280" cy="682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Recall that DH keys are EPHEMERAL</a:t>
          </a:r>
        </a:p>
      </dsp:txBody>
      <dsp:txXfrm>
        <a:off x="19988" y="19988"/>
        <a:ext cx="7415213" cy="642458"/>
      </dsp:txXfrm>
    </dsp:sp>
    <dsp:sp modelId="{2D208B57-FC21-4FED-9830-CB20142ABF7B}">
      <dsp:nvSpPr>
        <dsp:cNvPr id="0" name=""/>
        <dsp:cNvSpPr/>
      </dsp:nvSpPr>
      <dsp:spPr>
        <a:xfrm>
          <a:off x="687527" y="806513"/>
          <a:ext cx="8209280" cy="682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Server’s cert includes a long-term public key</a:t>
          </a:r>
        </a:p>
      </dsp:txBody>
      <dsp:txXfrm>
        <a:off x="707515" y="826501"/>
        <a:ext cx="7038194" cy="642458"/>
      </dsp:txXfrm>
    </dsp:sp>
    <dsp:sp modelId="{EC12140F-87F6-44C6-AC8E-EEACC56E77D9}">
      <dsp:nvSpPr>
        <dsp:cNvPr id="0" name=""/>
        <dsp:cNvSpPr/>
      </dsp:nvSpPr>
      <dsp:spPr>
        <a:xfrm>
          <a:off x="1364792" y="1613027"/>
          <a:ext cx="8209280" cy="682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Server’s DH key is signed by this key pair</a:t>
          </a:r>
        </a:p>
      </dsp:txBody>
      <dsp:txXfrm>
        <a:off x="1384780" y="1633015"/>
        <a:ext cx="7048455" cy="642458"/>
      </dsp:txXfrm>
    </dsp:sp>
    <dsp:sp modelId="{A7B2C05E-B7D1-4767-A7DC-72021D4989E5}">
      <dsp:nvSpPr>
        <dsp:cNvPr id="0" name=""/>
        <dsp:cNvSpPr/>
      </dsp:nvSpPr>
      <dsp:spPr>
        <a:xfrm>
          <a:off x="2052319" y="2419540"/>
          <a:ext cx="8209280" cy="682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the client trusts the cert, THEN it can validate the DH key</a:t>
          </a:r>
        </a:p>
      </dsp:txBody>
      <dsp:txXfrm>
        <a:off x="2072307" y="2439528"/>
        <a:ext cx="7038194" cy="642458"/>
      </dsp:txXfrm>
    </dsp:sp>
    <dsp:sp modelId="{E2D91B01-D9BF-4CB7-A9D0-45321D7E8992}">
      <dsp:nvSpPr>
        <dsp:cNvPr id="0" name=""/>
        <dsp:cNvSpPr/>
      </dsp:nvSpPr>
      <dsp:spPr>
        <a:xfrm>
          <a:off x="7765697" y="522682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65503" y="522682"/>
        <a:ext cx="243970" cy="333795"/>
      </dsp:txXfrm>
    </dsp:sp>
    <dsp:sp modelId="{6A234D76-60F7-4A1F-95F0-D7A9D90EEDC5}">
      <dsp:nvSpPr>
        <dsp:cNvPr id="0" name=""/>
        <dsp:cNvSpPr/>
      </dsp:nvSpPr>
      <dsp:spPr>
        <a:xfrm>
          <a:off x="8453224" y="1329196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3030" y="1329196"/>
        <a:ext cx="243970" cy="333795"/>
      </dsp:txXfrm>
    </dsp:sp>
    <dsp:sp modelId="{B3F70509-E3F4-4BAE-A210-E351B724E4C1}">
      <dsp:nvSpPr>
        <dsp:cNvPr id="0" name=""/>
        <dsp:cNvSpPr/>
      </dsp:nvSpPr>
      <dsp:spPr>
        <a:xfrm>
          <a:off x="9130490" y="2135709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230296" y="2135709"/>
        <a:ext cx="243970" cy="333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5D72-84EE-4BAF-B7F3-178EA4527BD6}">
      <dsp:nvSpPr>
        <dsp:cNvPr id="0" name=""/>
        <dsp:cNvSpPr/>
      </dsp:nvSpPr>
      <dsp:spPr>
        <a:xfrm>
          <a:off x="3206" y="200821"/>
          <a:ext cx="3126581" cy="11219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a browser trusts MY certificate to be Amazon’s certificate</a:t>
          </a:r>
        </a:p>
      </dsp:txBody>
      <dsp:txXfrm>
        <a:off x="3206" y="200821"/>
        <a:ext cx="3126581" cy="1121956"/>
      </dsp:txXfrm>
    </dsp:sp>
    <dsp:sp modelId="{6F5E442D-91D4-4C4B-93FF-94D3416F18AD}">
      <dsp:nvSpPr>
        <dsp:cNvPr id="0" name=""/>
        <dsp:cNvSpPr/>
      </dsp:nvSpPr>
      <dsp:spPr>
        <a:xfrm>
          <a:off x="3206" y="1322778"/>
          <a:ext cx="3126581" cy="1578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THEN the browser will trust my DH public key</a:t>
          </a:r>
        </a:p>
      </dsp:txBody>
      <dsp:txXfrm>
        <a:off x="3206" y="1322778"/>
        <a:ext cx="3126581" cy="1578375"/>
      </dsp:txXfrm>
    </dsp:sp>
    <dsp:sp modelId="{79570DF8-7DC9-4E89-96E9-9DB34D66A5FF}">
      <dsp:nvSpPr>
        <dsp:cNvPr id="0" name=""/>
        <dsp:cNvSpPr/>
      </dsp:nvSpPr>
      <dsp:spPr>
        <a:xfrm>
          <a:off x="3567509" y="200821"/>
          <a:ext cx="3126581" cy="1121956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the browser trusts my DH public key </a:t>
          </a:r>
        </a:p>
      </dsp:txBody>
      <dsp:txXfrm>
        <a:off x="3567509" y="200821"/>
        <a:ext cx="3126581" cy="1121956"/>
      </dsp:txXfrm>
    </dsp:sp>
    <dsp:sp modelId="{D0B04FE1-01C4-4496-8B9F-29815C8FEBF1}">
      <dsp:nvSpPr>
        <dsp:cNvPr id="0" name=""/>
        <dsp:cNvSpPr/>
      </dsp:nvSpPr>
      <dsp:spPr>
        <a:xfrm>
          <a:off x="3567509" y="1322778"/>
          <a:ext cx="3126581" cy="1578375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THEN the browser will derive the same MAC key I do</a:t>
          </a:r>
        </a:p>
      </dsp:txBody>
      <dsp:txXfrm>
        <a:off x="3567509" y="1322778"/>
        <a:ext cx="3126581" cy="1578375"/>
      </dsp:txXfrm>
    </dsp:sp>
    <dsp:sp modelId="{1C0B8E86-745E-425E-92FA-AE4E43E84C08}">
      <dsp:nvSpPr>
        <dsp:cNvPr id="0" name=""/>
        <dsp:cNvSpPr/>
      </dsp:nvSpPr>
      <dsp:spPr>
        <a:xfrm>
          <a:off x="7131812" y="200821"/>
          <a:ext cx="3126581" cy="112195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the browser derives the same MAC key I do</a:t>
          </a:r>
        </a:p>
      </dsp:txBody>
      <dsp:txXfrm>
        <a:off x="7131812" y="200821"/>
        <a:ext cx="3126581" cy="1121956"/>
      </dsp:txXfrm>
    </dsp:sp>
    <dsp:sp modelId="{05452A65-8194-4010-8E5E-3CECB5CF53D9}">
      <dsp:nvSpPr>
        <dsp:cNvPr id="0" name=""/>
        <dsp:cNvSpPr/>
      </dsp:nvSpPr>
      <dsp:spPr>
        <a:xfrm>
          <a:off x="7131812" y="1322778"/>
          <a:ext cx="3126581" cy="1578375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THEN the browser will believe my messages are from Amazon</a:t>
          </a:r>
        </a:p>
      </dsp:txBody>
      <dsp:txXfrm>
        <a:off x="7131812" y="1322778"/>
        <a:ext cx="3126581" cy="157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8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2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0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744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4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TLS and PKI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Fall 2021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A4BE4-C990-444A-9F9F-D139A39B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6" y="2461087"/>
            <a:ext cx="6192840" cy="4132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16C4F-28E4-42D4-BA18-FBCC13C9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8D4-05D4-43AC-B6C7-37D42B4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462" y="2761573"/>
            <a:ext cx="7002827" cy="1549170"/>
          </a:xfrm>
        </p:spPr>
        <p:txBody>
          <a:bodyPr>
            <a:normAutofit/>
          </a:bodyPr>
          <a:lstStyle/>
          <a:p>
            <a:r>
              <a:rPr lang="en-US" dirty="0"/>
              <a:t>If RSA key transport is used, this message is not sent</a:t>
            </a:r>
          </a:p>
          <a:p>
            <a:r>
              <a:rPr lang="en-US" dirty="0"/>
              <a:t>If DHE key agreement is used, this message sends the DHE public key</a:t>
            </a:r>
          </a:p>
          <a:p>
            <a:r>
              <a:rPr lang="en-US" b="1" dirty="0"/>
              <a:t>Notice the signature…</a:t>
            </a:r>
          </a:p>
        </p:txBody>
      </p:sp>
    </p:spTree>
    <p:extLst>
      <p:ext uri="{BB962C8B-B14F-4D97-AF65-F5344CB8AC3E}">
        <p14:creationId xmlns:p14="http://schemas.microsoft.com/office/powerpoint/2010/main" val="302789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F88C-1C92-4446-ADF5-D6EDD2A1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E723-C854-4446-9C86-19FBF63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Hello Done carries no extra information</a:t>
            </a:r>
          </a:p>
          <a:p>
            <a:r>
              <a:rPr lang="en-US" dirty="0"/>
              <a:t>Marks the end of the Hello part</a:t>
            </a:r>
          </a:p>
        </p:txBody>
      </p:sp>
    </p:spTree>
    <p:extLst>
      <p:ext uri="{BB962C8B-B14F-4D97-AF65-F5344CB8AC3E}">
        <p14:creationId xmlns:p14="http://schemas.microsoft.com/office/powerpoint/2010/main" val="378689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EDA-DDA1-42C3-834A-09BF79CA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The Problem of Trust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1AA11D-DD14-4CB9-91D0-D9CC535E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How does the browser know the received public key is the server’s</a:t>
            </a:r>
          </a:p>
          <a:p>
            <a:r>
              <a:rPr lang="en-US" dirty="0">
                <a:solidFill>
                  <a:srgbClr val="404040"/>
                </a:solidFill>
              </a:rPr>
              <a:t>What if BadGuy.com transmitted HIS key and CLAIMED it was Amazon’s?</a:t>
            </a:r>
          </a:p>
          <a:p>
            <a:r>
              <a:rPr lang="en-US" dirty="0">
                <a:solidFill>
                  <a:srgbClr val="404040"/>
                </a:solidFill>
              </a:rPr>
              <a:t>X509 Certificates bind identity information to a key; this helps</a:t>
            </a:r>
          </a:p>
          <a:p>
            <a:r>
              <a:rPr lang="en-US" dirty="0">
                <a:solidFill>
                  <a:srgbClr val="404040"/>
                </a:solidFill>
              </a:rPr>
              <a:t>But it’s not enough. BadGuy.com can generate a fake cert</a:t>
            </a:r>
          </a:p>
          <a:p>
            <a:r>
              <a:rPr lang="en-US" dirty="0">
                <a:solidFill>
                  <a:srgbClr val="404040"/>
                </a:solidFill>
              </a:rPr>
              <a:t>PKI, Public Key Infrastructure, binds </a:t>
            </a:r>
            <a:r>
              <a:rPr lang="en-US" b="1" i="1" dirty="0">
                <a:solidFill>
                  <a:srgbClr val="404040"/>
                </a:solidFill>
              </a:rPr>
              <a:t>all keys to already trusted keys</a:t>
            </a:r>
          </a:p>
          <a:p>
            <a:r>
              <a:rPr lang="en-US" dirty="0">
                <a:solidFill>
                  <a:srgbClr val="404040"/>
                </a:solidFill>
              </a:rPr>
              <a:t>Client validates the chain of server certificates to a common key</a:t>
            </a:r>
          </a:p>
        </p:txBody>
      </p:sp>
    </p:spTree>
    <p:extLst>
      <p:ext uri="{BB962C8B-B14F-4D97-AF65-F5344CB8AC3E}">
        <p14:creationId xmlns:p14="http://schemas.microsoft.com/office/powerpoint/2010/main" val="50466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E4E-E5E6-4A2A-8EBF-E4624A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75BC-2436-40DA-A560-B7AA41F727B6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863EAF1-4749-4CCC-831E-679FC052D53C}"/>
              </a:ext>
            </a:extLst>
          </p:cNvPr>
          <p:cNvSpPr/>
          <p:nvPr/>
        </p:nvSpPr>
        <p:spPr>
          <a:xfrm flipH="1">
            <a:off x="5842303" y="2524182"/>
            <a:ext cx="5995617" cy="405730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CERTIFICATE</a:t>
            </a:r>
          </a:p>
          <a:p>
            <a:pPr algn="ctr"/>
            <a:r>
              <a:rPr lang="en-US" b="1" dirty="0"/>
              <a:t>-----------------------------</a:t>
            </a:r>
          </a:p>
          <a:p>
            <a:pPr algn="ctr"/>
            <a:endParaRPr lang="en-US" b="1" dirty="0"/>
          </a:p>
          <a:p>
            <a:r>
              <a:rPr lang="en-US" b="1" dirty="0"/>
              <a:t>        Subject CN:		 amazon.com</a:t>
            </a:r>
          </a:p>
          <a:p>
            <a:r>
              <a:rPr lang="en-US" b="1" dirty="0"/>
              <a:t>        Not Valid Before:		2001</a:t>
            </a:r>
          </a:p>
          <a:p>
            <a:r>
              <a:rPr lang="en-US" b="1" dirty="0"/>
              <a:t>        Not Valid After:			2030</a:t>
            </a:r>
          </a:p>
          <a:p>
            <a:r>
              <a:rPr lang="en-US" b="1" dirty="0"/>
              <a:t>        Issued By:		   amazon CA</a:t>
            </a:r>
          </a:p>
          <a:p>
            <a:r>
              <a:rPr lang="en-US" b="1" dirty="0"/>
              <a:t>        Signature Blob:			&lt;sig&gt;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60F62A-7C9F-4FC3-901D-D1A403EF1EF6}"/>
              </a:ext>
            </a:extLst>
          </p:cNvPr>
          <p:cNvSpPr/>
          <p:nvPr/>
        </p:nvSpPr>
        <p:spPr>
          <a:xfrm>
            <a:off x="2231136" y="5059315"/>
            <a:ext cx="3687824" cy="1522173"/>
          </a:xfrm>
          <a:prstGeom prst="wedgeRectCallout">
            <a:avLst>
              <a:gd name="adj1" fmla="val 96631"/>
              <a:gd name="adj2" fmla="val -119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“amazon.com” is the URL</a:t>
            </a:r>
          </a:p>
          <a:p>
            <a:pPr algn="ctr"/>
            <a:r>
              <a:rPr lang="en-US" dirty="0"/>
              <a:t>Verify the validity period</a:t>
            </a:r>
          </a:p>
          <a:p>
            <a:pPr algn="ctr"/>
            <a:r>
              <a:rPr lang="en-US" dirty="0"/>
              <a:t>(Other Verification)</a:t>
            </a:r>
          </a:p>
          <a:p>
            <a:pPr algn="ctr"/>
            <a:r>
              <a:rPr lang="en-US" dirty="0"/>
              <a:t>Who issued the cert?</a:t>
            </a:r>
          </a:p>
        </p:txBody>
      </p:sp>
    </p:spTree>
    <p:extLst>
      <p:ext uri="{BB962C8B-B14F-4D97-AF65-F5344CB8AC3E}">
        <p14:creationId xmlns:p14="http://schemas.microsoft.com/office/powerpoint/2010/main" val="231674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645-96D3-4412-B8D4-55E6D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Chains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ABA4802-BEFB-4862-B143-427BED4E616D}"/>
              </a:ext>
            </a:extLst>
          </p:cNvPr>
          <p:cNvSpPr/>
          <p:nvPr/>
        </p:nvSpPr>
        <p:spPr>
          <a:xfrm flipH="1">
            <a:off x="7736809" y="4418687"/>
            <a:ext cx="4101110" cy="2162802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r>
              <a:rPr lang="en-US" b="1" dirty="0"/>
              <a:t>Subject CN:		 amazon.com</a:t>
            </a:r>
          </a:p>
          <a:p>
            <a:r>
              <a:rPr lang="en-US" b="1" dirty="0"/>
              <a:t>…</a:t>
            </a:r>
          </a:p>
          <a:p>
            <a:r>
              <a:rPr lang="en-US" b="1" dirty="0"/>
              <a:t>Issued By:		  amazon CA</a:t>
            </a:r>
          </a:p>
          <a:p>
            <a:r>
              <a:rPr lang="en-US" b="1" dirty="0"/>
              <a:t>Signature Blob:	  &lt;sig&gt;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F560-71F5-462D-B8FE-6D1950D83964}"/>
              </a:ext>
            </a:extLst>
          </p:cNvPr>
          <p:cNvSpPr txBox="1"/>
          <p:nvPr/>
        </p:nvSpPr>
        <p:spPr>
          <a:xfrm>
            <a:off x="2231136" y="2655594"/>
            <a:ext cx="4635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certificate for the Host may be signed by an INTERMEDIATE Certificate Authority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Because the web browser probably doesn’t have this intermediate cert, the TLS handshake includes both certificates.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BD4B42D5-77C7-4A44-834B-0589F1B40745}"/>
              </a:ext>
            </a:extLst>
          </p:cNvPr>
          <p:cNvSpPr/>
          <p:nvPr/>
        </p:nvSpPr>
        <p:spPr>
          <a:xfrm flipH="1">
            <a:off x="7736809" y="2056032"/>
            <a:ext cx="4101110" cy="2162802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Subject CN:		    amazon CA</a:t>
            </a:r>
          </a:p>
          <a:p>
            <a:r>
              <a:rPr lang="en-US" b="1" dirty="0"/>
              <a:t>…</a:t>
            </a:r>
          </a:p>
          <a:p>
            <a:r>
              <a:rPr lang="en-US" b="1" dirty="0"/>
              <a:t>Issued By:		    </a:t>
            </a:r>
            <a:r>
              <a:rPr lang="en-US" b="1" dirty="0" err="1"/>
              <a:t>GlobalSign</a:t>
            </a:r>
            <a:endParaRPr lang="en-US" b="1" dirty="0"/>
          </a:p>
          <a:p>
            <a:r>
              <a:rPr lang="en-US" b="1" dirty="0"/>
              <a:t>Signature Blob:	    &lt;sig&gt;</a:t>
            </a:r>
          </a:p>
        </p:txBody>
      </p:sp>
    </p:spTree>
    <p:extLst>
      <p:ext uri="{BB962C8B-B14F-4D97-AF65-F5344CB8AC3E}">
        <p14:creationId xmlns:p14="http://schemas.microsoft.com/office/powerpoint/2010/main" val="129587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989-8667-4042-B18E-41FA99A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Root CA Certificates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2990A-240E-4AE3-9D64-A1173A9880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F64-0CE3-4C62-9572-D86EF390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Trusting Diffie Hellman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8BEAF-9692-4DB0-BD5C-08EFEF5AE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8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Handshake Visualization #2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3914944" y="3189021"/>
            <a:ext cx="4429637" cy="1273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3881181" y="4195763"/>
            <a:ext cx="4429637" cy="86597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243094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CBC-75B7-4347-A7A1-024AFA6A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35F-B586-499D-86E9-AF8C9E0A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RSA </a:t>
            </a:r>
            <a:r>
              <a:rPr lang="en-US" b="1" i="1" dirty="0"/>
              <a:t>key transport</a:t>
            </a:r>
            <a:r>
              <a:rPr lang="en-US" dirty="0"/>
              <a:t>, sends a “pre master secret” encrypted under the server’s RSA public key from the server’s certificate</a:t>
            </a:r>
          </a:p>
          <a:p>
            <a:r>
              <a:rPr lang="en-US" dirty="0"/>
              <a:t>But, for DHE </a:t>
            </a:r>
            <a:r>
              <a:rPr lang="en-US" b="1" i="1" dirty="0"/>
              <a:t>key agreement</a:t>
            </a:r>
            <a:r>
              <a:rPr lang="en-US" dirty="0"/>
              <a:t>, sends DHE public key.  “pre master secret” computed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3B573-F3C8-4F68-9813-56C3578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41" y="3686974"/>
            <a:ext cx="4585517" cy="30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E313-12BC-47EA-AF54-69B71F7B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DAB2-9C98-4627-BAB1-99920DA3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bi-directional communication, EACH SIDE needs its own keys</a:t>
            </a:r>
          </a:p>
          <a:p>
            <a:r>
              <a:rPr lang="en-US" dirty="0"/>
              <a:t>Step 1: Compute a master secret from a pre-master secret</a:t>
            </a:r>
          </a:p>
          <a:p>
            <a:r>
              <a:rPr lang="en-US" dirty="0"/>
              <a:t>Step 2: Compute a key expansion on the master secret</a:t>
            </a:r>
          </a:p>
          <a:p>
            <a:r>
              <a:rPr lang="en-US" dirty="0"/>
              <a:t>Step 3: Split up the key expansion block into the session keys</a:t>
            </a:r>
          </a:p>
        </p:txBody>
      </p:sp>
    </p:spTree>
    <p:extLst>
      <p:ext uri="{BB962C8B-B14F-4D97-AF65-F5344CB8AC3E}">
        <p14:creationId xmlns:p14="http://schemas.microsoft.com/office/powerpoint/2010/main" val="132353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Authenticated Channel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10B2B-8CCA-4DBB-B525-20A15EEE9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82075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4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7023-F020-4992-BEA4-C6D83CDB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 and Key </a:t>
            </a:r>
            <a:r>
              <a:rPr lang="en-US" dirty="0" err="1"/>
              <a:t>Deriviaton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76E-BB7B-4F41-B632-057E3881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side of each key depends on the algorithm</a:t>
            </a:r>
          </a:p>
          <a:p>
            <a:r>
              <a:rPr lang="en-US" dirty="0"/>
              <a:t>Some cipher suites don’t need IV’s; some don’t need MAC’s</a:t>
            </a:r>
          </a:p>
          <a:p>
            <a:r>
              <a:rPr lang="en-US" dirty="0"/>
              <a:t>PLEASE NOTE: a client </a:t>
            </a:r>
            <a:r>
              <a:rPr lang="en-US" b="1" i="1" dirty="0"/>
              <a:t>WRITE</a:t>
            </a:r>
            <a:r>
              <a:rPr lang="en-US" dirty="0"/>
              <a:t> key is a server </a:t>
            </a:r>
            <a:r>
              <a:rPr lang="en-US" b="1" i="1" dirty="0"/>
              <a:t>READ</a:t>
            </a:r>
            <a:r>
              <a:rPr lang="en-US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97602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B1EE-2A1E-4B91-8866-D3EB2F7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2A067-45FC-4625-BB74-8120C735D98E}"/>
              </a:ext>
            </a:extLst>
          </p:cNvPr>
          <p:cNvSpPr/>
          <p:nvPr/>
        </p:nvSpPr>
        <p:spPr>
          <a:xfrm>
            <a:off x="1766325" y="4077004"/>
            <a:ext cx="2010544" cy="125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Pre-master Secret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872CCE4-CC85-4291-9D59-1C5F4D9A34AE}"/>
              </a:ext>
            </a:extLst>
          </p:cNvPr>
          <p:cNvSpPr/>
          <p:nvPr/>
        </p:nvSpPr>
        <p:spPr>
          <a:xfrm>
            <a:off x="1773935" y="2377818"/>
            <a:ext cx="2002933" cy="1699185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4AE34-96F9-468B-AB1B-1A91191ABAE0}"/>
              </a:ext>
            </a:extLst>
          </p:cNvPr>
          <p:cNvSpPr/>
          <p:nvPr/>
        </p:nvSpPr>
        <p:spPr>
          <a:xfrm>
            <a:off x="4197153" y="4077003"/>
            <a:ext cx="3135086" cy="192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Secret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E42B4CA3-27F3-4224-BD21-ED30C92065A8}"/>
              </a:ext>
            </a:extLst>
          </p:cNvPr>
          <p:cNvSpPr/>
          <p:nvPr/>
        </p:nvSpPr>
        <p:spPr>
          <a:xfrm>
            <a:off x="4157396" y="2373086"/>
            <a:ext cx="3174843" cy="1699184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PRF(</a:t>
            </a:r>
            <a:r>
              <a:rPr lang="en-US" b="1" dirty="0" err="1"/>
              <a:t>pms</a:t>
            </a:r>
            <a:r>
              <a:rPr lang="en-US" b="1" dirty="0"/>
              <a:t>, “master secret”, </a:t>
            </a:r>
          </a:p>
          <a:p>
            <a:pPr algn="ctr"/>
            <a:r>
              <a:rPr lang="en-US" b="1" dirty="0" err="1"/>
              <a:t>client_random</a:t>
            </a:r>
            <a:r>
              <a:rPr lang="en-US" b="1" dirty="0"/>
              <a:t>, </a:t>
            </a:r>
            <a:r>
              <a:rPr lang="en-US" b="1" dirty="0" err="1"/>
              <a:t>server_random</a:t>
            </a:r>
            <a:r>
              <a:rPr lang="en-US" b="1" dirty="0"/>
              <a:t>)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C0B7ABB-1239-4069-9593-DE6CAFB2AF4F}"/>
              </a:ext>
            </a:extLst>
          </p:cNvPr>
          <p:cNvSpPr/>
          <p:nvPr/>
        </p:nvSpPr>
        <p:spPr>
          <a:xfrm>
            <a:off x="7690048" y="2373086"/>
            <a:ext cx="3174843" cy="1699184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PRF(</a:t>
            </a:r>
            <a:r>
              <a:rPr lang="en-US" b="1" dirty="0" err="1"/>
              <a:t>ms</a:t>
            </a:r>
            <a:r>
              <a:rPr lang="en-US" b="1" dirty="0"/>
              <a:t>, “key expansion”, </a:t>
            </a:r>
          </a:p>
          <a:p>
            <a:pPr algn="ctr"/>
            <a:r>
              <a:rPr lang="en-US" b="1" dirty="0" err="1"/>
              <a:t>server_random</a:t>
            </a:r>
            <a:r>
              <a:rPr lang="en-US" b="1" dirty="0"/>
              <a:t>,  </a:t>
            </a:r>
            <a:r>
              <a:rPr lang="en-US" b="1" dirty="0" err="1"/>
              <a:t>client_random</a:t>
            </a:r>
            <a:r>
              <a:rPr lang="en-US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B2203-2229-4368-8A89-07E495933C82}"/>
              </a:ext>
            </a:extLst>
          </p:cNvPr>
          <p:cNvSpPr/>
          <p:nvPr/>
        </p:nvSpPr>
        <p:spPr>
          <a:xfrm>
            <a:off x="7690048" y="4082750"/>
            <a:ext cx="3174843" cy="2418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Block</a:t>
            </a:r>
          </a:p>
        </p:txBody>
      </p:sp>
    </p:spTree>
    <p:extLst>
      <p:ext uri="{BB962C8B-B14F-4D97-AF65-F5344CB8AC3E}">
        <p14:creationId xmlns:p14="http://schemas.microsoft.com/office/powerpoint/2010/main" val="310127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3FB-0B37-4046-8E83-A722D9F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Origin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FDE6-38ED-4D10-9F97-8ED45AE0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entity authentication, ensure data received is from that party</a:t>
            </a:r>
          </a:p>
          <a:p>
            <a:r>
              <a:rPr lang="en-US" dirty="0"/>
              <a:t>Ensure that data is unaltered</a:t>
            </a:r>
          </a:p>
          <a:p>
            <a:r>
              <a:rPr lang="en-US" dirty="0"/>
              <a:t>Can use something like MAC – Message Authentication Code</a:t>
            </a:r>
          </a:p>
        </p:txBody>
      </p:sp>
    </p:spTree>
    <p:extLst>
      <p:ext uri="{BB962C8B-B14F-4D97-AF65-F5344CB8AC3E}">
        <p14:creationId xmlns:p14="http://schemas.microsoft.com/office/powerpoint/2010/main" val="226230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08A7-7E52-412E-ABE1-58ED711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9DC8-D8A8-431E-A9C9-1E78DED0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Message Authentication Code</a:t>
            </a:r>
          </a:p>
          <a:p>
            <a:r>
              <a:rPr lang="en-US" dirty="0"/>
              <a:t>Details are outside this lecture</a:t>
            </a:r>
          </a:p>
          <a:p>
            <a:r>
              <a:rPr lang="en-US" dirty="0"/>
              <a:t>Basic concept:</a:t>
            </a:r>
          </a:p>
          <a:p>
            <a:pPr lvl="1"/>
            <a:r>
              <a:rPr lang="en-US" dirty="0"/>
              <a:t>Hash + key</a:t>
            </a:r>
          </a:p>
          <a:p>
            <a:pPr lvl="1"/>
            <a:r>
              <a:rPr lang="en-US" dirty="0"/>
              <a:t>E.g., h(key + data)</a:t>
            </a:r>
          </a:p>
        </p:txBody>
      </p:sp>
    </p:spTree>
    <p:extLst>
      <p:ext uri="{BB962C8B-B14F-4D97-AF65-F5344CB8AC3E}">
        <p14:creationId xmlns:p14="http://schemas.microsoft.com/office/powerpoint/2010/main" val="99829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494D-D74B-486B-A679-117E8EF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Key Block into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35931-A52C-4ED3-9449-A75EAD3C7468}"/>
              </a:ext>
            </a:extLst>
          </p:cNvPr>
          <p:cNvSpPr/>
          <p:nvPr/>
        </p:nvSpPr>
        <p:spPr>
          <a:xfrm>
            <a:off x="2271800" y="2850297"/>
            <a:ext cx="3941575" cy="376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9AC04-8607-4CC7-8BAE-DCF5C00F6656}"/>
              </a:ext>
            </a:extLst>
          </p:cNvPr>
          <p:cNvSpPr/>
          <p:nvPr/>
        </p:nvSpPr>
        <p:spPr>
          <a:xfrm>
            <a:off x="2271801" y="2850298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D908A-C98A-42A4-B566-6F95B937EFA2}"/>
              </a:ext>
            </a:extLst>
          </p:cNvPr>
          <p:cNvSpPr/>
          <p:nvPr/>
        </p:nvSpPr>
        <p:spPr>
          <a:xfrm>
            <a:off x="2271801" y="3429000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D0833-DAA7-405C-ABEA-99BA54E14100}"/>
              </a:ext>
            </a:extLst>
          </p:cNvPr>
          <p:cNvSpPr/>
          <p:nvPr/>
        </p:nvSpPr>
        <p:spPr>
          <a:xfrm>
            <a:off x="2271801" y="4053406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7CBFB-FBAE-46E4-8385-E22BDA2A33C6}"/>
              </a:ext>
            </a:extLst>
          </p:cNvPr>
          <p:cNvSpPr/>
          <p:nvPr/>
        </p:nvSpPr>
        <p:spPr>
          <a:xfrm>
            <a:off x="2271801" y="4682071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3E78B-6D7D-49A4-ADE6-28131B798891}"/>
              </a:ext>
            </a:extLst>
          </p:cNvPr>
          <p:cNvSpPr/>
          <p:nvPr/>
        </p:nvSpPr>
        <p:spPr>
          <a:xfrm>
            <a:off x="2271801" y="5261380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4287E-C53A-4900-B685-5F3C1A578826}"/>
              </a:ext>
            </a:extLst>
          </p:cNvPr>
          <p:cNvSpPr/>
          <p:nvPr/>
        </p:nvSpPr>
        <p:spPr>
          <a:xfrm>
            <a:off x="2271801" y="5890045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DCB2D-D1BA-4850-BBAA-2F9E08CA6564}"/>
              </a:ext>
            </a:extLst>
          </p:cNvPr>
          <p:cNvSpPr txBox="1"/>
          <p:nvPr/>
        </p:nvSpPr>
        <p:spPr>
          <a:xfrm>
            <a:off x="7939945" y="3465897"/>
            <a:ext cx="3827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Write Mac Key</a:t>
            </a:r>
          </a:p>
          <a:p>
            <a:r>
              <a:rPr lang="en-US" dirty="0"/>
              <a:t>Server Write Mac Key</a:t>
            </a:r>
          </a:p>
          <a:p>
            <a:r>
              <a:rPr lang="en-US" dirty="0"/>
              <a:t>Client Write Enc Key</a:t>
            </a:r>
          </a:p>
          <a:p>
            <a:r>
              <a:rPr lang="en-US" dirty="0"/>
              <a:t>Server Write Enc Key</a:t>
            </a:r>
          </a:p>
          <a:p>
            <a:r>
              <a:rPr lang="en-US" dirty="0"/>
              <a:t>Client IV</a:t>
            </a:r>
          </a:p>
          <a:p>
            <a:r>
              <a:rPr lang="en-US" dirty="0"/>
              <a:t>Server 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44CD9-00EF-437C-8E3A-16951BDA2821}"/>
              </a:ext>
            </a:extLst>
          </p:cNvPr>
          <p:cNvCxnSpPr>
            <a:cxnSpLocks/>
          </p:cNvCxnSpPr>
          <p:nvPr/>
        </p:nvCxnSpPr>
        <p:spPr>
          <a:xfrm flipH="1" flipV="1">
            <a:off x="4858817" y="3060646"/>
            <a:ext cx="3081127" cy="549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12BF0C-60F2-4C3F-AB9E-B7363CD74160}"/>
              </a:ext>
            </a:extLst>
          </p:cNvPr>
          <p:cNvCxnSpPr>
            <a:cxnSpLocks/>
          </p:cNvCxnSpPr>
          <p:nvPr/>
        </p:nvCxnSpPr>
        <p:spPr>
          <a:xfrm flipH="1" flipV="1">
            <a:off x="4830419" y="3797354"/>
            <a:ext cx="3109525" cy="9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9D33-728D-482C-88B9-D1B1CF222813}"/>
              </a:ext>
            </a:extLst>
          </p:cNvPr>
          <p:cNvCxnSpPr>
            <a:cxnSpLocks/>
          </p:cNvCxnSpPr>
          <p:nvPr/>
        </p:nvCxnSpPr>
        <p:spPr>
          <a:xfrm flipH="1">
            <a:off x="4890052" y="4262666"/>
            <a:ext cx="3049894" cy="4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4F7CB-BD0B-4CF6-8443-83790A0B0D56}"/>
              </a:ext>
            </a:extLst>
          </p:cNvPr>
          <p:cNvCxnSpPr>
            <a:cxnSpLocks/>
          </p:cNvCxnSpPr>
          <p:nvPr/>
        </p:nvCxnSpPr>
        <p:spPr>
          <a:xfrm flipH="1">
            <a:off x="4888632" y="4529399"/>
            <a:ext cx="3088232" cy="393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2EAB3-74C9-4B31-8F20-979F87CEA4CA}"/>
              </a:ext>
            </a:extLst>
          </p:cNvPr>
          <p:cNvCxnSpPr>
            <a:cxnSpLocks/>
          </p:cNvCxnSpPr>
          <p:nvPr/>
        </p:nvCxnSpPr>
        <p:spPr>
          <a:xfrm flipH="1">
            <a:off x="4975245" y="4796132"/>
            <a:ext cx="3001619" cy="762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B96962-F602-41A4-B2A4-D682FABAA767}"/>
              </a:ext>
            </a:extLst>
          </p:cNvPr>
          <p:cNvCxnSpPr>
            <a:cxnSpLocks/>
          </p:cNvCxnSpPr>
          <p:nvPr/>
        </p:nvCxnSpPr>
        <p:spPr>
          <a:xfrm flipH="1">
            <a:off x="5083155" y="5005395"/>
            <a:ext cx="2893709" cy="11917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0FA9-C161-4970-A571-0C1A23C9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8B9D-1E84-4528-A2A1-7D3B17D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 by the client after Client Key Exchange</a:t>
            </a:r>
          </a:p>
          <a:p>
            <a:r>
              <a:rPr lang="en-US" dirty="0"/>
              <a:t>Indicates that all future messages will be encrypted and </a:t>
            </a:r>
            <a:r>
              <a:rPr lang="en-US" dirty="0" err="1"/>
              <a:t>MAC’d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5F2-D602-4266-9FB4-6CA3E7C6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4C9E-913C-4755-A118-FDF74B80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 hash of all handshake messages sent so far</a:t>
            </a:r>
          </a:p>
          <a:p>
            <a:r>
              <a:rPr lang="en-US" dirty="0"/>
              <a:t>Excludes Change Cipher Spec, which </a:t>
            </a:r>
            <a:r>
              <a:rPr lang="en-US" b="1" i="1" dirty="0"/>
              <a:t>is not a handshake message</a:t>
            </a:r>
            <a:endParaRPr lang="en-US" dirty="0"/>
          </a:p>
          <a:p>
            <a:r>
              <a:rPr lang="en-US" dirty="0"/>
              <a:t>Excludes the current message (client finished)</a:t>
            </a:r>
          </a:p>
          <a:p>
            <a:r>
              <a:rPr lang="en-US" dirty="0"/>
              <a:t>Hash is computed as: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 dirty="0"/>
              <a:t>, “client 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565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2E9E-2075-44A4-A50F-26813E6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25AC-9932-4598-9A40-33F4E66F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verifies the client’s finished message</a:t>
            </a:r>
          </a:p>
          <a:p>
            <a:r>
              <a:rPr lang="en-US" dirty="0"/>
              <a:t>Remember, this message is AFTER change cipher spec, so encrypted</a:t>
            </a:r>
          </a:p>
          <a:p>
            <a:r>
              <a:rPr lang="en-US" dirty="0"/>
              <a:t>Server sends its own change cipher spec</a:t>
            </a:r>
          </a:p>
        </p:txBody>
      </p:sp>
    </p:spTree>
    <p:extLst>
      <p:ext uri="{BB962C8B-B14F-4D97-AF65-F5344CB8AC3E}">
        <p14:creationId xmlns:p14="http://schemas.microsoft.com/office/powerpoint/2010/main" val="206128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3E7D-C8AF-4DD0-A563-938D1B7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BC4E-0CC1-448C-B477-E121C57F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sends its own encrypted Finished message</a:t>
            </a:r>
          </a:p>
          <a:p>
            <a:r>
              <a:rPr lang="en-US" dirty="0"/>
              <a:t>Hash of handshake messages includes client’s finished message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/>
              <a:t>, “server </a:t>
            </a:r>
            <a:r>
              <a:rPr lang="en-US" dirty="0"/>
              <a:t>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5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6979-D9F2-42D1-B414-88D9AC2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It All Depends on the Cert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83E0853-4523-4128-8E04-557DA17F4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43882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089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B4DB-E0A4-46B8-B3ED-1CFADAF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TLS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0190-0EC4-4773-8D7C-4EC75651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Typically, a browser/client MUST have a new root CA installed</a:t>
            </a:r>
          </a:p>
          <a:p>
            <a:r>
              <a:rPr lang="en-US" dirty="0">
                <a:solidFill>
                  <a:srgbClr val="404040"/>
                </a:solidFill>
              </a:rPr>
              <a:t>This root CA is a self-signed certificate from the Visibility appliance</a:t>
            </a:r>
          </a:p>
          <a:p>
            <a:r>
              <a:rPr lang="en-US" dirty="0">
                <a:solidFill>
                  <a:srgbClr val="404040"/>
                </a:solidFill>
              </a:rPr>
              <a:t>The appliance can now generate ANY cert and the browser believes it!</a:t>
            </a:r>
          </a:p>
          <a:p>
            <a:r>
              <a:rPr lang="en-US" dirty="0">
                <a:solidFill>
                  <a:srgbClr val="404040"/>
                </a:solidFill>
              </a:rPr>
              <a:t>We will discuss the huge security concerns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3945967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Visibility Handshake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331155" y="3429001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10355096" y="3363294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1943785" y="2664489"/>
            <a:ext cx="326336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Hello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1998539" y="3270018"/>
            <a:ext cx="3208613" cy="97893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Hello, </a:t>
            </a:r>
            <a:r>
              <a:rPr lang="en-US" sz="1600" b="1" dirty="0"/>
              <a:t>FAKE CERT,</a:t>
            </a:r>
            <a:r>
              <a:rPr lang="en-US" sz="1600" dirty="0"/>
              <a:t> </a:t>
            </a:r>
            <a:r>
              <a:rPr lang="en-US" sz="1600" dirty="0" err="1"/>
              <a:t>KeyShare</a:t>
            </a:r>
            <a:r>
              <a:rPr lang="en-US" sz="1600" dirty="0"/>
              <a:t>, </a:t>
            </a:r>
            <a:r>
              <a:rPr lang="en-US" sz="1600" dirty="0" err="1"/>
              <a:t>HelloDone</a:t>
            </a:r>
            <a:endParaRPr lang="en-U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1943785" y="3987301"/>
            <a:ext cx="3263367" cy="97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1943784" y="4799036"/>
            <a:ext cx="3263367" cy="7172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Cipher Spec, {DONE}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EB874C-68CA-4BCE-AA74-3C6EB407AAD2}"/>
              </a:ext>
            </a:extLst>
          </p:cNvPr>
          <p:cNvSpPr/>
          <p:nvPr/>
        </p:nvSpPr>
        <p:spPr>
          <a:xfrm>
            <a:off x="4957764" y="3396146"/>
            <a:ext cx="2219324" cy="145833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TLS Visibility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D14956-ABE1-4902-851A-D40A347FF55C}"/>
              </a:ext>
            </a:extLst>
          </p:cNvPr>
          <p:cNvSpPr/>
          <p:nvPr/>
        </p:nvSpPr>
        <p:spPr>
          <a:xfrm>
            <a:off x="6984849" y="2664488"/>
            <a:ext cx="3263367" cy="8117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Hello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BBF36E2-C0A7-470C-81AF-F1F90FA51E25}"/>
              </a:ext>
            </a:extLst>
          </p:cNvPr>
          <p:cNvSpPr/>
          <p:nvPr/>
        </p:nvSpPr>
        <p:spPr>
          <a:xfrm>
            <a:off x="7039603" y="3270017"/>
            <a:ext cx="3208613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3299E4-D3CE-4855-B75C-D2EDA7D6C5F2}"/>
              </a:ext>
            </a:extLst>
          </p:cNvPr>
          <p:cNvSpPr/>
          <p:nvPr/>
        </p:nvSpPr>
        <p:spPr>
          <a:xfrm>
            <a:off x="6984849" y="3987300"/>
            <a:ext cx="3263367" cy="9789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A393B6-35B1-4987-A860-BA371F92AD45}"/>
              </a:ext>
            </a:extLst>
          </p:cNvPr>
          <p:cNvSpPr/>
          <p:nvPr/>
        </p:nvSpPr>
        <p:spPr>
          <a:xfrm>
            <a:off x="6984848" y="4799035"/>
            <a:ext cx="326336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80517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87" y="270437"/>
            <a:ext cx="5647771" cy="59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Visualization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3914946" y="3269726"/>
            <a:ext cx="4429637" cy="92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3914946" y="3967163"/>
            <a:ext cx="4429637" cy="92683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DFF-3774-4383-90F7-D0816549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AF2B-35EC-4F08-BD07-0B743A75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56" y="2789382"/>
            <a:ext cx="5229044" cy="272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F8279-834F-4057-98EC-39D5727B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10" y="2420638"/>
            <a:ext cx="3119288" cy="1089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D9A30-60BA-4F0F-9534-7B24C6F8FC3E}"/>
              </a:ext>
            </a:extLst>
          </p:cNvPr>
          <p:cNvSpPr txBox="1"/>
          <p:nvPr/>
        </p:nvSpPr>
        <p:spPr>
          <a:xfrm>
            <a:off x="6446236" y="3828923"/>
            <a:ext cx="3303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client_version</a:t>
            </a:r>
            <a:r>
              <a:rPr lang="en-US" dirty="0"/>
              <a:t>: 0x303 for TLS 1.2</a:t>
            </a:r>
          </a:p>
          <a:p>
            <a:r>
              <a:rPr lang="en-US" dirty="0"/>
              <a:t>random: prevents “replay” attacks</a:t>
            </a:r>
          </a:p>
          <a:p>
            <a:r>
              <a:rPr lang="en-US" dirty="0" err="1"/>
              <a:t>cipher_suites</a:t>
            </a:r>
            <a:r>
              <a:rPr lang="en-US" dirty="0"/>
              <a:t>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3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DEE-E85C-4B74-8745-26DE4F3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</a:t>
            </a:r>
          </a:p>
        </p:txBody>
      </p:sp>
      <p:pic>
        <p:nvPicPr>
          <p:cNvPr id="3074" name="Picture 2" descr="Cipher Suites in TLS/SSL (Schannel SSP) - Win32 apps | Microsoft Docs">
            <a:extLst>
              <a:ext uri="{FF2B5EF4-FFF2-40B4-BE49-F238E27FC236}">
                <a16:creationId xmlns:a16="http://schemas.microsoft.com/office/drawing/2014/main" id="{57E1AB61-D490-4783-A8FD-E6837F1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2" y="3513436"/>
            <a:ext cx="5535248" cy="140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FC2A1-B733-48C7-B6F9-9E3542CAC642}"/>
              </a:ext>
            </a:extLst>
          </p:cNvPr>
          <p:cNvSpPr txBox="1"/>
          <p:nvPr/>
        </p:nvSpPr>
        <p:spPr>
          <a:xfrm>
            <a:off x="2374032" y="557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562A5-556C-4E2E-B1AF-1D193A721695}"/>
              </a:ext>
            </a:extLst>
          </p:cNvPr>
          <p:cNvSpPr/>
          <p:nvPr/>
        </p:nvSpPr>
        <p:spPr>
          <a:xfrm>
            <a:off x="5970990" y="2153412"/>
            <a:ext cx="6009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TLS_DHE_RSA_WITH_AES_128_CBC_SHA</a:t>
            </a:r>
          </a:p>
          <a:p>
            <a:r>
              <a:rPr lang="en-US" b="1" i="1" dirty="0">
                <a:solidFill>
                  <a:srgbClr val="4F4F4F"/>
                </a:solidFill>
                <a:latin typeface="Arial" panose="020B0604020202020204" pitchFamily="34" charset="0"/>
              </a:rPr>
              <a:t>… (there are MANY more!)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157FC1-F1B3-4304-8E28-96A231E4D3A7}"/>
              </a:ext>
            </a:extLst>
          </p:cNvPr>
          <p:cNvSpPr/>
          <p:nvPr/>
        </p:nvSpPr>
        <p:spPr>
          <a:xfrm>
            <a:off x="5821491" y="2464904"/>
            <a:ext cx="6159271" cy="2271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0508-C7D5-4D23-99F9-0AC511A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651EE-350F-41ED-8316-BB80FBB3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3" y="2425960"/>
            <a:ext cx="6420646" cy="408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63C10-C5DC-46B9-884B-B5C8C1FE9A6F}"/>
              </a:ext>
            </a:extLst>
          </p:cNvPr>
          <p:cNvSpPr txBox="1"/>
          <p:nvPr/>
        </p:nvSpPr>
        <p:spPr>
          <a:xfrm>
            <a:off x="7633252" y="3428999"/>
            <a:ext cx="420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client offers a list of cipher suites and the server picks one</a:t>
            </a:r>
          </a:p>
        </p:txBody>
      </p:sp>
    </p:spTree>
    <p:extLst>
      <p:ext uri="{BB962C8B-B14F-4D97-AF65-F5344CB8AC3E}">
        <p14:creationId xmlns:p14="http://schemas.microsoft.com/office/powerpoint/2010/main" val="357125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BD2-7753-4CA0-A5A5-BFE92B3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B550-FEC1-499B-ABFB-E3EE699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“chain” of certificates</a:t>
            </a:r>
          </a:p>
          <a:p>
            <a:r>
              <a:rPr lang="en-US" dirty="0"/>
              <a:t>Usually X509 certificates</a:t>
            </a:r>
          </a:p>
          <a:p>
            <a:r>
              <a:rPr lang="en-US" dirty="0"/>
              <a:t>Lowest certificate identifies the server’s name (e.g., “www.amazon.com”)</a:t>
            </a:r>
          </a:p>
          <a:p>
            <a:r>
              <a:rPr lang="en-US" dirty="0"/>
              <a:t>Includes a public key such as an RSA public key</a:t>
            </a:r>
          </a:p>
          <a:p>
            <a:r>
              <a:rPr lang="en-US" b="1" i="1" dirty="0"/>
              <a:t>The public key must be compatible with the </a:t>
            </a:r>
            <a:r>
              <a:rPr lang="en-US" b="1" i="1" dirty="0" err="1"/>
              <a:t>ciphersuite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5450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144</TotalTime>
  <Words>1367</Words>
  <Application>Microsoft Office PowerPoint</Application>
  <PresentationFormat>Widescreen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Rockwell</vt:lpstr>
      <vt:lpstr>Rockwell Condensed</vt:lpstr>
      <vt:lpstr>Wingdings</vt:lpstr>
      <vt:lpstr>Wood Type</vt:lpstr>
      <vt:lpstr>TLS and PKI</vt:lpstr>
      <vt:lpstr>Secure Authenticated Channel</vt:lpstr>
      <vt:lpstr>TLS 1.2 Handshake</vt:lpstr>
      <vt:lpstr>TLS 1.2 Handshake</vt:lpstr>
      <vt:lpstr>Handshake Visualization 1</vt:lpstr>
      <vt:lpstr>Client Hello</vt:lpstr>
      <vt:lpstr>Cipher Suites</vt:lpstr>
      <vt:lpstr>Server Hello</vt:lpstr>
      <vt:lpstr>Server Certificate</vt:lpstr>
      <vt:lpstr>Server Key Exchange</vt:lpstr>
      <vt:lpstr>Server Hello Done</vt:lpstr>
      <vt:lpstr>The Problem of Trust</vt:lpstr>
      <vt:lpstr>Certificate Verification</vt:lpstr>
      <vt:lpstr>Certificate Chains</vt:lpstr>
      <vt:lpstr>Root CA Certificates</vt:lpstr>
      <vt:lpstr>Trusting Diffie Hellman</vt:lpstr>
      <vt:lpstr>End-to-End Handshake Visualization #2 </vt:lpstr>
      <vt:lpstr>Client Key Exchange</vt:lpstr>
      <vt:lpstr>Deriving Keys</vt:lpstr>
      <vt:lpstr>Cipher Suites and Key Deriviaton</vt:lpstr>
      <vt:lpstr>Generating the Key Block</vt:lpstr>
      <vt:lpstr>Data Origin Authentication</vt:lpstr>
      <vt:lpstr>HMAC</vt:lpstr>
      <vt:lpstr>Splitting Key Block into Keys</vt:lpstr>
      <vt:lpstr>Change Cipher Spec</vt:lpstr>
      <vt:lpstr>Client Finished</vt:lpstr>
      <vt:lpstr>Server Change Cipher Spec</vt:lpstr>
      <vt:lpstr>Server Finished</vt:lpstr>
      <vt:lpstr>It All Depends on the Cert</vt:lpstr>
      <vt:lpstr>TLS Visibility</vt:lpstr>
      <vt:lpstr>TLS Visibility Handshake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and TLS MITM</dc:title>
  <dc:creator>Seth Nielson</dc:creator>
  <cp:lastModifiedBy>Seth Nielson</cp:lastModifiedBy>
  <cp:revision>10</cp:revision>
  <dcterms:created xsi:type="dcterms:W3CDTF">2020-04-01T18:04:00Z</dcterms:created>
  <dcterms:modified xsi:type="dcterms:W3CDTF">2021-10-20T16:40:12Z</dcterms:modified>
</cp:coreProperties>
</file>