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9F675CD-75A6-EF43-9E38-03B1CE0059C9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E302362-4B6E-B143-9E4B-51F8D25A17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Analysis: Wells Fargo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Lindsay </a:t>
            </a:r>
            <a:r>
              <a:rPr lang="en-US" dirty="0" err="1" smtClean="0"/>
              <a:t>Tober</a:t>
            </a:r>
            <a:endParaRPr lang="en-US" dirty="0" smtClean="0"/>
          </a:p>
          <a:p>
            <a:r>
              <a:rPr lang="en-US" dirty="0" smtClean="0"/>
              <a:t>Erik </a:t>
            </a:r>
            <a:r>
              <a:rPr lang="en-US" dirty="0" err="1" smtClean="0"/>
              <a:t>Honore</a:t>
            </a:r>
            <a:endParaRPr lang="en-US" dirty="0" smtClean="0"/>
          </a:p>
          <a:p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Bhuta</a:t>
            </a:r>
            <a:endParaRPr lang="en-US" dirty="0" smtClean="0"/>
          </a:p>
          <a:p>
            <a:r>
              <a:rPr lang="en-US" dirty="0" smtClean="0"/>
              <a:t>Caroline Nelson</a:t>
            </a:r>
          </a:p>
          <a:p>
            <a:r>
              <a:rPr lang="en-US" dirty="0" smtClean="0"/>
              <a:t>Nicole Erich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46138"/>
            <a:ext cx="8451105" cy="1143000"/>
          </a:xfrm>
        </p:spPr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dirty="0" smtClean="0"/>
              <a:t>the SIP </a:t>
            </a:r>
            <a:r>
              <a:rPr lang="en-US" dirty="0"/>
              <a:t>rate </a:t>
            </a:r>
            <a:r>
              <a:rPr lang="en-US" dirty="0" smtClean="0"/>
              <a:t>is lower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10" name="Content Placeholder 9" descr="Screen Shot 2016-10-01 at 3.3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4702"/>
          <a:stretch>
            <a:fillRect/>
          </a:stretch>
        </p:blipFill>
        <p:spPr>
          <a:xfrm>
            <a:off x="2236398" y="2650798"/>
            <a:ext cx="4469497" cy="2314096"/>
          </a:xfrm>
        </p:spPr>
      </p:pic>
    </p:spTree>
    <p:extLst>
      <p:ext uri="{BB962C8B-B14F-4D97-AF65-F5344CB8AC3E}">
        <p14:creationId xmlns:p14="http://schemas.microsoft.com/office/powerpoint/2010/main" val="410124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 rate and Depreciation</a:t>
            </a:r>
            <a:endParaRPr lang="en-US" dirty="0"/>
          </a:p>
        </p:txBody>
      </p:sp>
      <p:pic>
        <p:nvPicPr>
          <p:cNvPr id="9" name="Picture 8" descr="Screen Shot 2016-10-01 at 3.3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42" y="2819400"/>
            <a:ext cx="6290541" cy="17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2" y="717244"/>
            <a:ext cx="8229600" cy="15920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annual degradation in the solar panels increased from 0.50% per year to 1.0% per year? </a:t>
            </a:r>
          </a:p>
        </p:txBody>
      </p:sp>
      <p:pic>
        <p:nvPicPr>
          <p:cNvPr id="6" name="Picture 5" descr="Screen Shot 2016-10-01 at 3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3" y="2530742"/>
            <a:ext cx="3955740" cy="27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federal tax credit were to be reduced?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4" name="Picture 3" descr="Screen Shot 2016-10-01 at 3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4" y="2358323"/>
            <a:ext cx="3612148" cy="27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8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9234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estimated increase in the electricity cost were to change over a reasonable </a:t>
            </a:r>
            <a:r>
              <a:rPr lang="en-US" dirty="0" smtClean="0"/>
              <a:t>range? </a:t>
            </a:r>
            <a:endParaRPr lang="en-US" dirty="0"/>
          </a:p>
        </p:txBody>
      </p:sp>
      <p:pic>
        <p:nvPicPr>
          <p:cNvPr id="5" name="Picture 4" descr="Screen Shot 2016-10-01 at 3.3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04" y="2908299"/>
            <a:ext cx="3914982" cy="22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6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recommend installing solar panels, given the tradeoff in electricity costs and overall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143</TotalTime>
  <Words>94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Decision Analysis: Wells Fargo</vt:lpstr>
      <vt:lpstr>What if the SIP rate is lower? </vt:lpstr>
      <vt:lpstr>SIP rate and Depreciation</vt:lpstr>
      <vt:lpstr>What if the annual degradation in the solar panels increased from 0.50% per year to 1.0% per year? </vt:lpstr>
      <vt:lpstr>What if the federal tax credit were to be reduced? </vt:lpstr>
      <vt:lpstr>What if the estimated increase in the electricity cost were to change over a reasonable range? </vt:lpstr>
      <vt:lpstr>Recommendation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Analysis: Wells Fargo</dc:title>
  <dc:creator>Caroline Nelson</dc:creator>
  <cp:lastModifiedBy>Caroline Nelson</cp:lastModifiedBy>
  <cp:revision>4</cp:revision>
  <dcterms:created xsi:type="dcterms:W3CDTF">2016-10-01T20:04:52Z</dcterms:created>
  <dcterms:modified xsi:type="dcterms:W3CDTF">2016-10-01T22:28:09Z</dcterms:modified>
</cp:coreProperties>
</file>