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1F05-0631-41D0-A3C8-5BAAB79E8E9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5F44-EBB4-48C2-A1A2-AA4577CA926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0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1F05-0631-41D0-A3C8-5BAAB79E8E9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5F44-EBB4-48C2-A1A2-AA4577CA926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9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1F05-0631-41D0-A3C8-5BAAB79E8E9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5F44-EBB4-48C2-A1A2-AA4577CA926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3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1F05-0631-41D0-A3C8-5BAAB79E8E9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5F44-EBB4-48C2-A1A2-AA4577CA926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5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1F05-0631-41D0-A3C8-5BAAB79E8E9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5F44-EBB4-48C2-A1A2-AA4577CA926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1F05-0631-41D0-A3C8-5BAAB79E8E9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5F44-EBB4-48C2-A1A2-AA4577CA926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8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1F05-0631-41D0-A3C8-5BAAB79E8E9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5F44-EBB4-48C2-A1A2-AA4577CA926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9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1F05-0631-41D0-A3C8-5BAAB79E8E9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5F44-EBB4-48C2-A1A2-AA4577CA926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9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1F05-0631-41D0-A3C8-5BAAB79E8E9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5F44-EBB4-48C2-A1A2-AA4577CA926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5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1F05-0631-41D0-A3C8-5BAAB79E8E9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5F44-EBB4-48C2-A1A2-AA4577CA926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2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1F05-0631-41D0-A3C8-5BAAB79E8E9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5F44-EBB4-48C2-A1A2-AA4577CA926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9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A1F05-0631-41D0-A3C8-5BAAB79E8E9E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A5F44-EBB4-48C2-A1A2-AA4577CA926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3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Premiers </a:t>
            </a:r>
            <a:r>
              <a:rPr lang="en-US" dirty="0" err="1" smtClean="0"/>
              <a:t>résultats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PCA et </a:t>
            </a:r>
            <a:r>
              <a:rPr lang="en-US" dirty="0" err="1" smtClean="0"/>
              <a:t>Anayse</a:t>
            </a:r>
            <a:r>
              <a:rPr lang="en-US" dirty="0" smtClean="0"/>
              <a:t> </a:t>
            </a:r>
            <a:r>
              <a:rPr lang="en-US" dirty="0" err="1" smtClean="0"/>
              <a:t>monovarié</a:t>
            </a:r>
            <a:r>
              <a:rPr lang="en-US" dirty="0" smtClean="0"/>
              <a:t> des </a:t>
            </a:r>
            <a:r>
              <a:rPr lang="en-US" dirty="0" err="1" smtClean="0"/>
              <a:t>données</a:t>
            </a:r>
            <a:r>
              <a:rPr lang="en-US" dirty="0" smtClean="0"/>
              <a:t> Cytokines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9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Présentation</a:t>
            </a:r>
            <a:r>
              <a:rPr lang="en-US" dirty="0" smtClean="0"/>
              <a:t> des </a:t>
            </a:r>
            <a:r>
              <a:rPr lang="en-US" dirty="0" err="1" smtClean="0"/>
              <a:t>données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: lupil2_conc_log2imp_20191022.csv</a:t>
            </a:r>
          </a:p>
          <a:p>
            <a:r>
              <a:rPr lang="en-US" dirty="0" smtClean="0"/>
              <a:t>294 observations </a:t>
            </a:r>
          </a:p>
          <a:p>
            <a:pPr lvl="1"/>
            <a:r>
              <a:rPr lang="en-US" dirty="0" smtClean="0"/>
              <a:t>55 </a:t>
            </a:r>
            <a:r>
              <a:rPr lang="en-US" dirty="0" err="1" smtClean="0"/>
              <a:t>sujets</a:t>
            </a:r>
            <a:r>
              <a:rPr lang="en-US" dirty="0" smtClean="0"/>
              <a:t> / 6 </a:t>
            </a:r>
            <a:r>
              <a:rPr lang="en-US" dirty="0" err="1" smtClean="0"/>
              <a:t>Visites</a:t>
            </a:r>
            <a:r>
              <a:rPr lang="en-US" dirty="0" smtClean="0"/>
              <a:t> ( V01 , V05, V09, V17, V29, V30)</a:t>
            </a:r>
          </a:p>
          <a:p>
            <a:pPr lvl="1"/>
            <a:r>
              <a:rPr lang="en-US" dirty="0" smtClean="0"/>
              <a:t>/!\ </a:t>
            </a:r>
            <a:r>
              <a:rPr lang="en-US" dirty="0" err="1" smtClean="0"/>
              <a:t>Sujet</a:t>
            </a:r>
            <a:r>
              <a:rPr lang="en-US" dirty="0" smtClean="0"/>
              <a:t> 004-003-002 : avec Visit V13, sans Visit V09</a:t>
            </a:r>
            <a:endParaRPr lang="en-US" dirty="0" smtClean="0"/>
          </a:p>
          <a:p>
            <a:r>
              <a:rPr lang="en-US" dirty="0" smtClean="0"/>
              <a:t>62 Variables </a:t>
            </a:r>
            <a:r>
              <a:rPr lang="en-US" dirty="0" err="1" smtClean="0"/>
              <a:t>numériques</a:t>
            </a:r>
            <a:r>
              <a:rPr lang="en-US" dirty="0" smtClean="0"/>
              <a:t> conserves</a:t>
            </a:r>
          </a:p>
          <a:p>
            <a:pPr lvl="1"/>
            <a:r>
              <a:rPr lang="en-US" dirty="0" smtClean="0"/>
              <a:t>75 </a:t>
            </a:r>
            <a:r>
              <a:rPr lang="en-US" dirty="0" err="1" smtClean="0"/>
              <a:t>initiales</a:t>
            </a:r>
            <a:r>
              <a:rPr lang="en-US" dirty="0" smtClean="0"/>
              <a:t> </a:t>
            </a:r>
            <a:r>
              <a:rPr lang="en-US" dirty="0" err="1" smtClean="0"/>
              <a:t>dont</a:t>
            </a:r>
            <a:r>
              <a:rPr lang="en-US" dirty="0" smtClean="0"/>
              <a:t> on a </a:t>
            </a:r>
            <a:r>
              <a:rPr lang="en-US" dirty="0" err="1" smtClean="0"/>
              <a:t>retiré</a:t>
            </a:r>
            <a:r>
              <a:rPr lang="en-US" dirty="0" smtClean="0"/>
              <a:t> les “</a:t>
            </a:r>
            <a:r>
              <a:rPr lang="en-US" dirty="0" err="1" smtClean="0"/>
              <a:t>doublons</a:t>
            </a:r>
            <a:r>
              <a:rPr lang="en-US" dirty="0" smtClean="0"/>
              <a:t>” sans HS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04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</a:t>
            </a:r>
            <a:r>
              <a:rPr lang="en-US" dirty="0" err="1" smtClean="0"/>
              <a:t>d’analyse</a:t>
            </a:r>
            <a:r>
              <a:rPr lang="en-US" dirty="0" smtClean="0"/>
              <a:t> des </a:t>
            </a:r>
            <a:r>
              <a:rPr lang="en-US" dirty="0" err="1" smtClean="0"/>
              <a:t>données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Analyse</a:t>
            </a:r>
            <a:r>
              <a:rPr lang="en-US" dirty="0" smtClean="0"/>
              <a:t> tout time point </a:t>
            </a:r>
            <a:r>
              <a:rPr lang="en-US" dirty="0" err="1" smtClean="0"/>
              <a:t>confondus</a:t>
            </a:r>
            <a:endParaRPr lang="en-US" dirty="0" smtClean="0"/>
          </a:p>
          <a:p>
            <a:r>
              <a:rPr lang="en-US" dirty="0" err="1" smtClean="0"/>
              <a:t>Analyse</a:t>
            </a:r>
            <a:r>
              <a:rPr lang="en-US" dirty="0" smtClean="0"/>
              <a:t> à V01</a:t>
            </a:r>
          </a:p>
          <a:p>
            <a:pPr lvl="1"/>
            <a:r>
              <a:rPr lang="en-US" dirty="0" err="1" smtClean="0"/>
              <a:t>Peut</a:t>
            </a:r>
            <a:r>
              <a:rPr lang="en-US" dirty="0" smtClean="0"/>
              <a:t>-on </a:t>
            </a:r>
            <a:r>
              <a:rPr lang="en-US" dirty="0" err="1" smtClean="0"/>
              <a:t>prédire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réponse</a:t>
            </a:r>
            <a:r>
              <a:rPr lang="en-US" dirty="0" smtClean="0"/>
              <a:t> au </a:t>
            </a:r>
            <a:r>
              <a:rPr lang="en-US" dirty="0" err="1" smtClean="0"/>
              <a:t>traitement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Analyse</a:t>
            </a:r>
            <a:r>
              <a:rPr lang="en-US" dirty="0" smtClean="0"/>
              <a:t> de la </a:t>
            </a:r>
            <a:r>
              <a:rPr lang="en-US" dirty="0" err="1" smtClean="0"/>
              <a:t>différence</a:t>
            </a:r>
            <a:r>
              <a:rPr lang="en-US" dirty="0" smtClean="0"/>
              <a:t> entre V01 et V05</a:t>
            </a:r>
          </a:p>
          <a:p>
            <a:pPr lvl="1"/>
            <a:r>
              <a:rPr lang="en-US" dirty="0" err="1" smtClean="0"/>
              <a:t>Différences</a:t>
            </a:r>
            <a:r>
              <a:rPr lang="en-US" dirty="0" smtClean="0"/>
              <a:t> entre les </a:t>
            </a:r>
            <a:r>
              <a:rPr lang="en-US" dirty="0" err="1" smtClean="0"/>
              <a:t>traitements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2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V01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5774"/>
            <a:ext cx="3058297" cy="263853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851" y="1765775"/>
            <a:ext cx="3058298" cy="263853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503" y="1690688"/>
            <a:ext cx="3058298" cy="263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0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V01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5774"/>
            <a:ext cx="3058297" cy="263853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851" y="1765775"/>
            <a:ext cx="3058298" cy="263853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502" y="1765776"/>
            <a:ext cx="3058298" cy="263853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7564" y="4672719"/>
            <a:ext cx="2199503" cy="18976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2230" y="4672719"/>
            <a:ext cx="2285851" cy="197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7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t.test</a:t>
            </a:r>
            <a:r>
              <a:rPr lang="en-US" dirty="0" smtClean="0"/>
              <a:t> V01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86" y="1479548"/>
            <a:ext cx="5198114" cy="448464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282" y="1479547"/>
            <a:ext cx="5198114" cy="448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4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V05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1144"/>
            <a:ext cx="3058297" cy="263853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881" y="2021143"/>
            <a:ext cx="3056237" cy="263675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503" y="2021143"/>
            <a:ext cx="3058297" cy="263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70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V05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1144"/>
            <a:ext cx="3058297" cy="263853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851" y="2021146"/>
            <a:ext cx="3058297" cy="263853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502" y="2021145"/>
            <a:ext cx="3058297" cy="263853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689" y="4782921"/>
            <a:ext cx="1999399" cy="172497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7516" y="4782921"/>
            <a:ext cx="1999399" cy="172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78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355" y="1830792"/>
            <a:ext cx="2608269" cy="225027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355" y="4223116"/>
            <a:ext cx="2591047" cy="223541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08" y="1838221"/>
            <a:ext cx="2591047" cy="223541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3144" y="1830792"/>
            <a:ext cx="2599658" cy="224284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7507" y="4199736"/>
            <a:ext cx="2618147" cy="225879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7507" y="1844113"/>
            <a:ext cx="2597399" cy="224089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899" y="4199736"/>
            <a:ext cx="2577866" cy="222404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13144" y="4215687"/>
            <a:ext cx="2599658" cy="224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609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102</Words>
  <Application>Microsoft Office PowerPoint</Application>
  <PresentationFormat>Grand écran</PresentationFormat>
  <Paragraphs>22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Premiers résultats</vt:lpstr>
      <vt:lpstr>Présentation des données</vt:lpstr>
      <vt:lpstr>Plan d’analyse des données</vt:lpstr>
      <vt:lpstr>PCA V01</vt:lpstr>
      <vt:lpstr>PCA V01</vt:lpstr>
      <vt:lpstr>t.test V01</vt:lpstr>
      <vt:lpstr>PCA V05</vt:lpstr>
      <vt:lpstr>PCA V05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Premiers résultats</dc:title>
  <dc:creator>BOURRELIER Anatole</dc:creator>
  <cp:lastModifiedBy>BOURRELIER Anatole</cp:lastModifiedBy>
  <cp:revision>11</cp:revision>
  <dcterms:created xsi:type="dcterms:W3CDTF">2020-03-30T07:55:05Z</dcterms:created>
  <dcterms:modified xsi:type="dcterms:W3CDTF">2020-03-30T14:49:44Z</dcterms:modified>
</cp:coreProperties>
</file>