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70" r:id="rId5"/>
    <p:sldId id="266" r:id="rId6"/>
    <p:sldId id="261" r:id="rId7"/>
    <p:sldId id="265" r:id="rId8"/>
    <p:sldId id="268" r:id="rId9"/>
    <p:sldId id="258" r:id="rId10"/>
    <p:sldId id="260" r:id="rId11"/>
    <p:sldId id="259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C9F3-CF11-4F4C-810C-63A51193DD27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21A8-EE13-1A40-AACF-B3C68A73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C7C5-5E06-704F-96E9-16A651782424}" type="datetimeFigureOut">
              <a:rPr lang="en-US" smtClean="0"/>
              <a:t>18-09-03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6695"/>
            <a:ext cx="7772400" cy="1470025"/>
          </a:xfrm>
        </p:spPr>
        <p:txBody>
          <a:bodyPr/>
          <a:lstStyle/>
          <a:p>
            <a:r>
              <a:rPr lang="en-US" dirty="0" smtClean="0"/>
              <a:t>Welcome to STAT 545A!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2470"/>
            <a:ext cx="6400800" cy="32764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smtClean="0"/>
              <a:t>Tuesday, September </a:t>
            </a:r>
            <a:r>
              <a:rPr lang="en-US" sz="2000" dirty="0" smtClean="0"/>
              <a:t>4, 2018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4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9" y="511556"/>
            <a:ext cx="2276705" cy="1992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60" y="2251340"/>
            <a:ext cx="5589539" cy="19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8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smtClean="0"/>
              <a:t>(R) Markdown and html (or </a:t>
            </a:r>
            <a:r>
              <a:rPr lang="en-US" dirty="0" err="1" smtClean="0"/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17396"/>
            <a:ext cx="3103670" cy="359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02" y="217396"/>
            <a:ext cx="4823934" cy="32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8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smtClean="0"/>
              <a:t>Make</a:t>
            </a:r>
            <a:endParaRPr lang="en-US" dirty="0"/>
          </a:p>
        </p:txBody>
      </p:sp>
      <p:pic>
        <p:nvPicPr>
          <p:cNvPr id="6" name="Picture 5" descr="Screen Shot 2017-09-01 at 12.3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4" y="614322"/>
            <a:ext cx="5410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Tools </a:t>
            </a:r>
            <a:r>
              <a:rPr lang="mr-IN" dirty="0" smtClean="0"/>
              <a:t>–</a:t>
            </a:r>
            <a:r>
              <a:rPr lang="en-US" dirty="0" smtClean="0"/>
              <a:t> Get to know your </a:t>
            </a:r>
            <a:r>
              <a:rPr lang="en-US" dirty="0" err="1" smtClean="0"/>
              <a:t>Neighbour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19256"/>
            <a:ext cx="8686800" cy="452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Turn to a </a:t>
            </a:r>
            <a:r>
              <a:rPr lang="en-US" dirty="0" err="1" smtClean="0"/>
              <a:t>neighbour</a:t>
            </a:r>
            <a:r>
              <a:rPr lang="en-US" dirty="0" smtClean="0"/>
              <a:t> you don’t know. Ask: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Their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data science tools they use (Excel? R? 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smtClean="0"/>
              <a:t>Volunteer to share what you find out!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52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0888" cy="50475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Dr. Vincenzo </a:t>
            </a:r>
            <a:r>
              <a:rPr lang="en-US" dirty="0" smtClean="0"/>
              <a:t>Coia</a:t>
            </a:r>
          </a:p>
          <a:p>
            <a:pPr marL="0" indent="0">
              <a:buNone/>
            </a:pPr>
            <a:r>
              <a:rPr lang="en-US" dirty="0" smtClean="0"/>
              <a:t>Core teaching team of MDS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Department of Statistics</a:t>
            </a:r>
          </a:p>
          <a:p>
            <a:pPr marL="0" indent="0">
              <a:buNone/>
            </a:pPr>
            <a:r>
              <a:rPr lang="en-US" dirty="0" smtClean="0"/>
              <a:t>UBC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PhD in Statistics</a:t>
            </a:r>
            <a:r>
              <a:rPr lang="en-US" dirty="0"/>
              <a:t> </a:t>
            </a:r>
            <a:r>
              <a:rPr lang="en-US" dirty="0" smtClean="0"/>
              <a:t>at UBC</a:t>
            </a:r>
          </a:p>
          <a:p>
            <a:pPr lvl="1"/>
            <a:r>
              <a:rPr lang="en-US" dirty="0" smtClean="0"/>
              <a:t>MSc in Mathematical Statistics at Brock U</a:t>
            </a:r>
          </a:p>
          <a:p>
            <a:pPr lvl="1"/>
            <a:r>
              <a:rPr lang="en-US" dirty="0" smtClean="0"/>
              <a:t>BSc in Math + Stats at Brock U</a:t>
            </a:r>
          </a:p>
          <a:p>
            <a:pPr lvl="1"/>
            <a:r>
              <a:rPr lang="en-US" dirty="0" smtClean="0"/>
              <a:t>BSc in Biology w/ Earth Science at Brock 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32" y="1733232"/>
            <a:ext cx="2677129" cy="26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smtClean="0"/>
              <a:t>your TA’s!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377753"/>
            <a:ext cx="99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Hossam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130964"/>
            <a:ext cx="14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0836" y="2377753"/>
            <a:ext cx="14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Rashedul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50836" y="5315630"/>
            <a:ext cx="14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Sherrie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72508" y="4205356"/>
            <a:ext cx="2463073" cy="244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78" y="4205356"/>
            <a:ext cx="2449759" cy="2449759"/>
          </a:xfrm>
          <a:prstGeom prst="rect">
            <a:avLst/>
          </a:prstGeom>
        </p:spPr>
      </p:pic>
      <p:pic>
        <p:nvPicPr>
          <p:cNvPr id="18" name="Picture 17" descr="hossa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64" y="1328190"/>
            <a:ext cx="2463073" cy="2463073"/>
          </a:xfrm>
          <a:prstGeom prst="rect">
            <a:avLst/>
          </a:prstGeom>
        </p:spPr>
      </p:pic>
      <p:pic>
        <p:nvPicPr>
          <p:cNvPr id="19" name="Picture 18" descr="rashedu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08" y="1330882"/>
            <a:ext cx="2463073" cy="24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32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the end of today’s class, students are expected to be able to: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Navigate the STAT 545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families of tools that aid in </a:t>
            </a:r>
            <a:r>
              <a:rPr lang="en-US" smtClean="0"/>
              <a:t>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5" y="161948"/>
            <a:ext cx="7772400" cy="1362075"/>
          </a:xfrm>
        </p:spPr>
        <p:txBody>
          <a:bodyPr/>
          <a:lstStyle/>
          <a:p>
            <a:r>
              <a:rPr lang="en-US" dirty="0" smtClean="0"/>
              <a:t>Today’s learning objectives: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Tool: Slack</a:t>
            </a:r>
            <a:endParaRPr lang="en-US" dirty="0"/>
          </a:p>
        </p:txBody>
      </p:sp>
      <p:pic>
        <p:nvPicPr>
          <p:cNvPr id="6" name="Picture 5" descr="slack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7" y="961121"/>
            <a:ext cx="6919315" cy="19834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5280" y="5769628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stat545-2017.slack.com</a:t>
            </a:r>
          </a:p>
        </p:txBody>
      </p:sp>
    </p:spTree>
    <p:extLst>
      <p:ext uri="{BB962C8B-B14F-4D97-AF65-F5344CB8AC3E}">
        <p14:creationId xmlns:p14="http://schemas.microsoft.com/office/powerpoint/2010/main" val="6198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01 at 1.0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994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2042" y="683325"/>
            <a:ext cx="711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mr-IN" sz="24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because not all correspondence needs to be through </a:t>
            </a:r>
            <a:r>
              <a:rPr lang="en-CA" sz="2400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 issues!</a:t>
            </a:r>
          </a:p>
          <a:p>
            <a:pPr marL="285750" indent="-285750">
              <a:buFont typeface="Arial"/>
              <a:buChar char="•"/>
            </a:pP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We’ll use Slack for general correspondence. Sign up for an account!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We will let you know if a query is more appropriate for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Make mistakes! STAT 545 is a forgiving environment.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6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explore, groom, visualize, and analyze data</a:t>
            </a:r>
          </a:p>
          <a:p>
            <a:r>
              <a:rPr lang="en-US" dirty="0" smtClean="0"/>
              <a:t>make all of that reproducible, reusable, and shareable</a:t>
            </a:r>
          </a:p>
          <a:p>
            <a:r>
              <a:rPr lang="en-US" dirty="0"/>
              <a:t>u</a:t>
            </a:r>
            <a:r>
              <a:rPr lang="en-US" dirty="0" smtClean="0"/>
              <a:t>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9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5" y="660568"/>
            <a:ext cx="3618129" cy="1510867"/>
          </a:xfrm>
          <a:prstGeom prst="rect">
            <a:avLst/>
          </a:prstGeom>
        </p:spPr>
      </p:pic>
      <p:pic>
        <p:nvPicPr>
          <p:cNvPr id="8" name="Picture 7" descr="Octoc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72" y="1282804"/>
            <a:ext cx="4010706" cy="33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246</Words>
  <Application>Microsoft Macintosh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 to STAT 545A!</vt:lpstr>
      <vt:lpstr>Who am I?</vt:lpstr>
      <vt:lpstr>Meet your TA’s!</vt:lpstr>
      <vt:lpstr>Today’s Learning Objectives</vt:lpstr>
      <vt:lpstr>Today’s learning objectives:</vt:lpstr>
      <vt:lpstr>Course Tool: Slack</vt:lpstr>
      <vt:lpstr>PowerPoint Presentation</vt:lpstr>
      <vt:lpstr>Course Goals</vt:lpstr>
      <vt:lpstr>Data Science TOOL:  git and github</vt:lpstr>
      <vt:lpstr>Data Science TOOL:  R and RStudio</vt:lpstr>
      <vt:lpstr>Data Science TOOL:  (R) Markdown and html (or pdf)</vt:lpstr>
      <vt:lpstr>Data Science TOOL:  Make</vt:lpstr>
      <vt:lpstr>Data Science Tools – Get to know your Neighbour!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545A: Class Meeting 001</dc:title>
  <dc:creator>v</dc:creator>
  <cp:lastModifiedBy>v</cp:lastModifiedBy>
  <cp:revision>26</cp:revision>
  <dcterms:created xsi:type="dcterms:W3CDTF">2017-09-01T17:28:52Z</dcterms:created>
  <dcterms:modified xsi:type="dcterms:W3CDTF">2018-09-03T20:20:44Z</dcterms:modified>
</cp:coreProperties>
</file>