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A4BB-57A2-4870-BA85-D05AF3636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43FDE-FD6D-41C1-89D1-4726B0007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4AF4-0B68-4B31-B2A9-3D8118F4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7EF5-C62C-4EBC-A127-03542D22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535A-4147-4075-BA06-47490518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ECC3-3509-48F2-BC40-D56784B2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E8797-5C9D-4B43-8DDC-6A975CBD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085B-56D9-46A1-8D53-4592336F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98C4-120E-4800-9BB8-0D64C76F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8B72-4864-455D-92F3-78D07487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1E9E4-7F53-4B2A-9D95-20FE583A2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88A6-A0D8-4DB0-9659-9D63D7EC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E654-1595-40CB-BC13-1888060E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B8DA0-B536-4C6A-9EFF-8A4C8A76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13EC-CEB5-4DBD-BBF8-5A7FB9E8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0265-0DE2-4B06-BA5B-E9244DD7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B7D2-9E78-473A-BB6D-11FC37AC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53B5-36D7-40DA-859B-462A4272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7742-3843-449D-A639-1182DE4F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2272-15F4-450F-8AFE-5757C8F9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2027-1BB9-468C-8890-55D9F3C7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A5D8C-1D56-4045-AB31-C873B0A0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D826-77CC-4CC4-AC91-B7F23E06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FF00-1EB4-4C42-9519-2C0AAE3D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5F2D-21B0-4FE1-9D7A-DF8CAFCC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8B62-2DB4-411D-AD96-53D788E4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6A91-2A32-40D4-8C6A-FAE058115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B0CB8-D1FB-4D13-A2AE-9BAB773FE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25B4-FB31-477D-BB4E-6B1BBDC0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5ACE-0AFB-4B7A-91D2-CDEEFA2F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9F076-2FE6-4781-B162-0BE28F98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D224-12B6-4D69-9EE5-B4F33DF2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71C8-8CDD-49D3-9E14-64BED60A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154C5-7B7F-43E4-902A-76970DAD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9C816-B4D3-4256-AE85-1457E6717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5D511-EA0B-4B40-B770-4170F36A8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890A8-5622-4497-BA1C-0B7077FA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57FE7-81EE-4BD8-845F-5FB3BB8B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A6F21-F2DE-4ACD-B92B-133B6396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0E2A-DC74-4189-B709-FBE393E7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5B8EA-C510-48DC-888B-7DA3DC5D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0AF97-DEDC-4337-A65C-439934C2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89C8F-C36E-45BB-9301-F7ADBEAE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1C207-D5AF-4FC0-99CE-37F0CBBF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31FEE-A2EF-49A0-942F-F101BFA9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B916-BDB6-4B9F-851F-C4DD269E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176D-CC10-4A0A-BA3E-3719B7F8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EAD2-F603-4311-AD86-4FC51B14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7923C-B4F3-4477-9C9D-655364A9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E80F-B8BA-4916-9D32-8C3617C4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0210B-209E-4D98-8E16-1B6783D6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49CA3-FB12-4A0C-85B1-7F0F1CCC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9EAC-759C-4B33-802B-0E1418F4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3BC3-7414-45C8-A973-A140ACE7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E128A-2FD0-48BA-9A95-78F36C58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7FEF-9F50-4F53-A41F-0A230339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53B60-257E-4567-9550-806A56E0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2518-203D-4D4E-95E7-0755C67F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15475-2CCF-423C-BBA9-224A4708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2B035-DD26-4CDB-8F4D-700F92D1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C4A05-865D-4C3D-87DF-AE764E7FE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C714-BDDE-4BD3-A1EB-74785BA5B14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AB8A-F716-4856-AA5A-B4DC6CB62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C21B-960A-41DC-B627-CF8443919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6495-370F-44A3-BC61-A194B7F5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FD3D-58EE-46D6-8CB6-A9BD34E8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D5B5C-4F5A-4C50-9BAD-2AAC22B39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Caroline Wilson</a:t>
            </a:r>
          </a:p>
          <a:p>
            <a:r>
              <a:rPr lang="en-US"/>
              <a:t>CS-499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BC73131-E23A-4538-8A09-D0F93234AF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7"/>
    </mc:Choice>
    <mc:Fallback>
      <p:transition spd="slow" advTm="5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FA11-0911-4897-B6D5-F8E3842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 Management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A6DAB0-1F73-412C-AAD8-5ADB7CD0C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1" y="1923948"/>
            <a:ext cx="3963501" cy="435133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98C077D-E68A-49D7-AC95-1F41A9D85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10" y="835971"/>
            <a:ext cx="4398963" cy="5904042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B30B1BD8-84AE-4665-BAB8-567EC429C9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92"/>
    </mc:Choice>
    <mc:Fallback>
      <p:transition spd="slow" advTm="38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A1D5-CA7B-4000-91CF-570F8621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 Management Continued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6D8006-5B1D-4BDD-A077-6E1C3BCA9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66" y="1825625"/>
            <a:ext cx="8983868" cy="4351338"/>
          </a:xfr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44EFB28-A240-4B17-B981-D9C0DB9FEA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8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02"/>
    </mc:Choice>
    <mc:Fallback>
      <p:transition spd="slow" advTm="21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F07B-358B-41E1-8F91-FE3E1B16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Maven Testing</a:t>
            </a:r>
          </a:p>
        </p:txBody>
      </p:sp>
      <p:pic>
        <p:nvPicPr>
          <p:cNvPr id="5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6ACD86F5-E274-4765-A02A-BE52A8CA4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701"/>
            <a:ext cx="10515600" cy="3447185"/>
          </a:xfr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0D078F00-0D68-41D5-9DB6-4B434B8FD3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43"/>
    </mc:Choice>
    <mc:Fallback>
      <p:transition spd="slow" advTm="25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4413-8D18-4B70-AB14-7F5F9280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Maven Testing Continued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B1D4B7E-3A30-4817-A099-35C86FD6E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0413"/>
            <a:ext cx="10515600" cy="3461762"/>
          </a:xfr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182B5491-35BE-4FD5-B73D-C72DC5E4EA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71"/>
    </mc:Choice>
    <mc:Fallback>
      <p:transition spd="slow" advTm="17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7C6F-822A-4836-B037-F1DA92C9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Secure Coding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B32FF2-A845-40D9-8893-617EECFBA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9294"/>
            <a:ext cx="10515600" cy="4063999"/>
          </a:xfr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D3EB3847-CD41-4747-BC08-5D77F0862F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02"/>
    </mc:Choice>
    <mc:Fallback>
      <p:transition spd="slow" advTm="269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C8FD-9F69-4ABE-AE9F-F66544B5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Secure Coding Continued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90280E-29BC-4777-9495-7959CD593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038"/>
            <a:ext cx="10515600" cy="4028511"/>
          </a:xfr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0097DC9-12AC-48E7-AE04-73009387F5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96"/>
    </mc:Choice>
    <mc:Fallback>
      <p:transition spd="slow" advTm="18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30</Words>
  <Application>Microsoft Office PowerPoint</Application>
  <PresentationFormat>Widescreen</PresentationFormat>
  <Paragraphs>9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 Review</vt:lpstr>
      <vt:lpstr>SQL Database Management</vt:lpstr>
      <vt:lpstr>SQL Database Management Continued</vt:lpstr>
      <vt:lpstr>JAVA and Maven Testing</vt:lpstr>
      <vt:lpstr>JAVA and Maven Testing Continued</vt:lpstr>
      <vt:lpstr>C++ Secure Coding</vt:lpstr>
      <vt:lpstr>C++ Secure Coding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Caroline Wilson</dc:creator>
  <cp:lastModifiedBy>Caroline Wilson</cp:lastModifiedBy>
  <cp:revision>3</cp:revision>
  <dcterms:created xsi:type="dcterms:W3CDTF">2021-06-26T16:53:38Z</dcterms:created>
  <dcterms:modified xsi:type="dcterms:W3CDTF">2021-06-26T19:44:16Z</dcterms:modified>
</cp:coreProperties>
</file>