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8"/>
  </p:handoutMasterIdLst>
  <p:sldIdLst>
    <p:sldId id="256" r:id="rId3"/>
    <p:sldId id="265" r:id="rId4"/>
    <p:sldId id="268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3" autoAdjust="0"/>
    <p:restoredTop sz="96256" autoAdjust="0"/>
  </p:normalViewPr>
  <p:slideViewPr>
    <p:cSldViewPr snapToGrid="0" snapToObjects="1">
      <p:cViewPr>
        <p:scale>
          <a:sx n="110" d="100"/>
          <a:sy n="110" d="100"/>
        </p:scale>
        <p:origin x="224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Arial"/>
                <a:cs typeface="Arial"/>
              </a:rPr>
              <a:t>The title needs to be short, catchy, and self-explanatory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John Smith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Mentor #1: </a:t>
            </a:r>
            <a:r>
              <a:rPr lang="en-US" sz="2000" dirty="0" smtClean="0"/>
              <a:t>Bobby Brown </a:t>
            </a:r>
            <a:endParaRPr lang="en-US" sz="2000" dirty="0" smtClean="0"/>
          </a:p>
          <a:p>
            <a:pPr algn="l"/>
            <a:r>
              <a:rPr lang="en-US" sz="2000" dirty="0" smtClean="0"/>
              <a:t>Mentor #2: Jan de </a:t>
            </a:r>
            <a:r>
              <a:rPr lang="en-US" sz="2000" dirty="0" err="1" smtClean="0"/>
              <a:t>Vries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 that you’ll be tackling?</a:t>
            </a:r>
          </a:p>
          <a:p>
            <a:r>
              <a:rPr lang="en-US" dirty="0" smtClean="0"/>
              <a:t>Make sure that it is related to Geomatics and explain us why if the link is weak</a:t>
            </a:r>
          </a:p>
          <a:p>
            <a:r>
              <a:rPr lang="en-US" dirty="0" smtClean="0"/>
              <a:t>You can, and should, put figures to explain it to us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a quick overview of what has been done by others</a:t>
            </a:r>
          </a:p>
          <a:p>
            <a:r>
              <a:rPr lang="en-US" dirty="0" smtClean="0"/>
              <a:t>Explain where the “gaps” are for your problem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main research question</a:t>
            </a:r>
          </a:p>
          <a:p>
            <a:r>
              <a:rPr lang="en-US" dirty="0" smtClean="0"/>
              <a:t>And you </a:t>
            </a:r>
            <a:r>
              <a:rPr lang="en-US" dirty="0" smtClean="0"/>
              <a:t>can also add sub-questions </a:t>
            </a:r>
          </a:p>
        </p:txBody>
      </p:sp>
    </p:spTree>
    <p:extLst>
      <p:ext uri="{BB962C8B-B14F-4D97-AF65-F5344CB8AC3E}">
        <p14:creationId xmlns:p14="http://schemas.microsoft.com/office/powerpoint/2010/main" val="13659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plan to solve the problem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software? </a:t>
            </a:r>
            <a:r>
              <a:rPr lang="en-US" smtClean="0"/>
              <a:t>What input data?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4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118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Tahoma</vt:lpstr>
      <vt:lpstr>Arial</vt:lpstr>
      <vt:lpstr>Office Theme</vt:lpstr>
      <vt:lpstr>Custom Design</vt:lpstr>
      <vt:lpstr>The title needs to be short, catchy, and self-explanatory</vt:lpstr>
      <vt:lpstr>Motivation</vt:lpstr>
      <vt:lpstr>Related work</vt:lpstr>
      <vt:lpstr>Research questions</vt:lpstr>
      <vt:lpstr>Methodology</vt:lpstr>
    </vt:vector>
  </TitlesOfParts>
  <Company>TU Delft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Hugo Ledoux</cp:lastModifiedBy>
  <cp:revision>34</cp:revision>
  <dcterms:created xsi:type="dcterms:W3CDTF">2015-07-09T11:57:30Z</dcterms:created>
  <dcterms:modified xsi:type="dcterms:W3CDTF">2016-08-22T07:02:08Z</dcterms:modified>
</cp:coreProperties>
</file>