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2"/>
  </p:notesMasterIdLst>
  <p:sldIdLst>
    <p:sldId id="256" r:id="rId2"/>
    <p:sldId id="283" r:id="rId3"/>
    <p:sldId id="281" r:id="rId4"/>
    <p:sldId id="284" r:id="rId5"/>
    <p:sldId id="258" r:id="rId6"/>
    <p:sldId id="261" r:id="rId7"/>
    <p:sldId id="290" r:id="rId8"/>
    <p:sldId id="291" r:id="rId9"/>
    <p:sldId id="260" r:id="rId10"/>
    <p:sldId id="264" r:id="rId11"/>
    <p:sldId id="266" r:id="rId12"/>
    <p:sldId id="267" r:id="rId13"/>
    <p:sldId id="268" r:id="rId14"/>
    <p:sldId id="270" r:id="rId15"/>
    <p:sldId id="285" r:id="rId16"/>
    <p:sldId id="271" r:id="rId17"/>
    <p:sldId id="289" r:id="rId18"/>
    <p:sldId id="273" r:id="rId19"/>
    <p:sldId id="269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>
      <p:cViewPr varScale="1">
        <p:scale>
          <a:sx n="81" d="100"/>
          <a:sy n="81" d="100"/>
        </p:scale>
        <p:origin x="60" y="2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218C2E-C2D5-4F19-A7BE-C2A736573679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EAB8E5AC-51F0-4768-9CB3-8A1064E458B5}">
      <dgm:prSet phldrT="[Text]"/>
      <dgm:spPr/>
      <dgm:t>
        <a:bodyPr/>
        <a:lstStyle/>
        <a:p>
          <a:r>
            <a:rPr lang="en-IE" b="1" dirty="0"/>
            <a:t>home</a:t>
          </a:r>
        </a:p>
      </dgm:t>
    </dgm:pt>
    <dgm:pt modelId="{2A190009-7DCF-4814-BC66-81EBBBE68AE7}" type="parTrans" cxnId="{FFECF0E7-5CC4-43BC-98DE-64BF51D49E58}">
      <dgm:prSet/>
      <dgm:spPr/>
      <dgm:t>
        <a:bodyPr/>
        <a:lstStyle/>
        <a:p>
          <a:endParaRPr lang="en-IE" b="1"/>
        </a:p>
      </dgm:t>
    </dgm:pt>
    <dgm:pt modelId="{D255B4F9-5DC0-4ACF-8D10-1356353CA823}" type="sibTrans" cxnId="{FFECF0E7-5CC4-43BC-98DE-64BF51D49E58}">
      <dgm:prSet/>
      <dgm:spPr/>
      <dgm:t>
        <a:bodyPr/>
        <a:lstStyle/>
        <a:p>
          <a:endParaRPr lang="en-IE" b="1"/>
        </a:p>
      </dgm:t>
    </dgm:pt>
    <dgm:pt modelId="{36917451-A59D-4907-BE26-DD9DC754F68C}" type="asst">
      <dgm:prSet phldrT="[Text]"/>
      <dgm:spPr/>
      <dgm:t>
        <a:bodyPr/>
        <a:lstStyle/>
        <a:p>
          <a:r>
            <a:rPr lang="en-IE" b="1" dirty="0" err="1"/>
            <a:t>OnSiteJune</a:t>
          </a:r>
          <a:endParaRPr lang="en-IE" b="1" dirty="0"/>
        </a:p>
      </dgm:t>
    </dgm:pt>
    <dgm:pt modelId="{1F9014AC-82CF-418B-9FA6-3B762922C45A}" type="parTrans" cxnId="{3D93C5E0-35DE-41FC-86AF-65A732A987B7}">
      <dgm:prSet/>
      <dgm:spPr/>
      <dgm:t>
        <a:bodyPr/>
        <a:lstStyle/>
        <a:p>
          <a:endParaRPr lang="en-IE" b="1"/>
        </a:p>
      </dgm:t>
    </dgm:pt>
    <dgm:pt modelId="{BE164471-35A4-40E9-B29B-B3163D7C5677}" type="sibTrans" cxnId="{3D93C5E0-35DE-41FC-86AF-65A732A987B7}">
      <dgm:prSet/>
      <dgm:spPr/>
      <dgm:t>
        <a:bodyPr/>
        <a:lstStyle/>
        <a:p>
          <a:endParaRPr lang="en-IE" b="1"/>
        </a:p>
      </dgm:t>
    </dgm:pt>
    <dgm:pt modelId="{7FB35AEC-3F29-4EF4-9F02-C12D8E89EAE6}" type="asst">
      <dgm:prSet phldrT="[Text]"/>
      <dgm:spPr/>
      <dgm:t>
        <a:bodyPr/>
        <a:lstStyle/>
        <a:p>
          <a:r>
            <a:rPr lang="en-IE" b="1" dirty="0" err="1"/>
            <a:t>caroline</a:t>
          </a:r>
          <a:endParaRPr lang="en-IE" b="1" dirty="0"/>
        </a:p>
      </dgm:t>
    </dgm:pt>
    <dgm:pt modelId="{95800BB6-91E5-4C70-93B5-2E68C23C2B61}" type="parTrans" cxnId="{424CD1F3-7D98-4E12-8603-41BB585220E2}">
      <dgm:prSet/>
      <dgm:spPr/>
      <dgm:t>
        <a:bodyPr/>
        <a:lstStyle/>
        <a:p>
          <a:endParaRPr lang="en-IE" b="1"/>
        </a:p>
      </dgm:t>
    </dgm:pt>
    <dgm:pt modelId="{27EB379D-CF34-4B90-9D60-02616B89E61A}" type="sibTrans" cxnId="{424CD1F3-7D98-4E12-8603-41BB585220E2}">
      <dgm:prSet/>
      <dgm:spPr/>
      <dgm:t>
        <a:bodyPr/>
        <a:lstStyle/>
        <a:p>
          <a:endParaRPr lang="en-IE" b="1"/>
        </a:p>
      </dgm:t>
    </dgm:pt>
    <dgm:pt modelId="{C9B14F18-7EA2-4B56-BD85-1A4FF2D8B4F2}" type="asst">
      <dgm:prSet phldrT="[Text]"/>
      <dgm:spPr/>
      <dgm:t>
        <a:bodyPr/>
        <a:lstStyle/>
        <a:p>
          <a:r>
            <a:rPr lang="en-IE" b="1" dirty="0"/>
            <a:t>frank</a:t>
          </a:r>
        </a:p>
      </dgm:t>
    </dgm:pt>
    <dgm:pt modelId="{19334167-E526-4B2C-89C6-7E16C7326DE0}" type="parTrans" cxnId="{61313E5E-289F-4F4F-89EB-89B722C91703}">
      <dgm:prSet/>
      <dgm:spPr/>
      <dgm:t>
        <a:bodyPr/>
        <a:lstStyle/>
        <a:p>
          <a:endParaRPr lang="en-IE" b="1"/>
        </a:p>
      </dgm:t>
    </dgm:pt>
    <dgm:pt modelId="{869308D0-E67A-4C96-9695-54D5EAFB53AD}" type="sibTrans" cxnId="{61313E5E-289F-4F4F-89EB-89B722C91703}">
      <dgm:prSet/>
      <dgm:spPr/>
      <dgm:t>
        <a:bodyPr/>
        <a:lstStyle/>
        <a:p>
          <a:endParaRPr lang="en-IE" b="1"/>
        </a:p>
      </dgm:t>
    </dgm:pt>
    <dgm:pt modelId="{3BB298A5-EAF1-4929-8B77-58668EBF3B95}" type="asst">
      <dgm:prSet phldrT="[Text]"/>
      <dgm:spPr/>
      <dgm:t>
        <a:bodyPr/>
        <a:lstStyle/>
        <a:p>
          <a:r>
            <a:rPr lang="en-IE" b="1" dirty="0" err="1"/>
            <a:t>tempAnyFile</a:t>
          </a:r>
          <a:endParaRPr lang="en-IE" b="1" dirty="0"/>
        </a:p>
      </dgm:t>
    </dgm:pt>
    <dgm:pt modelId="{F93D7AB7-278E-4F09-AA73-F2680AC2623E}" type="parTrans" cxnId="{5FF850B7-FC47-4D02-8F88-591224571DDB}">
      <dgm:prSet/>
      <dgm:spPr/>
      <dgm:t>
        <a:bodyPr/>
        <a:lstStyle/>
        <a:p>
          <a:endParaRPr lang="en-IE" b="1"/>
        </a:p>
      </dgm:t>
    </dgm:pt>
    <dgm:pt modelId="{DBCA14BD-B0AA-4F97-A6E1-8FD6D6BB3770}" type="sibTrans" cxnId="{5FF850B7-FC47-4D02-8F88-591224571DDB}">
      <dgm:prSet/>
      <dgm:spPr/>
      <dgm:t>
        <a:bodyPr/>
        <a:lstStyle/>
        <a:p>
          <a:endParaRPr lang="en-IE" b="1"/>
        </a:p>
      </dgm:t>
    </dgm:pt>
    <dgm:pt modelId="{5842B3CE-5C86-4A3D-8DB6-759BABC10306}" type="pres">
      <dgm:prSet presAssocID="{6C218C2E-C2D5-4F19-A7BE-C2A7365736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6B41D5-2A57-4EE1-B70E-F405ACEB2A51}" type="pres">
      <dgm:prSet presAssocID="{EAB8E5AC-51F0-4768-9CB3-8A1064E458B5}" presName="hierRoot1" presStyleCnt="0"/>
      <dgm:spPr/>
    </dgm:pt>
    <dgm:pt modelId="{ED7F73F9-71E3-418A-B726-3047C97656B0}" type="pres">
      <dgm:prSet presAssocID="{EAB8E5AC-51F0-4768-9CB3-8A1064E458B5}" presName="composite" presStyleCnt="0"/>
      <dgm:spPr/>
    </dgm:pt>
    <dgm:pt modelId="{381DEBFC-B473-416A-AEF1-F0D62170D884}" type="pres">
      <dgm:prSet presAssocID="{EAB8E5AC-51F0-4768-9CB3-8A1064E458B5}" presName="background" presStyleLbl="node0" presStyleIdx="0" presStyleCnt="1"/>
      <dgm:spPr/>
    </dgm:pt>
    <dgm:pt modelId="{6DAAE991-24F1-4639-B8D7-33FFAFB76D88}" type="pres">
      <dgm:prSet presAssocID="{EAB8E5AC-51F0-4768-9CB3-8A1064E458B5}" presName="text" presStyleLbl="fgAcc0" presStyleIdx="0" presStyleCnt="1">
        <dgm:presLayoutVars>
          <dgm:chPref val="3"/>
        </dgm:presLayoutVars>
      </dgm:prSet>
      <dgm:spPr/>
    </dgm:pt>
    <dgm:pt modelId="{4DA5E370-9E37-4A6A-81C3-22E092BDBD4B}" type="pres">
      <dgm:prSet presAssocID="{EAB8E5AC-51F0-4768-9CB3-8A1064E458B5}" presName="hierChild2" presStyleCnt="0"/>
      <dgm:spPr/>
    </dgm:pt>
    <dgm:pt modelId="{C55B8B19-85C6-48DE-A407-03711EEB1E4C}" type="pres">
      <dgm:prSet presAssocID="{1F9014AC-82CF-418B-9FA6-3B762922C45A}" presName="Name10" presStyleLbl="parChTrans1D2" presStyleIdx="0" presStyleCnt="1"/>
      <dgm:spPr/>
    </dgm:pt>
    <dgm:pt modelId="{5A66CD6A-A681-41C8-B782-B878BDC374E1}" type="pres">
      <dgm:prSet presAssocID="{36917451-A59D-4907-BE26-DD9DC754F68C}" presName="hierRoot2" presStyleCnt="0"/>
      <dgm:spPr/>
    </dgm:pt>
    <dgm:pt modelId="{2BFD95FC-E618-4B4D-91A2-7E3E4EE27777}" type="pres">
      <dgm:prSet presAssocID="{36917451-A59D-4907-BE26-DD9DC754F68C}" presName="composite2" presStyleCnt="0"/>
      <dgm:spPr/>
    </dgm:pt>
    <dgm:pt modelId="{5D44BC63-A434-4D55-8A9B-758D1A8A40CA}" type="pres">
      <dgm:prSet presAssocID="{36917451-A59D-4907-BE26-DD9DC754F68C}" presName="background2" presStyleLbl="asst1" presStyleIdx="0" presStyleCnt="4"/>
      <dgm:spPr/>
    </dgm:pt>
    <dgm:pt modelId="{E88D33EF-7886-4232-BA4E-493332343DB3}" type="pres">
      <dgm:prSet presAssocID="{36917451-A59D-4907-BE26-DD9DC754F68C}" presName="text2" presStyleLbl="fgAcc2" presStyleIdx="0" presStyleCnt="1">
        <dgm:presLayoutVars>
          <dgm:chPref val="3"/>
        </dgm:presLayoutVars>
      </dgm:prSet>
      <dgm:spPr/>
    </dgm:pt>
    <dgm:pt modelId="{13F00DCE-6288-475C-B09E-A50A5916DB74}" type="pres">
      <dgm:prSet presAssocID="{36917451-A59D-4907-BE26-DD9DC754F68C}" presName="hierChild3" presStyleCnt="0"/>
      <dgm:spPr/>
    </dgm:pt>
    <dgm:pt modelId="{F3E4EB7F-53F4-405B-B07F-7A9213441B0E}" type="pres">
      <dgm:prSet presAssocID="{95800BB6-91E5-4C70-93B5-2E68C23C2B61}" presName="Name17" presStyleLbl="parChTrans1D3" presStyleIdx="0" presStyleCnt="2"/>
      <dgm:spPr/>
    </dgm:pt>
    <dgm:pt modelId="{9D669F52-9077-461A-B7A5-EEE889330974}" type="pres">
      <dgm:prSet presAssocID="{7FB35AEC-3F29-4EF4-9F02-C12D8E89EAE6}" presName="hierRoot3" presStyleCnt="0"/>
      <dgm:spPr/>
    </dgm:pt>
    <dgm:pt modelId="{30A414D3-DE1B-420F-89F2-DA3905956BD4}" type="pres">
      <dgm:prSet presAssocID="{7FB35AEC-3F29-4EF4-9F02-C12D8E89EAE6}" presName="composite3" presStyleCnt="0"/>
      <dgm:spPr/>
    </dgm:pt>
    <dgm:pt modelId="{AE79BBAB-5670-4224-8C34-7B0B28A96523}" type="pres">
      <dgm:prSet presAssocID="{7FB35AEC-3F29-4EF4-9F02-C12D8E89EAE6}" presName="background3" presStyleLbl="asst1" presStyleIdx="1" presStyleCnt="4"/>
      <dgm:spPr/>
    </dgm:pt>
    <dgm:pt modelId="{7642BA8F-E560-4B9C-8BBD-442FD193CD33}" type="pres">
      <dgm:prSet presAssocID="{7FB35AEC-3F29-4EF4-9F02-C12D8E89EAE6}" presName="text3" presStyleLbl="fgAcc3" presStyleIdx="0" presStyleCnt="2">
        <dgm:presLayoutVars>
          <dgm:chPref val="3"/>
        </dgm:presLayoutVars>
      </dgm:prSet>
      <dgm:spPr/>
    </dgm:pt>
    <dgm:pt modelId="{94F3B111-0EC2-431F-A88F-6517BA061642}" type="pres">
      <dgm:prSet presAssocID="{7FB35AEC-3F29-4EF4-9F02-C12D8E89EAE6}" presName="hierChild4" presStyleCnt="0"/>
      <dgm:spPr/>
    </dgm:pt>
    <dgm:pt modelId="{598D8728-5F7D-40B9-B534-EDDA7E563365}" type="pres">
      <dgm:prSet presAssocID="{19334167-E526-4B2C-89C6-7E16C7326DE0}" presName="Name17" presStyleLbl="parChTrans1D3" presStyleIdx="1" presStyleCnt="2"/>
      <dgm:spPr/>
    </dgm:pt>
    <dgm:pt modelId="{100CD863-9AEB-47BA-AAC3-D1DCF9F1D880}" type="pres">
      <dgm:prSet presAssocID="{C9B14F18-7EA2-4B56-BD85-1A4FF2D8B4F2}" presName="hierRoot3" presStyleCnt="0"/>
      <dgm:spPr/>
    </dgm:pt>
    <dgm:pt modelId="{9E551FEB-9591-491B-A40C-F5CA4BA60E18}" type="pres">
      <dgm:prSet presAssocID="{C9B14F18-7EA2-4B56-BD85-1A4FF2D8B4F2}" presName="composite3" presStyleCnt="0"/>
      <dgm:spPr/>
    </dgm:pt>
    <dgm:pt modelId="{58E9A8D6-9C52-44D9-B5B6-B84F37BFBAC6}" type="pres">
      <dgm:prSet presAssocID="{C9B14F18-7EA2-4B56-BD85-1A4FF2D8B4F2}" presName="background3" presStyleLbl="asst1" presStyleIdx="2" presStyleCnt="4"/>
      <dgm:spPr/>
    </dgm:pt>
    <dgm:pt modelId="{59560268-3ACD-45B7-918D-4A7AB9F7E60F}" type="pres">
      <dgm:prSet presAssocID="{C9B14F18-7EA2-4B56-BD85-1A4FF2D8B4F2}" presName="text3" presStyleLbl="fgAcc3" presStyleIdx="1" presStyleCnt="2">
        <dgm:presLayoutVars>
          <dgm:chPref val="3"/>
        </dgm:presLayoutVars>
      </dgm:prSet>
      <dgm:spPr/>
    </dgm:pt>
    <dgm:pt modelId="{1D0C567B-BC28-4433-8CE7-8370A052B1C4}" type="pres">
      <dgm:prSet presAssocID="{C9B14F18-7EA2-4B56-BD85-1A4FF2D8B4F2}" presName="hierChild4" presStyleCnt="0"/>
      <dgm:spPr/>
    </dgm:pt>
    <dgm:pt modelId="{865880AC-8EF5-4090-A336-7B027B9EE958}" type="pres">
      <dgm:prSet presAssocID="{F93D7AB7-278E-4F09-AA73-F2680AC2623E}" presName="Name23" presStyleLbl="parChTrans1D4" presStyleIdx="0" presStyleCnt="1"/>
      <dgm:spPr/>
    </dgm:pt>
    <dgm:pt modelId="{BB8645F0-20E5-4AB6-BC6A-068CBE241191}" type="pres">
      <dgm:prSet presAssocID="{3BB298A5-EAF1-4929-8B77-58668EBF3B95}" presName="hierRoot4" presStyleCnt="0"/>
      <dgm:spPr/>
    </dgm:pt>
    <dgm:pt modelId="{4F568812-1E2D-42AE-892C-7FE8E5ECEFB0}" type="pres">
      <dgm:prSet presAssocID="{3BB298A5-EAF1-4929-8B77-58668EBF3B95}" presName="composite4" presStyleCnt="0"/>
      <dgm:spPr/>
    </dgm:pt>
    <dgm:pt modelId="{1ACB44E2-7A09-451E-A011-8CB765CE5905}" type="pres">
      <dgm:prSet presAssocID="{3BB298A5-EAF1-4929-8B77-58668EBF3B95}" presName="background4" presStyleLbl="asst1" presStyleIdx="3" presStyleCnt="4"/>
      <dgm:spPr/>
    </dgm:pt>
    <dgm:pt modelId="{29E76F74-79F9-4DB9-8221-0E5F34B907BB}" type="pres">
      <dgm:prSet presAssocID="{3BB298A5-EAF1-4929-8B77-58668EBF3B95}" presName="text4" presStyleLbl="fgAcc4" presStyleIdx="0" presStyleCnt="1">
        <dgm:presLayoutVars>
          <dgm:chPref val="3"/>
        </dgm:presLayoutVars>
      </dgm:prSet>
      <dgm:spPr/>
    </dgm:pt>
    <dgm:pt modelId="{AFC8AEEB-CDE5-48A7-8EAA-981F047B2C95}" type="pres">
      <dgm:prSet presAssocID="{3BB298A5-EAF1-4929-8B77-58668EBF3B95}" presName="hierChild5" presStyleCnt="0"/>
      <dgm:spPr/>
    </dgm:pt>
  </dgm:ptLst>
  <dgm:cxnLst>
    <dgm:cxn modelId="{36262118-EB67-41BF-A65A-8C0713A1A9EC}" type="presOf" srcId="{7FB35AEC-3F29-4EF4-9F02-C12D8E89EAE6}" destId="{7642BA8F-E560-4B9C-8BBD-442FD193CD33}" srcOrd="0" destOrd="0" presId="urn:microsoft.com/office/officeart/2005/8/layout/hierarchy1"/>
    <dgm:cxn modelId="{B0CAA71F-A13D-461A-A6FE-A810BA563D23}" type="presOf" srcId="{19334167-E526-4B2C-89C6-7E16C7326DE0}" destId="{598D8728-5F7D-40B9-B534-EDDA7E563365}" srcOrd="0" destOrd="0" presId="urn:microsoft.com/office/officeart/2005/8/layout/hierarchy1"/>
    <dgm:cxn modelId="{8EF5CF1F-3E86-4AEA-938F-0F8C196E39F2}" type="presOf" srcId="{95800BB6-91E5-4C70-93B5-2E68C23C2B61}" destId="{F3E4EB7F-53F4-405B-B07F-7A9213441B0E}" srcOrd="0" destOrd="0" presId="urn:microsoft.com/office/officeart/2005/8/layout/hierarchy1"/>
    <dgm:cxn modelId="{0A8D7031-23ED-4F8E-A1CE-33A7C8C9A6B9}" type="presOf" srcId="{C9B14F18-7EA2-4B56-BD85-1A4FF2D8B4F2}" destId="{59560268-3ACD-45B7-918D-4A7AB9F7E60F}" srcOrd="0" destOrd="0" presId="urn:microsoft.com/office/officeart/2005/8/layout/hierarchy1"/>
    <dgm:cxn modelId="{61313E5E-289F-4F4F-89EB-89B722C91703}" srcId="{36917451-A59D-4907-BE26-DD9DC754F68C}" destId="{C9B14F18-7EA2-4B56-BD85-1A4FF2D8B4F2}" srcOrd="1" destOrd="0" parTransId="{19334167-E526-4B2C-89C6-7E16C7326DE0}" sibTransId="{869308D0-E67A-4C96-9695-54D5EAFB53AD}"/>
    <dgm:cxn modelId="{BA9CF74E-3E86-4942-B9DB-80AD05A54B5E}" type="presOf" srcId="{6C218C2E-C2D5-4F19-A7BE-C2A736573679}" destId="{5842B3CE-5C86-4A3D-8DB6-759BABC10306}" srcOrd="0" destOrd="0" presId="urn:microsoft.com/office/officeart/2005/8/layout/hierarchy1"/>
    <dgm:cxn modelId="{88CE7277-5004-4029-9AE0-32249C314933}" type="presOf" srcId="{1F9014AC-82CF-418B-9FA6-3B762922C45A}" destId="{C55B8B19-85C6-48DE-A407-03711EEB1E4C}" srcOrd="0" destOrd="0" presId="urn:microsoft.com/office/officeart/2005/8/layout/hierarchy1"/>
    <dgm:cxn modelId="{1A869D90-663A-47D2-B0F9-F9E0A4016C9E}" type="presOf" srcId="{EAB8E5AC-51F0-4768-9CB3-8A1064E458B5}" destId="{6DAAE991-24F1-4639-B8D7-33FFAFB76D88}" srcOrd="0" destOrd="0" presId="urn:microsoft.com/office/officeart/2005/8/layout/hierarchy1"/>
    <dgm:cxn modelId="{CA9B749F-C602-465E-8DCA-6AB560257E3D}" type="presOf" srcId="{F93D7AB7-278E-4F09-AA73-F2680AC2623E}" destId="{865880AC-8EF5-4090-A336-7B027B9EE958}" srcOrd="0" destOrd="0" presId="urn:microsoft.com/office/officeart/2005/8/layout/hierarchy1"/>
    <dgm:cxn modelId="{5FF850B7-FC47-4D02-8F88-591224571DDB}" srcId="{C9B14F18-7EA2-4B56-BD85-1A4FF2D8B4F2}" destId="{3BB298A5-EAF1-4929-8B77-58668EBF3B95}" srcOrd="0" destOrd="0" parTransId="{F93D7AB7-278E-4F09-AA73-F2680AC2623E}" sibTransId="{DBCA14BD-B0AA-4F97-A6E1-8FD6D6BB3770}"/>
    <dgm:cxn modelId="{58ECE5D1-4F37-4B20-B307-F9C4D05129A7}" type="presOf" srcId="{3BB298A5-EAF1-4929-8B77-58668EBF3B95}" destId="{29E76F74-79F9-4DB9-8221-0E5F34B907BB}" srcOrd="0" destOrd="0" presId="urn:microsoft.com/office/officeart/2005/8/layout/hierarchy1"/>
    <dgm:cxn modelId="{55F0CED4-9AE0-4AF7-A2AA-8578DD0B22DC}" type="presOf" srcId="{36917451-A59D-4907-BE26-DD9DC754F68C}" destId="{E88D33EF-7886-4232-BA4E-493332343DB3}" srcOrd="0" destOrd="0" presId="urn:microsoft.com/office/officeart/2005/8/layout/hierarchy1"/>
    <dgm:cxn modelId="{3D93C5E0-35DE-41FC-86AF-65A732A987B7}" srcId="{EAB8E5AC-51F0-4768-9CB3-8A1064E458B5}" destId="{36917451-A59D-4907-BE26-DD9DC754F68C}" srcOrd="0" destOrd="0" parTransId="{1F9014AC-82CF-418B-9FA6-3B762922C45A}" sibTransId="{BE164471-35A4-40E9-B29B-B3163D7C5677}"/>
    <dgm:cxn modelId="{FFECF0E7-5CC4-43BC-98DE-64BF51D49E58}" srcId="{6C218C2E-C2D5-4F19-A7BE-C2A736573679}" destId="{EAB8E5AC-51F0-4768-9CB3-8A1064E458B5}" srcOrd="0" destOrd="0" parTransId="{2A190009-7DCF-4814-BC66-81EBBBE68AE7}" sibTransId="{D255B4F9-5DC0-4ACF-8D10-1356353CA823}"/>
    <dgm:cxn modelId="{424CD1F3-7D98-4E12-8603-41BB585220E2}" srcId="{36917451-A59D-4907-BE26-DD9DC754F68C}" destId="{7FB35AEC-3F29-4EF4-9F02-C12D8E89EAE6}" srcOrd="0" destOrd="0" parTransId="{95800BB6-91E5-4C70-93B5-2E68C23C2B61}" sibTransId="{27EB379D-CF34-4B90-9D60-02616B89E61A}"/>
    <dgm:cxn modelId="{CFB70CCF-A47E-41C3-96E6-8C3EAEAF236C}" type="presParOf" srcId="{5842B3CE-5C86-4A3D-8DB6-759BABC10306}" destId="{746B41D5-2A57-4EE1-B70E-F405ACEB2A51}" srcOrd="0" destOrd="0" presId="urn:microsoft.com/office/officeart/2005/8/layout/hierarchy1"/>
    <dgm:cxn modelId="{2464DCDB-31C9-4CEC-A2B8-510823B57ADA}" type="presParOf" srcId="{746B41D5-2A57-4EE1-B70E-F405ACEB2A51}" destId="{ED7F73F9-71E3-418A-B726-3047C97656B0}" srcOrd="0" destOrd="0" presId="urn:microsoft.com/office/officeart/2005/8/layout/hierarchy1"/>
    <dgm:cxn modelId="{713F0E1B-8D09-4261-BBCB-56820BC82604}" type="presParOf" srcId="{ED7F73F9-71E3-418A-B726-3047C97656B0}" destId="{381DEBFC-B473-416A-AEF1-F0D62170D884}" srcOrd="0" destOrd="0" presId="urn:microsoft.com/office/officeart/2005/8/layout/hierarchy1"/>
    <dgm:cxn modelId="{0FE75D71-28B6-4B63-8B61-89D638B7AA74}" type="presParOf" srcId="{ED7F73F9-71E3-418A-B726-3047C97656B0}" destId="{6DAAE991-24F1-4639-B8D7-33FFAFB76D88}" srcOrd="1" destOrd="0" presId="urn:microsoft.com/office/officeart/2005/8/layout/hierarchy1"/>
    <dgm:cxn modelId="{C8500887-D2F0-4293-9177-ED141E8B8AAA}" type="presParOf" srcId="{746B41D5-2A57-4EE1-B70E-F405ACEB2A51}" destId="{4DA5E370-9E37-4A6A-81C3-22E092BDBD4B}" srcOrd="1" destOrd="0" presId="urn:microsoft.com/office/officeart/2005/8/layout/hierarchy1"/>
    <dgm:cxn modelId="{CB06C3F3-365A-4EA0-82A8-BFB03CC58306}" type="presParOf" srcId="{4DA5E370-9E37-4A6A-81C3-22E092BDBD4B}" destId="{C55B8B19-85C6-48DE-A407-03711EEB1E4C}" srcOrd="0" destOrd="0" presId="urn:microsoft.com/office/officeart/2005/8/layout/hierarchy1"/>
    <dgm:cxn modelId="{6E631A19-3850-4EC9-9EF5-CA9E3C22CDBB}" type="presParOf" srcId="{4DA5E370-9E37-4A6A-81C3-22E092BDBD4B}" destId="{5A66CD6A-A681-41C8-B782-B878BDC374E1}" srcOrd="1" destOrd="0" presId="urn:microsoft.com/office/officeart/2005/8/layout/hierarchy1"/>
    <dgm:cxn modelId="{65514F0A-0BA1-44A8-B679-EA83CF79A3F8}" type="presParOf" srcId="{5A66CD6A-A681-41C8-B782-B878BDC374E1}" destId="{2BFD95FC-E618-4B4D-91A2-7E3E4EE27777}" srcOrd="0" destOrd="0" presId="urn:microsoft.com/office/officeart/2005/8/layout/hierarchy1"/>
    <dgm:cxn modelId="{46141802-D602-4AC6-9A0B-8BE0E87278A0}" type="presParOf" srcId="{2BFD95FC-E618-4B4D-91A2-7E3E4EE27777}" destId="{5D44BC63-A434-4D55-8A9B-758D1A8A40CA}" srcOrd="0" destOrd="0" presId="urn:microsoft.com/office/officeart/2005/8/layout/hierarchy1"/>
    <dgm:cxn modelId="{96313FF5-C7B1-4615-8F9C-F69D28DF5C24}" type="presParOf" srcId="{2BFD95FC-E618-4B4D-91A2-7E3E4EE27777}" destId="{E88D33EF-7886-4232-BA4E-493332343DB3}" srcOrd="1" destOrd="0" presId="urn:microsoft.com/office/officeart/2005/8/layout/hierarchy1"/>
    <dgm:cxn modelId="{69A7FA31-95FB-4220-BD2E-6F493E07261B}" type="presParOf" srcId="{5A66CD6A-A681-41C8-B782-B878BDC374E1}" destId="{13F00DCE-6288-475C-B09E-A50A5916DB74}" srcOrd="1" destOrd="0" presId="urn:microsoft.com/office/officeart/2005/8/layout/hierarchy1"/>
    <dgm:cxn modelId="{5089F21A-34BE-4F60-9267-A0B0DB742091}" type="presParOf" srcId="{13F00DCE-6288-475C-B09E-A50A5916DB74}" destId="{F3E4EB7F-53F4-405B-B07F-7A9213441B0E}" srcOrd="0" destOrd="0" presId="urn:microsoft.com/office/officeart/2005/8/layout/hierarchy1"/>
    <dgm:cxn modelId="{D739CF6E-B5B0-467A-9EDE-AC082B521CB1}" type="presParOf" srcId="{13F00DCE-6288-475C-B09E-A50A5916DB74}" destId="{9D669F52-9077-461A-B7A5-EEE889330974}" srcOrd="1" destOrd="0" presId="urn:microsoft.com/office/officeart/2005/8/layout/hierarchy1"/>
    <dgm:cxn modelId="{F3169323-6F94-4D5C-B752-D2BADE04697C}" type="presParOf" srcId="{9D669F52-9077-461A-B7A5-EEE889330974}" destId="{30A414D3-DE1B-420F-89F2-DA3905956BD4}" srcOrd="0" destOrd="0" presId="urn:microsoft.com/office/officeart/2005/8/layout/hierarchy1"/>
    <dgm:cxn modelId="{F5ACD60D-36E3-4BBF-9207-39129685D9A6}" type="presParOf" srcId="{30A414D3-DE1B-420F-89F2-DA3905956BD4}" destId="{AE79BBAB-5670-4224-8C34-7B0B28A96523}" srcOrd="0" destOrd="0" presId="urn:microsoft.com/office/officeart/2005/8/layout/hierarchy1"/>
    <dgm:cxn modelId="{2324A245-4A34-44AA-9646-2EB4D737E1EA}" type="presParOf" srcId="{30A414D3-DE1B-420F-89F2-DA3905956BD4}" destId="{7642BA8F-E560-4B9C-8BBD-442FD193CD33}" srcOrd="1" destOrd="0" presId="urn:microsoft.com/office/officeart/2005/8/layout/hierarchy1"/>
    <dgm:cxn modelId="{1D14F6CD-4A7C-4DC0-8371-BE625295131B}" type="presParOf" srcId="{9D669F52-9077-461A-B7A5-EEE889330974}" destId="{94F3B111-0EC2-431F-A88F-6517BA061642}" srcOrd="1" destOrd="0" presId="urn:microsoft.com/office/officeart/2005/8/layout/hierarchy1"/>
    <dgm:cxn modelId="{6BF04E8F-D4C0-4E55-BBA9-B70484A3AFEA}" type="presParOf" srcId="{13F00DCE-6288-475C-B09E-A50A5916DB74}" destId="{598D8728-5F7D-40B9-B534-EDDA7E563365}" srcOrd="2" destOrd="0" presId="urn:microsoft.com/office/officeart/2005/8/layout/hierarchy1"/>
    <dgm:cxn modelId="{E0420252-FE26-4B3C-87C7-A0ED9AFE91FF}" type="presParOf" srcId="{13F00DCE-6288-475C-B09E-A50A5916DB74}" destId="{100CD863-9AEB-47BA-AAC3-D1DCF9F1D880}" srcOrd="3" destOrd="0" presId="urn:microsoft.com/office/officeart/2005/8/layout/hierarchy1"/>
    <dgm:cxn modelId="{78638F0E-A573-41A5-9E9C-3B79D8AFDA03}" type="presParOf" srcId="{100CD863-9AEB-47BA-AAC3-D1DCF9F1D880}" destId="{9E551FEB-9591-491B-A40C-F5CA4BA60E18}" srcOrd="0" destOrd="0" presId="urn:microsoft.com/office/officeart/2005/8/layout/hierarchy1"/>
    <dgm:cxn modelId="{1607E079-38FC-4F03-A2ED-2ED267892C08}" type="presParOf" srcId="{9E551FEB-9591-491B-A40C-F5CA4BA60E18}" destId="{58E9A8D6-9C52-44D9-B5B6-B84F37BFBAC6}" srcOrd="0" destOrd="0" presId="urn:microsoft.com/office/officeart/2005/8/layout/hierarchy1"/>
    <dgm:cxn modelId="{1A7F1344-DA00-4E9F-A5E4-1348115FB247}" type="presParOf" srcId="{9E551FEB-9591-491B-A40C-F5CA4BA60E18}" destId="{59560268-3ACD-45B7-918D-4A7AB9F7E60F}" srcOrd="1" destOrd="0" presId="urn:microsoft.com/office/officeart/2005/8/layout/hierarchy1"/>
    <dgm:cxn modelId="{5221797C-121E-46B1-8993-D7AA01A792A4}" type="presParOf" srcId="{100CD863-9AEB-47BA-AAC3-D1DCF9F1D880}" destId="{1D0C567B-BC28-4433-8CE7-8370A052B1C4}" srcOrd="1" destOrd="0" presId="urn:microsoft.com/office/officeart/2005/8/layout/hierarchy1"/>
    <dgm:cxn modelId="{8F8C549B-1E82-45E8-89DE-ED560BDA6CD4}" type="presParOf" srcId="{1D0C567B-BC28-4433-8CE7-8370A052B1C4}" destId="{865880AC-8EF5-4090-A336-7B027B9EE958}" srcOrd="0" destOrd="0" presId="urn:microsoft.com/office/officeart/2005/8/layout/hierarchy1"/>
    <dgm:cxn modelId="{E394689E-11EC-4CF2-835F-495E605BE660}" type="presParOf" srcId="{1D0C567B-BC28-4433-8CE7-8370A052B1C4}" destId="{BB8645F0-20E5-4AB6-BC6A-068CBE241191}" srcOrd="1" destOrd="0" presId="urn:microsoft.com/office/officeart/2005/8/layout/hierarchy1"/>
    <dgm:cxn modelId="{BEE14ECB-8862-4E13-89BA-4EC4EDD004D9}" type="presParOf" srcId="{BB8645F0-20E5-4AB6-BC6A-068CBE241191}" destId="{4F568812-1E2D-42AE-892C-7FE8E5ECEFB0}" srcOrd="0" destOrd="0" presId="urn:microsoft.com/office/officeart/2005/8/layout/hierarchy1"/>
    <dgm:cxn modelId="{12E99F1C-2967-48EC-8C46-59C61DE0E59B}" type="presParOf" srcId="{4F568812-1E2D-42AE-892C-7FE8E5ECEFB0}" destId="{1ACB44E2-7A09-451E-A011-8CB765CE5905}" srcOrd="0" destOrd="0" presId="urn:microsoft.com/office/officeart/2005/8/layout/hierarchy1"/>
    <dgm:cxn modelId="{80F2F29D-BEDC-4CB8-A43C-08431D61262F}" type="presParOf" srcId="{4F568812-1E2D-42AE-892C-7FE8E5ECEFB0}" destId="{29E76F74-79F9-4DB9-8221-0E5F34B907BB}" srcOrd="1" destOrd="0" presId="urn:microsoft.com/office/officeart/2005/8/layout/hierarchy1"/>
    <dgm:cxn modelId="{32C11558-ECDA-40A4-B568-752C41F0F8D4}" type="presParOf" srcId="{BB8645F0-20E5-4AB6-BC6A-068CBE241191}" destId="{AFC8AEEB-CDE5-48A7-8EAA-981F047B2C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BD4560-D1D4-429D-B2CE-605309B25C52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2A6537-AA36-4308-B2C4-0067C97C99DC}">
      <dgm:prSet/>
      <dgm:spPr/>
      <dgm:t>
        <a:bodyPr/>
        <a:lstStyle/>
        <a:p>
          <a:r>
            <a:rPr lang="en-IE" dirty="0"/>
            <a:t>$cd </a:t>
          </a:r>
          <a:r>
            <a:rPr lang="en-IE" dirty="0" err="1"/>
            <a:t>usr</a:t>
          </a:r>
          <a:endParaRPr lang="en-US" dirty="0"/>
        </a:p>
      </dgm:t>
    </dgm:pt>
    <dgm:pt modelId="{CD979AAB-A63D-4490-BF89-BBE6A218D15D}" type="parTrans" cxnId="{16BBBB08-419C-49DE-842B-C86A1C4BA1BE}">
      <dgm:prSet/>
      <dgm:spPr/>
      <dgm:t>
        <a:bodyPr/>
        <a:lstStyle/>
        <a:p>
          <a:endParaRPr lang="en-US"/>
        </a:p>
      </dgm:t>
    </dgm:pt>
    <dgm:pt modelId="{F3DD2B00-9A2C-4204-84E8-CBF41D51B35F}" type="sibTrans" cxnId="{16BBBB08-419C-49DE-842B-C86A1C4BA1BE}">
      <dgm:prSet/>
      <dgm:spPr/>
      <dgm:t>
        <a:bodyPr/>
        <a:lstStyle/>
        <a:p>
          <a:endParaRPr lang="en-US"/>
        </a:p>
      </dgm:t>
    </dgm:pt>
    <dgm:pt modelId="{602B2D46-3171-43D3-A99C-4193817D148B}">
      <dgm:prSet/>
      <dgm:spPr/>
      <dgm:t>
        <a:bodyPr/>
        <a:lstStyle/>
        <a:p>
          <a:r>
            <a:rPr lang="en-IE"/>
            <a:t>IS NOT THE SAME AS </a:t>
          </a:r>
          <a:endParaRPr lang="en-US"/>
        </a:p>
      </dgm:t>
    </dgm:pt>
    <dgm:pt modelId="{AD1596E8-A45A-432A-9FCC-F0E87111645D}" type="parTrans" cxnId="{403D54A2-B413-4297-BF6C-518D941C8D33}">
      <dgm:prSet/>
      <dgm:spPr/>
      <dgm:t>
        <a:bodyPr/>
        <a:lstStyle/>
        <a:p>
          <a:endParaRPr lang="en-US"/>
        </a:p>
      </dgm:t>
    </dgm:pt>
    <dgm:pt modelId="{171E80E2-6578-4BFC-BB92-9A1B8677D597}" type="sibTrans" cxnId="{403D54A2-B413-4297-BF6C-518D941C8D33}">
      <dgm:prSet/>
      <dgm:spPr/>
      <dgm:t>
        <a:bodyPr/>
        <a:lstStyle/>
        <a:p>
          <a:endParaRPr lang="en-US"/>
        </a:p>
      </dgm:t>
    </dgm:pt>
    <dgm:pt modelId="{588FBE43-3F24-4676-8FA4-48DF1F0FF805}">
      <dgm:prSet/>
      <dgm:spPr/>
      <dgm:t>
        <a:bodyPr/>
        <a:lstStyle/>
        <a:p>
          <a:r>
            <a:rPr lang="en-IE" dirty="0"/>
            <a:t>$cd </a:t>
          </a:r>
          <a:r>
            <a:rPr lang="en-IE" dirty="0" err="1"/>
            <a:t>Usr</a:t>
          </a:r>
          <a:endParaRPr lang="en-US" dirty="0"/>
        </a:p>
      </dgm:t>
    </dgm:pt>
    <dgm:pt modelId="{E05E3217-369A-411E-8681-FB08D0195AC3}" type="parTrans" cxnId="{682ECCDF-8D1C-48E3-860D-0547C98BBE9B}">
      <dgm:prSet/>
      <dgm:spPr/>
      <dgm:t>
        <a:bodyPr/>
        <a:lstStyle/>
        <a:p>
          <a:endParaRPr lang="en-US"/>
        </a:p>
      </dgm:t>
    </dgm:pt>
    <dgm:pt modelId="{724B4689-059B-4242-96E0-297CB25C86DA}" type="sibTrans" cxnId="{682ECCDF-8D1C-48E3-860D-0547C98BBE9B}">
      <dgm:prSet/>
      <dgm:spPr/>
      <dgm:t>
        <a:bodyPr/>
        <a:lstStyle/>
        <a:p>
          <a:endParaRPr lang="en-US"/>
        </a:p>
      </dgm:t>
    </dgm:pt>
    <dgm:pt modelId="{9C9284AB-87A7-4B30-B248-8E8331EF303D}">
      <dgm:prSet/>
      <dgm:spPr/>
      <dgm:t>
        <a:bodyPr/>
        <a:lstStyle/>
        <a:p>
          <a:r>
            <a:rPr lang="en-IE" dirty="0"/>
            <a:t>Be mindful with creating names - make good use of </a:t>
          </a:r>
          <a:r>
            <a:rPr lang="en-IE" b="1" dirty="0"/>
            <a:t>$ls</a:t>
          </a:r>
          <a:r>
            <a:rPr lang="en-IE" dirty="0"/>
            <a:t> to view your directory names</a:t>
          </a:r>
          <a:endParaRPr lang="en-US" dirty="0"/>
        </a:p>
      </dgm:t>
    </dgm:pt>
    <dgm:pt modelId="{36B04D4A-D7D8-463D-836E-83C2F4127DDF}" type="parTrans" cxnId="{FC88E3D1-D76D-49FE-BE8E-C829F351A84B}">
      <dgm:prSet/>
      <dgm:spPr/>
      <dgm:t>
        <a:bodyPr/>
        <a:lstStyle/>
        <a:p>
          <a:endParaRPr lang="en-US"/>
        </a:p>
      </dgm:t>
    </dgm:pt>
    <dgm:pt modelId="{E3ABD666-C3BA-4F33-B9E0-535DE1AF15BC}" type="sibTrans" cxnId="{FC88E3D1-D76D-49FE-BE8E-C829F351A84B}">
      <dgm:prSet/>
      <dgm:spPr/>
      <dgm:t>
        <a:bodyPr/>
        <a:lstStyle/>
        <a:p>
          <a:endParaRPr lang="en-US"/>
        </a:p>
      </dgm:t>
    </dgm:pt>
    <dgm:pt modelId="{7B6EEBA6-7EC3-453A-ABCB-61E19880D936}" type="pres">
      <dgm:prSet presAssocID="{5ABD4560-D1D4-429D-B2CE-605309B25C52}" presName="outerComposite" presStyleCnt="0">
        <dgm:presLayoutVars>
          <dgm:chMax val="5"/>
          <dgm:dir/>
          <dgm:resizeHandles val="exact"/>
        </dgm:presLayoutVars>
      </dgm:prSet>
      <dgm:spPr/>
    </dgm:pt>
    <dgm:pt modelId="{A57F601F-4AC7-4130-969B-E9D54C4D0B47}" type="pres">
      <dgm:prSet presAssocID="{5ABD4560-D1D4-429D-B2CE-605309B25C52}" presName="dummyMaxCanvas" presStyleCnt="0">
        <dgm:presLayoutVars/>
      </dgm:prSet>
      <dgm:spPr/>
    </dgm:pt>
    <dgm:pt modelId="{36913C8E-B22A-4660-984E-98C3B6321FA1}" type="pres">
      <dgm:prSet presAssocID="{5ABD4560-D1D4-429D-B2CE-605309B25C52}" presName="ThreeNodes_1" presStyleLbl="node1" presStyleIdx="0" presStyleCnt="3">
        <dgm:presLayoutVars>
          <dgm:bulletEnabled val="1"/>
        </dgm:presLayoutVars>
      </dgm:prSet>
      <dgm:spPr/>
    </dgm:pt>
    <dgm:pt modelId="{049AD9B0-26A7-465B-8297-20DF956FF8F5}" type="pres">
      <dgm:prSet presAssocID="{5ABD4560-D1D4-429D-B2CE-605309B25C52}" presName="ThreeNodes_2" presStyleLbl="node1" presStyleIdx="1" presStyleCnt="3">
        <dgm:presLayoutVars>
          <dgm:bulletEnabled val="1"/>
        </dgm:presLayoutVars>
      </dgm:prSet>
      <dgm:spPr/>
    </dgm:pt>
    <dgm:pt modelId="{1A3B38EC-AB12-41CE-89E2-CE8E52C50780}" type="pres">
      <dgm:prSet presAssocID="{5ABD4560-D1D4-429D-B2CE-605309B25C52}" presName="ThreeNodes_3" presStyleLbl="node1" presStyleIdx="2" presStyleCnt="3">
        <dgm:presLayoutVars>
          <dgm:bulletEnabled val="1"/>
        </dgm:presLayoutVars>
      </dgm:prSet>
      <dgm:spPr/>
    </dgm:pt>
    <dgm:pt modelId="{6F697699-7939-486B-821C-62D72AD41AE5}" type="pres">
      <dgm:prSet presAssocID="{5ABD4560-D1D4-429D-B2CE-605309B25C52}" presName="ThreeConn_1-2" presStyleLbl="fgAccFollowNode1" presStyleIdx="0" presStyleCnt="2">
        <dgm:presLayoutVars>
          <dgm:bulletEnabled val="1"/>
        </dgm:presLayoutVars>
      </dgm:prSet>
      <dgm:spPr/>
    </dgm:pt>
    <dgm:pt modelId="{469C92AE-B975-4F5C-9F5B-4935BD630607}" type="pres">
      <dgm:prSet presAssocID="{5ABD4560-D1D4-429D-B2CE-605309B25C52}" presName="ThreeConn_2-3" presStyleLbl="fgAccFollowNode1" presStyleIdx="1" presStyleCnt="2">
        <dgm:presLayoutVars>
          <dgm:bulletEnabled val="1"/>
        </dgm:presLayoutVars>
      </dgm:prSet>
      <dgm:spPr/>
    </dgm:pt>
    <dgm:pt modelId="{F5613B49-232A-4AFD-A3AB-AAEDC47EC1D1}" type="pres">
      <dgm:prSet presAssocID="{5ABD4560-D1D4-429D-B2CE-605309B25C52}" presName="ThreeNodes_1_text" presStyleLbl="node1" presStyleIdx="2" presStyleCnt="3">
        <dgm:presLayoutVars>
          <dgm:bulletEnabled val="1"/>
        </dgm:presLayoutVars>
      </dgm:prSet>
      <dgm:spPr/>
    </dgm:pt>
    <dgm:pt modelId="{7F2DB4BA-0377-425C-9E9E-8045A1D4AC34}" type="pres">
      <dgm:prSet presAssocID="{5ABD4560-D1D4-429D-B2CE-605309B25C52}" presName="ThreeNodes_2_text" presStyleLbl="node1" presStyleIdx="2" presStyleCnt="3">
        <dgm:presLayoutVars>
          <dgm:bulletEnabled val="1"/>
        </dgm:presLayoutVars>
      </dgm:prSet>
      <dgm:spPr/>
    </dgm:pt>
    <dgm:pt modelId="{DAA2B46D-DE93-487E-A433-3CCE648D0F85}" type="pres">
      <dgm:prSet presAssocID="{5ABD4560-D1D4-429D-B2CE-605309B25C5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BBBB08-419C-49DE-842B-C86A1C4BA1BE}" srcId="{5ABD4560-D1D4-429D-B2CE-605309B25C52}" destId="{792A6537-AA36-4308-B2C4-0067C97C99DC}" srcOrd="0" destOrd="0" parTransId="{CD979AAB-A63D-4490-BF89-BBE6A218D15D}" sibTransId="{F3DD2B00-9A2C-4204-84E8-CBF41D51B35F}"/>
    <dgm:cxn modelId="{AF31620B-24D2-44C5-9C61-47AE4F91F56E}" type="presOf" srcId="{724B4689-059B-4242-96E0-297CB25C86DA}" destId="{469C92AE-B975-4F5C-9F5B-4935BD630607}" srcOrd="0" destOrd="0" presId="urn:microsoft.com/office/officeart/2005/8/layout/vProcess5"/>
    <dgm:cxn modelId="{64E6B90B-02B0-4354-AF80-54D286130277}" type="presOf" srcId="{5ABD4560-D1D4-429D-B2CE-605309B25C52}" destId="{7B6EEBA6-7EC3-453A-ABCB-61E19880D936}" srcOrd="0" destOrd="0" presId="urn:microsoft.com/office/officeart/2005/8/layout/vProcess5"/>
    <dgm:cxn modelId="{F392B333-1B47-4A48-9A60-D3D945B7F107}" type="presOf" srcId="{792A6537-AA36-4308-B2C4-0067C97C99DC}" destId="{F5613B49-232A-4AFD-A3AB-AAEDC47EC1D1}" srcOrd="1" destOrd="0" presId="urn:microsoft.com/office/officeart/2005/8/layout/vProcess5"/>
    <dgm:cxn modelId="{46FA9B40-0A9D-4499-9502-F71C5538F08A}" type="presOf" srcId="{588FBE43-3F24-4676-8FA4-48DF1F0FF805}" destId="{7F2DB4BA-0377-425C-9E9E-8045A1D4AC34}" srcOrd="1" destOrd="0" presId="urn:microsoft.com/office/officeart/2005/8/layout/vProcess5"/>
    <dgm:cxn modelId="{36EBF240-70F0-42F1-9B40-8D3462CAA529}" type="presOf" srcId="{F3DD2B00-9A2C-4204-84E8-CBF41D51B35F}" destId="{6F697699-7939-486B-821C-62D72AD41AE5}" srcOrd="0" destOrd="0" presId="urn:microsoft.com/office/officeart/2005/8/layout/vProcess5"/>
    <dgm:cxn modelId="{B973B442-48ED-4612-894C-66408EC61320}" type="presOf" srcId="{9C9284AB-87A7-4B30-B248-8E8331EF303D}" destId="{1A3B38EC-AB12-41CE-89E2-CE8E52C50780}" srcOrd="0" destOrd="0" presId="urn:microsoft.com/office/officeart/2005/8/layout/vProcess5"/>
    <dgm:cxn modelId="{5CB33655-1651-4861-8AD1-241EEC2E7C8F}" type="presOf" srcId="{588FBE43-3F24-4676-8FA4-48DF1F0FF805}" destId="{049AD9B0-26A7-465B-8297-20DF956FF8F5}" srcOrd="0" destOrd="0" presId="urn:microsoft.com/office/officeart/2005/8/layout/vProcess5"/>
    <dgm:cxn modelId="{403D54A2-B413-4297-BF6C-518D941C8D33}" srcId="{792A6537-AA36-4308-B2C4-0067C97C99DC}" destId="{602B2D46-3171-43D3-A99C-4193817D148B}" srcOrd="0" destOrd="0" parTransId="{AD1596E8-A45A-432A-9FCC-F0E87111645D}" sibTransId="{171E80E2-6578-4BFC-BB92-9A1B8677D597}"/>
    <dgm:cxn modelId="{893842BB-44B8-45D2-965C-25D3F2A0F8CD}" type="presOf" srcId="{792A6537-AA36-4308-B2C4-0067C97C99DC}" destId="{36913C8E-B22A-4660-984E-98C3B6321FA1}" srcOrd="0" destOrd="0" presId="urn:microsoft.com/office/officeart/2005/8/layout/vProcess5"/>
    <dgm:cxn modelId="{FC88E3D1-D76D-49FE-BE8E-C829F351A84B}" srcId="{5ABD4560-D1D4-429D-B2CE-605309B25C52}" destId="{9C9284AB-87A7-4B30-B248-8E8331EF303D}" srcOrd="2" destOrd="0" parTransId="{36B04D4A-D7D8-463D-836E-83C2F4127DDF}" sibTransId="{E3ABD666-C3BA-4F33-B9E0-535DE1AF15BC}"/>
    <dgm:cxn modelId="{4EFD4FD8-2789-4F3D-AE57-3527BA03A1A4}" type="presOf" srcId="{9C9284AB-87A7-4B30-B248-8E8331EF303D}" destId="{DAA2B46D-DE93-487E-A433-3CCE648D0F85}" srcOrd="1" destOrd="0" presId="urn:microsoft.com/office/officeart/2005/8/layout/vProcess5"/>
    <dgm:cxn modelId="{9A59DADA-B5B8-4A89-968E-6400B320E2A0}" type="presOf" srcId="{602B2D46-3171-43D3-A99C-4193817D148B}" destId="{36913C8E-B22A-4660-984E-98C3B6321FA1}" srcOrd="0" destOrd="1" presId="urn:microsoft.com/office/officeart/2005/8/layout/vProcess5"/>
    <dgm:cxn modelId="{682ECCDF-8D1C-48E3-860D-0547C98BBE9B}" srcId="{5ABD4560-D1D4-429D-B2CE-605309B25C52}" destId="{588FBE43-3F24-4676-8FA4-48DF1F0FF805}" srcOrd="1" destOrd="0" parTransId="{E05E3217-369A-411E-8681-FB08D0195AC3}" sibTransId="{724B4689-059B-4242-96E0-297CB25C86DA}"/>
    <dgm:cxn modelId="{8976D0F3-8021-4EF0-85D4-CBE6AA5B4314}" type="presOf" srcId="{602B2D46-3171-43D3-A99C-4193817D148B}" destId="{F5613B49-232A-4AFD-A3AB-AAEDC47EC1D1}" srcOrd="1" destOrd="1" presId="urn:microsoft.com/office/officeart/2005/8/layout/vProcess5"/>
    <dgm:cxn modelId="{D1655F1F-B349-427F-83A8-0B46879C45CF}" type="presParOf" srcId="{7B6EEBA6-7EC3-453A-ABCB-61E19880D936}" destId="{A57F601F-4AC7-4130-969B-E9D54C4D0B47}" srcOrd="0" destOrd="0" presId="urn:microsoft.com/office/officeart/2005/8/layout/vProcess5"/>
    <dgm:cxn modelId="{B2359F9D-0817-4286-AD45-5B4FCCACC4BC}" type="presParOf" srcId="{7B6EEBA6-7EC3-453A-ABCB-61E19880D936}" destId="{36913C8E-B22A-4660-984E-98C3B6321FA1}" srcOrd="1" destOrd="0" presId="urn:microsoft.com/office/officeart/2005/8/layout/vProcess5"/>
    <dgm:cxn modelId="{CA230888-A3D6-43AF-9C80-986A7FA86109}" type="presParOf" srcId="{7B6EEBA6-7EC3-453A-ABCB-61E19880D936}" destId="{049AD9B0-26A7-465B-8297-20DF956FF8F5}" srcOrd="2" destOrd="0" presId="urn:microsoft.com/office/officeart/2005/8/layout/vProcess5"/>
    <dgm:cxn modelId="{481EAA80-68F7-4F51-889A-BD64AF2494DE}" type="presParOf" srcId="{7B6EEBA6-7EC3-453A-ABCB-61E19880D936}" destId="{1A3B38EC-AB12-41CE-89E2-CE8E52C50780}" srcOrd="3" destOrd="0" presId="urn:microsoft.com/office/officeart/2005/8/layout/vProcess5"/>
    <dgm:cxn modelId="{9B6A091A-59EB-4EEE-85CA-BF110E87C1D3}" type="presParOf" srcId="{7B6EEBA6-7EC3-453A-ABCB-61E19880D936}" destId="{6F697699-7939-486B-821C-62D72AD41AE5}" srcOrd="4" destOrd="0" presId="urn:microsoft.com/office/officeart/2005/8/layout/vProcess5"/>
    <dgm:cxn modelId="{D05951E3-7761-4CF7-9C08-AF54FDA28885}" type="presParOf" srcId="{7B6EEBA6-7EC3-453A-ABCB-61E19880D936}" destId="{469C92AE-B975-4F5C-9F5B-4935BD630607}" srcOrd="5" destOrd="0" presId="urn:microsoft.com/office/officeart/2005/8/layout/vProcess5"/>
    <dgm:cxn modelId="{EA1A1779-7576-4D34-B075-C414BD0AB922}" type="presParOf" srcId="{7B6EEBA6-7EC3-453A-ABCB-61E19880D936}" destId="{F5613B49-232A-4AFD-A3AB-AAEDC47EC1D1}" srcOrd="6" destOrd="0" presId="urn:microsoft.com/office/officeart/2005/8/layout/vProcess5"/>
    <dgm:cxn modelId="{4BC15EC6-1995-4320-896B-0B3A48BD2331}" type="presParOf" srcId="{7B6EEBA6-7EC3-453A-ABCB-61E19880D936}" destId="{7F2DB4BA-0377-425C-9E9E-8045A1D4AC34}" srcOrd="7" destOrd="0" presId="urn:microsoft.com/office/officeart/2005/8/layout/vProcess5"/>
    <dgm:cxn modelId="{F961C2B3-07E7-4B25-AC90-87DFBF0F7842}" type="presParOf" srcId="{7B6EEBA6-7EC3-453A-ABCB-61E19880D936}" destId="{DAA2B46D-DE93-487E-A433-3CCE648D0F8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880AC-8EF5-4090-A336-7B027B9EE958}">
      <dsp:nvSpPr>
        <dsp:cNvPr id="0" name=""/>
        <dsp:cNvSpPr/>
      </dsp:nvSpPr>
      <dsp:spPr>
        <a:xfrm>
          <a:off x="4009679" y="3154113"/>
          <a:ext cx="91440" cy="368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D8728-5F7D-40B9-B534-EDDA7E563365}">
      <dsp:nvSpPr>
        <dsp:cNvPr id="0" name=""/>
        <dsp:cNvSpPr/>
      </dsp:nvSpPr>
      <dsp:spPr>
        <a:xfrm>
          <a:off x="3280562" y="1980234"/>
          <a:ext cx="774837" cy="368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293"/>
              </a:lnTo>
              <a:lnTo>
                <a:pt x="774837" y="251293"/>
              </a:lnTo>
              <a:lnTo>
                <a:pt x="774837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4EB7F-53F4-405B-B07F-7A9213441B0E}">
      <dsp:nvSpPr>
        <dsp:cNvPr id="0" name=""/>
        <dsp:cNvSpPr/>
      </dsp:nvSpPr>
      <dsp:spPr>
        <a:xfrm>
          <a:off x="2505724" y="1980234"/>
          <a:ext cx="774837" cy="368752"/>
        </a:xfrm>
        <a:custGeom>
          <a:avLst/>
          <a:gdLst/>
          <a:ahLst/>
          <a:cxnLst/>
          <a:rect l="0" t="0" r="0" b="0"/>
          <a:pathLst>
            <a:path>
              <a:moveTo>
                <a:pt x="774837" y="0"/>
              </a:moveTo>
              <a:lnTo>
                <a:pt x="774837" y="251293"/>
              </a:lnTo>
              <a:lnTo>
                <a:pt x="0" y="251293"/>
              </a:lnTo>
              <a:lnTo>
                <a:pt x="0" y="368752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B8B19-85C6-48DE-A407-03711EEB1E4C}">
      <dsp:nvSpPr>
        <dsp:cNvPr id="0" name=""/>
        <dsp:cNvSpPr/>
      </dsp:nvSpPr>
      <dsp:spPr>
        <a:xfrm>
          <a:off x="3234842" y="806355"/>
          <a:ext cx="91440" cy="368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75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DEBFC-B473-416A-AEF1-F0D62170D884}">
      <dsp:nvSpPr>
        <dsp:cNvPr id="0" name=""/>
        <dsp:cNvSpPr/>
      </dsp:nvSpPr>
      <dsp:spPr>
        <a:xfrm>
          <a:off x="2646604" y="1229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AAE991-24F1-4639-B8D7-33FFAFB76D88}">
      <dsp:nvSpPr>
        <dsp:cNvPr id="0" name=""/>
        <dsp:cNvSpPr/>
      </dsp:nvSpPr>
      <dsp:spPr>
        <a:xfrm>
          <a:off x="2787483" y="135065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kern="1200" dirty="0"/>
            <a:t>home</a:t>
          </a:r>
        </a:p>
      </dsp:txBody>
      <dsp:txXfrm>
        <a:off x="2811064" y="158646"/>
        <a:ext cx="1220753" cy="757964"/>
      </dsp:txXfrm>
    </dsp:sp>
    <dsp:sp modelId="{5D44BC63-A434-4D55-8A9B-758D1A8A40CA}">
      <dsp:nvSpPr>
        <dsp:cNvPr id="0" name=""/>
        <dsp:cNvSpPr/>
      </dsp:nvSpPr>
      <dsp:spPr>
        <a:xfrm>
          <a:off x="2646604" y="1175108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8D33EF-7886-4232-BA4E-493332343DB3}">
      <dsp:nvSpPr>
        <dsp:cNvPr id="0" name=""/>
        <dsp:cNvSpPr/>
      </dsp:nvSpPr>
      <dsp:spPr>
        <a:xfrm>
          <a:off x="2787483" y="1308943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kern="1200" dirty="0" err="1"/>
            <a:t>OnSiteJune</a:t>
          </a:r>
          <a:endParaRPr lang="en-IE" sz="1600" b="1" kern="1200" dirty="0"/>
        </a:p>
      </dsp:txBody>
      <dsp:txXfrm>
        <a:off x="2811064" y="1332524"/>
        <a:ext cx="1220753" cy="757964"/>
      </dsp:txXfrm>
    </dsp:sp>
    <dsp:sp modelId="{AE79BBAB-5670-4224-8C34-7B0B28A96523}">
      <dsp:nvSpPr>
        <dsp:cNvPr id="0" name=""/>
        <dsp:cNvSpPr/>
      </dsp:nvSpPr>
      <dsp:spPr>
        <a:xfrm>
          <a:off x="1871766" y="2348986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42BA8F-E560-4B9C-8BBD-442FD193CD33}">
      <dsp:nvSpPr>
        <dsp:cNvPr id="0" name=""/>
        <dsp:cNvSpPr/>
      </dsp:nvSpPr>
      <dsp:spPr>
        <a:xfrm>
          <a:off x="2012646" y="2482822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kern="1200" dirty="0" err="1"/>
            <a:t>caroline</a:t>
          </a:r>
          <a:endParaRPr lang="en-IE" sz="1600" b="1" kern="1200" dirty="0"/>
        </a:p>
      </dsp:txBody>
      <dsp:txXfrm>
        <a:off x="2036227" y="2506403"/>
        <a:ext cx="1220753" cy="757964"/>
      </dsp:txXfrm>
    </dsp:sp>
    <dsp:sp modelId="{58E9A8D6-9C52-44D9-B5B6-B84F37BFBAC6}">
      <dsp:nvSpPr>
        <dsp:cNvPr id="0" name=""/>
        <dsp:cNvSpPr/>
      </dsp:nvSpPr>
      <dsp:spPr>
        <a:xfrm>
          <a:off x="3421441" y="2348986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560268-3ACD-45B7-918D-4A7AB9F7E60F}">
      <dsp:nvSpPr>
        <dsp:cNvPr id="0" name=""/>
        <dsp:cNvSpPr/>
      </dsp:nvSpPr>
      <dsp:spPr>
        <a:xfrm>
          <a:off x="3562321" y="2482822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kern="1200" dirty="0"/>
            <a:t>frank</a:t>
          </a:r>
        </a:p>
      </dsp:txBody>
      <dsp:txXfrm>
        <a:off x="3585902" y="2506403"/>
        <a:ext cx="1220753" cy="757964"/>
      </dsp:txXfrm>
    </dsp:sp>
    <dsp:sp modelId="{1ACB44E2-7A09-451E-A011-8CB765CE5905}">
      <dsp:nvSpPr>
        <dsp:cNvPr id="0" name=""/>
        <dsp:cNvSpPr/>
      </dsp:nvSpPr>
      <dsp:spPr>
        <a:xfrm>
          <a:off x="3421441" y="3522865"/>
          <a:ext cx="1267915" cy="8051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E76F74-79F9-4DB9-8221-0E5F34B907BB}">
      <dsp:nvSpPr>
        <dsp:cNvPr id="0" name=""/>
        <dsp:cNvSpPr/>
      </dsp:nvSpPr>
      <dsp:spPr>
        <a:xfrm>
          <a:off x="3562321" y="3656701"/>
          <a:ext cx="1267915" cy="8051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b="1" kern="1200" dirty="0" err="1"/>
            <a:t>tempAnyFile</a:t>
          </a:r>
          <a:endParaRPr lang="en-IE" sz="1600" b="1" kern="1200" dirty="0"/>
        </a:p>
      </dsp:txBody>
      <dsp:txXfrm>
        <a:off x="3585902" y="3680282"/>
        <a:ext cx="1220753" cy="7579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13C8E-B22A-4660-984E-98C3B6321FA1}">
      <dsp:nvSpPr>
        <dsp:cNvPr id="0" name=""/>
        <dsp:cNvSpPr/>
      </dsp:nvSpPr>
      <dsp:spPr>
        <a:xfrm>
          <a:off x="0" y="0"/>
          <a:ext cx="8549640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$cd </a:t>
          </a:r>
          <a:r>
            <a:rPr lang="en-IE" sz="2900" kern="1200" dirty="0" err="1"/>
            <a:t>usr</a:t>
          </a:r>
          <a:endParaRPr lang="en-US" sz="29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2300" kern="1200"/>
            <a:t>IS NOT THE SAME AS </a:t>
          </a:r>
          <a:endParaRPr lang="en-US" sz="2300" kern="1200"/>
        </a:p>
      </dsp:txBody>
      <dsp:txXfrm>
        <a:off x="35352" y="35352"/>
        <a:ext cx="7247184" cy="1136304"/>
      </dsp:txXfrm>
    </dsp:sp>
    <dsp:sp modelId="{049AD9B0-26A7-465B-8297-20DF956FF8F5}">
      <dsp:nvSpPr>
        <dsp:cNvPr id="0" name=""/>
        <dsp:cNvSpPr/>
      </dsp:nvSpPr>
      <dsp:spPr>
        <a:xfrm>
          <a:off x="754379" y="1408176"/>
          <a:ext cx="8549640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$cd </a:t>
          </a:r>
          <a:r>
            <a:rPr lang="en-IE" sz="2900" kern="1200" dirty="0" err="1"/>
            <a:t>Usr</a:t>
          </a:r>
          <a:endParaRPr lang="en-US" sz="2900" kern="1200" dirty="0"/>
        </a:p>
      </dsp:txBody>
      <dsp:txXfrm>
        <a:off x="789731" y="1443528"/>
        <a:ext cx="6940000" cy="1136304"/>
      </dsp:txXfrm>
    </dsp:sp>
    <dsp:sp modelId="{1A3B38EC-AB12-41CE-89E2-CE8E52C50780}">
      <dsp:nvSpPr>
        <dsp:cNvPr id="0" name=""/>
        <dsp:cNvSpPr/>
      </dsp:nvSpPr>
      <dsp:spPr>
        <a:xfrm>
          <a:off x="1508759" y="2816352"/>
          <a:ext cx="8549640" cy="12070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Be mindful with creating names - make good use of </a:t>
          </a:r>
          <a:r>
            <a:rPr lang="en-IE" sz="2900" b="1" kern="1200" dirty="0"/>
            <a:t>$ls</a:t>
          </a:r>
          <a:r>
            <a:rPr lang="en-IE" sz="2900" kern="1200" dirty="0"/>
            <a:t> to view your directory names</a:t>
          </a:r>
          <a:endParaRPr lang="en-US" sz="2900" kern="1200" dirty="0"/>
        </a:p>
      </dsp:txBody>
      <dsp:txXfrm>
        <a:off x="1544111" y="2851704"/>
        <a:ext cx="6940000" cy="1136304"/>
      </dsp:txXfrm>
    </dsp:sp>
    <dsp:sp modelId="{6F697699-7939-486B-821C-62D72AD41AE5}">
      <dsp:nvSpPr>
        <dsp:cNvPr id="0" name=""/>
        <dsp:cNvSpPr/>
      </dsp:nvSpPr>
      <dsp:spPr>
        <a:xfrm>
          <a:off x="7765084" y="915314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941609" y="915314"/>
        <a:ext cx="431505" cy="590378"/>
      </dsp:txXfrm>
    </dsp:sp>
    <dsp:sp modelId="{469C92AE-B975-4F5C-9F5B-4935BD630607}">
      <dsp:nvSpPr>
        <dsp:cNvPr id="0" name=""/>
        <dsp:cNvSpPr/>
      </dsp:nvSpPr>
      <dsp:spPr>
        <a:xfrm>
          <a:off x="8519464" y="2315443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695989" y="2315443"/>
        <a:ext cx="431505" cy="590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FC2C7-B510-4496-84B0-67478FDE19F7}" type="datetimeFigureOut">
              <a:rPr lang="en-IE" smtClean="0"/>
              <a:t>26/08/2022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22167-F0C1-45EE-95E1-CE2A74CEF27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3604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242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E" dirty="0"/>
              <a:t>Sometimes you might need to watch video, read article before lecture. </a:t>
            </a:r>
            <a:br>
              <a:rPr lang="en-IE" dirty="0"/>
            </a:br>
            <a:r>
              <a:rPr lang="en-IE" dirty="0"/>
              <a:t>- Same as programming. </a:t>
            </a:r>
          </a:p>
          <a:p>
            <a:pPr marL="171450" indent="-171450">
              <a:buFontTx/>
              <a:buChar char="-"/>
            </a:pPr>
            <a:r>
              <a:rPr lang="en-IE" dirty="0"/>
              <a:t>Lectures are a mix of live and pre-recorded.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E" dirty="0"/>
              <a:t>Labs every week (practical skills module) . Build something.</a:t>
            </a:r>
          </a:p>
          <a:p>
            <a:pPr marL="171450" indent="-171450">
              <a:buFontTx/>
              <a:buChar char="-"/>
            </a:pPr>
            <a:r>
              <a:rPr lang="en-I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835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Generally split into two parts:</a:t>
            </a:r>
            <a:br>
              <a:rPr lang="en-IE" dirty="0"/>
            </a:br>
            <a:r>
              <a:rPr lang="en-IE" dirty="0"/>
              <a:t> - Computer Systems (Caroline)</a:t>
            </a:r>
            <a:br>
              <a:rPr lang="en-IE" dirty="0"/>
            </a:br>
            <a:r>
              <a:rPr lang="en-IE" dirty="0"/>
              <a:t>- Networks (Frank)</a:t>
            </a:r>
            <a:br>
              <a:rPr lang="en-IE" dirty="0"/>
            </a:br>
            <a:r>
              <a:rPr lang="en-IE" dirty="0"/>
              <a:t>- Computer systems </a:t>
            </a:r>
          </a:p>
          <a:p>
            <a:pPr marL="171450" indent="-171450">
              <a:buFontTx/>
              <a:buChar char="-"/>
            </a:pPr>
            <a:r>
              <a:rPr lang="en-IE" dirty="0"/>
              <a:t>Networking: protocols and function of computer networks – how the internet works. </a:t>
            </a:r>
          </a:p>
          <a:p>
            <a:pPr marL="171450" indent="-171450">
              <a:buFontTx/>
              <a:buChar char="-"/>
            </a:pPr>
            <a:r>
              <a:rPr lang="en-IE" dirty="0"/>
              <a:t>Through the </a:t>
            </a:r>
            <a:r>
              <a:rPr lang="en-IE" dirty="0" err="1"/>
              <a:t>lense</a:t>
            </a:r>
            <a:r>
              <a:rPr lang="en-IE" dirty="0"/>
              <a:t> of the Internet of Things.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22167-F0C1-45EE-95E1-CE2A74CEF27E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95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27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49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659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050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77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212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9605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793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34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ccahill@wit.ie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39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E"/>
              <a:t>ccahill@wit.ie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6F0565-0BDD-441B-834E-139A73B16AD2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cahill@wit.i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Frank.walsh@wit.i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6960" y="758952"/>
            <a:ext cx="7543800" cy="1949968"/>
          </a:xfrm>
        </p:spPr>
        <p:txBody>
          <a:bodyPr/>
          <a:lstStyle/>
          <a:p>
            <a:r>
              <a:rPr lang="en-IE" dirty="0"/>
              <a:t>Welcome!!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038" y="2708921"/>
            <a:ext cx="7543800" cy="2889701"/>
          </a:xfrm>
        </p:spPr>
        <p:txBody>
          <a:bodyPr>
            <a:normAutofit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Thursday 16</a:t>
            </a:r>
            <a:r>
              <a:rPr lang="en-IE" baseline="30000" dirty="0"/>
              <a:t>th</a:t>
            </a:r>
            <a:r>
              <a:rPr lang="en-IE" dirty="0"/>
              <a:t> June, 2022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548681"/>
            <a:ext cx="2440832" cy="30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57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33600" y="1124744"/>
            <a:ext cx="8229600" cy="1066800"/>
          </a:xfrm>
          <a:prstGeom prst="rect">
            <a:avLst/>
          </a:prstGeom>
        </p:spPr>
        <p:txBody>
          <a:bodyPr vert="horz" anchor="ctr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Some Basic Linux Commands to try out inside your Ubuntu Terminal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9696" y="2203213"/>
            <a:ext cx="4715283" cy="300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3215680" y="4515217"/>
            <a:ext cx="1008112" cy="108012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/>
          <p:cNvSpPr txBox="1"/>
          <p:nvPr/>
        </p:nvSpPr>
        <p:spPr>
          <a:xfrm>
            <a:off x="2156979" y="5595337"/>
            <a:ext cx="48290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/>
              <a:t>Open Terminal now</a:t>
            </a:r>
          </a:p>
        </p:txBody>
      </p:sp>
    </p:spTree>
    <p:extLst>
      <p:ext uri="{BB962C8B-B14F-4D97-AF65-F5344CB8AC3E}">
        <p14:creationId xmlns:p14="http://schemas.microsoft.com/office/powerpoint/2010/main" val="155841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Linux Basics: Linus IS case sensitive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IE" sz="2400" b="1" i="1" dirty="0"/>
          </a:p>
          <a:p>
            <a:pPr marL="109728" indent="0">
              <a:buNone/>
            </a:pPr>
            <a:r>
              <a:rPr lang="en-IE" sz="2400" b="1" i="1" dirty="0"/>
              <a:t>Caroline.txt</a:t>
            </a:r>
            <a:r>
              <a:rPr lang="en-IE" sz="2400" b="1" dirty="0"/>
              <a:t> </a:t>
            </a:r>
            <a:r>
              <a:rPr lang="en-IE" sz="2400" dirty="0"/>
              <a:t>is not the same as </a:t>
            </a:r>
            <a:r>
              <a:rPr lang="en-IE" sz="2400" b="1" i="1" dirty="0"/>
              <a:t>caroline.txt</a:t>
            </a:r>
          </a:p>
          <a:p>
            <a:pPr marL="109728" indent="0">
              <a:buNone/>
            </a:pPr>
            <a:endParaRPr lang="en-IE" sz="2400" b="1" i="1" dirty="0"/>
          </a:p>
          <a:p>
            <a:r>
              <a:rPr lang="en-IE" dirty="0"/>
              <a:t>File &amp; Directory naming conventions (NO SPACES!!!)</a:t>
            </a:r>
          </a:p>
          <a:p>
            <a:pPr marL="109728" indent="0">
              <a:buNone/>
            </a:pPr>
            <a:r>
              <a:rPr lang="en-IE" sz="2400" b="1" i="1" dirty="0" err="1"/>
              <a:t>CarolineCahill</a:t>
            </a:r>
            <a:r>
              <a:rPr lang="en-IE" sz="2400" dirty="0"/>
              <a:t> is a good filename i.e. capitalising the first letter of each word</a:t>
            </a:r>
          </a:p>
          <a:p>
            <a:pPr marL="109728" indent="0">
              <a:buNone/>
            </a:pPr>
            <a:endParaRPr lang="en-IE" sz="2400" dirty="0"/>
          </a:p>
          <a:p>
            <a:r>
              <a:rPr lang="en-IE" dirty="0"/>
              <a:t>The Linux prompt (Shell prompt) ends with a </a:t>
            </a:r>
            <a:r>
              <a:rPr lang="en-IE" b="1" dirty="0"/>
              <a:t>$</a:t>
            </a:r>
            <a:r>
              <a:rPr lang="en-IE" dirty="0"/>
              <a:t> when logged in as a regular user</a:t>
            </a:r>
          </a:p>
        </p:txBody>
      </p:sp>
    </p:spTree>
    <p:extLst>
      <p:ext uri="{BB962C8B-B14F-4D97-AF65-F5344CB8AC3E}">
        <p14:creationId xmlns:p14="http://schemas.microsoft.com/office/powerpoint/2010/main" val="10249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1944" y="2249424"/>
            <a:ext cx="4618856" cy="4325112"/>
          </a:xfrm>
        </p:spPr>
        <p:txBody>
          <a:bodyPr>
            <a:normAutofit/>
          </a:bodyPr>
          <a:lstStyle/>
          <a:p>
            <a:r>
              <a:rPr lang="en-IE" sz="2800" dirty="0"/>
              <a:t>In Linux, the shell is 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800" dirty="0"/>
              <a:t>a program that interprets commands  </a:t>
            </a:r>
          </a:p>
          <a:p>
            <a:pPr marL="514350" indent="-514350">
              <a:buFont typeface="+mj-lt"/>
              <a:buAutoNum type="arabicPeriod"/>
            </a:pPr>
            <a:r>
              <a:rPr lang="en-IE" sz="2800" dirty="0"/>
              <a:t>acts as an intermediary between the user and the inner workings of the OS</a:t>
            </a:r>
          </a:p>
          <a:p>
            <a:endParaRPr lang="en-IE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132857"/>
            <a:ext cx="3135889" cy="3371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46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536" y="620688"/>
            <a:ext cx="8229600" cy="1066800"/>
          </a:xfrm>
        </p:spPr>
        <p:txBody>
          <a:bodyPr/>
          <a:lstStyle/>
          <a:p>
            <a:r>
              <a:rPr lang="en-IE" dirty="0"/>
              <a:t>Which Shell is your system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975520"/>
            <a:ext cx="8208912" cy="2821632"/>
          </a:xfrm>
        </p:spPr>
        <p:txBody>
          <a:bodyPr>
            <a:normAutofit/>
          </a:bodyPr>
          <a:lstStyle/>
          <a:p>
            <a:r>
              <a:rPr lang="en-IE" dirty="0"/>
              <a:t>Find your system default by echoing the variable:</a:t>
            </a:r>
          </a:p>
          <a:p>
            <a:pPr marL="109728" indent="0">
              <a:buNone/>
            </a:pPr>
            <a:r>
              <a:rPr lang="en-IE" dirty="0"/>
              <a:t>			</a:t>
            </a:r>
            <a:r>
              <a:rPr lang="en-IE" b="1" dirty="0"/>
              <a:t>echo $SHELL</a:t>
            </a:r>
          </a:p>
          <a:p>
            <a:r>
              <a:rPr lang="en-IE" dirty="0"/>
              <a:t>To close a shell, simply type:</a:t>
            </a:r>
          </a:p>
          <a:p>
            <a:pPr marL="109728" indent="0">
              <a:buNone/>
            </a:pPr>
            <a:r>
              <a:rPr lang="en-IE" dirty="0"/>
              <a:t>			</a:t>
            </a:r>
            <a:r>
              <a:rPr lang="en-IE" b="1" dirty="0"/>
              <a:t>exit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86" y="4149081"/>
            <a:ext cx="620077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3431704" y="3861048"/>
            <a:ext cx="1512168" cy="122413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TextBox 6"/>
          <p:cNvSpPr txBox="1"/>
          <p:nvPr/>
        </p:nvSpPr>
        <p:spPr>
          <a:xfrm>
            <a:off x="7429667" y="1589733"/>
            <a:ext cx="3066908" cy="255454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E" sz="4000" b="1" dirty="0"/>
              <a:t>Try out what happens if you type “echo $shell”</a:t>
            </a:r>
          </a:p>
        </p:txBody>
      </p:sp>
    </p:spTree>
    <p:extLst>
      <p:ext uri="{BB962C8B-B14F-4D97-AF65-F5344CB8AC3E}">
        <p14:creationId xmlns:p14="http://schemas.microsoft.com/office/powerpoint/2010/main" val="15642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Directory Tree Structure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916832"/>
            <a:ext cx="5815821" cy="313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6978" y="5595337"/>
            <a:ext cx="520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/>
              <a:t>Type the </a:t>
            </a:r>
            <a:r>
              <a:rPr lang="en-IE" sz="4000" b="1" i="1" dirty="0"/>
              <a:t>ls </a:t>
            </a:r>
            <a:r>
              <a:rPr lang="en-IE" sz="4000" dirty="0"/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84318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Directory Tree Structure: what does yours look like?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7" y="1916832"/>
            <a:ext cx="5875853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99456" y="5013177"/>
            <a:ext cx="8674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E" sz="4000" dirty="0"/>
              <a:t>Based on this hierarchy, can you</a:t>
            </a:r>
          </a:p>
          <a:p>
            <a:r>
              <a:rPr lang="en-IE" sz="4000" dirty="0"/>
              <a:t>visualise how your filesystem looks?</a:t>
            </a:r>
          </a:p>
        </p:txBody>
      </p:sp>
    </p:spTree>
    <p:extLst>
      <p:ext uri="{BB962C8B-B14F-4D97-AF65-F5344CB8AC3E}">
        <p14:creationId xmlns:p14="http://schemas.microsoft.com/office/powerpoint/2010/main" val="3526520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877" y="643467"/>
            <a:ext cx="3467569" cy="5571066"/>
          </a:xfrm>
        </p:spPr>
        <p:txBody>
          <a:bodyPr anchor="ctr"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Basic file &amp; directory exercise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206" y="643467"/>
            <a:ext cx="6104288" cy="5571065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1800" dirty="0">
                <a:solidFill>
                  <a:srgbClr val="FFFFFF"/>
                </a:solidFill>
              </a:rPr>
              <a:t>From home, create a new directory called </a:t>
            </a:r>
            <a:r>
              <a:rPr lang="en-IE" sz="1800" b="1" i="1" dirty="0" err="1">
                <a:solidFill>
                  <a:srgbClr val="FFFFFF"/>
                </a:solidFill>
              </a:rPr>
              <a:t>OnSiteJune</a:t>
            </a:r>
            <a:endParaRPr lang="en-IE" sz="1800" b="1" i="1" dirty="0">
              <a:solidFill>
                <a:srgbClr val="FFFFFF"/>
              </a:solidFill>
            </a:endParaRPr>
          </a:p>
          <a:p>
            <a:pPr marL="292608" lvl="1" indent="0">
              <a:buNone/>
            </a:pPr>
            <a:endParaRPr lang="en-IE" b="1" i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92608" lvl="1" indent="0">
              <a:buNone/>
            </a:pPr>
            <a:r>
              <a:rPr lang="en-IE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$</a:t>
            </a:r>
            <a:r>
              <a:rPr lang="en-IE" b="1" dirty="0" err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mkdir</a:t>
            </a:r>
            <a:r>
              <a:rPr lang="en-IE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E" b="1" dirty="0" err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OnSiteJune</a:t>
            </a:r>
            <a:endParaRPr lang="en-IE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E" sz="1800" b="1" i="1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E" sz="1800" dirty="0">
                <a:solidFill>
                  <a:srgbClr val="FFFFFF"/>
                </a:solidFill>
              </a:rPr>
              <a:t>Inside this </a:t>
            </a:r>
            <a:r>
              <a:rPr lang="en-IE" sz="1800" b="1" dirty="0" err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OnSiteJune</a:t>
            </a:r>
            <a:r>
              <a:rPr lang="en-IE" sz="1800" dirty="0">
                <a:solidFill>
                  <a:srgbClr val="FFFFFF"/>
                </a:solidFill>
              </a:rPr>
              <a:t> directory, create two subdirectories </a:t>
            </a:r>
            <a:r>
              <a:rPr lang="en-IE" sz="1800" b="1" i="1" dirty="0" err="1">
                <a:solidFill>
                  <a:srgbClr val="FFFFFF"/>
                </a:solidFill>
              </a:rPr>
              <a:t>caroline</a:t>
            </a:r>
            <a:r>
              <a:rPr lang="en-IE" sz="1800" i="1" dirty="0">
                <a:solidFill>
                  <a:srgbClr val="FFFFFF"/>
                </a:solidFill>
              </a:rPr>
              <a:t> and </a:t>
            </a:r>
            <a:r>
              <a:rPr lang="en-IE" sz="1800" b="1" i="1" dirty="0">
                <a:solidFill>
                  <a:srgbClr val="FFFFFF"/>
                </a:solidFill>
              </a:rPr>
              <a:t>frank </a:t>
            </a:r>
            <a:r>
              <a:rPr lang="en-IE" sz="1800" dirty="0">
                <a:solidFill>
                  <a:srgbClr val="FFFFFF"/>
                </a:solidFill>
              </a:rPr>
              <a:t>using the same </a:t>
            </a:r>
            <a:r>
              <a:rPr lang="en-IE" sz="1800" b="1" i="1" dirty="0" err="1">
                <a:solidFill>
                  <a:srgbClr val="FFFFFF"/>
                </a:solidFill>
              </a:rPr>
              <a:t>mkdir</a:t>
            </a:r>
            <a:r>
              <a:rPr lang="en-IE" sz="1800" dirty="0">
                <a:solidFill>
                  <a:srgbClr val="FFFFFF"/>
                </a:solidFill>
              </a:rPr>
              <a:t> command</a:t>
            </a:r>
          </a:p>
          <a:p>
            <a:pPr marL="457200" indent="-457200">
              <a:buFont typeface="+mj-lt"/>
              <a:buAutoNum type="arabicPeriod"/>
            </a:pPr>
            <a:endParaRPr lang="en-IE" sz="18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E" sz="1800" dirty="0">
                <a:solidFill>
                  <a:srgbClr val="FFFFFF"/>
                </a:solidFill>
              </a:rPr>
              <a:t>Check they’re actually created.. [HOW??]</a:t>
            </a:r>
          </a:p>
        </p:txBody>
      </p:sp>
    </p:spTree>
    <p:extLst>
      <p:ext uri="{BB962C8B-B14F-4D97-AF65-F5344CB8AC3E}">
        <p14:creationId xmlns:p14="http://schemas.microsoft.com/office/powerpoint/2010/main" val="3762264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847228"/>
          </a:xfrm>
        </p:spPr>
        <p:txBody>
          <a:bodyPr/>
          <a:lstStyle/>
          <a:p>
            <a:r>
              <a:rPr lang="en-IE" dirty="0"/>
              <a:t>Solution: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767418"/>
              </p:ext>
            </p:extLst>
          </p:nvPr>
        </p:nvGraphicFramePr>
        <p:xfrm>
          <a:off x="2346325" y="1846264"/>
          <a:ext cx="6702004" cy="446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Arrow: Left 1">
            <a:extLst>
              <a:ext uri="{FF2B5EF4-FFF2-40B4-BE49-F238E27FC236}">
                <a16:creationId xmlns:a16="http://schemas.microsoft.com/office/drawing/2014/main" id="{FD0590AB-AC10-6E4C-CD05-8073D47025BE}"/>
              </a:ext>
            </a:extLst>
          </p:cNvPr>
          <p:cNvSpPr/>
          <p:nvPr/>
        </p:nvSpPr>
        <p:spPr>
          <a:xfrm>
            <a:off x="7896200" y="3573016"/>
            <a:ext cx="3456384" cy="2880320"/>
          </a:xfrm>
          <a:prstGeom prst="leftArrow">
            <a:avLst>
              <a:gd name="adj1" fmla="val 50000"/>
              <a:gd name="adj2" fmla="val 31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800" dirty="0"/>
              <a:t>Create another subdirectory </a:t>
            </a:r>
            <a:r>
              <a:rPr lang="en-IE" sz="1800" b="1" dirty="0" err="1"/>
              <a:t>tempAnyFile</a:t>
            </a:r>
            <a:r>
              <a:rPr lang="en-IE" sz="1800" b="1" dirty="0"/>
              <a:t> </a:t>
            </a:r>
            <a:r>
              <a:rPr lang="en-IE" sz="1800" dirty="0"/>
              <a:t>inside the </a:t>
            </a:r>
            <a:r>
              <a:rPr lang="en-IE" sz="1800" b="1" dirty="0"/>
              <a:t>frank</a:t>
            </a:r>
            <a:r>
              <a:rPr lang="en-IE" sz="1800" dirty="0"/>
              <a:t> directory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029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D26BDAF4-D816-23D6-DAF4-E3A5B6F4C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296626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825" y="692696"/>
            <a:ext cx="7037918" cy="517639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E" sz="2400" dirty="0"/>
              <a:t>Type </a:t>
            </a:r>
            <a:r>
              <a:rPr lang="en-IE" sz="2600" b="1" dirty="0"/>
              <a:t>$cd ../ </a:t>
            </a:r>
            <a:r>
              <a:rPr lang="en-IE" sz="2400" dirty="0"/>
              <a:t>to return home </a:t>
            </a:r>
          </a:p>
          <a:p>
            <a:pPr marL="749808" lvl="1" indent="-457200"/>
            <a:r>
              <a:rPr lang="en-IE" sz="2200" dirty="0"/>
              <a:t>how can you check that you’re home?</a:t>
            </a:r>
          </a:p>
          <a:p>
            <a:pPr marL="457200" indent="-457200">
              <a:buFont typeface="+mj-lt"/>
              <a:buAutoNum type="arabicPeriod"/>
            </a:pPr>
            <a:endParaRPr lang="en-IE" sz="2400" dirty="0"/>
          </a:p>
          <a:p>
            <a:pPr marL="457200" indent="-457200">
              <a:buFont typeface="+mj-lt"/>
              <a:buAutoNum type="arabicPeriod"/>
            </a:pPr>
            <a:r>
              <a:rPr lang="en-IE" sz="2400" dirty="0"/>
              <a:t>From home, delete(remove) the empty </a:t>
            </a:r>
            <a:r>
              <a:rPr lang="en-IE" sz="2400" b="1" i="1" dirty="0" err="1"/>
              <a:t>caroline</a:t>
            </a:r>
            <a:r>
              <a:rPr lang="en-IE" sz="2400" b="1" i="1" dirty="0"/>
              <a:t> </a:t>
            </a:r>
            <a:r>
              <a:rPr lang="en-IE" sz="2400" dirty="0"/>
              <a:t>directory using the </a:t>
            </a:r>
            <a:r>
              <a:rPr lang="en-IE" sz="2400" b="1" dirty="0"/>
              <a:t>rm</a:t>
            </a:r>
            <a:r>
              <a:rPr lang="en-IE" sz="2400" dirty="0"/>
              <a:t> command</a:t>
            </a:r>
          </a:p>
          <a:p>
            <a:pPr marL="457200" indent="-457200">
              <a:buFont typeface="+mj-lt"/>
              <a:buAutoNum type="arabicPeriod"/>
            </a:pPr>
            <a:endParaRPr lang="en-IE" sz="2400" dirty="0"/>
          </a:p>
          <a:p>
            <a:pPr marL="749808" lvl="1" indent="-457200"/>
            <a:r>
              <a:rPr lang="en-IE" sz="2200" dirty="0"/>
              <a:t>Do you get an error? Try adding the </a:t>
            </a:r>
            <a:r>
              <a:rPr lang="en-IE" sz="2200" b="1" dirty="0"/>
              <a:t>–r</a:t>
            </a:r>
            <a:r>
              <a:rPr lang="en-IE" sz="2200" dirty="0"/>
              <a:t> argument</a:t>
            </a:r>
          </a:p>
          <a:p>
            <a:pPr marL="91440" lvl="1" indent="-91440" algn="ctr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IE" sz="2600" b="1" dirty="0"/>
              <a:t>$rm –r </a:t>
            </a:r>
            <a:r>
              <a:rPr lang="en-IE" sz="2600" b="1" dirty="0" err="1"/>
              <a:t>caroline</a:t>
            </a:r>
            <a:endParaRPr lang="en-IE" sz="2600" b="1" dirty="0"/>
          </a:p>
          <a:p>
            <a:pPr marL="749808" lvl="1" indent="-457200"/>
            <a:r>
              <a:rPr lang="en-IE" sz="2200" dirty="0"/>
              <a:t>Check it’s removed … how?</a:t>
            </a:r>
          </a:p>
          <a:p>
            <a:pPr marL="292608" lvl="1" indent="0">
              <a:buNone/>
            </a:pPr>
            <a:endParaRPr lang="en-IE" sz="2000" dirty="0"/>
          </a:p>
          <a:p>
            <a:r>
              <a:rPr lang="en-IE" sz="2400" dirty="0"/>
              <a:t>3. From here, check that the </a:t>
            </a:r>
            <a:r>
              <a:rPr lang="en-IE" sz="2400" b="1" i="1" dirty="0" err="1"/>
              <a:t>tempAnyFile</a:t>
            </a:r>
            <a:r>
              <a:rPr lang="en-IE" sz="2400" dirty="0"/>
              <a:t> exists using </a:t>
            </a:r>
          </a:p>
          <a:p>
            <a:pPr algn="ctr"/>
            <a:r>
              <a:rPr lang="en-IE" sz="2600" b="1" dirty="0"/>
              <a:t>$ls frank</a:t>
            </a:r>
          </a:p>
          <a:p>
            <a:endParaRPr lang="en-IE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25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Command Manual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Every command has it’s own manual page</a:t>
            </a:r>
          </a:p>
          <a:p>
            <a:endParaRPr lang="en-IE" dirty="0"/>
          </a:p>
          <a:p>
            <a:r>
              <a:rPr lang="en-IE" sz="3200" b="1" dirty="0"/>
              <a:t>man &lt;&lt;command&gt;&gt;</a:t>
            </a:r>
          </a:p>
          <a:p>
            <a:endParaRPr lang="en-IE" dirty="0"/>
          </a:p>
          <a:p>
            <a:r>
              <a:rPr lang="en-IE" dirty="0"/>
              <a:t>Try it out:</a:t>
            </a:r>
          </a:p>
          <a:p>
            <a:pPr marL="109728" indent="0">
              <a:buNone/>
            </a:pPr>
            <a:r>
              <a:rPr lang="en-IE" dirty="0"/>
              <a:t>	</a:t>
            </a:r>
          </a:p>
          <a:p>
            <a:pPr marL="109728" indent="0">
              <a:buNone/>
            </a:pPr>
            <a:endParaRPr lang="en-IE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28244-A3AA-47F9-8E72-BBADBF2D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437112"/>
            <a:ext cx="4381500" cy="238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E6F381-6556-473C-A3E4-F1235890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4869160"/>
            <a:ext cx="50196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Computer Systems</a:t>
            </a:r>
            <a:br>
              <a:rPr lang="en-IE" dirty="0"/>
            </a:br>
            <a:r>
              <a:rPr lang="en-IE" dirty="0"/>
              <a:t>&amp; Networks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1464" y="1845735"/>
            <a:ext cx="3703320" cy="4023360"/>
          </a:xfrm>
        </p:spPr>
        <p:txBody>
          <a:bodyPr>
            <a:normAutofit/>
          </a:bodyPr>
          <a:lstStyle/>
          <a:p>
            <a:r>
              <a:rPr lang="en-IE" dirty="0"/>
              <a:t>Caroline Cahill</a:t>
            </a:r>
          </a:p>
          <a:p>
            <a:r>
              <a:rPr lang="en-IE" dirty="0">
                <a:hlinkClick r:id="rId3"/>
              </a:rPr>
              <a:t>Caroline.cahill@setu.ie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887247"/>
            <a:ext cx="4937760" cy="4023360"/>
          </a:xfrm>
        </p:spPr>
        <p:txBody>
          <a:bodyPr/>
          <a:lstStyle/>
          <a:p>
            <a:r>
              <a:rPr lang="en-IE" dirty="0"/>
              <a:t>Dr Frank Walsh</a:t>
            </a:r>
          </a:p>
          <a:p>
            <a:r>
              <a:rPr lang="en-IE" dirty="0">
                <a:hlinkClick r:id="rId4"/>
              </a:rPr>
              <a:t>frank.w.walsh@setu.ie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980" y="3429000"/>
            <a:ext cx="3609178" cy="10801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r="41732"/>
          <a:stretch/>
        </p:blipFill>
        <p:spPr>
          <a:xfrm>
            <a:off x="1334776" y="3432752"/>
            <a:ext cx="2240944" cy="9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6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Don’t forget Linux IS </a:t>
            </a:r>
            <a:r>
              <a:rPr lang="en-IE" b="1" u="sng" dirty="0">
                <a:solidFill>
                  <a:srgbClr val="FF0000"/>
                </a:solidFill>
              </a:rPr>
              <a:t>case sensitive</a:t>
            </a:r>
            <a:r>
              <a:rPr lang="en-IE" dirty="0">
                <a:solidFill>
                  <a:srgbClr val="FF0000"/>
                </a:solidFill>
              </a:rPr>
              <a:t>!!!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7FE8D7-5FDF-AF58-E2D4-5849DF91C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63490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31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Computer Systems</a:t>
            </a:r>
            <a:br>
              <a:rPr lang="en-IE" dirty="0"/>
            </a:br>
            <a:r>
              <a:rPr lang="en-IE" dirty="0"/>
              <a:t>&amp; Networks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10 Credit</a:t>
            </a:r>
          </a:p>
          <a:p>
            <a:r>
              <a:rPr lang="en-IE" dirty="0"/>
              <a:t>Module delivery split between Frank &amp; Caroline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Timetabled for TWO sessions per week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C745B-06BC-4A31-867A-79BDD379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2132856"/>
            <a:ext cx="2440832" cy="308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7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492" y="908720"/>
            <a:ext cx="7419975" cy="530542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495600" y="2708920"/>
            <a:ext cx="2160240" cy="22322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ounded Rectangle 5"/>
          <p:cNvSpPr/>
          <p:nvPr/>
        </p:nvSpPr>
        <p:spPr>
          <a:xfrm>
            <a:off x="5015879" y="2708920"/>
            <a:ext cx="2160240" cy="223224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793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28" y="507771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IE" dirty="0"/>
              <a:t>Module Overview: (</a:t>
            </a:r>
            <a:r>
              <a:rPr lang="en-IE" sz="3100" dirty="0"/>
              <a:t>Available on Handbook)</a:t>
            </a:r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94"/>
          <a:stretch/>
        </p:blipFill>
        <p:spPr bwMode="auto">
          <a:xfrm>
            <a:off x="7320136" y="1484784"/>
            <a:ext cx="2376264" cy="479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6FE1B-D885-471C-9C95-A761FA70A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536" y="1916832"/>
            <a:ext cx="5472608" cy="407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C2FA-CA0D-49D2-B4E2-7E1A8ED0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Development Tech (tentative)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22CABC3-3873-4BAD-AB39-CA86DC3F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449" y="4141905"/>
            <a:ext cx="1046822" cy="1032882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33433DB-8E47-430F-91BB-69602A31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303" y="2204763"/>
            <a:ext cx="2057400" cy="1152144"/>
          </a:xfrm>
          <a:prstGeom prst="rect">
            <a:avLst/>
          </a:prstGeom>
        </p:spPr>
      </p:pic>
      <p:pic>
        <p:nvPicPr>
          <p:cNvPr id="14" name="Picture 1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9DE35B47-9378-4DC0-A386-6337330C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195" y="2230714"/>
            <a:ext cx="2057400" cy="1155998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AC8219CD-C41D-4DAD-A6D6-994622116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139" y="1907469"/>
            <a:ext cx="1607344" cy="1607344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9E236B0E-EDC2-42B1-8F71-B5031E80F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648" y="4007669"/>
            <a:ext cx="1708924" cy="1301354"/>
          </a:xfrm>
          <a:prstGeom prst="rect">
            <a:avLst/>
          </a:prstGeom>
        </p:spPr>
      </p:pic>
      <p:pic>
        <p:nvPicPr>
          <p:cNvPr id="1026" name="Picture 2" descr="Image result for python programming">
            <a:extLst>
              <a:ext uri="{FF2B5EF4-FFF2-40B4-BE49-F238E27FC236}">
                <a16:creationId xmlns:a16="http://schemas.microsoft.com/office/drawing/2014/main" id="{AEB30703-6013-4741-BF89-8BCB3C85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139" y="4658346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80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65D8-EBFB-457E-B9B4-6B2F7228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764" y="634947"/>
            <a:ext cx="3845379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Assignment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CCD8-3D76-40C7-ACC7-DC4706BD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764" y="2198914"/>
            <a:ext cx="3845379" cy="3670180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b="1" dirty="0">
                <a:cs typeface="Calibri"/>
              </a:rPr>
              <a:t>25% Exam</a:t>
            </a:r>
          </a:p>
          <a:p>
            <a:pPr lvl="1"/>
            <a:r>
              <a:rPr lang="en-US" dirty="0">
                <a:cs typeface="Calibri"/>
              </a:rPr>
              <a:t>On-site in December</a:t>
            </a:r>
          </a:p>
          <a:p>
            <a:r>
              <a:rPr lang="en-US" b="1" dirty="0">
                <a:cs typeface="Calibri"/>
              </a:rPr>
              <a:t>75% Continuous Assessment</a:t>
            </a:r>
          </a:p>
          <a:p>
            <a:pPr lvl="1"/>
            <a:r>
              <a:rPr lang="en-US" dirty="0">
                <a:cs typeface="Calibri"/>
              </a:rPr>
              <a:t>30% Assignment 1 (Computer Systems/Operating Systems)</a:t>
            </a:r>
          </a:p>
          <a:p>
            <a:pPr lvl="1"/>
            <a:r>
              <a:rPr lang="en-US" dirty="0">
                <a:cs typeface="Calibri"/>
              </a:rPr>
              <a:t>45% Assignment 2 (Networking/Devices)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9C6A1DC-F8E5-43CF-93F7-E10E6D72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94" y="1224619"/>
            <a:ext cx="4088720" cy="40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8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68F9-23F3-4EC7-9705-BD3209472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1346" y="332656"/>
            <a:ext cx="2767693" cy="1450757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Ethos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CDA2-BD48-4B8D-AB0B-A531CA8C0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614" y="2198914"/>
            <a:ext cx="2767693" cy="3670180"/>
          </a:xfrm>
        </p:spPr>
        <p:txBody>
          <a:bodyPr vert="horz" lIns="68580" tIns="34290" rIns="68580" bIns="34290" rtlCol="0">
            <a:normAutofit/>
          </a:bodyPr>
          <a:lstStyle/>
          <a:p>
            <a:r>
              <a:rPr lang="en-US" dirty="0">
                <a:cs typeface="Calibri"/>
              </a:rPr>
              <a:t>Focus on practical skills</a:t>
            </a:r>
          </a:p>
          <a:p>
            <a:r>
              <a:rPr lang="en-US" dirty="0">
                <a:cs typeface="Calibri"/>
              </a:rPr>
              <a:t>Good idea to stay current with module:</a:t>
            </a:r>
          </a:p>
          <a:p>
            <a:pPr lvl="1"/>
            <a:r>
              <a:rPr lang="en-US" dirty="0">
                <a:cs typeface="Calibri"/>
              </a:rPr>
              <a:t>Some lectures will require reading/viewing of talks before.</a:t>
            </a:r>
          </a:p>
          <a:p>
            <a:r>
              <a:rPr lang="en-US" dirty="0">
                <a:cs typeface="Calibri"/>
              </a:rPr>
              <a:t>Experiment/build something interesting:</a:t>
            </a:r>
          </a:p>
          <a:p>
            <a:pPr lvl="1"/>
            <a:r>
              <a:rPr lang="en-US" dirty="0">
                <a:cs typeface="Calibri"/>
              </a:rPr>
              <a:t>You will have the opportunity to propose your own assignment!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552E528-D5DC-4A74-8D08-A4979FCBB8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0" r="914"/>
          <a:stretch/>
        </p:blipFill>
        <p:spPr>
          <a:xfrm>
            <a:off x="1847528" y="836712"/>
            <a:ext cx="5182351" cy="529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25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4314" y="726326"/>
            <a:ext cx="8229600" cy="1190279"/>
          </a:xfrm>
        </p:spPr>
        <p:txBody>
          <a:bodyPr>
            <a:normAutofit fontScale="90000"/>
          </a:bodyPr>
          <a:lstStyle/>
          <a:p>
            <a:r>
              <a:rPr lang="en-IE" dirty="0"/>
              <a:t>We’ll use the Ubuntu Operating System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072330"/>
            <a:ext cx="45529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9576" y="1916605"/>
            <a:ext cx="5854176" cy="373174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6BEE8-FD9A-4332-AD0B-1B8BDD2ED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95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592</Words>
  <Application>Microsoft Office PowerPoint</Application>
  <PresentationFormat>Widescreen</PresentationFormat>
  <Paragraphs>106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Retrospect</vt:lpstr>
      <vt:lpstr>Welcome!!</vt:lpstr>
      <vt:lpstr>Computer Systems &amp; Networks </vt:lpstr>
      <vt:lpstr>Computer Systems &amp; Networks </vt:lpstr>
      <vt:lpstr>PowerPoint Presentation</vt:lpstr>
      <vt:lpstr>Module Overview: (Available on Handbook)</vt:lpstr>
      <vt:lpstr>Development Tech (tentative)</vt:lpstr>
      <vt:lpstr>Assignment Structure</vt:lpstr>
      <vt:lpstr>Ethos</vt:lpstr>
      <vt:lpstr>We’ll use the Ubuntu Operating System</vt:lpstr>
      <vt:lpstr>PowerPoint Presentation</vt:lpstr>
      <vt:lpstr>Linux Basics: Linus IS case sensitive</vt:lpstr>
      <vt:lpstr>The Shell</vt:lpstr>
      <vt:lpstr>Which Shell is your system using?</vt:lpstr>
      <vt:lpstr>Directory Tree Structure</vt:lpstr>
      <vt:lpstr>Directory Tree Structure: what does yours look like?</vt:lpstr>
      <vt:lpstr>Basic file &amp; directory exercise</vt:lpstr>
      <vt:lpstr>Solution:</vt:lpstr>
      <vt:lpstr>PowerPoint Presentation</vt:lpstr>
      <vt:lpstr>Command Manual </vt:lpstr>
      <vt:lpstr>Don’t forget Linux IS case sensitive!!!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Welcome!!</dc:title>
  <dc:creator>Frank X Walsh</dc:creator>
  <cp:lastModifiedBy>Caroline Cahill</cp:lastModifiedBy>
  <cp:revision>18</cp:revision>
  <dcterms:created xsi:type="dcterms:W3CDTF">2019-06-12T08:50:35Z</dcterms:created>
  <dcterms:modified xsi:type="dcterms:W3CDTF">2022-08-26T14:35:55Z</dcterms:modified>
</cp:coreProperties>
</file>