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2/15/2022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255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78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13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57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761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2/15/2022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19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2/15/2022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277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2/15/2022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162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2/15/2022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755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2/15/2022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586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2/15/2022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420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2/15/2022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151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erial view of skyscrapers">
            <a:extLst>
              <a:ext uri="{FF2B5EF4-FFF2-40B4-BE49-F238E27FC236}">
                <a16:creationId xmlns:a16="http://schemas.microsoft.com/office/drawing/2014/main" id="{F8A9D1FA-1F5F-4C03-9A2F-7C4EDAD706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865" b="1413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B4F75AE3-A3AC-DE4C-98FE-EC9DC3BF8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5267217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09CF83-9C16-4653-8E40-B25B2ACEB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1" y="4283239"/>
            <a:ext cx="4134538" cy="1475177"/>
          </a:xfrm>
        </p:spPr>
        <p:txBody>
          <a:bodyPr>
            <a:normAutofit/>
          </a:bodyPr>
          <a:lstStyle/>
          <a:p>
            <a:r>
              <a:rPr lang="en-US" dirty="0"/>
              <a:t>By: </a:t>
            </a:r>
            <a:r>
              <a:rPr lang="en-US"/>
              <a:t>Caroline Amalie</a:t>
            </a:r>
            <a:br>
              <a:rPr lang="en-US"/>
            </a:br>
            <a:r>
              <a:rPr lang="en-US"/>
              <a:t>Fuglsang-</a:t>
            </a:r>
            <a:r>
              <a:rPr lang="en-US" dirty="0" err="1"/>
              <a:t>Damgaard</a:t>
            </a:r>
            <a:endParaRPr lang="da-DK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6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37A28F1C-B1E5-480C-94B5-CCA60F1BF0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San Francisco Crime Data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748958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unchcardVTI">
  <a:themeElements>
    <a:clrScheme name="AnalogousFromLightSeedRightStep">
      <a:dk1>
        <a:srgbClr val="000000"/>
      </a:dk1>
      <a:lt1>
        <a:srgbClr val="FFFFFF"/>
      </a:lt1>
      <a:dk2>
        <a:srgbClr val="1D2A34"/>
      </a:dk2>
      <a:lt2>
        <a:srgbClr val="E3E2E8"/>
      </a:lt2>
      <a:accent1>
        <a:srgbClr val="9EA47C"/>
      </a:accent1>
      <a:accent2>
        <a:srgbClr val="8AA873"/>
      </a:accent2>
      <a:accent3>
        <a:srgbClr val="80AA7F"/>
      </a:accent3>
      <a:accent4>
        <a:srgbClr val="75AC8B"/>
      </a:accent4>
      <a:accent5>
        <a:srgbClr val="7EA79F"/>
      </a:accent5>
      <a:accent6>
        <a:srgbClr val="77A7B5"/>
      </a:accent6>
      <a:hlink>
        <a:srgbClr val="7469AE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Neue Haas Grotesk Text Pro</vt:lpstr>
      <vt:lpstr>PunchcardVTI</vt:lpstr>
      <vt:lpstr>San Francisco Crime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 Francisco Crime Data</dc:title>
  <dc:creator>Caroline</dc:creator>
  <cp:lastModifiedBy>Caroline</cp:lastModifiedBy>
  <cp:revision>1</cp:revision>
  <dcterms:created xsi:type="dcterms:W3CDTF">2022-02-15T14:05:15Z</dcterms:created>
  <dcterms:modified xsi:type="dcterms:W3CDTF">2022-02-15T14:06:35Z</dcterms:modified>
</cp:coreProperties>
</file>