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ighteous"/>
      <p:regular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Righteou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656251c2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2656251c2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26ced88b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26ced88b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656251c2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2656251c2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a word, increasing the company's profitability, solvancy, return, and valuation can always increase its stock return. This is quite natural - Behave yourself, gain reputation, and make money.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2656251c2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2656251c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578ac1814_0_2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7578ac1814_0_2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2656251c2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2656251c2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2656251c2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2656251c2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2010 - capital goods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4010 - banks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3520 - Pharmaceuticals, Biotechnology &amp; Life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6010 - Real Estate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3510 - Healthcare equipment and services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2656251c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2656251c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1010 - Energy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656251c2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2656251c2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According to this fixed effect regression, we also checked those coefficient - removing ggroup_1010 results in a drastic change of all the industry indicators. Hence ggroup_1010 has large impacts on different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industries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2022.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2656251c2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2656251c2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0bcfaa05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0bcfaa05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2656251c2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2656251c2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2656251c2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2656251c2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6ced88b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26ced88b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2656251c2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2656251c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578ac1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578ac1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578ac18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578ac18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578ac1814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578ac1814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656251c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656251c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578ac1814_0_2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578ac1814_0_2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656251c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2656251c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2656251c2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2656251c2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rice to sales ratio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to earnings ratio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to book ratio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to ebit &lt;- get reverse of all the four market </a:t>
            </a:r>
            <a:r>
              <a:rPr lang="en"/>
              <a:t>related</a:t>
            </a:r>
            <a:r>
              <a:rPr lang="en"/>
              <a:t> ratios to make them better performed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hasCustomPrompt="1" type="title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3" type="title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hasCustomPrompt="1" idx="4" type="title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/>
          <p:nvPr>
            <p:ph idx="5" type="title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6" type="subTitle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7" type="title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8" type="title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9" type="subTitle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13" type="title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14" type="title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5" type="subTitle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16" type="title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17" type="title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8" type="subTitle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9" type="title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20" type="title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21" type="subTitle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BOD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title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ONLY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2" type="title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3" type="title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4" type="subTitle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5" type="title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6" type="subTitle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TITLE_ONLY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3" type="title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8"/>
          <p:cNvSpPr txBox="1"/>
          <p:nvPr>
            <p:ph hasCustomPrompt="1" idx="2" type="title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ONL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hasCustomPrompt="1" type="title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/>
          <p:nvPr>
            <p:ph idx="2"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3" type="title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hasCustomPrompt="1" idx="4" type="title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/>
          <p:nvPr>
            <p:ph idx="5" type="title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6" type="subTitle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hasCustomPrompt="1" idx="7" type="title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/>
          <p:nvPr>
            <p:ph idx="8" type="title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9" type="subTitle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hasCustomPrompt="1" idx="13" type="title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/>
          <p:nvPr>
            <p:ph idx="14" type="title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5" type="subTitle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0"/>
          <p:cNvSpPr txBox="1"/>
          <p:nvPr>
            <p:ph hasCustomPrompt="1" idx="2" type="title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ONLY_1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title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title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5" type="title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6" type="subTitle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7" type="title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8" type="subTitle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9" type="title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3" type="subTitle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4" type="title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5" type="subTitle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TITLE_ONLY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2" type="title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3" type="title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4" type="body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5" type="title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6" type="body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3"/>
          <p:cNvSpPr txBox="1"/>
          <p:nvPr>
            <p:ph hasCustomPrompt="1" idx="2" type="title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TITLE_ONLY_1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2" type="title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3" type="title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4" type="subTitle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5" type="title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6" type="subTitle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">
  <p:cSld name="TITLE_ONLY_1_3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2" type="title"/>
          </p:nvPr>
        </p:nvSpPr>
        <p:spPr>
          <a:xfrm>
            <a:off x="6114800" y="1503225"/>
            <a:ext cx="22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3" type="title"/>
          </p:nvPr>
        </p:nvSpPr>
        <p:spPr>
          <a:xfrm>
            <a:off x="6114800" y="2545650"/>
            <a:ext cx="22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4" type="subTitle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5" type="title"/>
          </p:nvPr>
        </p:nvSpPr>
        <p:spPr>
          <a:xfrm>
            <a:off x="6114800" y="3588075"/>
            <a:ext cx="22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6" type="subTitle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4">
  <p:cSld name="SECTION_HEADER_1_1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26"/>
          <p:cNvSpPr txBox="1"/>
          <p:nvPr>
            <p:ph hasCustomPrompt="1" idx="2" type="title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/>
          <p:nvPr>
            <p:ph idx="1" type="subTitle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5">
  <p:cSld name="SECTION_HEADER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7" name="Google Shape;177;p27"/>
          <p:cNvSpPr txBox="1"/>
          <p:nvPr>
            <p:ph hasCustomPrompt="1" idx="2" type="title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TITLE_ONLY_1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2" type="title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" type="subTitle"/>
          </p:nvPr>
        </p:nvSpPr>
        <p:spPr>
          <a:xfrm>
            <a:off x="2091548" y="2190150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3" type="title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4" type="subTitle"/>
          </p:nvPr>
        </p:nvSpPr>
        <p:spPr>
          <a:xfrm>
            <a:off x="2091548" y="3646825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5" type="title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6" type="subTitle"/>
          </p:nvPr>
        </p:nvSpPr>
        <p:spPr>
          <a:xfrm>
            <a:off x="5993373" y="2190150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7" type="title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8" type="subTitle"/>
          </p:nvPr>
        </p:nvSpPr>
        <p:spPr>
          <a:xfrm>
            <a:off x="5993373" y="3646825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_1_1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29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-5400000">
            <a:off x="7381825" y="3381450"/>
            <a:ext cx="3058500" cy="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0" y="0"/>
            <a:ext cx="5325000" cy="18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680525" y="445025"/>
            <a:ext cx="43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499650"/>
            <a:ext cx="4572000" cy="29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80525" y="1350288"/>
            <a:ext cx="31455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80525" y="2330152"/>
            <a:ext cx="3194700" cy="21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312075" y="-115575"/>
            <a:ext cx="8380054" cy="5328430"/>
          </a:xfrm>
          <a:custGeom>
            <a:rect b="b" l="l" r="r" t="t"/>
            <a:pathLst>
              <a:path extrusionOk="0" h="170783" w="267477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01" name="Google Shape;201;p30"/>
            <p:cNvSpPr/>
            <p:nvPr/>
          </p:nvSpPr>
          <p:spPr>
            <a:xfrm>
              <a:off x="7111505" y="2523971"/>
              <a:ext cx="349823" cy="349788"/>
            </a:xfrm>
            <a:custGeom>
              <a:rect b="b" l="l" r="r" t="t"/>
              <a:pathLst>
                <a:path extrusionOk="0" h="20378" w="2038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7340486" y="2677614"/>
              <a:ext cx="38656" cy="37197"/>
            </a:xfrm>
            <a:custGeom>
              <a:rect b="b" l="l" r="r" t="t"/>
              <a:pathLst>
                <a:path extrusionOk="0" h="2167" w="2252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7267792" y="2677614"/>
              <a:ext cx="38673" cy="37197"/>
            </a:xfrm>
            <a:custGeom>
              <a:rect b="b" l="l" r="r" t="t"/>
              <a:pathLst>
                <a:path extrusionOk="0" h="2167" w="2253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7195116" y="2677614"/>
              <a:ext cx="38673" cy="37197"/>
            </a:xfrm>
            <a:custGeom>
              <a:rect b="b" l="l" r="r" t="t"/>
              <a:pathLst>
                <a:path extrusionOk="0" h="2167" w="2253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30"/>
          <p:cNvGrpSpPr/>
          <p:nvPr/>
        </p:nvGrpSpPr>
        <p:grpSpPr>
          <a:xfrm>
            <a:off x="1756175" y="2598144"/>
            <a:ext cx="4150753" cy="2313683"/>
            <a:chOff x="1516675" y="2313019"/>
            <a:chExt cx="4150753" cy="2313683"/>
          </a:xfrm>
        </p:grpSpPr>
        <p:sp>
          <p:nvSpPr>
            <p:cNvPr id="206" name="Google Shape;206;p30"/>
            <p:cNvSpPr/>
            <p:nvPr/>
          </p:nvSpPr>
          <p:spPr>
            <a:xfrm>
              <a:off x="4764618" y="3736250"/>
              <a:ext cx="902810" cy="890452"/>
            </a:xfrm>
            <a:custGeom>
              <a:rect b="b" l="l" r="r" t="t"/>
              <a:pathLst>
                <a:path extrusionOk="0" h="51876" w="52596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1516675" y="2313019"/>
              <a:ext cx="559819" cy="552095"/>
            </a:xfrm>
            <a:custGeom>
              <a:rect b="b" l="l" r="r" t="t"/>
              <a:pathLst>
                <a:path extrusionOk="0" h="32164" w="32614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30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09" name="Google Shape;209;p30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rect b="b" l="l" r="r" t="t"/>
                <a:pathLst>
                  <a:path extrusionOk="0" h="17863" w="17865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rect b="b" l="l" r="r" t="t"/>
                <a:pathLst>
                  <a:path extrusionOk="0" h="1899" w="1974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rect b="b" l="l" r="r" t="t"/>
                <a:pathLst>
                  <a:path extrusionOk="0" h="1899" w="1976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rect b="b" l="l" r="r" t="t"/>
                <a:pathLst>
                  <a:path extrusionOk="0" h="1899" w="1974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" name="Google Shape;213;p30"/>
          <p:cNvSpPr/>
          <p:nvPr/>
        </p:nvSpPr>
        <p:spPr>
          <a:xfrm>
            <a:off x="2945574" y="4966620"/>
            <a:ext cx="353874" cy="77345"/>
          </a:xfrm>
          <a:custGeom>
            <a:rect b="b" l="l" r="r" t="t"/>
            <a:pathLst>
              <a:path extrusionOk="0" h="4506" w="20616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818862" y="5022715"/>
            <a:ext cx="97360" cy="25696"/>
          </a:xfrm>
          <a:custGeom>
            <a:rect b="b" l="l" r="r" t="t"/>
            <a:pathLst>
              <a:path extrusionOk="0" h="1497" w="5672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30"/>
          <p:cNvGrpSpPr/>
          <p:nvPr/>
        </p:nvGrpSpPr>
        <p:grpSpPr>
          <a:xfrm>
            <a:off x="2452923" y="3158882"/>
            <a:ext cx="4435808" cy="2257054"/>
            <a:chOff x="2076510" y="2536605"/>
            <a:chExt cx="4977901" cy="2606900"/>
          </a:xfrm>
        </p:grpSpPr>
        <p:sp>
          <p:nvSpPr>
            <p:cNvPr id="216" name="Google Shape;216;p30"/>
            <p:cNvSpPr/>
            <p:nvPr/>
          </p:nvSpPr>
          <p:spPr>
            <a:xfrm>
              <a:off x="2818862" y="4881464"/>
              <a:ext cx="480586" cy="166947"/>
            </a:xfrm>
            <a:custGeom>
              <a:rect b="b" l="l" r="r" t="t"/>
              <a:pathLst>
                <a:path extrusionOk="0" h="9726" w="27998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584113" y="3520795"/>
              <a:ext cx="509371" cy="1410929"/>
            </a:xfrm>
            <a:custGeom>
              <a:rect b="b" l="l" r="r" t="t"/>
              <a:pathLst>
                <a:path extrusionOk="0" h="82198" w="29675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2076510" y="4738291"/>
              <a:ext cx="425383" cy="353582"/>
            </a:xfrm>
            <a:custGeom>
              <a:rect b="b" l="l" r="r" t="t"/>
              <a:pathLst>
                <a:path extrusionOk="0" h="20599" w="24782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2200304" y="4906319"/>
              <a:ext cx="301589" cy="185554"/>
            </a:xfrm>
            <a:custGeom>
              <a:rect b="b" l="l" r="r" t="t"/>
              <a:pathLst>
                <a:path extrusionOk="0" h="10810" w="1757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2076510" y="4849949"/>
              <a:ext cx="97343" cy="57211"/>
            </a:xfrm>
            <a:custGeom>
              <a:rect b="b" l="l" r="r" t="t"/>
              <a:pathLst>
                <a:path extrusionOk="0" h="3333" w="5671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144947" y="3543058"/>
              <a:ext cx="747570" cy="1343350"/>
            </a:xfrm>
            <a:custGeom>
              <a:rect b="b" l="l" r="r" t="t"/>
              <a:pathLst>
                <a:path extrusionOk="0" h="78261" w="43552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741104" y="3057855"/>
              <a:ext cx="627690" cy="621991"/>
            </a:xfrm>
            <a:custGeom>
              <a:rect b="b" l="l" r="r" t="t"/>
              <a:pathLst>
                <a:path extrusionOk="0" h="36236" w="36568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428873" y="2953286"/>
              <a:ext cx="553194" cy="758264"/>
            </a:xfrm>
            <a:custGeom>
              <a:rect b="b" l="l" r="r" t="t"/>
              <a:pathLst>
                <a:path extrusionOk="0" h="44175" w="32228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643796" y="2820154"/>
              <a:ext cx="150194" cy="226990"/>
            </a:xfrm>
            <a:custGeom>
              <a:rect b="b" l="l" r="r" t="t"/>
              <a:pathLst>
                <a:path extrusionOk="0" h="13224" w="875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2680340" y="2803744"/>
              <a:ext cx="107195" cy="119365"/>
            </a:xfrm>
            <a:custGeom>
              <a:rect b="b" l="l" r="r" t="t"/>
              <a:pathLst>
                <a:path extrusionOk="0" h="6954" w="6245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2950638" y="3187382"/>
              <a:ext cx="7656" cy="239314"/>
            </a:xfrm>
            <a:custGeom>
              <a:rect b="b" l="l" r="r" t="t"/>
              <a:pathLst>
                <a:path extrusionOk="0" h="13942" w="446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635385" y="2940309"/>
              <a:ext cx="130317" cy="155996"/>
            </a:xfrm>
            <a:custGeom>
              <a:rect b="b" l="l" r="r" t="t"/>
              <a:pathLst>
                <a:path extrusionOk="0" h="9088" w="7592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765685" y="2939348"/>
              <a:ext cx="51306" cy="142246"/>
            </a:xfrm>
            <a:custGeom>
              <a:rect b="b" l="l" r="r" t="t"/>
              <a:pathLst>
                <a:path extrusionOk="0" h="8287" w="2989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639934" y="2624490"/>
              <a:ext cx="254059" cy="257612"/>
            </a:xfrm>
            <a:custGeom>
              <a:rect b="b" l="l" r="r" t="t"/>
              <a:pathLst>
                <a:path extrusionOk="0" h="15008" w="14801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532498" y="2536605"/>
              <a:ext cx="368292" cy="257338"/>
            </a:xfrm>
            <a:custGeom>
              <a:rect b="b" l="l" r="r" t="t"/>
              <a:pathLst>
                <a:path extrusionOk="0" h="14992" w="21456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604162" y="2713920"/>
              <a:ext cx="96364" cy="91301"/>
            </a:xfrm>
            <a:custGeom>
              <a:rect b="b" l="l" r="r" t="t"/>
              <a:pathLst>
                <a:path extrusionOk="0" h="5319" w="5614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861826" y="2682164"/>
              <a:ext cx="47993" cy="75989"/>
            </a:xfrm>
            <a:custGeom>
              <a:rect b="b" l="l" r="r" t="t"/>
              <a:pathLst>
                <a:path extrusionOk="0" h="4427" w="2796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830586" y="2713473"/>
              <a:ext cx="15775" cy="13251"/>
            </a:xfrm>
            <a:custGeom>
              <a:rect b="b" l="l" r="r" t="t"/>
              <a:pathLst>
                <a:path extrusionOk="0" h="772" w="919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2803276" y="2687571"/>
              <a:ext cx="36201" cy="22589"/>
            </a:xfrm>
            <a:custGeom>
              <a:rect b="b" l="l" r="r" t="t"/>
              <a:pathLst>
                <a:path extrusionOk="0" h="1316" w="2109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822587" y="2773688"/>
              <a:ext cx="58824" cy="17251"/>
            </a:xfrm>
            <a:custGeom>
              <a:rect b="b" l="l" r="r" t="t"/>
              <a:pathLst>
                <a:path extrusionOk="0" h="1005" w="3427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128364" y="2716374"/>
              <a:ext cx="1082579" cy="1077069"/>
            </a:xfrm>
            <a:custGeom>
              <a:rect b="b" l="l" r="r" t="t"/>
              <a:pathLst>
                <a:path extrusionOk="0" h="62748" w="63069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260569" y="3658681"/>
              <a:ext cx="107230" cy="55718"/>
            </a:xfrm>
            <a:custGeom>
              <a:rect b="b" l="l" r="r" t="t"/>
              <a:pathLst>
                <a:path extrusionOk="0" h="3246" w="6247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260483" y="3556378"/>
              <a:ext cx="128858" cy="135003"/>
            </a:xfrm>
            <a:custGeom>
              <a:rect b="b" l="l" r="r" t="t"/>
              <a:pathLst>
                <a:path extrusionOk="0" h="7865" w="7507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154644" y="3536793"/>
              <a:ext cx="183683" cy="193553"/>
            </a:xfrm>
            <a:custGeom>
              <a:rect b="b" l="l" r="r" t="t"/>
              <a:pathLst>
                <a:path extrusionOk="0" h="11276" w="10701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210327" y="3514152"/>
              <a:ext cx="106303" cy="72505"/>
            </a:xfrm>
            <a:custGeom>
              <a:rect b="b" l="l" r="r" t="t"/>
              <a:pathLst>
                <a:path extrusionOk="0" h="4224" w="6193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268585" y="3626892"/>
              <a:ext cx="78084" cy="29301"/>
            </a:xfrm>
            <a:custGeom>
              <a:rect b="b" l="l" r="r" t="t"/>
              <a:pathLst>
                <a:path extrusionOk="0" h="1707" w="4549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3264929" y="3654682"/>
              <a:ext cx="88177" cy="33060"/>
            </a:xfrm>
            <a:custGeom>
              <a:rect b="b" l="l" r="r" t="t"/>
              <a:pathLst>
                <a:path extrusionOk="0" h="1926" w="5137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3261135" y="3683107"/>
              <a:ext cx="67149" cy="25439"/>
            </a:xfrm>
            <a:custGeom>
              <a:rect b="b" l="l" r="r" t="t"/>
              <a:pathLst>
                <a:path extrusionOk="0" h="1482" w="3912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442348" y="3057855"/>
              <a:ext cx="792525" cy="676747"/>
            </a:xfrm>
            <a:custGeom>
              <a:rect b="b" l="l" r="r" t="t"/>
              <a:pathLst>
                <a:path extrusionOk="0" h="39426" w="46171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524654" y="3286973"/>
              <a:ext cx="416526" cy="398794"/>
            </a:xfrm>
            <a:custGeom>
              <a:rect b="b" l="l" r="r" t="t"/>
              <a:pathLst>
                <a:path extrusionOk="0" h="23233" w="24266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731492" y="3209353"/>
              <a:ext cx="481118" cy="313639"/>
            </a:xfrm>
            <a:custGeom>
              <a:rect b="b" l="l" r="r" t="t"/>
              <a:pathLst>
                <a:path extrusionOk="0" h="18272" w="28029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632622" y="2747975"/>
              <a:ext cx="37437" cy="20323"/>
            </a:xfrm>
            <a:custGeom>
              <a:rect b="b" l="l" r="r" t="t"/>
              <a:pathLst>
                <a:path extrusionOk="0" h="1184" w="2181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414333" y="3559742"/>
              <a:ext cx="70754" cy="49143"/>
            </a:xfrm>
            <a:custGeom>
              <a:rect b="b" l="l" r="r" t="t"/>
              <a:pathLst>
                <a:path extrusionOk="0" h="2863" w="4122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437471" y="3546783"/>
              <a:ext cx="70754" cy="49143"/>
            </a:xfrm>
            <a:custGeom>
              <a:rect b="b" l="l" r="r" t="t"/>
              <a:pathLst>
                <a:path extrusionOk="0" h="2863" w="4122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3460627" y="3533823"/>
              <a:ext cx="70737" cy="49178"/>
            </a:xfrm>
            <a:custGeom>
              <a:rect b="b" l="l" r="r" t="t"/>
              <a:pathLst>
                <a:path extrusionOk="0" h="2865" w="4121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3423568" y="3520863"/>
              <a:ext cx="128205" cy="103076"/>
            </a:xfrm>
            <a:custGeom>
              <a:rect b="b" l="l" r="r" t="t"/>
              <a:pathLst>
                <a:path extrusionOk="0" h="6005" w="7469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3468128" y="3548001"/>
              <a:ext cx="31206" cy="18590"/>
            </a:xfrm>
            <a:custGeom>
              <a:rect b="b" l="l" r="r" t="t"/>
              <a:pathLst>
                <a:path extrusionOk="0" h="1083" w="1818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3489447" y="3534527"/>
              <a:ext cx="31172" cy="18590"/>
            </a:xfrm>
            <a:custGeom>
              <a:rect b="b" l="l" r="r" t="t"/>
              <a:pathLst>
                <a:path extrusionOk="0" h="1083" w="1816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442707" y="3560944"/>
              <a:ext cx="30794" cy="18538"/>
            </a:xfrm>
            <a:custGeom>
              <a:rect b="b" l="l" r="r" t="t"/>
              <a:pathLst>
                <a:path extrusionOk="0" h="1080" w="1794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273184" y="3064601"/>
              <a:ext cx="472999" cy="595814"/>
            </a:xfrm>
            <a:custGeom>
              <a:rect b="b" l="l" r="r" t="t"/>
              <a:pathLst>
                <a:path extrusionOk="0" h="34711" w="27556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551480" y="3679056"/>
              <a:ext cx="458374" cy="371262"/>
            </a:xfrm>
            <a:custGeom>
              <a:rect b="b" l="l" r="r" t="t"/>
              <a:pathLst>
                <a:path extrusionOk="0" h="21629" w="26704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479833" y="4893171"/>
              <a:ext cx="278554" cy="169298"/>
            </a:xfrm>
            <a:custGeom>
              <a:rect b="b" l="l" r="r" t="t"/>
              <a:pathLst>
                <a:path extrusionOk="0" h="9863" w="16228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524462" y="3038527"/>
              <a:ext cx="556009" cy="691406"/>
            </a:xfrm>
            <a:custGeom>
              <a:rect b="b" l="l" r="r" t="t"/>
              <a:pathLst>
                <a:path extrusionOk="0" h="40280" w="32392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4714376" y="2807383"/>
              <a:ext cx="144855" cy="258213"/>
            </a:xfrm>
            <a:custGeom>
              <a:rect b="b" l="l" r="r" t="t"/>
              <a:pathLst>
                <a:path extrusionOk="0" h="15043" w="8439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731214" y="2877433"/>
              <a:ext cx="112997" cy="100724"/>
            </a:xfrm>
            <a:custGeom>
              <a:rect b="b" l="l" r="r" t="t"/>
              <a:pathLst>
                <a:path extrusionOk="0" h="5868" w="6583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789352" y="2991615"/>
              <a:ext cx="91472" cy="138779"/>
            </a:xfrm>
            <a:custGeom>
              <a:rect b="b" l="l" r="r" t="t"/>
              <a:pathLst>
                <a:path extrusionOk="0" h="8085" w="5329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703630" y="2994018"/>
              <a:ext cx="91472" cy="138779"/>
            </a:xfrm>
            <a:custGeom>
              <a:rect b="b" l="l" r="r" t="t"/>
              <a:pathLst>
                <a:path extrusionOk="0" h="8085" w="5329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476366" y="3702315"/>
              <a:ext cx="351917" cy="1197413"/>
            </a:xfrm>
            <a:custGeom>
              <a:rect b="b" l="l" r="r" t="t"/>
              <a:pathLst>
                <a:path extrusionOk="0" h="69759" w="20502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780684" y="3679056"/>
              <a:ext cx="327697" cy="1220672"/>
            </a:xfrm>
            <a:custGeom>
              <a:rect b="b" l="l" r="r" t="t"/>
              <a:pathLst>
                <a:path extrusionOk="0" h="71114" w="19091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93637" y="4893136"/>
              <a:ext cx="164750" cy="78461"/>
            </a:xfrm>
            <a:custGeom>
              <a:rect b="b" l="l" r="r" t="t"/>
              <a:pathLst>
                <a:path extrusionOk="0" h="4571" w="9598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703339" y="4935637"/>
              <a:ext cx="55048" cy="126832"/>
            </a:xfrm>
            <a:custGeom>
              <a:rect b="b" l="l" r="r" t="t"/>
              <a:pathLst>
                <a:path extrusionOk="0" h="7389" w="3207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817228" y="4893171"/>
              <a:ext cx="271224" cy="169298"/>
            </a:xfrm>
            <a:custGeom>
              <a:rect b="b" l="l" r="r" t="t"/>
              <a:pathLst>
                <a:path extrusionOk="0" h="9863" w="15801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817125" y="4892828"/>
              <a:ext cx="164853" cy="78461"/>
            </a:xfrm>
            <a:custGeom>
              <a:rect b="b" l="l" r="r" t="t"/>
              <a:pathLst>
                <a:path extrusionOk="0" h="4571" w="9604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817228" y="4935637"/>
              <a:ext cx="55048" cy="126832"/>
            </a:xfrm>
            <a:custGeom>
              <a:rect b="b" l="l" r="r" t="t"/>
              <a:pathLst>
                <a:path extrusionOk="0" h="7389" w="3207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634867" y="2607582"/>
              <a:ext cx="271070" cy="342991"/>
            </a:xfrm>
            <a:custGeom>
              <a:rect b="b" l="l" r="r" t="t"/>
              <a:pathLst>
                <a:path extrusionOk="0" h="19982" w="15792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4720744" y="2765157"/>
              <a:ext cx="15843" cy="13423"/>
            </a:xfrm>
            <a:custGeom>
              <a:rect b="b" l="l" r="r" t="t"/>
              <a:pathLst>
                <a:path extrusionOk="0" h="782" w="923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823047" y="2753279"/>
              <a:ext cx="15860" cy="13406"/>
            </a:xfrm>
            <a:custGeom>
              <a:rect b="b" l="l" r="r" t="t"/>
              <a:pathLst>
                <a:path extrusionOk="0" h="781" w="924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774917" y="2819261"/>
              <a:ext cx="28666" cy="14676"/>
            </a:xfrm>
            <a:custGeom>
              <a:rect b="b" l="l" r="r" t="t"/>
              <a:pathLst>
                <a:path extrusionOk="0" h="855" w="167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439358" y="2591979"/>
              <a:ext cx="246816" cy="286106"/>
            </a:xfrm>
            <a:custGeom>
              <a:rect b="b" l="l" r="r" t="t"/>
              <a:pathLst>
                <a:path extrusionOk="0" h="16668" w="14379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4541335" y="2580548"/>
              <a:ext cx="282141" cy="199354"/>
            </a:xfrm>
            <a:custGeom>
              <a:rect b="b" l="l" r="r" t="t"/>
              <a:pathLst>
                <a:path extrusionOk="0" h="11614" w="16437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742492" y="2580136"/>
              <a:ext cx="191767" cy="169848"/>
            </a:xfrm>
            <a:custGeom>
              <a:rect b="b" l="l" r="r" t="t"/>
              <a:pathLst>
                <a:path extrusionOk="0" h="9895" w="11172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650968" y="2769809"/>
              <a:ext cx="50620" cy="13749"/>
            </a:xfrm>
            <a:custGeom>
              <a:rect b="b" l="l" r="r" t="t"/>
              <a:pathLst>
                <a:path extrusionOk="0" h="801" w="2949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856279" y="2741899"/>
              <a:ext cx="48886" cy="15243"/>
            </a:xfrm>
            <a:custGeom>
              <a:rect b="b" l="l" r="r" t="t"/>
              <a:pathLst>
                <a:path extrusionOk="0" h="888" w="2848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624002" y="2779885"/>
              <a:ext cx="63819" cy="59511"/>
            </a:xfrm>
            <a:custGeom>
              <a:rect b="b" l="l" r="r" t="t"/>
              <a:pathLst>
                <a:path extrusionOk="0" h="3467" w="3718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861119" y="2748799"/>
              <a:ext cx="63837" cy="59511"/>
            </a:xfrm>
            <a:custGeom>
              <a:rect b="b" l="l" r="r" t="t"/>
              <a:pathLst>
                <a:path extrusionOk="0" h="3467" w="3719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692628" y="2725901"/>
              <a:ext cx="174860" cy="79096"/>
            </a:xfrm>
            <a:custGeom>
              <a:rect b="b" l="l" r="r" t="t"/>
              <a:pathLst>
                <a:path extrusionOk="0" h="4608" w="10187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739642" y="2844099"/>
              <a:ext cx="58515" cy="21765"/>
            </a:xfrm>
            <a:custGeom>
              <a:rect b="b" l="l" r="r" t="t"/>
              <a:pathLst>
                <a:path extrusionOk="0" h="1268" w="3409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326447" y="2846948"/>
              <a:ext cx="1116600" cy="1096723"/>
            </a:xfrm>
            <a:custGeom>
              <a:rect b="b" l="l" r="r" t="t"/>
              <a:pathLst>
                <a:path extrusionOk="0" h="63893" w="65051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137493" y="3324067"/>
              <a:ext cx="81671" cy="36544"/>
            </a:xfrm>
            <a:custGeom>
              <a:rect b="b" l="l" r="r" t="t"/>
              <a:pathLst>
                <a:path extrusionOk="0" h="2129" w="4758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147775" y="3296723"/>
              <a:ext cx="81688" cy="36527"/>
            </a:xfrm>
            <a:custGeom>
              <a:rect b="b" l="l" r="r" t="t"/>
              <a:pathLst>
                <a:path extrusionOk="0" h="2128" w="4759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158057" y="3269345"/>
              <a:ext cx="81688" cy="36544"/>
            </a:xfrm>
            <a:custGeom>
              <a:rect b="b" l="l" r="r" t="t"/>
              <a:pathLst>
                <a:path extrusionOk="0" h="2129" w="4759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168373" y="3243940"/>
              <a:ext cx="91970" cy="152563"/>
            </a:xfrm>
            <a:custGeom>
              <a:rect b="b" l="l" r="r" t="t"/>
              <a:pathLst>
                <a:path extrusionOk="0" h="8888" w="5358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177024" y="3295195"/>
              <a:ext cx="38570" cy="8771"/>
            </a:xfrm>
            <a:custGeom>
              <a:rect b="b" l="l" r="r" t="t"/>
              <a:pathLst>
                <a:path extrusionOk="0" h="511" w="2247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185400" y="3268692"/>
              <a:ext cx="38656" cy="8788"/>
            </a:xfrm>
            <a:custGeom>
              <a:rect b="b" l="l" r="r" t="t"/>
              <a:pathLst>
                <a:path extrusionOk="0" h="512" w="2252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164802" y="3324170"/>
              <a:ext cx="38656" cy="8771"/>
            </a:xfrm>
            <a:custGeom>
              <a:rect b="b" l="l" r="r" t="t"/>
              <a:pathLst>
                <a:path extrusionOk="0" h="511" w="2252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350083" y="3576289"/>
              <a:ext cx="68626" cy="53023"/>
            </a:xfrm>
            <a:custGeom>
              <a:rect b="b" l="l" r="r" t="t"/>
              <a:pathLst>
                <a:path extrusionOk="0" h="3089" w="3998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350838" y="3548997"/>
              <a:ext cx="68591" cy="53023"/>
            </a:xfrm>
            <a:custGeom>
              <a:rect b="b" l="l" r="r" t="t"/>
              <a:pathLst>
                <a:path extrusionOk="0" h="3089" w="3996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351593" y="3521739"/>
              <a:ext cx="68591" cy="53006"/>
            </a:xfrm>
            <a:custGeom>
              <a:rect b="b" l="l" r="r" t="t"/>
              <a:pathLst>
                <a:path extrusionOk="0" h="3088" w="3996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332763" y="3500609"/>
              <a:ext cx="88177" cy="148014"/>
            </a:xfrm>
            <a:custGeom>
              <a:rect b="b" l="l" r="r" t="t"/>
              <a:pathLst>
                <a:path extrusionOk="0" h="8623" w="5137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369823" y="3553082"/>
              <a:ext cx="31515" cy="20169"/>
            </a:xfrm>
            <a:custGeom>
              <a:rect b="b" l="l" r="r" t="t"/>
              <a:pathLst>
                <a:path extrusionOk="0" h="1175" w="1836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4371865" y="3527180"/>
              <a:ext cx="31584" cy="20238"/>
            </a:xfrm>
            <a:custGeom>
              <a:rect b="b" l="l" r="r" t="t"/>
              <a:pathLst>
                <a:path extrusionOk="0" h="1179" w="184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4370543" y="3582417"/>
              <a:ext cx="31137" cy="20186"/>
            </a:xfrm>
            <a:custGeom>
              <a:rect b="b" l="l" r="r" t="t"/>
              <a:pathLst>
                <a:path extrusionOk="0" h="1176" w="1814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640858" y="2800637"/>
              <a:ext cx="29610" cy="15346"/>
            </a:xfrm>
            <a:custGeom>
              <a:rect b="b" l="l" r="r" t="t"/>
              <a:pathLst>
                <a:path extrusionOk="0" h="894" w="1725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883211" y="2766633"/>
              <a:ext cx="29558" cy="15363"/>
            </a:xfrm>
            <a:custGeom>
              <a:rect b="b" l="l" r="r" t="t"/>
              <a:pathLst>
                <a:path extrusionOk="0" h="895" w="1722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794862" y="3935329"/>
              <a:ext cx="4308" cy="437862"/>
            </a:xfrm>
            <a:custGeom>
              <a:rect b="b" l="l" r="r" t="t"/>
              <a:pathLst>
                <a:path extrusionOk="0" h="25509" w="251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418585" y="2724133"/>
              <a:ext cx="635826" cy="562360"/>
            </a:xfrm>
            <a:custGeom>
              <a:rect b="b" l="l" r="r" t="t"/>
              <a:pathLst>
                <a:path extrusionOk="0" h="32762" w="37042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393456" y="3964750"/>
              <a:ext cx="287033" cy="998505"/>
            </a:xfrm>
            <a:custGeom>
              <a:rect b="b" l="l" r="r" t="t"/>
              <a:pathLst>
                <a:path extrusionOk="0" h="58171" w="16722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192179" y="4915743"/>
              <a:ext cx="428747" cy="218528"/>
            </a:xfrm>
            <a:custGeom>
              <a:rect b="b" l="l" r="r" t="t"/>
              <a:pathLst>
                <a:path extrusionOk="0" h="12731" w="24978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192179" y="5044274"/>
              <a:ext cx="313261" cy="89996"/>
            </a:xfrm>
            <a:custGeom>
              <a:rect b="b" l="l" r="r" t="t"/>
              <a:pathLst>
                <a:path extrusionOk="0" h="5243" w="1825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531720" y="5081660"/>
              <a:ext cx="89207" cy="31343"/>
            </a:xfrm>
            <a:custGeom>
              <a:rect b="b" l="l" r="r" t="t"/>
              <a:pathLst>
                <a:path extrusionOk="0" h="1826" w="5197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364275" y="4917991"/>
              <a:ext cx="187304" cy="73998"/>
            </a:xfrm>
            <a:custGeom>
              <a:rect b="b" l="l" r="r" t="t"/>
              <a:pathLst>
                <a:path extrusionOk="0" h="4311" w="10912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994713" y="3042938"/>
              <a:ext cx="648974" cy="461721"/>
            </a:xfrm>
            <a:custGeom>
              <a:rect b="b" l="l" r="r" t="t"/>
              <a:pathLst>
                <a:path extrusionOk="0" h="26899" w="37808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288303" y="3226055"/>
              <a:ext cx="168595" cy="146761"/>
            </a:xfrm>
            <a:custGeom>
              <a:rect b="b" l="l" r="r" t="t"/>
              <a:pathLst>
                <a:path extrusionOk="0" h="8550" w="9822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323783" y="3022701"/>
              <a:ext cx="337927" cy="336503"/>
            </a:xfrm>
            <a:custGeom>
              <a:rect b="b" l="l" r="r" t="t"/>
              <a:pathLst>
                <a:path extrusionOk="0" h="19604" w="19687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03443" y="3406081"/>
              <a:ext cx="241357" cy="139311"/>
            </a:xfrm>
            <a:custGeom>
              <a:rect b="b" l="l" r="r" t="t"/>
              <a:pathLst>
                <a:path extrusionOk="0" h="8116" w="14061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904133" y="3404210"/>
              <a:ext cx="104569" cy="35686"/>
            </a:xfrm>
            <a:custGeom>
              <a:rect b="b" l="l" r="r" t="t"/>
              <a:pathLst>
                <a:path extrusionOk="0" h="2079" w="6092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950479" y="3448770"/>
              <a:ext cx="22486" cy="43839"/>
            </a:xfrm>
            <a:custGeom>
              <a:rect b="b" l="l" r="r" t="t"/>
              <a:pathLst>
                <a:path extrusionOk="0" h="2554" w="131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942257" y="3458348"/>
              <a:ext cx="21147" cy="7759"/>
            </a:xfrm>
            <a:custGeom>
              <a:rect b="b" l="l" r="r" t="t"/>
              <a:pathLst>
                <a:path extrusionOk="0" h="452" w="1232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829019" y="3508161"/>
              <a:ext cx="74324" cy="22864"/>
            </a:xfrm>
            <a:custGeom>
              <a:rect b="b" l="l" r="r" t="t"/>
              <a:pathLst>
                <a:path extrusionOk="0" h="1332" w="433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811408" y="3498034"/>
              <a:ext cx="63287" cy="20238"/>
            </a:xfrm>
            <a:custGeom>
              <a:rect b="b" l="l" r="r" t="t"/>
              <a:pathLst>
                <a:path extrusionOk="0" h="1179" w="3687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876154" y="3519507"/>
              <a:ext cx="53555" cy="16375"/>
            </a:xfrm>
            <a:custGeom>
              <a:rect b="b" l="l" r="r" t="t"/>
              <a:pathLst>
                <a:path extrusionOk="0" h="954" w="312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428215" y="4925149"/>
              <a:ext cx="428421" cy="218356"/>
            </a:xfrm>
            <a:custGeom>
              <a:rect b="b" l="l" r="r" t="t"/>
              <a:pathLst>
                <a:path extrusionOk="0" h="12721" w="24959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428215" y="5052170"/>
              <a:ext cx="312660" cy="91335"/>
            </a:xfrm>
            <a:custGeom>
              <a:rect b="b" l="l" r="r" t="t"/>
              <a:pathLst>
                <a:path extrusionOk="0" h="5321" w="18215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767155" y="5085865"/>
              <a:ext cx="89481" cy="31875"/>
            </a:xfrm>
            <a:custGeom>
              <a:rect b="b" l="l" r="r" t="t"/>
              <a:pathLst>
                <a:path extrusionOk="0" h="1857" w="5213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585034" y="4937165"/>
              <a:ext cx="194874" cy="80058"/>
            </a:xfrm>
            <a:custGeom>
              <a:rect b="b" l="l" r="r" t="t"/>
              <a:pathLst>
                <a:path extrusionOk="0" h="4664" w="11353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544439" y="3907865"/>
              <a:ext cx="276357" cy="1059046"/>
            </a:xfrm>
            <a:custGeom>
              <a:rect b="b" l="l" r="r" t="t"/>
              <a:pathLst>
                <a:path extrusionOk="0" h="61698" w="1610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344055" y="2994276"/>
              <a:ext cx="574787" cy="819921"/>
            </a:xfrm>
            <a:custGeom>
              <a:rect b="b" l="l" r="r" t="t"/>
              <a:pathLst>
                <a:path extrusionOk="0" h="47767" w="33486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276785" y="3609572"/>
              <a:ext cx="665693" cy="619365"/>
            </a:xfrm>
            <a:custGeom>
              <a:rect b="b" l="l" r="r" t="t"/>
              <a:pathLst>
                <a:path extrusionOk="0" h="36083" w="38782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600964" y="2847257"/>
              <a:ext cx="159188" cy="252909"/>
            </a:xfrm>
            <a:custGeom>
              <a:rect b="b" l="l" r="r" t="t"/>
              <a:pathLst>
                <a:path extrusionOk="0" h="14734" w="9274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619279" y="2906992"/>
              <a:ext cx="113752" cy="62601"/>
            </a:xfrm>
            <a:custGeom>
              <a:rect b="b" l="l" r="r" t="t"/>
              <a:pathLst>
                <a:path extrusionOk="0" h="3647" w="6627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513422" y="2694695"/>
              <a:ext cx="256617" cy="256823"/>
            </a:xfrm>
            <a:custGeom>
              <a:rect b="b" l="l" r="r" t="t"/>
              <a:pathLst>
                <a:path extrusionOk="0" h="14962" w="1495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545967" y="2618465"/>
              <a:ext cx="363555" cy="244550"/>
            </a:xfrm>
            <a:custGeom>
              <a:rect b="b" l="l" r="r" t="t"/>
              <a:pathLst>
                <a:path extrusionOk="0" h="14247" w="2118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556214" y="2764162"/>
              <a:ext cx="15929" cy="13475"/>
            </a:xfrm>
            <a:custGeom>
              <a:rect b="b" l="l" r="r" t="t"/>
              <a:pathLst>
                <a:path extrusionOk="0" h="785" w="928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526794" y="2827930"/>
              <a:ext cx="60644" cy="16599"/>
            </a:xfrm>
            <a:custGeom>
              <a:rect b="b" l="l" r="r" t="t"/>
              <a:pathLst>
                <a:path extrusionOk="0" h="967" w="3533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510109" y="2741933"/>
              <a:ext cx="32957" cy="66326"/>
            </a:xfrm>
            <a:custGeom>
              <a:rect b="b" l="l" r="r" t="t"/>
              <a:pathLst>
                <a:path extrusionOk="0" h="3864" w="192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693723" y="2805787"/>
              <a:ext cx="95781" cy="90185"/>
            </a:xfrm>
            <a:custGeom>
              <a:rect b="b" l="l" r="r" t="t"/>
              <a:pathLst>
                <a:path extrusionOk="0" h="5254" w="558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6730834" y="2826144"/>
              <a:ext cx="24391" cy="42758"/>
            </a:xfrm>
            <a:custGeom>
              <a:rect b="b" l="l" r="r" t="t"/>
              <a:pathLst>
                <a:path extrusionOk="0" h="2491" w="1421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6238422" y="3359289"/>
              <a:ext cx="45676" cy="47873"/>
            </a:xfrm>
            <a:custGeom>
              <a:rect b="b" l="l" r="r" t="t"/>
              <a:pathLst>
                <a:path extrusionOk="0" h="2789" w="2661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556060" y="4236146"/>
              <a:ext cx="34313" cy="419839"/>
            </a:xfrm>
            <a:custGeom>
              <a:rect b="b" l="l" r="r" t="t"/>
              <a:pathLst>
                <a:path extrusionOk="0" h="24459" w="1999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672336" y="3152434"/>
              <a:ext cx="76436" cy="140719"/>
            </a:xfrm>
            <a:custGeom>
              <a:rect b="b" l="l" r="r" t="t"/>
              <a:pathLst>
                <a:path extrusionOk="0" h="8198" w="4453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405969" y="3164707"/>
              <a:ext cx="49641" cy="128446"/>
            </a:xfrm>
            <a:custGeom>
              <a:rect b="b" l="l" r="r" t="t"/>
              <a:pathLst>
                <a:path extrusionOk="0" h="7483" w="2892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60559" y="2874309"/>
              <a:ext cx="896305" cy="1095487"/>
            </a:xfrm>
            <a:custGeom>
              <a:rect b="b" l="l" r="r" t="t"/>
              <a:pathLst>
                <a:path extrusionOk="0" h="63821" w="52217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300439" y="3299177"/>
              <a:ext cx="513371" cy="411565"/>
            </a:xfrm>
            <a:custGeom>
              <a:rect b="b" l="l" r="r" t="t"/>
              <a:pathLst>
                <a:path extrusionOk="0" h="23977" w="29908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172354" y="3735477"/>
              <a:ext cx="102561" cy="53280"/>
            </a:xfrm>
            <a:custGeom>
              <a:rect b="b" l="l" r="r" t="t"/>
              <a:pathLst>
                <a:path extrusionOk="0" h="3104" w="5975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151704" y="3637637"/>
              <a:ext cx="123279" cy="129115"/>
            </a:xfrm>
            <a:custGeom>
              <a:rect b="b" l="l" r="r" t="t"/>
              <a:pathLst>
                <a:path extrusionOk="0" h="7522" w="7182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00521" y="3618910"/>
              <a:ext cx="175735" cy="185159"/>
            </a:xfrm>
            <a:custGeom>
              <a:rect b="b" l="l" r="r" t="t"/>
              <a:pathLst>
                <a:path extrusionOk="0" h="10787" w="10238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221274" y="3597230"/>
              <a:ext cx="101668" cy="69364"/>
            </a:xfrm>
            <a:custGeom>
              <a:rect b="b" l="l" r="r" t="t"/>
              <a:pathLst>
                <a:path extrusionOk="0" h="4041" w="5923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92471" y="3705078"/>
              <a:ext cx="74754" cy="28065"/>
            </a:xfrm>
            <a:custGeom>
              <a:rect b="b" l="l" r="r" t="t"/>
              <a:pathLst>
                <a:path extrusionOk="0" h="1635" w="4355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185983" y="3731667"/>
              <a:ext cx="84726" cy="31584"/>
            </a:xfrm>
            <a:custGeom>
              <a:rect b="b" l="l" r="r" t="t"/>
              <a:pathLst>
                <a:path extrusionOk="0" h="1840" w="4936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210117" y="3758856"/>
              <a:ext cx="64231" cy="24323"/>
            </a:xfrm>
            <a:custGeom>
              <a:rect b="b" l="l" r="r" t="t"/>
              <a:pathLst>
                <a:path extrusionOk="0" h="1417" w="3742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854765" y="2836220"/>
              <a:ext cx="47049" cy="41917"/>
            </a:xfrm>
            <a:custGeom>
              <a:rect b="b" l="l" r="r" t="t"/>
              <a:pathLst>
                <a:path extrusionOk="0" h="2442" w="2741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808179" y="2877502"/>
              <a:ext cx="47032" cy="41900"/>
            </a:xfrm>
            <a:custGeom>
              <a:rect b="b" l="l" r="r" t="t"/>
              <a:pathLst>
                <a:path extrusionOk="0" h="2441" w="274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629663" y="3025705"/>
              <a:ext cx="175632" cy="86735"/>
            </a:xfrm>
            <a:custGeom>
              <a:rect b="b" l="l" r="r" t="t"/>
              <a:pathLst>
                <a:path extrusionOk="0" h="5053" w="10232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551082" y="3004180"/>
              <a:ext cx="80058" cy="93309"/>
            </a:xfrm>
            <a:custGeom>
              <a:rect b="b" l="l" r="r" t="t"/>
              <a:pathLst>
                <a:path extrusionOk="0" h="5436" w="4664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649094" y="3299177"/>
              <a:ext cx="164715" cy="113358"/>
            </a:xfrm>
            <a:custGeom>
              <a:rect b="b" l="l" r="r" t="t"/>
              <a:pathLst>
                <a:path extrusionOk="0" h="6604" w="9596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0"/>
          <p:cNvSpPr txBox="1"/>
          <p:nvPr>
            <p:ph type="ctrTitle"/>
          </p:nvPr>
        </p:nvSpPr>
        <p:spPr>
          <a:xfrm>
            <a:off x="1671425" y="1520425"/>
            <a:ext cx="5998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Financial </a:t>
            </a:r>
            <a:r>
              <a:rPr lang="en" sz="3800"/>
              <a:t>Analytics</a:t>
            </a:r>
            <a:r>
              <a:rPr lang="en" sz="3800"/>
              <a:t>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of Stock Return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During Market Shock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of Early 2022</a:t>
            </a:r>
            <a:endParaRPr sz="3800"/>
          </a:p>
        </p:txBody>
      </p:sp>
      <p:sp>
        <p:nvSpPr>
          <p:cNvPr id="352" name="Google Shape;352;p30"/>
          <p:cNvSpPr txBox="1"/>
          <p:nvPr>
            <p:ph idx="1" type="subTitle"/>
          </p:nvPr>
        </p:nvSpPr>
        <p:spPr>
          <a:xfrm>
            <a:off x="1823850" y="2390638"/>
            <a:ext cx="5496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Yipeng (Caroline) Guo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type="title"/>
          </p:nvPr>
        </p:nvSpPr>
        <p:spPr>
          <a:xfrm>
            <a:off x="476603" y="352575"/>
            <a:ext cx="85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Boxplot After Winsorization (0.02, 0.98)</a:t>
            </a:r>
            <a:endParaRPr/>
          </a:p>
        </p:txBody>
      </p:sp>
      <p:pic>
        <p:nvPicPr>
          <p:cNvPr id="462" name="Google Shape;4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13" y="1038000"/>
            <a:ext cx="7331373" cy="39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type="title"/>
          </p:nvPr>
        </p:nvSpPr>
        <p:spPr>
          <a:xfrm>
            <a:off x="476588" y="35257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Results</a:t>
            </a:r>
            <a:endParaRPr/>
          </a:p>
        </p:txBody>
      </p:sp>
      <p:pic>
        <p:nvPicPr>
          <p:cNvPr id="468" name="Google Shape;4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625" y="925275"/>
            <a:ext cx="6222988" cy="39134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0"/>
          <p:cNvSpPr/>
          <p:nvPr/>
        </p:nvSpPr>
        <p:spPr>
          <a:xfrm>
            <a:off x="2689350" y="2914300"/>
            <a:ext cx="552300" cy="18201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0"/>
          <p:cNvSpPr/>
          <p:nvPr/>
        </p:nvSpPr>
        <p:spPr>
          <a:xfrm>
            <a:off x="5961550" y="1237300"/>
            <a:ext cx="501000" cy="2658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"/>
          <p:cNvSpPr txBox="1"/>
          <p:nvPr>
            <p:ph type="title"/>
          </p:nvPr>
        </p:nvSpPr>
        <p:spPr>
          <a:xfrm>
            <a:off x="476588" y="4219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Results</a:t>
            </a:r>
            <a:endParaRPr/>
          </a:p>
        </p:txBody>
      </p:sp>
      <p:sp>
        <p:nvSpPr>
          <p:cNvPr id="476" name="Google Shape;476;p41"/>
          <p:cNvSpPr txBox="1"/>
          <p:nvPr/>
        </p:nvSpPr>
        <p:spPr>
          <a:xfrm>
            <a:off x="227950" y="1094100"/>
            <a:ext cx="8333700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Coef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800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- The betas of those 4 </a:t>
            </a: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market related ratios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are mostly </a:t>
            </a:r>
            <a:r>
              <a:rPr lang="en" sz="1500">
                <a:solidFill>
                  <a:srgbClr val="00108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`positive`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indicating that increasing market value of the company, will correspondingly increase those ratios, hence do good to the stock returns.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800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- The betas of those 2 </a:t>
            </a: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return related ratios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are </a:t>
            </a:r>
            <a:r>
              <a:rPr lang="en" sz="1500">
                <a:solidFill>
                  <a:srgbClr val="00108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`positive`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indicating increase EBIT (earnings) will increase the company's stock return.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800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- The beta of </a:t>
            </a: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Net Profit Margin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" sz="1500">
                <a:solidFill>
                  <a:srgbClr val="00108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`0.0220`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suggesting increasing Net Profit will increase the company's stock return.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800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- The betas of those 2 </a:t>
            </a: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solvency related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ratios are </a:t>
            </a:r>
            <a:r>
              <a:rPr lang="en" sz="1500">
                <a:solidFill>
                  <a:srgbClr val="00108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`positive`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indicating increasing the company's debt payment ability will increase its stock return.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800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- The beta of </a:t>
            </a:r>
            <a:r>
              <a:rPr b="1"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divpay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ratio is </a:t>
            </a:r>
            <a:r>
              <a:rPr lang="en" sz="1500">
                <a:solidFill>
                  <a:srgbClr val="00108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`0.0341`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indicating increasing the company's valuation will increase its stock return.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type="title"/>
          </p:nvPr>
        </p:nvSpPr>
        <p:spPr>
          <a:xfrm>
            <a:off x="476588" y="4219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Results</a:t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751300" y="1132725"/>
            <a:ext cx="78252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FF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R-squared &amp; Adj. R-squared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The value of R-squared is </a:t>
            </a:r>
            <a:r>
              <a:rPr lang="en" sz="1800">
                <a:solidFill>
                  <a:srgbClr val="00108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`10.5%`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and the Adj. R-squared is </a:t>
            </a:r>
            <a:r>
              <a:rPr lang="en" sz="1800">
                <a:solidFill>
                  <a:srgbClr val="00108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`9.9%`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, indicating about 9.9% of the stock’s return is explained by the financial ratio measurements. It is relatively low.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/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Indicators</a:t>
            </a:r>
            <a:endParaRPr/>
          </a:p>
        </p:txBody>
      </p:sp>
      <p:sp>
        <p:nvSpPr>
          <p:cNvPr id="488" name="Google Shape;488;p43"/>
          <p:cNvSpPr txBox="1"/>
          <p:nvPr>
            <p:ph idx="2" type="title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89" name="Google Shape;489;p43"/>
          <p:cNvGrpSpPr/>
          <p:nvPr/>
        </p:nvGrpSpPr>
        <p:grpSpPr>
          <a:xfrm>
            <a:off x="7304124" y="562163"/>
            <a:ext cx="2174285" cy="3505442"/>
            <a:chOff x="13414292" y="-1376729"/>
            <a:chExt cx="1745292" cy="2813808"/>
          </a:xfrm>
        </p:grpSpPr>
        <p:sp>
          <p:nvSpPr>
            <p:cNvPr id="490" name="Google Shape;490;p43"/>
            <p:cNvSpPr/>
            <p:nvPr/>
          </p:nvSpPr>
          <p:spPr>
            <a:xfrm>
              <a:off x="14119858" y="-1376729"/>
              <a:ext cx="456196" cy="601726"/>
            </a:xfrm>
            <a:custGeom>
              <a:rect b="b" l="l" r="r" t="t"/>
              <a:pathLst>
                <a:path extrusionOk="0" h="28174" w="21360">
                  <a:moveTo>
                    <a:pt x="7041" y="0"/>
                  </a:moveTo>
                  <a:cubicBezTo>
                    <a:pt x="3153" y="0"/>
                    <a:pt x="0" y="3153"/>
                    <a:pt x="0" y="7042"/>
                  </a:cubicBezTo>
                  <a:lnTo>
                    <a:pt x="0" y="13272"/>
                  </a:lnTo>
                  <a:cubicBezTo>
                    <a:pt x="0" y="17160"/>
                    <a:pt x="3153" y="20313"/>
                    <a:pt x="7041" y="20313"/>
                  </a:cubicBezTo>
                  <a:lnTo>
                    <a:pt x="11462" y="20313"/>
                  </a:lnTo>
                  <a:cubicBezTo>
                    <a:pt x="11558" y="20313"/>
                    <a:pt x="11651" y="20302"/>
                    <a:pt x="11747" y="20299"/>
                  </a:cubicBezTo>
                  <a:lnTo>
                    <a:pt x="11747" y="20299"/>
                  </a:lnTo>
                  <a:cubicBezTo>
                    <a:pt x="11562" y="20687"/>
                    <a:pt x="11417" y="21093"/>
                    <a:pt x="11312" y="21511"/>
                  </a:cubicBezTo>
                  <a:cubicBezTo>
                    <a:pt x="10576" y="24466"/>
                    <a:pt x="11965" y="27386"/>
                    <a:pt x="14412" y="28032"/>
                  </a:cubicBezTo>
                  <a:cubicBezTo>
                    <a:pt x="14730" y="28116"/>
                    <a:pt x="15050" y="28155"/>
                    <a:pt x="15367" y="28155"/>
                  </a:cubicBezTo>
                  <a:cubicBezTo>
                    <a:pt x="15600" y="28155"/>
                    <a:pt x="15830" y="28134"/>
                    <a:pt x="16058" y="28095"/>
                  </a:cubicBezTo>
                  <a:lnTo>
                    <a:pt x="16058" y="28095"/>
                  </a:lnTo>
                  <a:cubicBezTo>
                    <a:pt x="16008" y="28150"/>
                    <a:pt x="16009" y="28174"/>
                    <a:pt x="16050" y="28174"/>
                  </a:cubicBezTo>
                  <a:cubicBezTo>
                    <a:pt x="16343" y="28174"/>
                    <a:pt x="18704" y="26903"/>
                    <a:pt x="18416" y="26903"/>
                  </a:cubicBezTo>
                  <a:cubicBezTo>
                    <a:pt x="18411" y="26903"/>
                    <a:pt x="18406" y="26904"/>
                    <a:pt x="18400" y="26904"/>
                  </a:cubicBezTo>
                  <a:cubicBezTo>
                    <a:pt x="19221" y="26149"/>
                    <a:pt x="19864" y="25095"/>
                    <a:pt x="20175" y="23845"/>
                  </a:cubicBezTo>
                  <a:cubicBezTo>
                    <a:pt x="20697" y="21748"/>
                    <a:pt x="20146" y="19672"/>
                    <a:pt x="18911" y="18411"/>
                  </a:cubicBezTo>
                  <a:cubicBezTo>
                    <a:pt x="19919" y="17749"/>
                    <a:pt x="20699" y="16599"/>
                    <a:pt x="20952" y="15197"/>
                  </a:cubicBezTo>
                  <a:cubicBezTo>
                    <a:pt x="21359" y="12953"/>
                    <a:pt x="20283" y="10845"/>
                    <a:pt x="18502" y="10196"/>
                  </a:cubicBezTo>
                  <a:lnTo>
                    <a:pt x="18502" y="7042"/>
                  </a:lnTo>
                  <a:cubicBezTo>
                    <a:pt x="18502" y="3153"/>
                    <a:pt x="15350" y="0"/>
                    <a:pt x="1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13750758" y="-230920"/>
              <a:ext cx="184892" cy="183995"/>
            </a:xfrm>
            <a:custGeom>
              <a:rect b="b" l="l" r="r" t="t"/>
              <a:pathLst>
                <a:path extrusionOk="0" h="8615" w="8657">
                  <a:moveTo>
                    <a:pt x="4932" y="0"/>
                  </a:moveTo>
                  <a:lnTo>
                    <a:pt x="573" y="3127"/>
                  </a:lnTo>
                  <a:cubicBezTo>
                    <a:pt x="154" y="3591"/>
                    <a:pt x="1" y="4203"/>
                    <a:pt x="163" y="4765"/>
                  </a:cubicBezTo>
                  <a:lnTo>
                    <a:pt x="768" y="6865"/>
                  </a:lnTo>
                  <a:cubicBezTo>
                    <a:pt x="980" y="7598"/>
                    <a:pt x="1619" y="8139"/>
                    <a:pt x="2430" y="8276"/>
                  </a:cubicBezTo>
                  <a:lnTo>
                    <a:pt x="4288" y="8585"/>
                  </a:lnTo>
                  <a:cubicBezTo>
                    <a:pt x="4407" y="8605"/>
                    <a:pt x="4527" y="8614"/>
                    <a:pt x="4646" y="8614"/>
                  </a:cubicBezTo>
                  <a:cubicBezTo>
                    <a:pt x="5222" y="8614"/>
                    <a:pt x="5781" y="8389"/>
                    <a:pt x="6199" y="7979"/>
                  </a:cubicBezTo>
                  <a:lnTo>
                    <a:pt x="7244" y="6943"/>
                  </a:lnTo>
                  <a:cubicBezTo>
                    <a:pt x="7604" y="6587"/>
                    <a:pt x="7504" y="6026"/>
                    <a:pt x="7043" y="5831"/>
                  </a:cubicBezTo>
                  <a:cubicBezTo>
                    <a:pt x="6968" y="5799"/>
                    <a:pt x="6889" y="5784"/>
                    <a:pt x="6809" y="5784"/>
                  </a:cubicBezTo>
                  <a:cubicBezTo>
                    <a:pt x="6744" y="5784"/>
                    <a:pt x="6677" y="5795"/>
                    <a:pt x="6614" y="5816"/>
                  </a:cubicBezTo>
                  <a:lnTo>
                    <a:pt x="6025" y="6009"/>
                  </a:lnTo>
                  <a:lnTo>
                    <a:pt x="8657" y="3148"/>
                  </a:lnTo>
                  <a:cubicBezTo>
                    <a:pt x="8657" y="3148"/>
                    <a:pt x="5916" y="2300"/>
                    <a:pt x="49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13509183" y="50700"/>
              <a:ext cx="520418" cy="592542"/>
            </a:xfrm>
            <a:custGeom>
              <a:rect b="b" l="l" r="r" t="t"/>
              <a:pathLst>
                <a:path extrusionOk="0" h="27744" w="24367">
                  <a:moveTo>
                    <a:pt x="5282" y="0"/>
                  </a:moveTo>
                  <a:lnTo>
                    <a:pt x="1" y="24504"/>
                  </a:lnTo>
                  <a:lnTo>
                    <a:pt x="21979" y="27743"/>
                  </a:lnTo>
                  <a:lnTo>
                    <a:pt x="24366" y="3479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13415787" y="32482"/>
              <a:ext cx="206207" cy="541562"/>
            </a:xfrm>
            <a:custGeom>
              <a:rect b="b" l="l" r="r" t="t"/>
              <a:pathLst>
                <a:path extrusionOk="0" h="25357" w="9655">
                  <a:moveTo>
                    <a:pt x="5635" y="1"/>
                  </a:moveTo>
                  <a:lnTo>
                    <a:pt x="1" y="24530"/>
                  </a:lnTo>
                  <a:lnTo>
                    <a:pt x="4374" y="25357"/>
                  </a:lnTo>
                  <a:lnTo>
                    <a:pt x="9655" y="85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13702682" y="-126503"/>
              <a:ext cx="211226" cy="290483"/>
            </a:xfrm>
            <a:custGeom>
              <a:rect b="b" l="l" r="r" t="t"/>
              <a:pathLst>
                <a:path extrusionOk="0" h="13601" w="9890">
                  <a:moveTo>
                    <a:pt x="5094" y="1"/>
                  </a:moveTo>
                  <a:cubicBezTo>
                    <a:pt x="3604" y="1"/>
                    <a:pt x="2261" y="1038"/>
                    <a:pt x="1937" y="2557"/>
                  </a:cubicBezTo>
                  <a:lnTo>
                    <a:pt x="24" y="11764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0" y="12026"/>
                    <a:pt x="225" y="12028"/>
                    <a:pt x="239" y="12028"/>
                  </a:cubicBezTo>
                  <a:cubicBezTo>
                    <a:pt x="341" y="12028"/>
                    <a:pt x="434" y="11956"/>
                    <a:pt x="455" y="11852"/>
                  </a:cubicBezTo>
                  <a:lnTo>
                    <a:pt x="2367" y="2648"/>
                  </a:lnTo>
                  <a:cubicBezTo>
                    <a:pt x="2649" y="1337"/>
                    <a:pt x="3809" y="441"/>
                    <a:pt x="5095" y="441"/>
                  </a:cubicBezTo>
                  <a:cubicBezTo>
                    <a:pt x="5301" y="441"/>
                    <a:pt x="5511" y="464"/>
                    <a:pt x="5721" y="512"/>
                  </a:cubicBezTo>
                  <a:lnTo>
                    <a:pt x="7632" y="949"/>
                  </a:lnTo>
                  <a:cubicBezTo>
                    <a:pt x="8708" y="1195"/>
                    <a:pt x="9429" y="2212"/>
                    <a:pt x="9303" y="3309"/>
                  </a:cubicBezTo>
                  <a:lnTo>
                    <a:pt x="8206" y="13356"/>
                  </a:lnTo>
                  <a:cubicBezTo>
                    <a:pt x="8191" y="13487"/>
                    <a:pt x="8293" y="13601"/>
                    <a:pt x="8425" y="13601"/>
                  </a:cubicBezTo>
                  <a:cubicBezTo>
                    <a:pt x="8536" y="13599"/>
                    <a:pt x="8629" y="13515"/>
                    <a:pt x="8641" y="13404"/>
                  </a:cubicBezTo>
                  <a:lnTo>
                    <a:pt x="9738" y="3359"/>
                  </a:lnTo>
                  <a:cubicBezTo>
                    <a:pt x="9890" y="2038"/>
                    <a:pt x="9025" y="816"/>
                    <a:pt x="7730" y="520"/>
                  </a:cubicBezTo>
                  <a:lnTo>
                    <a:pt x="5819" y="83"/>
                  </a:lnTo>
                  <a:cubicBezTo>
                    <a:pt x="5576" y="27"/>
                    <a:pt x="5333" y="1"/>
                    <a:pt x="5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13478023" y="472873"/>
              <a:ext cx="37845" cy="102238"/>
            </a:xfrm>
            <a:custGeom>
              <a:rect b="b" l="l" r="r" t="t"/>
              <a:pathLst>
                <a:path extrusionOk="0" h="4787" w="1772">
                  <a:moveTo>
                    <a:pt x="247" y="1"/>
                  </a:moveTo>
                  <a:cubicBezTo>
                    <a:pt x="227" y="1"/>
                    <a:pt x="206" y="4"/>
                    <a:pt x="185" y="10"/>
                  </a:cubicBezTo>
                  <a:cubicBezTo>
                    <a:pt x="68" y="44"/>
                    <a:pt x="0" y="167"/>
                    <a:pt x="36" y="284"/>
                  </a:cubicBezTo>
                  <a:lnTo>
                    <a:pt x="1315" y="4629"/>
                  </a:lnTo>
                  <a:cubicBezTo>
                    <a:pt x="1342" y="4722"/>
                    <a:pt x="1430" y="4786"/>
                    <a:pt x="1527" y="4786"/>
                  </a:cubicBezTo>
                  <a:cubicBezTo>
                    <a:pt x="1548" y="4786"/>
                    <a:pt x="1569" y="4783"/>
                    <a:pt x="1589" y="4777"/>
                  </a:cubicBezTo>
                  <a:cubicBezTo>
                    <a:pt x="1706" y="4743"/>
                    <a:pt x="1772" y="4621"/>
                    <a:pt x="1737" y="4504"/>
                  </a:cubicBezTo>
                  <a:lnTo>
                    <a:pt x="458" y="160"/>
                  </a:lnTo>
                  <a:cubicBezTo>
                    <a:pt x="431" y="64"/>
                    <a:pt x="343" y="1"/>
                    <a:pt x="247" y="1"/>
                  </a:cubicBezTo>
                  <a:close/>
                </a:path>
              </a:pathLst>
            </a:custGeom>
            <a:solidFill>
              <a:srgbClr val="A8B0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13414292" y="42541"/>
              <a:ext cx="166952" cy="514652"/>
            </a:xfrm>
            <a:custGeom>
              <a:rect b="b" l="l" r="r" t="t"/>
              <a:pathLst>
                <a:path extrusionOk="0" h="24097" w="7817">
                  <a:moveTo>
                    <a:pt x="7576" y="1"/>
                  </a:moveTo>
                  <a:cubicBezTo>
                    <a:pt x="7474" y="1"/>
                    <a:pt x="7383" y="72"/>
                    <a:pt x="7360" y="175"/>
                  </a:cubicBezTo>
                  <a:lnTo>
                    <a:pt x="3026" y="20271"/>
                  </a:lnTo>
                  <a:lnTo>
                    <a:pt x="120" y="23735"/>
                  </a:lnTo>
                  <a:cubicBezTo>
                    <a:pt x="0" y="23877"/>
                    <a:pt x="102" y="24096"/>
                    <a:pt x="290" y="24096"/>
                  </a:cubicBezTo>
                  <a:cubicBezTo>
                    <a:pt x="354" y="24096"/>
                    <a:pt x="416" y="24068"/>
                    <a:pt x="458" y="24018"/>
                  </a:cubicBezTo>
                  <a:lnTo>
                    <a:pt x="3435" y="20472"/>
                  </a:lnTo>
                  <a:lnTo>
                    <a:pt x="7791" y="268"/>
                  </a:lnTo>
                  <a:cubicBezTo>
                    <a:pt x="7817" y="150"/>
                    <a:pt x="7740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13678976" y="209877"/>
              <a:ext cx="206655" cy="119410"/>
            </a:xfrm>
            <a:custGeom>
              <a:rect b="b" l="l" r="r" t="t"/>
              <a:pathLst>
                <a:path extrusionOk="0" h="5591" w="9676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9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13744265" y="2325"/>
              <a:ext cx="441951" cy="484196"/>
            </a:xfrm>
            <a:custGeom>
              <a:rect b="b" l="l" r="r" t="t"/>
              <a:pathLst>
                <a:path extrusionOk="0" h="22671" w="20693">
                  <a:moveTo>
                    <a:pt x="14608" y="0"/>
                  </a:moveTo>
                  <a:lnTo>
                    <a:pt x="0" y="3652"/>
                  </a:lnTo>
                  <a:lnTo>
                    <a:pt x="4113" y="22671"/>
                  </a:lnTo>
                  <a:lnTo>
                    <a:pt x="20692" y="17923"/>
                  </a:lnTo>
                  <a:lnTo>
                    <a:pt x="14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13677694" y="80323"/>
              <a:ext cx="154436" cy="423647"/>
            </a:xfrm>
            <a:custGeom>
              <a:rect b="b" l="l" r="r" t="t"/>
              <a:pathLst>
                <a:path extrusionOk="0" h="19836" w="7231">
                  <a:moveTo>
                    <a:pt x="3117" y="0"/>
                  </a:moveTo>
                  <a:lnTo>
                    <a:pt x="1" y="685"/>
                  </a:lnTo>
                  <a:lnTo>
                    <a:pt x="3874" y="19835"/>
                  </a:lnTo>
                  <a:lnTo>
                    <a:pt x="7230" y="19019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13783798" y="-117790"/>
              <a:ext cx="184785" cy="228376"/>
            </a:xfrm>
            <a:custGeom>
              <a:rect b="b" l="l" r="r" t="t"/>
              <a:pathLst>
                <a:path extrusionOk="0" h="10693" w="8652">
                  <a:moveTo>
                    <a:pt x="4202" y="1"/>
                  </a:moveTo>
                  <a:cubicBezTo>
                    <a:pt x="4064" y="1"/>
                    <a:pt x="3925" y="14"/>
                    <a:pt x="3786" y="43"/>
                  </a:cubicBezTo>
                  <a:lnTo>
                    <a:pt x="2294" y="345"/>
                  </a:lnTo>
                  <a:cubicBezTo>
                    <a:pt x="896" y="628"/>
                    <a:pt x="0" y="2002"/>
                    <a:pt x="303" y="3398"/>
                  </a:cubicBezTo>
                  <a:lnTo>
                    <a:pt x="1899" y="10519"/>
                  </a:lnTo>
                  <a:cubicBezTo>
                    <a:pt x="1923" y="10620"/>
                    <a:pt x="2012" y="10692"/>
                    <a:pt x="2115" y="10692"/>
                  </a:cubicBezTo>
                  <a:cubicBezTo>
                    <a:pt x="2130" y="10692"/>
                    <a:pt x="2147" y="10691"/>
                    <a:pt x="2163" y="10688"/>
                  </a:cubicBezTo>
                  <a:cubicBezTo>
                    <a:pt x="2282" y="10661"/>
                    <a:pt x="2355" y="10543"/>
                    <a:pt x="2330" y="10425"/>
                  </a:cubicBezTo>
                  <a:lnTo>
                    <a:pt x="734" y="3303"/>
                  </a:lnTo>
                  <a:cubicBezTo>
                    <a:pt x="482" y="2149"/>
                    <a:pt x="1225" y="1013"/>
                    <a:pt x="2382" y="778"/>
                  </a:cubicBezTo>
                  <a:lnTo>
                    <a:pt x="3873" y="475"/>
                  </a:lnTo>
                  <a:cubicBezTo>
                    <a:pt x="3982" y="453"/>
                    <a:pt x="4091" y="442"/>
                    <a:pt x="4199" y="442"/>
                  </a:cubicBezTo>
                  <a:cubicBezTo>
                    <a:pt x="4895" y="442"/>
                    <a:pt x="5533" y="889"/>
                    <a:pt x="5753" y="1575"/>
                  </a:cubicBezTo>
                  <a:lnTo>
                    <a:pt x="8195" y="9032"/>
                  </a:lnTo>
                  <a:cubicBezTo>
                    <a:pt x="8225" y="9125"/>
                    <a:pt x="8312" y="9184"/>
                    <a:pt x="8405" y="9184"/>
                  </a:cubicBezTo>
                  <a:cubicBezTo>
                    <a:pt x="8427" y="9184"/>
                    <a:pt x="8450" y="9180"/>
                    <a:pt x="8473" y="9173"/>
                  </a:cubicBezTo>
                  <a:cubicBezTo>
                    <a:pt x="8588" y="9135"/>
                    <a:pt x="8651" y="9011"/>
                    <a:pt x="8614" y="8895"/>
                  </a:cubicBezTo>
                  <a:lnTo>
                    <a:pt x="6171" y="1439"/>
                  </a:lnTo>
                  <a:cubicBezTo>
                    <a:pt x="5892" y="568"/>
                    <a:pt x="5084" y="1"/>
                    <a:pt x="4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13777669" y="421936"/>
              <a:ext cx="60484" cy="66294"/>
            </a:xfrm>
            <a:custGeom>
              <a:rect b="b" l="l" r="r" t="t"/>
              <a:pathLst>
                <a:path extrusionOk="0" h="3104" w="2832">
                  <a:moveTo>
                    <a:pt x="245" y="1"/>
                  </a:moveTo>
                  <a:cubicBezTo>
                    <a:pt x="194" y="1"/>
                    <a:pt x="144" y="18"/>
                    <a:pt x="102" y="53"/>
                  </a:cubicBezTo>
                  <a:cubicBezTo>
                    <a:pt x="11" y="132"/>
                    <a:pt x="0" y="272"/>
                    <a:pt x="80" y="364"/>
                  </a:cubicBezTo>
                  <a:lnTo>
                    <a:pt x="2375" y="3027"/>
                  </a:lnTo>
                  <a:cubicBezTo>
                    <a:pt x="2417" y="3075"/>
                    <a:pt x="2477" y="3103"/>
                    <a:pt x="2542" y="3103"/>
                  </a:cubicBezTo>
                  <a:cubicBezTo>
                    <a:pt x="2731" y="3103"/>
                    <a:pt x="2832" y="2881"/>
                    <a:pt x="2708" y="2739"/>
                  </a:cubicBezTo>
                  <a:lnTo>
                    <a:pt x="413" y="77"/>
                  </a:lnTo>
                  <a:cubicBezTo>
                    <a:pt x="369" y="27"/>
                    <a:pt x="307" y="1"/>
                    <a:pt x="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13705523" y="87905"/>
              <a:ext cx="82269" cy="416471"/>
            </a:xfrm>
            <a:custGeom>
              <a:rect b="b" l="l" r="r" t="t"/>
              <a:pathLst>
                <a:path extrusionOk="0" h="19500" w="3852">
                  <a:moveTo>
                    <a:pt x="242" y="1"/>
                  </a:moveTo>
                  <a:cubicBezTo>
                    <a:pt x="227" y="1"/>
                    <a:pt x="211" y="2"/>
                    <a:pt x="196" y="6"/>
                  </a:cubicBezTo>
                  <a:cubicBezTo>
                    <a:pt x="77" y="31"/>
                    <a:pt x="1" y="148"/>
                    <a:pt x="28" y="267"/>
                  </a:cubicBezTo>
                  <a:lnTo>
                    <a:pt x="3398" y="15854"/>
                  </a:lnTo>
                  <a:lnTo>
                    <a:pt x="2454" y="19221"/>
                  </a:lnTo>
                  <a:cubicBezTo>
                    <a:pt x="2422" y="19338"/>
                    <a:pt x="2490" y="19459"/>
                    <a:pt x="2607" y="19492"/>
                  </a:cubicBezTo>
                  <a:cubicBezTo>
                    <a:pt x="2626" y="19498"/>
                    <a:pt x="2646" y="19500"/>
                    <a:pt x="2667" y="19500"/>
                  </a:cubicBezTo>
                  <a:cubicBezTo>
                    <a:pt x="2766" y="19500"/>
                    <a:pt x="2851" y="19434"/>
                    <a:pt x="2878" y="19339"/>
                  </a:cubicBezTo>
                  <a:lnTo>
                    <a:pt x="3851" y="15867"/>
                  </a:lnTo>
                  <a:lnTo>
                    <a:pt x="457" y="175"/>
                  </a:lnTo>
                  <a:cubicBezTo>
                    <a:pt x="435" y="71"/>
                    <a:pt x="344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13845756" y="132905"/>
              <a:ext cx="168062" cy="102943"/>
            </a:xfrm>
            <a:custGeom>
              <a:rect b="b" l="l" r="r" t="t"/>
              <a:pathLst>
                <a:path extrusionOk="0" h="4820" w="7869">
                  <a:moveTo>
                    <a:pt x="6882" y="0"/>
                  </a:moveTo>
                  <a:lnTo>
                    <a:pt x="1" y="1739"/>
                  </a:lnTo>
                  <a:lnTo>
                    <a:pt x="819" y="4819"/>
                  </a:lnTo>
                  <a:lnTo>
                    <a:pt x="7869" y="2938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14147623" y="-1236816"/>
              <a:ext cx="313699" cy="418073"/>
            </a:xfrm>
            <a:custGeom>
              <a:rect b="b" l="l" r="r" t="t"/>
              <a:pathLst>
                <a:path extrusionOk="0" h="19575" w="14688">
                  <a:moveTo>
                    <a:pt x="2197" y="1"/>
                  </a:moveTo>
                  <a:lnTo>
                    <a:pt x="2197" y="1679"/>
                  </a:lnTo>
                  <a:lnTo>
                    <a:pt x="371" y="2288"/>
                  </a:lnTo>
                  <a:cubicBezTo>
                    <a:pt x="365" y="2544"/>
                    <a:pt x="362" y="2724"/>
                    <a:pt x="362" y="2772"/>
                  </a:cubicBezTo>
                  <a:lnTo>
                    <a:pt x="376" y="6583"/>
                  </a:lnTo>
                  <a:cubicBezTo>
                    <a:pt x="0" y="9725"/>
                    <a:pt x="2243" y="12577"/>
                    <a:pt x="5387" y="12953"/>
                  </a:cubicBezTo>
                  <a:lnTo>
                    <a:pt x="5493" y="12966"/>
                  </a:lnTo>
                  <a:cubicBezTo>
                    <a:pt x="5609" y="12980"/>
                    <a:pt x="5721" y="12983"/>
                    <a:pt x="5835" y="12990"/>
                  </a:cubicBezTo>
                  <a:lnTo>
                    <a:pt x="5929" y="17120"/>
                  </a:lnTo>
                  <a:cubicBezTo>
                    <a:pt x="5958" y="18487"/>
                    <a:pt x="7076" y="19575"/>
                    <a:pt x="8437" y="19575"/>
                  </a:cubicBezTo>
                  <a:cubicBezTo>
                    <a:pt x="8457" y="19575"/>
                    <a:pt x="8476" y="19575"/>
                    <a:pt x="8496" y="19574"/>
                  </a:cubicBezTo>
                  <a:lnTo>
                    <a:pt x="9392" y="19555"/>
                  </a:lnTo>
                  <a:cubicBezTo>
                    <a:pt x="10779" y="19523"/>
                    <a:pt x="11878" y="18375"/>
                    <a:pt x="11846" y="16988"/>
                  </a:cubicBezTo>
                  <a:lnTo>
                    <a:pt x="11666" y="8892"/>
                  </a:lnTo>
                  <a:cubicBezTo>
                    <a:pt x="11755" y="8596"/>
                    <a:pt x="11819" y="8294"/>
                    <a:pt x="11858" y="7988"/>
                  </a:cubicBezTo>
                  <a:lnTo>
                    <a:pt x="12579" y="8074"/>
                  </a:lnTo>
                  <a:cubicBezTo>
                    <a:pt x="12649" y="8082"/>
                    <a:pt x="12719" y="8086"/>
                    <a:pt x="12787" y="8086"/>
                  </a:cubicBezTo>
                  <a:cubicBezTo>
                    <a:pt x="13658" y="8086"/>
                    <a:pt x="14411" y="7435"/>
                    <a:pt x="14518" y="6549"/>
                  </a:cubicBezTo>
                  <a:lnTo>
                    <a:pt x="14592" y="5930"/>
                  </a:lnTo>
                  <a:cubicBezTo>
                    <a:pt x="14688" y="5121"/>
                    <a:pt x="14212" y="4379"/>
                    <a:pt x="13484" y="4100"/>
                  </a:cubicBezTo>
                  <a:cubicBezTo>
                    <a:pt x="12807" y="4384"/>
                    <a:pt x="12254" y="4900"/>
                    <a:pt x="11942" y="5360"/>
                  </a:cubicBezTo>
                  <a:lnTo>
                    <a:pt x="11683" y="5896"/>
                  </a:lnTo>
                  <a:cubicBezTo>
                    <a:pt x="11681" y="5904"/>
                    <a:pt x="11680" y="5907"/>
                    <a:pt x="11678" y="5907"/>
                  </a:cubicBezTo>
                  <a:cubicBezTo>
                    <a:pt x="11675" y="5907"/>
                    <a:pt x="11672" y="5893"/>
                    <a:pt x="11669" y="5873"/>
                  </a:cubicBezTo>
                  <a:cubicBezTo>
                    <a:pt x="11669" y="5873"/>
                    <a:pt x="11490" y="3797"/>
                    <a:pt x="10788" y="1679"/>
                  </a:cubicBezTo>
                  <a:lnTo>
                    <a:pt x="5163" y="1679"/>
                  </a:lnTo>
                  <a:lnTo>
                    <a:pt x="4555" y="365"/>
                  </a:lnTo>
                  <a:lnTo>
                    <a:pt x="4409" y="1679"/>
                  </a:lnTo>
                  <a:lnTo>
                    <a:pt x="3255" y="1679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14266755" y="-1169903"/>
              <a:ext cx="49400" cy="24219"/>
            </a:xfrm>
            <a:custGeom>
              <a:rect b="b" l="l" r="r" t="t"/>
              <a:pathLst>
                <a:path extrusionOk="0" h="1134" w="2313">
                  <a:moveTo>
                    <a:pt x="854" y="0"/>
                  </a:moveTo>
                  <a:cubicBezTo>
                    <a:pt x="568" y="0"/>
                    <a:pt x="335" y="75"/>
                    <a:pt x="206" y="172"/>
                  </a:cubicBezTo>
                  <a:cubicBezTo>
                    <a:pt x="1" y="320"/>
                    <a:pt x="10" y="491"/>
                    <a:pt x="122" y="581"/>
                  </a:cubicBezTo>
                  <a:cubicBezTo>
                    <a:pt x="238" y="677"/>
                    <a:pt x="420" y="711"/>
                    <a:pt x="591" y="753"/>
                  </a:cubicBezTo>
                  <a:cubicBezTo>
                    <a:pt x="765" y="790"/>
                    <a:pt x="939" y="832"/>
                    <a:pt x="1089" y="874"/>
                  </a:cubicBezTo>
                  <a:cubicBezTo>
                    <a:pt x="1239" y="916"/>
                    <a:pt x="1407" y="972"/>
                    <a:pt x="1577" y="1029"/>
                  </a:cubicBezTo>
                  <a:cubicBezTo>
                    <a:pt x="1722" y="1077"/>
                    <a:pt x="1870" y="1133"/>
                    <a:pt x="2006" y="1133"/>
                  </a:cubicBezTo>
                  <a:cubicBezTo>
                    <a:pt x="2027" y="1133"/>
                    <a:pt x="2047" y="1132"/>
                    <a:pt x="2066" y="1129"/>
                  </a:cubicBezTo>
                  <a:cubicBezTo>
                    <a:pt x="2212" y="1113"/>
                    <a:pt x="2313" y="972"/>
                    <a:pt x="2221" y="739"/>
                  </a:cubicBezTo>
                  <a:cubicBezTo>
                    <a:pt x="2137" y="514"/>
                    <a:pt x="1826" y="206"/>
                    <a:pt x="1329" y="67"/>
                  </a:cubicBezTo>
                  <a:cubicBezTo>
                    <a:pt x="1162" y="20"/>
                    <a:pt x="1001" y="0"/>
                    <a:pt x="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14163428" y="-1176801"/>
              <a:ext cx="40472" cy="18090"/>
            </a:xfrm>
            <a:custGeom>
              <a:rect b="b" l="l" r="r" t="t"/>
              <a:pathLst>
                <a:path extrusionOk="0" h="847" w="1895">
                  <a:moveTo>
                    <a:pt x="1130" y="1"/>
                  </a:moveTo>
                  <a:cubicBezTo>
                    <a:pt x="1040" y="1"/>
                    <a:pt x="944" y="9"/>
                    <a:pt x="844" y="29"/>
                  </a:cubicBezTo>
                  <a:cubicBezTo>
                    <a:pt x="437" y="112"/>
                    <a:pt x="170" y="341"/>
                    <a:pt x="89" y="517"/>
                  </a:cubicBezTo>
                  <a:cubicBezTo>
                    <a:pt x="0" y="697"/>
                    <a:pt x="74" y="817"/>
                    <a:pt x="190" y="838"/>
                  </a:cubicBezTo>
                  <a:cubicBezTo>
                    <a:pt x="215" y="844"/>
                    <a:pt x="242" y="846"/>
                    <a:pt x="270" y="846"/>
                  </a:cubicBezTo>
                  <a:cubicBezTo>
                    <a:pt x="370" y="846"/>
                    <a:pt x="480" y="814"/>
                    <a:pt x="589" y="787"/>
                  </a:cubicBezTo>
                  <a:cubicBezTo>
                    <a:pt x="727" y="750"/>
                    <a:pt x="867" y="717"/>
                    <a:pt x="990" y="693"/>
                  </a:cubicBezTo>
                  <a:cubicBezTo>
                    <a:pt x="1113" y="667"/>
                    <a:pt x="1254" y="643"/>
                    <a:pt x="1397" y="624"/>
                  </a:cubicBezTo>
                  <a:cubicBezTo>
                    <a:pt x="1536" y="601"/>
                    <a:pt x="1683" y="585"/>
                    <a:pt x="1782" y="516"/>
                  </a:cubicBezTo>
                  <a:cubicBezTo>
                    <a:pt x="1880" y="450"/>
                    <a:pt x="1895" y="313"/>
                    <a:pt x="1739" y="181"/>
                  </a:cubicBezTo>
                  <a:cubicBezTo>
                    <a:pt x="1628" y="83"/>
                    <a:pt x="1407" y="1"/>
                    <a:pt x="1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14888792" y="982805"/>
              <a:ext cx="223634" cy="284375"/>
            </a:xfrm>
            <a:custGeom>
              <a:rect b="b" l="l" r="r" t="t"/>
              <a:pathLst>
                <a:path extrusionOk="0" h="13315" w="10471">
                  <a:moveTo>
                    <a:pt x="5993" y="1"/>
                  </a:moveTo>
                  <a:lnTo>
                    <a:pt x="1666" y="3895"/>
                  </a:lnTo>
                  <a:lnTo>
                    <a:pt x="3564" y="6004"/>
                  </a:lnTo>
                  <a:lnTo>
                    <a:pt x="1488" y="7873"/>
                  </a:lnTo>
                  <a:cubicBezTo>
                    <a:pt x="113" y="9110"/>
                    <a:pt x="0" y="11228"/>
                    <a:pt x="1237" y="12603"/>
                  </a:cubicBezTo>
                  <a:lnTo>
                    <a:pt x="1878" y="13315"/>
                  </a:lnTo>
                  <a:lnTo>
                    <a:pt x="6445" y="9206"/>
                  </a:lnTo>
                  <a:lnTo>
                    <a:pt x="10020" y="5987"/>
                  </a:lnTo>
                  <a:cubicBezTo>
                    <a:pt x="10436" y="5615"/>
                    <a:pt x="10471" y="4976"/>
                    <a:pt x="10097" y="4561"/>
                  </a:cubicBezTo>
                  <a:lnTo>
                    <a:pt x="59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14927321" y="1101532"/>
              <a:ext cx="40216" cy="25095"/>
            </a:xfrm>
            <a:custGeom>
              <a:rect b="b" l="l" r="r" t="t"/>
              <a:pathLst>
                <a:path extrusionOk="0" h="1175" w="1883">
                  <a:moveTo>
                    <a:pt x="566" y="329"/>
                  </a:moveTo>
                  <a:cubicBezTo>
                    <a:pt x="748" y="329"/>
                    <a:pt x="1060" y="406"/>
                    <a:pt x="1523" y="625"/>
                  </a:cubicBezTo>
                  <a:cubicBezTo>
                    <a:pt x="1191" y="768"/>
                    <a:pt x="903" y="844"/>
                    <a:pt x="699" y="844"/>
                  </a:cubicBezTo>
                  <a:cubicBezTo>
                    <a:pt x="606" y="844"/>
                    <a:pt x="531" y="829"/>
                    <a:pt x="476" y="796"/>
                  </a:cubicBezTo>
                  <a:cubicBezTo>
                    <a:pt x="431" y="771"/>
                    <a:pt x="368" y="717"/>
                    <a:pt x="355" y="559"/>
                  </a:cubicBezTo>
                  <a:cubicBezTo>
                    <a:pt x="346" y="460"/>
                    <a:pt x="362" y="395"/>
                    <a:pt x="404" y="367"/>
                  </a:cubicBezTo>
                  <a:cubicBezTo>
                    <a:pt x="436" y="344"/>
                    <a:pt x="488" y="331"/>
                    <a:pt x="566" y="331"/>
                  </a:cubicBezTo>
                  <a:lnTo>
                    <a:pt x="566" y="329"/>
                  </a:lnTo>
                  <a:close/>
                  <a:moveTo>
                    <a:pt x="571" y="0"/>
                  </a:moveTo>
                  <a:cubicBezTo>
                    <a:pt x="424" y="0"/>
                    <a:pt x="305" y="32"/>
                    <a:pt x="215" y="95"/>
                  </a:cubicBezTo>
                  <a:cubicBezTo>
                    <a:pt x="115" y="166"/>
                    <a:pt x="0" y="308"/>
                    <a:pt x="26" y="588"/>
                  </a:cubicBezTo>
                  <a:cubicBezTo>
                    <a:pt x="52" y="874"/>
                    <a:pt x="194" y="1014"/>
                    <a:pt x="310" y="1081"/>
                  </a:cubicBezTo>
                  <a:cubicBezTo>
                    <a:pt x="421" y="1146"/>
                    <a:pt x="556" y="1175"/>
                    <a:pt x="702" y="1175"/>
                  </a:cubicBezTo>
                  <a:cubicBezTo>
                    <a:pt x="1027" y="1175"/>
                    <a:pt x="1410" y="1038"/>
                    <a:pt x="1716" y="901"/>
                  </a:cubicBezTo>
                  <a:cubicBezTo>
                    <a:pt x="1817" y="855"/>
                    <a:pt x="1883" y="753"/>
                    <a:pt x="1883" y="642"/>
                  </a:cubicBezTo>
                  <a:cubicBezTo>
                    <a:pt x="1881" y="506"/>
                    <a:pt x="1803" y="385"/>
                    <a:pt x="1683" y="329"/>
                  </a:cubicBezTo>
                  <a:cubicBezTo>
                    <a:pt x="1217" y="110"/>
                    <a:pt x="845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14958589" y="1079405"/>
              <a:ext cx="37717" cy="39298"/>
            </a:xfrm>
            <a:custGeom>
              <a:rect b="b" l="l" r="r" t="t"/>
              <a:pathLst>
                <a:path extrusionOk="0" h="1840" w="1766">
                  <a:moveTo>
                    <a:pt x="997" y="331"/>
                  </a:moveTo>
                  <a:cubicBezTo>
                    <a:pt x="1070" y="331"/>
                    <a:pt x="1155" y="378"/>
                    <a:pt x="1248" y="471"/>
                  </a:cubicBezTo>
                  <a:cubicBezTo>
                    <a:pt x="1429" y="652"/>
                    <a:pt x="1404" y="769"/>
                    <a:pt x="1395" y="808"/>
                  </a:cubicBezTo>
                  <a:cubicBezTo>
                    <a:pt x="1347" y="1034"/>
                    <a:pt x="971" y="1296"/>
                    <a:pt x="389" y="1506"/>
                  </a:cubicBezTo>
                  <a:cubicBezTo>
                    <a:pt x="374" y="1500"/>
                    <a:pt x="363" y="1487"/>
                    <a:pt x="360" y="1472"/>
                  </a:cubicBezTo>
                  <a:cubicBezTo>
                    <a:pt x="523" y="828"/>
                    <a:pt x="751" y="393"/>
                    <a:pt x="955" y="337"/>
                  </a:cubicBezTo>
                  <a:cubicBezTo>
                    <a:pt x="968" y="333"/>
                    <a:pt x="983" y="331"/>
                    <a:pt x="997" y="331"/>
                  </a:cubicBezTo>
                  <a:close/>
                  <a:moveTo>
                    <a:pt x="1002" y="0"/>
                  </a:moveTo>
                  <a:cubicBezTo>
                    <a:pt x="957" y="0"/>
                    <a:pt x="912" y="6"/>
                    <a:pt x="866" y="19"/>
                  </a:cubicBezTo>
                  <a:cubicBezTo>
                    <a:pt x="524" y="113"/>
                    <a:pt x="246" y="576"/>
                    <a:pt x="41" y="1391"/>
                  </a:cubicBezTo>
                  <a:cubicBezTo>
                    <a:pt x="0" y="1555"/>
                    <a:pt x="90" y="1733"/>
                    <a:pt x="252" y="1808"/>
                  </a:cubicBezTo>
                  <a:cubicBezTo>
                    <a:pt x="297" y="1828"/>
                    <a:pt x="345" y="1838"/>
                    <a:pt x="395" y="1840"/>
                  </a:cubicBezTo>
                  <a:cubicBezTo>
                    <a:pt x="434" y="1840"/>
                    <a:pt x="471" y="1832"/>
                    <a:pt x="508" y="1819"/>
                  </a:cubicBezTo>
                  <a:cubicBezTo>
                    <a:pt x="1007" y="1634"/>
                    <a:pt x="1621" y="1322"/>
                    <a:pt x="1717" y="879"/>
                  </a:cubicBezTo>
                  <a:cubicBezTo>
                    <a:pt x="1765" y="658"/>
                    <a:pt x="1686" y="444"/>
                    <a:pt x="1482" y="236"/>
                  </a:cubicBezTo>
                  <a:cubicBezTo>
                    <a:pt x="1323" y="79"/>
                    <a:pt x="1163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14961280" y="1113043"/>
              <a:ext cx="40472" cy="23942"/>
            </a:xfrm>
            <a:custGeom>
              <a:rect b="b" l="l" r="r" t="t"/>
              <a:pathLst>
                <a:path extrusionOk="0" h="1121" w="1895">
                  <a:moveTo>
                    <a:pt x="187" y="1"/>
                  </a:moveTo>
                  <a:cubicBezTo>
                    <a:pt x="153" y="1"/>
                    <a:pt x="117" y="11"/>
                    <a:pt x="87" y="34"/>
                  </a:cubicBezTo>
                  <a:cubicBezTo>
                    <a:pt x="15" y="88"/>
                    <a:pt x="0" y="191"/>
                    <a:pt x="54" y="265"/>
                  </a:cubicBezTo>
                  <a:cubicBezTo>
                    <a:pt x="83" y="302"/>
                    <a:pt x="706" y="1120"/>
                    <a:pt x="1536" y="1120"/>
                  </a:cubicBezTo>
                  <a:cubicBezTo>
                    <a:pt x="1605" y="1120"/>
                    <a:pt x="1674" y="1114"/>
                    <a:pt x="1743" y="1102"/>
                  </a:cubicBezTo>
                  <a:cubicBezTo>
                    <a:pt x="1833" y="1087"/>
                    <a:pt x="1895" y="1002"/>
                    <a:pt x="1878" y="912"/>
                  </a:cubicBezTo>
                  <a:cubicBezTo>
                    <a:pt x="1865" y="832"/>
                    <a:pt x="1795" y="774"/>
                    <a:pt x="1716" y="774"/>
                  </a:cubicBezTo>
                  <a:cubicBezTo>
                    <a:pt x="1707" y="774"/>
                    <a:pt x="1698" y="775"/>
                    <a:pt x="1689" y="777"/>
                  </a:cubicBezTo>
                  <a:cubicBezTo>
                    <a:pt x="1638" y="785"/>
                    <a:pt x="1588" y="789"/>
                    <a:pt x="1538" y="789"/>
                  </a:cubicBezTo>
                  <a:cubicBezTo>
                    <a:pt x="871" y="789"/>
                    <a:pt x="325" y="74"/>
                    <a:pt x="318" y="67"/>
                  </a:cubicBezTo>
                  <a:cubicBezTo>
                    <a:pt x="287" y="23"/>
                    <a:pt x="237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14129961" y="1281020"/>
              <a:ext cx="256183" cy="156059"/>
            </a:xfrm>
            <a:custGeom>
              <a:rect b="b" l="l" r="r" t="t"/>
              <a:pathLst>
                <a:path extrusionOk="0" h="7307" w="11995">
                  <a:moveTo>
                    <a:pt x="11906" y="0"/>
                  </a:moveTo>
                  <a:lnTo>
                    <a:pt x="6086" y="80"/>
                  </a:lnTo>
                  <a:lnTo>
                    <a:pt x="6124" y="2915"/>
                  </a:lnTo>
                  <a:lnTo>
                    <a:pt x="3330" y="2953"/>
                  </a:lnTo>
                  <a:cubicBezTo>
                    <a:pt x="1479" y="2978"/>
                    <a:pt x="0" y="4499"/>
                    <a:pt x="26" y="6349"/>
                  </a:cubicBezTo>
                  <a:lnTo>
                    <a:pt x="38" y="7306"/>
                  </a:lnTo>
                  <a:lnTo>
                    <a:pt x="6311" y="7221"/>
                  </a:lnTo>
                  <a:lnTo>
                    <a:pt x="10992" y="7158"/>
                  </a:lnTo>
                  <a:cubicBezTo>
                    <a:pt x="11549" y="7150"/>
                    <a:pt x="11995" y="6691"/>
                    <a:pt x="11987" y="6134"/>
                  </a:cubicBezTo>
                  <a:lnTo>
                    <a:pt x="11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14227223" y="1315897"/>
              <a:ext cx="35069" cy="34386"/>
            </a:xfrm>
            <a:custGeom>
              <a:rect b="b" l="l" r="r" t="t"/>
              <a:pathLst>
                <a:path extrusionOk="0" h="1610" w="1642">
                  <a:moveTo>
                    <a:pt x="603" y="331"/>
                  </a:moveTo>
                  <a:cubicBezTo>
                    <a:pt x="730" y="344"/>
                    <a:pt x="983" y="595"/>
                    <a:pt x="1272" y="1263"/>
                  </a:cubicBezTo>
                  <a:cubicBezTo>
                    <a:pt x="771" y="1101"/>
                    <a:pt x="436" y="894"/>
                    <a:pt x="372" y="701"/>
                  </a:cubicBezTo>
                  <a:cubicBezTo>
                    <a:pt x="355" y="652"/>
                    <a:pt x="343" y="571"/>
                    <a:pt x="438" y="443"/>
                  </a:cubicBezTo>
                  <a:cubicBezTo>
                    <a:pt x="492" y="368"/>
                    <a:pt x="544" y="331"/>
                    <a:pt x="592" y="331"/>
                  </a:cubicBezTo>
                  <a:close/>
                  <a:moveTo>
                    <a:pt x="587" y="0"/>
                  </a:moveTo>
                  <a:cubicBezTo>
                    <a:pt x="470" y="0"/>
                    <a:pt x="315" y="51"/>
                    <a:pt x="170" y="248"/>
                  </a:cubicBezTo>
                  <a:cubicBezTo>
                    <a:pt x="1" y="479"/>
                    <a:pt x="17" y="680"/>
                    <a:pt x="59" y="807"/>
                  </a:cubicBezTo>
                  <a:cubicBezTo>
                    <a:pt x="191" y="1203"/>
                    <a:pt x="771" y="1455"/>
                    <a:pt x="1235" y="1598"/>
                  </a:cubicBezTo>
                  <a:cubicBezTo>
                    <a:pt x="1262" y="1605"/>
                    <a:pt x="1290" y="1610"/>
                    <a:pt x="1319" y="1610"/>
                  </a:cubicBezTo>
                  <a:cubicBezTo>
                    <a:pt x="1400" y="1608"/>
                    <a:pt x="1478" y="1574"/>
                    <a:pt x="1531" y="1512"/>
                  </a:cubicBezTo>
                  <a:cubicBezTo>
                    <a:pt x="1619" y="1411"/>
                    <a:pt x="1642" y="1267"/>
                    <a:pt x="1588" y="1146"/>
                  </a:cubicBezTo>
                  <a:cubicBezTo>
                    <a:pt x="1271" y="421"/>
                    <a:pt x="951" y="36"/>
                    <a:pt x="637" y="3"/>
                  </a:cubicBezTo>
                  <a:cubicBezTo>
                    <a:pt x="622" y="1"/>
                    <a:pt x="605" y="0"/>
                    <a:pt x="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14121973" y="-254307"/>
              <a:ext cx="933579" cy="1540089"/>
            </a:xfrm>
            <a:custGeom>
              <a:rect b="b" l="l" r="r" t="t"/>
              <a:pathLst>
                <a:path extrusionOk="0" h="72110" w="43712">
                  <a:moveTo>
                    <a:pt x="2608" y="1"/>
                  </a:moveTo>
                  <a:lnTo>
                    <a:pt x="47" y="36011"/>
                  </a:lnTo>
                  <a:cubicBezTo>
                    <a:pt x="0" y="36682"/>
                    <a:pt x="11" y="37354"/>
                    <a:pt x="82" y="38022"/>
                  </a:cubicBezTo>
                  <a:lnTo>
                    <a:pt x="3555" y="70898"/>
                  </a:lnTo>
                  <a:cubicBezTo>
                    <a:pt x="3629" y="71587"/>
                    <a:pt x="4208" y="72109"/>
                    <a:pt x="4900" y="72109"/>
                  </a:cubicBezTo>
                  <a:lnTo>
                    <a:pt x="12753" y="72109"/>
                  </a:lnTo>
                  <a:cubicBezTo>
                    <a:pt x="13532" y="72109"/>
                    <a:pt x="14149" y="71455"/>
                    <a:pt x="14104" y="70677"/>
                  </a:cubicBezTo>
                  <a:lnTo>
                    <a:pt x="12110" y="36617"/>
                  </a:lnTo>
                  <a:lnTo>
                    <a:pt x="35719" y="62661"/>
                  </a:lnTo>
                  <a:cubicBezTo>
                    <a:pt x="35986" y="62954"/>
                    <a:pt x="36353" y="63105"/>
                    <a:pt x="36722" y="63105"/>
                  </a:cubicBezTo>
                  <a:cubicBezTo>
                    <a:pt x="37020" y="63105"/>
                    <a:pt x="37320" y="63007"/>
                    <a:pt x="37569" y="62807"/>
                  </a:cubicBezTo>
                  <a:lnTo>
                    <a:pt x="43039" y="58410"/>
                  </a:lnTo>
                  <a:cubicBezTo>
                    <a:pt x="43608" y="57953"/>
                    <a:pt x="43712" y="57128"/>
                    <a:pt x="43275" y="56544"/>
                  </a:cubicBezTo>
                  <a:lnTo>
                    <a:pt x="25054" y="32258"/>
                  </a:lnTo>
                  <a:cubicBezTo>
                    <a:pt x="24872" y="32016"/>
                    <a:pt x="24777" y="31719"/>
                    <a:pt x="24783" y="31416"/>
                  </a:cubicBezTo>
                  <a:lnTo>
                    <a:pt x="24959" y="23686"/>
                  </a:lnTo>
                  <a:cubicBezTo>
                    <a:pt x="24961" y="23650"/>
                    <a:pt x="24962" y="23616"/>
                    <a:pt x="24967" y="23580"/>
                  </a:cubicBezTo>
                  <a:lnTo>
                    <a:pt x="25738" y="16044"/>
                  </a:lnTo>
                  <a:cubicBezTo>
                    <a:pt x="26175" y="11780"/>
                    <a:pt x="25608" y="7474"/>
                    <a:pt x="24079" y="3471"/>
                  </a:cubicBezTo>
                  <a:lnTo>
                    <a:pt x="22901" y="385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14315109" y="267970"/>
              <a:ext cx="76033" cy="432852"/>
            </a:xfrm>
            <a:custGeom>
              <a:rect b="b" l="l" r="r" t="t"/>
              <a:pathLst>
                <a:path extrusionOk="0" h="20267" w="3560">
                  <a:moveTo>
                    <a:pt x="1" y="1"/>
                  </a:moveTo>
                  <a:lnTo>
                    <a:pt x="1" y="10461"/>
                  </a:lnTo>
                  <a:cubicBezTo>
                    <a:pt x="1" y="12336"/>
                    <a:pt x="412" y="14187"/>
                    <a:pt x="1204" y="15886"/>
                  </a:cubicBezTo>
                  <a:lnTo>
                    <a:pt x="3560" y="20267"/>
                  </a:lnTo>
                  <a:lnTo>
                    <a:pt x="3067" y="12163"/>
                  </a:lnTo>
                  <a:cubicBezTo>
                    <a:pt x="3067" y="12163"/>
                    <a:pt x="1700" y="8817"/>
                    <a:pt x="993" y="51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14229444" y="-69757"/>
              <a:ext cx="96515" cy="417176"/>
            </a:xfrm>
            <a:custGeom>
              <a:rect b="b" l="l" r="r" t="t"/>
              <a:pathLst>
                <a:path extrusionOk="0" h="19533" w="4519">
                  <a:moveTo>
                    <a:pt x="251" y="1"/>
                  </a:moveTo>
                  <a:cubicBezTo>
                    <a:pt x="209" y="1"/>
                    <a:pt x="167" y="13"/>
                    <a:pt x="130" y="38"/>
                  </a:cubicBezTo>
                  <a:cubicBezTo>
                    <a:pt x="27" y="104"/>
                    <a:pt x="0" y="241"/>
                    <a:pt x="68" y="343"/>
                  </a:cubicBezTo>
                  <a:lnTo>
                    <a:pt x="2953" y="4702"/>
                  </a:lnTo>
                  <a:lnTo>
                    <a:pt x="4070" y="19330"/>
                  </a:lnTo>
                  <a:cubicBezTo>
                    <a:pt x="4078" y="19444"/>
                    <a:pt x="4174" y="19532"/>
                    <a:pt x="4289" y="19532"/>
                  </a:cubicBezTo>
                  <a:lnTo>
                    <a:pt x="4306" y="19532"/>
                  </a:lnTo>
                  <a:cubicBezTo>
                    <a:pt x="4427" y="19523"/>
                    <a:pt x="4519" y="19417"/>
                    <a:pt x="4510" y="19296"/>
                  </a:cubicBezTo>
                  <a:lnTo>
                    <a:pt x="3389" y="4611"/>
                  </a:lnTo>
                  <a:cubicBezTo>
                    <a:pt x="3386" y="4573"/>
                    <a:pt x="3372" y="4537"/>
                    <a:pt x="3353" y="4505"/>
                  </a:cubicBezTo>
                  <a:lnTo>
                    <a:pt x="434" y="100"/>
                  </a:lnTo>
                  <a:cubicBezTo>
                    <a:pt x="392" y="35"/>
                    <a:pt x="322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13828264" y="-914980"/>
              <a:ext cx="1033831" cy="949640"/>
            </a:xfrm>
            <a:custGeom>
              <a:rect b="b" l="l" r="r" t="t"/>
              <a:pathLst>
                <a:path extrusionOk="0" h="44464" w="48406">
                  <a:moveTo>
                    <a:pt x="22304" y="0"/>
                  </a:moveTo>
                  <a:cubicBezTo>
                    <a:pt x="21047" y="0"/>
                    <a:pt x="19761" y="59"/>
                    <a:pt x="18646" y="344"/>
                  </a:cubicBezTo>
                  <a:cubicBezTo>
                    <a:pt x="17984" y="514"/>
                    <a:pt x="17372" y="842"/>
                    <a:pt x="16806" y="1227"/>
                  </a:cubicBezTo>
                  <a:cubicBezTo>
                    <a:pt x="14230" y="2976"/>
                    <a:pt x="13048" y="5621"/>
                    <a:pt x="12496" y="8566"/>
                  </a:cubicBezTo>
                  <a:cubicBezTo>
                    <a:pt x="12094" y="10710"/>
                    <a:pt x="11691" y="12853"/>
                    <a:pt x="11289" y="14997"/>
                  </a:cubicBezTo>
                  <a:cubicBezTo>
                    <a:pt x="11106" y="15977"/>
                    <a:pt x="10923" y="16959"/>
                    <a:pt x="10738" y="17939"/>
                  </a:cubicBezTo>
                  <a:cubicBezTo>
                    <a:pt x="10686" y="18215"/>
                    <a:pt x="10692" y="18918"/>
                    <a:pt x="10508" y="19146"/>
                  </a:cubicBezTo>
                  <a:lnTo>
                    <a:pt x="248" y="31908"/>
                  </a:lnTo>
                  <a:cubicBezTo>
                    <a:pt x="17" y="32125"/>
                    <a:pt x="0" y="32488"/>
                    <a:pt x="213" y="32724"/>
                  </a:cubicBezTo>
                  <a:lnTo>
                    <a:pt x="3833" y="36764"/>
                  </a:lnTo>
                  <a:cubicBezTo>
                    <a:pt x="3948" y="36892"/>
                    <a:pt x="4107" y="36958"/>
                    <a:pt x="4268" y="36958"/>
                  </a:cubicBezTo>
                  <a:cubicBezTo>
                    <a:pt x="4399" y="36958"/>
                    <a:pt x="4530" y="36914"/>
                    <a:pt x="4639" y="36825"/>
                  </a:cubicBezTo>
                  <a:lnTo>
                    <a:pt x="15992" y="27128"/>
                  </a:lnTo>
                  <a:cubicBezTo>
                    <a:pt x="16105" y="27033"/>
                    <a:pt x="16207" y="26928"/>
                    <a:pt x="16312" y="26825"/>
                  </a:cubicBezTo>
                  <a:lnTo>
                    <a:pt x="16312" y="26825"/>
                  </a:lnTo>
                  <a:lnTo>
                    <a:pt x="16301" y="30932"/>
                  </a:lnTo>
                  <a:lnTo>
                    <a:pt x="15399" y="40149"/>
                  </a:lnTo>
                  <a:lnTo>
                    <a:pt x="19035" y="30986"/>
                  </a:lnTo>
                  <a:lnTo>
                    <a:pt x="28483" y="31164"/>
                  </a:lnTo>
                  <a:cubicBezTo>
                    <a:pt x="28842" y="37603"/>
                    <a:pt x="33449" y="43013"/>
                    <a:pt x="39748" y="44394"/>
                  </a:cubicBezTo>
                  <a:lnTo>
                    <a:pt x="40070" y="44463"/>
                  </a:lnTo>
                  <a:cubicBezTo>
                    <a:pt x="40070" y="44463"/>
                    <a:pt x="40331" y="33664"/>
                    <a:pt x="36091" y="25891"/>
                  </a:cubicBezTo>
                  <a:lnTo>
                    <a:pt x="35548" y="20637"/>
                  </a:lnTo>
                  <a:lnTo>
                    <a:pt x="36572" y="18393"/>
                  </a:lnTo>
                  <a:lnTo>
                    <a:pt x="40215" y="23354"/>
                  </a:lnTo>
                  <a:lnTo>
                    <a:pt x="40864" y="36470"/>
                  </a:lnTo>
                  <a:lnTo>
                    <a:pt x="45690" y="35173"/>
                  </a:lnTo>
                  <a:lnTo>
                    <a:pt x="48282" y="23247"/>
                  </a:lnTo>
                  <a:cubicBezTo>
                    <a:pt x="48406" y="22626"/>
                    <a:pt x="48380" y="21983"/>
                    <a:pt x="48210" y="21374"/>
                  </a:cubicBezTo>
                  <a:cubicBezTo>
                    <a:pt x="48086" y="20766"/>
                    <a:pt x="47829" y="20192"/>
                    <a:pt x="47460" y="19694"/>
                  </a:cubicBezTo>
                  <a:cubicBezTo>
                    <a:pt x="47404" y="19608"/>
                    <a:pt x="47349" y="19524"/>
                    <a:pt x="47293" y="19440"/>
                  </a:cubicBezTo>
                  <a:cubicBezTo>
                    <a:pt x="44055" y="14521"/>
                    <a:pt x="40642" y="9678"/>
                    <a:pt x="37620" y="4634"/>
                  </a:cubicBezTo>
                  <a:cubicBezTo>
                    <a:pt x="36835" y="3324"/>
                    <a:pt x="35881" y="2040"/>
                    <a:pt x="34527" y="1332"/>
                  </a:cubicBezTo>
                  <a:cubicBezTo>
                    <a:pt x="33491" y="790"/>
                    <a:pt x="32322" y="640"/>
                    <a:pt x="31181" y="469"/>
                  </a:cubicBezTo>
                  <a:cubicBezTo>
                    <a:pt x="30207" y="323"/>
                    <a:pt x="29291" y="99"/>
                    <a:pt x="28311" y="81"/>
                  </a:cubicBezTo>
                  <a:cubicBezTo>
                    <a:pt x="27056" y="59"/>
                    <a:pt x="25799" y="41"/>
                    <a:pt x="24544" y="29"/>
                  </a:cubicBezTo>
                  <a:cubicBezTo>
                    <a:pt x="23838" y="22"/>
                    <a:pt x="23077" y="0"/>
                    <a:pt x="22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4536693" y="-634855"/>
              <a:ext cx="78617" cy="117424"/>
            </a:xfrm>
            <a:custGeom>
              <a:rect b="b" l="l" r="r" t="t"/>
              <a:pathLst>
                <a:path extrusionOk="0" h="5498" w="3681">
                  <a:moveTo>
                    <a:pt x="251" y="0"/>
                  </a:moveTo>
                  <a:cubicBezTo>
                    <a:pt x="211" y="0"/>
                    <a:pt x="171" y="11"/>
                    <a:pt x="135" y="33"/>
                  </a:cubicBezTo>
                  <a:cubicBezTo>
                    <a:pt x="32" y="98"/>
                    <a:pt x="0" y="234"/>
                    <a:pt x="65" y="338"/>
                  </a:cubicBezTo>
                  <a:lnTo>
                    <a:pt x="3216" y="5394"/>
                  </a:lnTo>
                  <a:cubicBezTo>
                    <a:pt x="3256" y="5458"/>
                    <a:pt x="3326" y="5497"/>
                    <a:pt x="3403" y="5497"/>
                  </a:cubicBezTo>
                  <a:lnTo>
                    <a:pt x="3403" y="5497"/>
                  </a:lnTo>
                  <a:cubicBezTo>
                    <a:pt x="3575" y="5497"/>
                    <a:pt x="3681" y="5308"/>
                    <a:pt x="3589" y="5161"/>
                  </a:cubicBezTo>
                  <a:lnTo>
                    <a:pt x="439" y="104"/>
                  </a:lnTo>
                  <a:cubicBezTo>
                    <a:pt x="396" y="37"/>
                    <a:pt x="325" y="0"/>
                    <a:pt x="251" y="0"/>
                  </a:cubicBezTo>
                  <a:close/>
                  <a:moveTo>
                    <a:pt x="3403" y="5497"/>
                  </a:moveTo>
                  <a:cubicBezTo>
                    <a:pt x="3402" y="5497"/>
                    <a:pt x="3402" y="5497"/>
                    <a:pt x="3402" y="5497"/>
                  </a:cubicBezTo>
                  <a:lnTo>
                    <a:pt x="3403" y="5497"/>
                  </a:lnTo>
                  <a:cubicBezTo>
                    <a:pt x="3403" y="5497"/>
                    <a:pt x="3403" y="5497"/>
                    <a:pt x="3403" y="54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14171800" y="-629964"/>
              <a:ext cx="23173" cy="292683"/>
            </a:xfrm>
            <a:custGeom>
              <a:rect b="b" l="l" r="r" t="t"/>
              <a:pathLst>
                <a:path extrusionOk="0" h="13704" w="1085">
                  <a:moveTo>
                    <a:pt x="857" y="0"/>
                  </a:moveTo>
                  <a:cubicBezTo>
                    <a:pt x="739" y="0"/>
                    <a:pt x="641" y="94"/>
                    <a:pt x="637" y="214"/>
                  </a:cubicBezTo>
                  <a:lnTo>
                    <a:pt x="6" y="13472"/>
                  </a:lnTo>
                  <a:cubicBezTo>
                    <a:pt x="0" y="13594"/>
                    <a:pt x="93" y="13697"/>
                    <a:pt x="215" y="13703"/>
                  </a:cubicBezTo>
                  <a:lnTo>
                    <a:pt x="225" y="13703"/>
                  </a:lnTo>
                  <a:cubicBezTo>
                    <a:pt x="343" y="13703"/>
                    <a:pt x="440" y="13610"/>
                    <a:pt x="446" y="13493"/>
                  </a:cubicBezTo>
                  <a:lnTo>
                    <a:pt x="1077" y="235"/>
                  </a:lnTo>
                  <a:cubicBezTo>
                    <a:pt x="1084" y="112"/>
                    <a:pt x="990" y="7"/>
                    <a:pt x="868" y="1"/>
                  </a:cubicBezTo>
                  <a:cubicBezTo>
                    <a:pt x="864" y="0"/>
                    <a:pt x="861" y="0"/>
                    <a:pt x="8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4234804" y="-914958"/>
              <a:ext cx="201807" cy="665585"/>
            </a:xfrm>
            <a:custGeom>
              <a:rect b="b" l="l" r="r" t="t"/>
              <a:pathLst>
                <a:path extrusionOk="0" h="31164" w="9449">
                  <a:moveTo>
                    <a:pt x="827" y="1"/>
                  </a:moveTo>
                  <a:lnTo>
                    <a:pt x="0" y="30983"/>
                  </a:lnTo>
                  <a:lnTo>
                    <a:pt x="9448" y="3116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4416450" y="-914958"/>
              <a:ext cx="100338" cy="510765"/>
            </a:xfrm>
            <a:custGeom>
              <a:rect b="b" l="l" r="r" t="t"/>
              <a:pathLst>
                <a:path extrusionOk="0" h="23915" w="4698">
                  <a:moveTo>
                    <a:pt x="1" y="1"/>
                  </a:moveTo>
                  <a:lnTo>
                    <a:pt x="724" y="23914"/>
                  </a:lnTo>
                  <a:lnTo>
                    <a:pt x="4470" y="8864"/>
                  </a:lnTo>
                  <a:cubicBezTo>
                    <a:pt x="4698" y="7946"/>
                    <a:pt x="4470" y="6974"/>
                    <a:pt x="3857" y="6253"/>
                  </a:cubicBezTo>
                  <a:lnTo>
                    <a:pt x="2629" y="4810"/>
                  </a:lnTo>
                  <a:lnTo>
                    <a:pt x="3947" y="957"/>
                  </a:lnTo>
                  <a:cubicBezTo>
                    <a:pt x="4108" y="489"/>
                    <a:pt x="3760" y="1"/>
                    <a:pt x="3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4162808" y="-914958"/>
              <a:ext cx="100359" cy="510765"/>
            </a:xfrm>
            <a:custGeom>
              <a:rect b="b" l="l" r="r" t="t"/>
              <a:pathLst>
                <a:path extrusionOk="0" h="23915" w="4699">
                  <a:moveTo>
                    <a:pt x="1436" y="1"/>
                  </a:moveTo>
                  <a:cubicBezTo>
                    <a:pt x="939" y="1"/>
                    <a:pt x="591" y="489"/>
                    <a:pt x="752" y="957"/>
                  </a:cubicBezTo>
                  <a:lnTo>
                    <a:pt x="2070" y="4810"/>
                  </a:lnTo>
                  <a:lnTo>
                    <a:pt x="842" y="6253"/>
                  </a:lnTo>
                  <a:cubicBezTo>
                    <a:pt x="229" y="6974"/>
                    <a:pt x="1" y="7946"/>
                    <a:pt x="229" y="8864"/>
                  </a:cubicBezTo>
                  <a:lnTo>
                    <a:pt x="3560" y="23914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14452651" y="-376685"/>
              <a:ext cx="34706" cy="34685"/>
            </a:xfrm>
            <a:custGeom>
              <a:rect b="b" l="l" r="r" t="t"/>
              <a:pathLst>
                <a:path extrusionOk="0" h="1624" w="1625">
                  <a:moveTo>
                    <a:pt x="813" y="1"/>
                  </a:moveTo>
                  <a:cubicBezTo>
                    <a:pt x="365" y="1"/>
                    <a:pt x="1" y="364"/>
                    <a:pt x="1" y="811"/>
                  </a:cubicBezTo>
                  <a:cubicBezTo>
                    <a:pt x="1" y="1260"/>
                    <a:pt x="365" y="1624"/>
                    <a:pt x="813" y="1624"/>
                  </a:cubicBezTo>
                  <a:cubicBezTo>
                    <a:pt x="1262" y="1624"/>
                    <a:pt x="1625" y="1260"/>
                    <a:pt x="1625" y="811"/>
                  </a:cubicBezTo>
                  <a:cubicBezTo>
                    <a:pt x="1625" y="364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14482530" y="83078"/>
              <a:ext cx="520418" cy="592521"/>
            </a:xfrm>
            <a:custGeom>
              <a:rect b="b" l="l" r="r" t="t"/>
              <a:pathLst>
                <a:path extrusionOk="0" h="27743" w="24367">
                  <a:moveTo>
                    <a:pt x="5282" y="1"/>
                  </a:moveTo>
                  <a:lnTo>
                    <a:pt x="1" y="24503"/>
                  </a:lnTo>
                  <a:lnTo>
                    <a:pt x="21981" y="27742"/>
                  </a:lnTo>
                  <a:lnTo>
                    <a:pt x="24366" y="3477"/>
                  </a:lnTo>
                  <a:lnTo>
                    <a:pt x="52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14389134" y="64838"/>
              <a:ext cx="206207" cy="541562"/>
            </a:xfrm>
            <a:custGeom>
              <a:rect b="b" l="l" r="r" t="t"/>
              <a:pathLst>
                <a:path extrusionOk="0" h="25357" w="9655">
                  <a:moveTo>
                    <a:pt x="5635" y="0"/>
                  </a:moveTo>
                  <a:lnTo>
                    <a:pt x="1" y="24531"/>
                  </a:lnTo>
                  <a:lnTo>
                    <a:pt x="4374" y="25357"/>
                  </a:lnTo>
                  <a:lnTo>
                    <a:pt x="9655" y="855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14676029" y="-94147"/>
              <a:ext cx="211268" cy="290483"/>
            </a:xfrm>
            <a:custGeom>
              <a:rect b="b" l="l" r="r" t="t"/>
              <a:pathLst>
                <a:path extrusionOk="0" h="13601" w="9892">
                  <a:moveTo>
                    <a:pt x="5095" y="0"/>
                  </a:moveTo>
                  <a:cubicBezTo>
                    <a:pt x="3604" y="0"/>
                    <a:pt x="2262" y="1038"/>
                    <a:pt x="1937" y="2558"/>
                  </a:cubicBezTo>
                  <a:lnTo>
                    <a:pt x="24" y="11763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1" y="12026"/>
                    <a:pt x="226" y="12028"/>
                    <a:pt x="241" y="12028"/>
                  </a:cubicBezTo>
                  <a:cubicBezTo>
                    <a:pt x="343" y="12028"/>
                    <a:pt x="434" y="11956"/>
                    <a:pt x="457" y="11852"/>
                  </a:cubicBezTo>
                  <a:lnTo>
                    <a:pt x="2369" y="2648"/>
                  </a:lnTo>
                  <a:cubicBezTo>
                    <a:pt x="2650" y="1336"/>
                    <a:pt x="3810" y="441"/>
                    <a:pt x="5096" y="441"/>
                  </a:cubicBezTo>
                  <a:cubicBezTo>
                    <a:pt x="5302" y="441"/>
                    <a:pt x="5512" y="464"/>
                    <a:pt x="5721" y="512"/>
                  </a:cubicBezTo>
                  <a:lnTo>
                    <a:pt x="7632" y="949"/>
                  </a:lnTo>
                  <a:cubicBezTo>
                    <a:pt x="8709" y="1195"/>
                    <a:pt x="9429" y="2211"/>
                    <a:pt x="9303" y="3309"/>
                  </a:cubicBezTo>
                  <a:lnTo>
                    <a:pt x="8206" y="13356"/>
                  </a:lnTo>
                  <a:cubicBezTo>
                    <a:pt x="8192" y="13478"/>
                    <a:pt x="8279" y="13586"/>
                    <a:pt x="8399" y="13599"/>
                  </a:cubicBezTo>
                  <a:cubicBezTo>
                    <a:pt x="8408" y="13599"/>
                    <a:pt x="8416" y="13601"/>
                    <a:pt x="8425" y="13601"/>
                  </a:cubicBezTo>
                  <a:cubicBezTo>
                    <a:pt x="8536" y="13601"/>
                    <a:pt x="8631" y="13515"/>
                    <a:pt x="8643" y="13404"/>
                  </a:cubicBezTo>
                  <a:lnTo>
                    <a:pt x="9740" y="3358"/>
                  </a:lnTo>
                  <a:cubicBezTo>
                    <a:pt x="9892" y="2037"/>
                    <a:pt x="9025" y="815"/>
                    <a:pt x="7730" y="521"/>
                  </a:cubicBezTo>
                  <a:lnTo>
                    <a:pt x="5819" y="83"/>
                  </a:lnTo>
                  <a:cubicBezTo>
                    <a:pt x="5576" y="27"/>
                    <a:pt x="5333" y="0"/>
                    <a:pt x="5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14451412" y="505273"/>
              <a:ext cx="37803" cy="102217"/>
            </a:xfrm>
            <a:custGeom>
              <a:rect b="b" l="l" r="r" t="t"/>
              <a:pathLst>
                <a:path extrusionOk="0" h="4786" w="1770">
                  <a:moveTo>
                    <a:pt x="244" y="0"/>
                  </a:moveTo>
                  <a:cubicBezTo>
                    <a:pt x="224" y="0"/>
                    <a:pt x="204" y="3"/>
                    <a:pt x="183" y="9"/>
                  </a:cubicBezTo>
                  <a:cubicBezTo>
                    <a:pt x="66" y="43"/>
                    <a:pt x="0" y="167"/>
                    <a:pt x="35" y="284"/>
                  </a:cubicBezTo>
                  <a:lnTo>
                    <a:pt x="1314" y="4627"/>
                  </a:lnTo>
                  <a:cubicBezTo>
                    <a:pt x="1341" y="4721"/>
                    <a:pt x="1426" y="4784"/>
                    <a:pt x="1524" y="4786"/>
                  </a:cubicBezTo>
                  <a:cubicBezTo>
                    <a:pt x="1545" y="4784"/>
                    <a:pt x="1566" y="4781"/>
                    <a:pt x="1587" y="4777"/>
                  </a:cubicBezTo>
                  <a:cubicBezTo>
                    <a:pt x="1704" y="4742"/>
                    <a:pt x="1770" y="4619"/>
                    <a:pt x="1735" y="4502"/>
                  </a:cubicBezTo>
                  <a:lnTo>
                    <a:pt x="456" y="159"/>
                  </a:lnTo>
                  <a:cubicBezTo>
                    <a:pt x="428" y="62"/>
                    <a:pt x="340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14387639" y="74855"/>
              <a:ext cx="166952" cy="514673"/>
            </a:xfrm>
            <a:custGeom>
              <a:rect b="b" l="l" r="r" t="t"/>
              <a:pathLst>
                <a:path extrusionOk="0" h="24098" w="7817">
                  <a:moveTo>
                    <a:pt x="7576" y="1"/>
                  </a:moveTo>
                  <a:cubicBezTo>
                    <a:pt x="7474" y="1"/>
                    <a:pt x="7381" y="72"/>
                    <a:pt x="7360" y="177"/>
                  </a:cubicBezTo>
                  <a:lnTo>
                    <a:pt x="3027" y="20275"/>
                  </a:lnTo>
                  <a:lnTo>
                    <a:pt x="120" y="23736"/>
                  </a:lnTo>
                  <a:cubicBezTo>
                    <a:pt x="0" y="23879"/>
                    <a:pt x="102" y="24098"/>
                    <a:pt x="290" y="24098"/>
                  </a:cubicBezTo>
                  <a:cubicBezTo>
                    <a:pt x="354" y="24098"/>
                    <a:pt x="416" y="24068"/>
                    <a:pt x="458" y="24018"/>
                  </a:cubicBezTo>
                  <a:lnTo>
                    <a:pt x="3435" y="20473"/>
                  </a:lnTo>
                  <a:lnTo>
                    <a:pt x="7790" y="270"/>
                  </a:lnTo>
                  <a:cubicBezTo>
                    <a:pt x="7817" y="151"/>
                    <a:pt x="7742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14652322" y="242255"/>
              <a:ext cx="206655" cy="119431"/>
            </a:xfrm>
            <a:custGeom>
              <a:rect b="b" l="l" r="r" t="t"/>
              <a:pathLst>
                <a:path extrusionOk="0" h="5592" w="9676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14717612" y="34660"/>
              <a:ext cx="441972" cy="484239"/>
            </a:xfrm>
            <a:custGeom>
              <a:rect b="b" l="l" r="r" t="t"/>
              <a:pathLst>
                <a:path extrusionOk="0" h="22673" w="20694">
                  <a:moveTo>
                    <a:pt x="14610" y="1"/>
                  </a:moveTo>
                  <a:lnTo>
                    <a:pt x="0" y="3655"/>
                  </a:lnTo>
                  <a:lnTo>
                    <a:pt x="4114" y="22673"/>
                  </a:lnTo>
                  <a:lnTo>
                    <a:pt x="20694" y="17923"/>
                  </a:lnTo>
                  <a:lnTo>
                    <a:pt x="14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14651041" y="112701"/>
              <a:ext cx="154436" cy="423626"/>
            </a:xfrm>
            <a:custGeom>
              <a:rect b="b" l="l" r="r" t="t"/>
              <a:pathLst>
                <a:path extrusionOk="0" h="19835" w="7231">
                  <a:moveTo>
                    <a:pt x="3117" y="1"/>
                  </a:moveTo>
                  <a:lnTo>
                    <a:pt x="1" y="685"/>
                  </a:lnTo>
                  <a:lnTo>
                    <a:pt x="3874" y="19834"/>
                  </a:lnTo>
                  <a:lnTo>
                    <a:pt x="7231" y="19019"/>
                  </a:lnTo>
                  <a:lnTo>
                    <a:pt x="3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14757145" y="-85433"/>
              <a:ext cx="184806" cy="228354"/>
            </a:xfrm>
            <a:custGeom>
              <a:rect b="b" l="l" r="r" t="t"/>
              <a:pathLst>
                <a:path extrusionOk="0" h="10692" w="8653">
                  <a:moveTo>
                    <a:pt x="4200" y="1"/>
                  </a:moveTo>
                  <a:cubicBezTo>
                    <a:pt x="4063" y="1"/>
                    <a:pt x="3925" y="14"/>
                    <a:pt x="3786" y="42"/>
                  </a:cubicBezTo>
                  <a:lnTo>
                    <a:pt x="2296" y="346"/>
                  </a:lnTo>
                  <a:cubicBezTo>
                    <a:pt x="896" y="629"/>
                    <a:pt x="0" y="2003"/>
                    <a:pt x="305" y="3399"/>
                  </a:cubicBezTo>
                  <a:lnTo>
                    <a:pt x="1899" y="10521"/>
                  </a:lnTo>
                  <a:cubicBezTo>
                    <a:pt x="1923" y="10621"/>
                    <a:pt x="2012" y="10692"/>
                    <a:pt x="2115" y="10692"/>
                  </a:cubicBezTo>
                  <a:cubicBezTo>
                    <a:pt x="2130" y="10692"/>
                    <a:pt x="2147" y="10690"/>
                    <a:pt x="2163" y="10687"/>
                  </a:cubicBezTo>
                  <a:cubicBezTo>
                    <a:pt x="2282" y="10660"/>
                    <a:pt x="2356" y="10542"/>
                    <a:pt x="2330" y="10425"/>
                  </a:cubicBezTo>
                  <a:lnTo>
                    <a:pt x="736" y="3303"/>
                  </a:lnTo>
                  <a:cubicBezTo>
                    <a:pt x="484" y="2149"/>
                    <a:pt x="1225" y="1012"/>
                    <a:pt x="2383" y="778"/>
                  </a:cubicBezTo>
                  <a:lnTo>
                    <a:pt x="3875" y="475"/>
                  </a:lnTo>
                  <a:cubicBezTo>
                    <a:pt x="3984" y="452"/>
                    <a:pt x="4094" y="442"/>
                    <a:pt x="4202" y="442"/>
                  </a:cubicBezTo>
                  <a:cubicBezTo>
                    <a:pt x="4898" y="442"/>
                    <a:pt x="5535" y="889"/>
                    <a:pt x="5754" y="1575"/>
                  </a:cubicBezTo>
                  <a:lnTo>
                    <a:pt x="8197" y="9031"/>
                  </a:lnTo>
                  <a:cubicBezTo>
                    <a:pt x="8227" y="9124"/>
                    <a:pt x="8313" y="9183"/>
                    <a:pt x="8406" y="9183"/>
                  </a:cubicBezTo>
                  <a:cubicBezTo>
                    <a:pt x="8429" y="9183"/>
                    <a:pt x="8452" y="9180"/>
                    <a:pt x="8474" y="9173"/>
                  </a:cubicBezTo>
                  <a:cubicBezTo>
                    <a:pt x="8590" y="9135"/>
                    <a:pt x="8653" y="9010"/>
                    <a:pt x="8615" y="8895"/>
                  </a:cubicBezTo>
                  <a:lnTo>
                    <a:pt x="6173" y="1440"/>
                  </a:lnTo>
                  <a:cubicBezTo>
                    <a:pt x="5892" y="569"/>
                    <a:pt x="5084" y="1"/>
                    <a:pt x="4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14751015" y="454292"/>
              <a:ext cx="60484" cy="66272"/>
            </a:xfrm>
            <a:custGeom>
              <a:rect b="b" l="l" r="r" t="t"/>
              <a:pathLst>
                <a:path extrusionOk="0" h="3103" w="2832">
                  <a:moveTo>
                    <a:pt x="246" y="1"/>
                  </a:moveTo>
                  <a:cubicBezTo>
                    <a:pt x="195" y="1"/>
                    <a:pt x="144" y="18"/>
                    <a:pt x="103" y="54"/>
                  </a:cubicBezTo>
                  <a:cubicBezTo>
                    <a:pt x="11" y="134"/>
                    <a:pt x="1" y="272"/>
                    <a:pt x="80" y="365"/>
                  </a:cubicBezTo>
                  <a:lnTo>
                    <a:pt x="2375" y="3026"/>
                  </a:lnTo>
                  <a:cubicBezTo>
                    <a:pt x="2417" y="3076"/>
                    <a:pt x="2477" y="3103"/>
                    <a:pt x="2542" y="3103"/>
                  </a:cubicBezTo>
                  <a:cubicBezTo>
                    <a:pt x="2731" y="3103"/>
                    <a:pt x="2832" y="2882"/>
                    <a:pt x="2709" y="2740"/>
                  </a:cubicBezTo>
                  <a:lnTo>
                    <a:pt x="413" y="77"/>
                  </a:lnTo>
                  <a:cubicBezTo>
                    <a:pt x="370" y="26"/>
                    <a:pt x="308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14678934" y="120325"/>
              <a:ext cx="82205" cy="416450"/>
            </a:xfrm>
            <a:custGeom>
              <a:rect b="b" l="l" r="r" t="t"/>
              <a:pathLst>
                <a:path extrusionOk="0" h="19499" w="3849">
                  <a:moveTo>
                    <a:pt x="240" y="0"/>
                  </a:moveTo>
                  <a:cubicBezTo>
                    <a:pt x="225" y="0"/>
                    <a:pt x="209" y="2"/>
                    <a:pt x="193" y="5"/>
                  </a:cubicBezTo>
                  <a:cubicBezTo>
                    <a:pt x="76" y="31"/>
                    <a:pt x="1" y="147"/>
                    <a:pt x="25" y="264"/>
                  </a:cubicBezTo>
                  <a:lnTo>
                    <a:pt x="3395" y="15850"/>
                  </a:lnTo>
                  <a:lnTo>
                    <a:pt x="2452" y="19219"/>
                  </a:lnTo>
                  <a:cubicBezTo>
                    <a:pt x="2419" y="19336"/>
                    <a:pt x="2487" y="19456"/>
                    <a:pt x="2604" y="19489"/>
                  </a:cubicBezTo>
                  <a:cubicBezTo>
                    <a:pt x="2623" y="19495"/>
                    <a:pt x="2644" y="19498"/>
                    <a:pt x="2664" y="19498"/>
                  </a:cubicBezTo>
                  <a:cubicBezTo>
                    <a:pt x="2763" y="19498"/>
                    <a:pt x="2850" y="19432"/>
                    <a:pt x="2876" y="19336"/>
                  </a:cubicBezTo>
                  <a:lnTo>
                    <a:pt x="3848" y="15865"/>
                  </a:lnTo>
                  <a:lnTo>
                    <a:pt x="454" y="172"/>
                  </a:lnTo>
                  <a:cubicBezTo>
                    <a:pt x="431" y="69"/>
                    <a:pt x="34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14819124" y="165261"/>
              <a:ext cx="168041" cy="102922"/>
            </a:xfrm>
            <a:custGeom>
              <a:rect b="b" l="l" r="r" t="t"/>
              <a:pathLst>
                <a:path extrusionOk="0" h="4819" w="7868">
                  <a:moveTo>
                    <a:pt x="6881" y="0"/>
                  </a:moveTo>
                  <a:lnTo>
                    <a:pt x="0" y="1738"/>
                  </a:lnTo>
                  <a:lnTo>
                    <a:pt x="818" y="4819"/>
                  </a:lnTo>
                  <a:lnTo>
                    <a:pt x="7868" y="2939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14696297" y="-170500"/>
              <a:ext cx="157426" cy="181261"/>
            </a:xfrm>
            <a:custGeom>
              <a:rect b="b" l="l" r="r" t="t"/>
              <a:pathLst>
                <a:path extrusionOk="0" h="8487" w="7371">
                  <a:moveTo>
                    <a:pt x="5063" y="1"/>
                  </a:moveTo>
                  <a:cubicBezTo>
                    <a:pt x="5063" y="1"/>
                    <a:pt x="3365" y="1118"/>
                    <a:pt x="1407" y="1118"/>
                  </a:cubicBezTo>
                  <a:cubicBezTo>
                    <a:pt x="1008" y="1118"/>
                    <a:pt x="598" y="1072"/>
                    <a:pt x="189" y="960"/>
                  </a:cubicBezTo>
                  <a:lnTo>
                    <a:pt x="0" y="6177"/>
                  </a:lnTo>
                  <a:cubicBezTo>
                    <a:pt x="102" y="6792"/>
                    <a:pt x="488" y="7293"/>
                    <a:pt x="1027" y="7516"/>
                  </a:cubicBezTo>
                  <a:lnTo>
                    <a:pt x="3049" y="8346"/>
                  </a:lnTo>
                  <a:cubicBezTo>
                    <a:pt x="3279" y="8441"/>
                    <a:pt x="3523" y="8487"/>
                    <a:pt x="3767" y="8487"/>
                  </a:cubicBezTo>
                  <a:cubicBezTo>
                    <a:pt x="4269" y="8487"/>
                    <a:pt x="4777" y="8292"/>
                    <a:pt x="5187" y="7921"/>
                  </a:cubicBezTo>
                  <a:lnTo>
                    <a:pt x="6584" y="6660"/>
                  </a:lnTo>
                  <a:cubicBezTo>
                    <a:pt x="7107" y="6184"/>
                    <a:pt x="7371" y="5488"/>
                    <a:pt x="7297" y="4785"/>
                  </a:cubicBezTo>
                  <a:lnTo>
                    <a:pt x="7135" y="3323"/>
                  </a:lnTo>
                  <a:cubicBezTo>
                    <a:pt x="7092" y="2946"/>
                    <a:pt x="6801" y="2700"/>
                    <a:pt x="6474" y="2700"/>
                  </a:cubicBezTo>
                  <a:cubicBezTo>
                    <a:pt x="6363" y="2700"/>
                    <a:pt x="6249" y="2728"/>
                    <a:pt x="6138" y="2788"/>
                  </a:cubicBezTo>
                  <a:cubicBezTo>
                    <a:pt x="6009" y="2861"/>
                    <a:pt x="5910" y="2976"/>
                    <a:pt x="5861" y="3116"/>
                  </a:cubicBezTo>
                  <a:lnTo>
                    <a:pt x="5646" y="3697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43"/>
          <p:cNvGrpSpPr/>
          <p:nvPr/>
        </p:nvGrpSpPr>
        <p:grpSpPr>
          <a:xfrm>
            <a:off x="-137327" y="1342006"/>
            <a:ext cx="2174296" cy="3691028"/>
            <a:chOff x="9057042" y="-1496480"/>
            <a:chExt cx="1724127" cy="2926832"/>
          </a:xfrm>
        </p:grpSpPr>
        <p:sp>
          <p:nvSpPr>
            <p:cNvPr id="537" name="Google Shape;537;p43"/>
            <p:cNvSpPr/>
            <p:nvPr/>
          </p:nvSpPr>
          <p:spPr>
            <a:xfrm>
              <a:off x="10243002" y="-44533"/>
              <a:ext cx="195827" cy="176904"/>
            </a:xfrm>
            <a:custGeom>
              <a:rect b="b" l="l" r="r" t="t"/>
              <a:pathLst>
                <a:path extrusionOk="0" h="8283" w="9169">
                  <a:moveTo>
                    <a:pt x="6525" y="1"/>
                  </a:moveTo>
                  <a:lnTo>
                    <a:pt x="922" y="2088"/>
                  </a:lnTo>
                  <a:lnTo>
                    <a:pt x="1922" y="4428"/>
                  </a:lnTo>
                  <a:lnTo>
                    <a:pt x="1362" y="3996"/>
                  </a:lnTo>
                  <a:cubicBezTo>
                    <a:pt x="1238" y="3898"/>
                    <a:pt x="1086" y="3846"/>
                    <a:pt x="929" y="3846"/>
                  </a:cubicBezTo>
                  <a:cubicBezTo>
                    <a:pt x="917" y="3846"/>
                    <a:pt x="905" y="3846"/>
                    <a:pt x="892" y="3847"/>
                  </a:cubicBezTo>
                  <a:cubicBezTo>
                    <a:pt x="323" y="3881"/>
                    <a:pt x="0" y="4446"/>
                    <a:pt x="253" y="4970"/>
                  </a:cubicBezTo>
                  <a:lnTo>
                    <a:pt x="981" y="6484"/>
                  </a:lnTo>
                  <a:cubicBezTo>
                    <a:pt x="1326" y="7202"/>
                    <a:pt x="2019" y="7727"/>
                    <a:pt x="2808" y="7867"/>
                  </a:cubicBezTo>
                  <a:lnTo>
                    <a:pt x="4927" y="8242"/>
                  </a:lnTo>
                  <a:cubicBezTo>
                    <a:pt x="5081" y="8269"/>
                    <a:pt x="5234" y="8283"/>
                    <a:pt x="5384" y="8283"/>
                  </a:cubicBezTo>
                  <a:cubicBezTo>
                    <a:pt x="6140" y="8283"/>
                    <a:pt x="6834" y="7948"/>
                    <a:pt x="7256" y="7358"/>
                  </a:cubicBezTo>
                  <a:lnTo>
                    <a:pt x="8710" y="5326"/>
                  </a:lnTo>
                  <a:cubicBezTo>
                    <a:pt x="9099" y="4784"/>
                    <a:pt x="9168" y="4065"/>
                    <a:pt x="8895" y="3406"/>
                  </a:cubicBezTo>
                  <a:lnTo>
                    <a:pt x="65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10053348" y="243195"/>
              <a:ext cx="524263" cy="600936"/>
            </a:xfrm>
            <a:custGeom>
              <a:rect b="b" l="l" r="r" t="t"/>
              <a:pathLst>
                <a:path extrusionOk="0" h="28137" w="24547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40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9948482" y="234994"/>
              <a:ext cx="156871" cy="597561"/>
            </a:xfrm>
            <a:custGeom>
              <a:rect b="b" l="l" r="r" t="t"/>
              <a:pathLst>
                <a:path extrusionOk="0" h="27979" w="7345">
                  <a:moveTo>
                    <a:pt x="2818" y="0"/>
                  </a:moveTo>
                  <a:lnTo>
                    <a:pt x="1" y="27671"/>
                  </a:lnTo>
                  <a:lnTo>
                    <a:pt x="4911" y="27979"/>
                  </a:lnTo>
                  <a:lnTo>
                    <a:pt x="7344" y="384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10204858" y="22807"/>
              <a:ext cx="205886" cy="308445"/>
            </a:xfrm>
            <a:custGeom>
              <a:rect b="b" l="l" r="r" t="t"/>
              <a:pathLst>
                <a:path extrusionOk="0" h="14442" w="9640">
                  <a:moveTo>
                    <a:pt x="4377" y="0"/>
                  </a:moveTo>
                  <a:cubicBezTo>
                    <a:pt x="2558" y="0"/>
                    <a:pt x="1004" y="1392"/>
                    <a:pt x="845" y="3244"/>
                  </a:cubicBezTo>
                  <a:lnTo>
                    <a:pt x="9" y="13599"/>
                  </a:lnTo>
                  <a:cubicBezTo>
                    <a:pt x="0" y="13721"/>
                    <a:pt x="90" y="13828"/>
                    <a:pt x="210" y="13837"/>
                  </a:cubicBezTo>
                  <a:cubicBezTo>
                    <a:pt x="217" y="13837"/>
                    <a:pt x="223" y="13837"/>
                    <a:pt x="229" y="13837"/>
                  </a:cubicBezTo>
                  <a:cubicBezTo>
                    <a:pt x="343" y="13837"/>
                    <a:pt x="439" y="13751"/>
                    <a:pt x="447" y="13635"/>
                  </a:cubicBezTo>
                  <a:lnTo>
                    <a:pt x="1284" y="3280"/>
                  </a:lnTo>
                  <a:cubicBezTo>
                    <a:pt x="1424" y="1659"/>
                    <a:pt x="2784" y="441"/>
                    <a:pt x="4376" y="441"/>
                  </a:cubicBezTo>
                  <a:cubicBezTo>
                    <a:pt x="4481" y="441"/>
                    <a:pt x="4586" y="446"/>
                    <a:pt x="4693" y="457"/>
                  </a:cubicBezTo>
                  <a:lnTo>
                    <a:pt x="6848" y="674"/>
                  </a:lnTo>
                  <a:cubicBezTo>
                    <a:pt x="8075" y="797"/>
                    <a:pt x="9013" y="1824"/>
                    <a:pt x="9024" y="3057"/>
                  </a:cubicBezTo>
                  <a:lnTo>
                    <a:pt x="9198" y="14225"/>
                  </a:lnTo>
                  <a:cubicBezTo>
                    <a:pt x="9199" y="14346"/>
                    <a:pt x="9297" y="14442"/>
                    <a:pt x="9417" y="14442"/>
                  </a:cubicBezTo>
                  <a:lnTo>
                    <a:pt x="9420" y="14442"/>
                  </a:lnTo>
                  <a:cubicBezTo>
                    <a:pt x="9541" y="14440"/>
                    <a:pt x="9639" y="14339"/>
                    <a:pt x="9638" y="14218"/>
                  </a:cubicBezTo>
                  <a:lnTo>
                    <a:pt x="9463" y="3051"/>
                  </a:lnTo>
                  <a:cubicBezTo>
                    <a:pt x="9450" y="1595"/>
                    <a:pt x="8342" y="382"/>
                    <a:pt x="6893" y="236"/>
                  </a:cubicBezTo>
                  <a:lnTo>
                    <a:pt x="4738" y="18"/>
                  </a:lnTo>
                  <a:cubicBezTo>
                    <a:pt x="4617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0006318" y="725597"/>
              <a:ext cx="53757" cy="107471"/>
            </a:xfrm>
            <a:custGeom>
              <a:rect b="b" l="l" r="r" t="t"/>
              <a:pathLst>
                <a:path extrusionOk="0" h="5032" w="2517">
                  <a:moveTo>
                    <a:pt x="251" y="0"/>
                  </a:moveTo>
                  <a:cubicBezTo>
                    <a:pt x="222" y="0"/>
                    <a:pt x="193" y="6"/>
                    <a:pt x="164" y="18"/>
                  </a:cubicBezTo>
                  <a:cubicBezTo>
                    <a:pt x="52" y="67"/>
                    <a:pt x="1" y="200"/>
                    <a:pt x="52" y="312"/>
                  </a:cubicBezTo>
                  <a:lnTo>
                    <a:pt x="2050" y="4900"/>
                  </a:lnTo>
                  <a:cubicBezTo>
                    <a:pt x="2084" y="4981"/>
                    <a:pt x="2163" y="5032"/>
                    <a:pt x="2252" y="5032"/>
                  </a:cubicBezTo>
                  <a:lnTo>
                    <a:pt x="2252" y="5032"/>
                  </a:lnTo>
                  <a:cubicBezTo>
                    <a:pt x="2410" y="5031"/>
                    <a:pt x="2517" y="4869"/>
                    <a:pt x="2454" y="4724"/>
                  </a:cubicBezTo>
                  <a:lnTo>
                    <a:pt x="456" y="137"/>
                  </a:lnTo>
                  <a:cubicBezTo>
                    <a:pt x="421" y="51"/>
                    <a:pt x="338" y="0"/>
                    <a:pt x="251" y="0"/>
                  </a:cubicBezTo>
                  <a:close/>
                  <a:moveTo>
                    <a:pt x="2252" y="5032"/>
                  </a:moveTo>
                  <a:lnTo>
                    <a:pt x="2252" y="5032"/>
                  </a:lnTo>
                  <a:cubicBezTo>
                    <a:pt x="2252" y="5032"/>
                    <a:pt x="2251" y="5032"/>
                    <a:pt x="2251" y="5032"/>
                  </a:cubicBezTo>
                  <a:lnTo>
                    <a:pt x="2253" y="5032"/>
                  </a:lnTo>
                  <a:cubicBezTo>
                    <a:pt x="2252" y="5032"/>
                    <a:pt x="2252" y="5032"/>
                    <a:pt x="2252" y="50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9947756" y="241038"/>
              <a:ext cx="111678" cy="584726"/>
            </a:xfrm>
            <a:custGeom>
              <a:rect b="b" l="l" r="r" t="t"/>
              <a:pathLst>
                <a:path extrusionOk="0" h="27378" w="5229">
                  <a:moveTo>
                    <a:pt x="5003" y="0"/>
                  </a:moveTo>
                  <a:cubicBezTo>
                    <a:pt x="4897" y="0"/>
                    <a:pt x="4790" y="85"/>
                    <a:pt x="4780" y="200"/>
                  </a:cubicBezTo>
                  <a:lnTo>
                    <a:pt x="2782" y="22838"/>
                  </a:lnTo>
                  <a:lnTo>
                    <a:pt x="65" y="27038"/>
                  </a:lnTo>
                  <a:cubicBezTo>
                    <a:pt x="0" y="27140"/>
                    <a:pt x="29" y="27275"/>
                    <a:pt x="131" y="27342"/>
                  </a:cubicBezTo>
                  <a:cubicBezTo>
                    <a:pt x="167" y="27366"/>
                    <a:pt x="207" y="27378"/>
                    <a:pt x="249" y="27378"/>
                  </a:cubicBezTo>
                  <a:cubicBezTo>
                    <a:pt x="324" y="27378"/>
                    <a:pt x="395" y="27340"/>
                    <a:pt x="435" y="27277"/>
                  </a:cubicBezTo>
                  <a:lnTo>
                    <a:pt x="3211" y="22985"/>
                  </a:lnTo>
                  <a:lnTo>
                    <a:pt x="5218" y="239"/>
                  </a:lnTo>
                  <a:cubicBezTo>
                    <a:pt x="5229" y="118"/>
                    <a:pt x="5140" y="11"/>
                    <a:pt x="5019" y="1"/>
                  </a:cubicBezTo>
                  <a:cubicBezTo>
                    <a:pt x="5013" y="0"/>
                    <a:pt x="5008" y="0"/>
                    <a:pt x="5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10201483" y="407989"/>
              <a:ext cx="221691" cy="105784"/>
            </a:xfrm>
            <a:custGeom>
              <a:rect b="b" l="l" r="r" t="t"/>
              <a:pathLst>
                <a:path extrusionOk="0" h="4953" w="10380">
                  <a:moveTo>
                    <a:pt x="188" y="0"/>
                  </a:moveTo>
                  <a:lnTo>
                    <a:pt x="0" y="4534"/>
                  </a:lnTo>
                  <a:lnTo>
                    <a:pt x="10380" y="4953"/>
                  </a:lnTo>
                  <a:lnTo>
                    <a:pt x="10380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9140421" y="-91135"/>
              <a:ext cx="1479584" cy="1391057"/>
            </a:xfrm>
            <a:custGeom>
              <a:rect b="b" l="l" r="r" t="t"/>
              <a:pathLst>
                <a:path extrusionOk="0" h="65132" w="69277">
                  <a:moveTo>
                    <a:pt x="44319" y="0"/>
                  </a:moveTo>
                  <a:lnTo>
                    <a:pt x="23148" y="2183"/>
                  </a:lnTo>
                  <a:lnTo>
                    <a:pt x="22849" y="9563"/>
                  </a:lnTo>
                  <a:lnTo>
                    <a:pt x="14904" y="38456"/>
                  </a:lnTo>
                  <a:lnTo>
                    <a:pt x="0" y="58628"/>
                  </a:lnTo>
                  <a:lnTo>
                    <a:pt x="8801" y="65131"/>
                  </a:lnTo>
                  <a:lnTo>
                    <a:pt x="28603" y="42156"/>
                  </a:lnTo>
                  <a:cubicBezTo>
                    <a:pt x="28603" y="42156"/>
                    <a:pt x="33143" y="32657"/>
                    <a:pt x="35695" y="26232"/>
                  </a:cubicBezTo>
                  <a:lnTo>
                    <a:pt x="60580" y="61904"/>
                  </a:lnTo>
                  <a:lnTo>
                    <a:pt x="69276" y="57475"/>
                  </a:lnTo>
                  <a:lnTo>
                    <a:pt x="43729" y="7131"/>
                  </a:lnTo>
                  <a:lnTo>
                    <a:pt x="44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9627479" y="11551"/>
              <a:ext cx="294093" cy="480202"/>
            </a:xfrm>
            <a:custGeom>
              <a:rect b="b" l="l" r="r" t="t"/>
              <a:pathLst>
                <a:path extrusionOk="0" h="22484" w="13770">
                  <a:moveTo>
                    <a:pt x="238" y="1"/>
                  </a:moveTo>
                  <a:cubicBezTo>
                    <a:pt x="230" y="1"/>
                    <a:pt x="222" y="1"/>
                    <a:pt x="214" y="2"/>
                  </a:cubicBezTo>
                  <a:cubicBezTo>
                    <a:pt x="94" y="8"/>
                    <a:pt x="1" y="112"/>
                    <a:pt x="8" y="233"/>
                  </a:cubicBezTo>
                  <a:lnTo>
                    <a:pt x="339" y="5968"/>
                  </a:lnTo>
                  <a:cubicBezTo>
                    <a:pt x="667" y="8383"/>
                    <a:pt x="1721" y="10600"/>
                    <a:pt x="3391" y="12384"/>
                  </a:cubicBezTo>
                  <a:lnTo>
                    <a:pt x="13321" y="22417"/>
                  </a:lnTo>
                  <a:cubicBezTo>
                    <a:pt x="13361" y="22459"/>
                    <a:pt x="13418" y="22483"/>
                    <a:pt x="13476" y="22483"/>
                  </a:cubicBezTo>
                  <a:lnTo>
                    <a:pt x="13476" y="22483"/>
                  </a:lnTo>
                  <a:cubicBezTo>
                    <a:pt x="13672" y="22482"/>
                    <a:pt x="13770" y="22246"/>
                    <a:pt x="13633" y="22108"/>
                  </a:cubicBezTo>
                  <a:lnTo>
                    <a:pt x="3707" y="12077"/>
                  </a:lnTo>
                  <a:cubicBezTo>
                    <a:pt x="2104" y="10366"/>
                    <a:pt x="1091" y="8231"/>
                    <a:pt x="775" y="5926"/>
                  </a:cubicBezTo>
                  <a:lnTo>
                    <a:pt x="447" y="208"/>
                  </a:lnTo>
                  <a:cubicBezTo>
                    <a:pt x="440" y="95"/>
                    <a:pt x="357" y="1"/>
                    <a:pt x="238" y="1"/>
                  </a:cubicBezTo>
                  <a:close/>
                  <a:moveTo>
                    <a:pt x="13476" y="22483"/>
                  </a:moveTo>
                  <a:cubicBezTo>
                    <a:pt x="13476" y="22483"/>
                    <a:pt x="13476" y="22483"/>
                    <a:pt x="13475" y="22483"/>
                  </a:cubicBezTo>
                  <a:lnTo>
                    <a:pt x="13477" y="22483"/>
                  </a:lnTo>
                  <a:cubicBezTo>
                    <a:pt x="13477" y="22483"/>
                    <a:pt x="13476" y="22483"/>
                    <a:pt x="13476" y="22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10042135" y="723"/>
              <a:ext cx="53180" cy="108368"/>
            </a:xfrm>
            <a:custGeom>
              <a:rect b="b" l="l" r="r" t="t"/>
              <a:pathLst>
                <a:path extrusionOk="0" h="5074" w="2490">
                  <a:moveTo>
                    <a:pt x="252" y="0"/>
                  </a:moveTo>
                  <a:cubicBezTo>
                    <a:pt x="223" y="0"/>
                    <a:pt x="193" y="6"/>
                    <a:pt x="164" y="18"/>
                  </a:cubicBezTo>
                  <a:cubicBezTo>
                    <a:pt x="53" y="65"/>
                    <a:pt x="1" y="195"/>
                    <a:pt x="49" y="306"/>
                  </a:cubicBezTo>
                  <a:lnTo>
                    <a:pt x="2021" y="4939"/>
                  </a:lnTo>
                  <a:cubicBezTo>
                    <a:pt x="2056" y="5020"/>
                    <a:pt x="2135" y="5072"/>
                    <a:pt x="2224" y="5072"/>
                  </a:cubicBezTo>
                  <a:lnTo>
                    <a:pt x="2224" y="5074"/>
                  </a:lnTo>
                  <a:cubicBezTo>
                    <a:pt x="2383" y="5074"/>
                    <a:pt x="2490" y="4912"/>
                    <a:pt x="2426" y="4766"/>
                  </a:cubicBezTo>
                  <a:lnTo>
                    <a:pt x="454" y="134"/>
                  </a:lnTo>
                  <a:cubicBezTo>
                    <a:pt x="418" y="50"/>
                    <a:pt x="337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10459375" y="1159154"/>
              <a:ext cx="319337" cy="182884"/>
            </a:xfrm>
            <a:custGeom>
              <a:rect b="b" l="l" r="r" t="t"/>
              <a:pathLst>
                <a:path extrusionOk="0" h="8563" w="14952">
                  <a:moveTo>
                    <a:pt x="5864" y="0"/>
                  </a:moveTo>
                  <a:lnTo>
                    <a:pt x="1" y="2774"/>
                  </a:lnTo>
                  <a:lnTo>
                    <a:pt x="2466" y="7985"/>
                  </a:lnTo>
                  <a:cubicBezTo>
                    <a:pt x="2638" y="8350"/>
                    <a:pt x="3001" y="8563"/>
                    <a:pt x="3379" y="8563"/>
                  </a:cubicBezTo>
                  <a:cubicBezTo>
                    <a:pt x="3524" y="8563"/>
                    <a:pt x="3671" y="8531"/>
                    <a:pt x="3811" y="8465"/>
                  </a:cubicBezTo>
                  <a:lnTo>
                    <a:pt x="8762" y="6123"/>
                  </a:lnTo>
                  <a:lnTo>
                    <a:pt x="14951" y="3195"/>
                  </a:lnTo>
                  <a:lnTo>
                    <a:pt x="14904" y="3096"/>
                  </a:lnTo>
                  <a:cubicBezTo>
                    <a:pt x="14226" y="1660"/>
                    <a:pt x="12798" y="819"/>
                    <a:pt x="11309" y="819"/>
                  </a:cubicBezTo>
                  <a:cubicBezTo>
                    <a:pt x="10739" y="819"/>
                    <a:pt x="10161" y="943"/>
                    <a:pt x="9611" y="1203"/>
                  </a:cubicBezTo>
                  <a:lnTo>
                    <a:pt x="7014" y="2431"/>
                  </a:lnTo>
                  <a:lnTo>
                    <a:pt x="5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0514755" y="1214043"/>
              <a:ext cx="266413" cy="140725"/>
            </a:xfrm>
            <a:custGeom>
              <a:rect b="b" l="l" r="r" t="t"/>
              <a:pathLst>
                <a:path extrusionOk="0" h="6589" w="12474">
                  <a:moveTo>
                    <a:pt x="12055" y="0"/>
                  </a:moveTo>
                  <a:lnTo>
                    <a:pt x="0" y="5703"/>
                  </a:lnTo>
                  <a:lnTo>
                    <a:pt x="421" y="6589"/>
                  </a:lnTo>
                  <a:lnTo>
                    <a:pt x="12474" y="886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10607788" y="1176304"/>
              <a:ext cx="30135" cy="38935"/>
            </a:xfrm>
            <a:custGeom>
              <a:rect b="b" l="l" r="r" t="t"/>
              <a:pathLst>
                <a:path extrusionOk="0" h="1823" w="1411">
                  <a:moveTo>
                    <a:pt x="725" y="330"/>
                  </a:moveTo>
                  <a:cubicBezTo>
                    <a:pt x="727" y="330"/>
                    <a:pt x="730" y="330"/>
                    <a:pt x="732" y="331"/>
                  </a:cubicBezTo>
                  <a:cubicBezTo>
                    <a:pt x="781" y="332"/>
                    <a:pt x="831" y="344"/>
                    <a:pt x="876" y="365"/>
                  </a:cubicBezTo>
                  <a:cubicBezTo>
                    <a:pt x="1020" y="427"/>
                    <a:pt x="1031" y="497"/>
                    <a:pt x="1035" y="521"/>
                  </a:cubicBezTo>
                  <a:cubicBezTo>
                    <a:pt x="1058" y="671"/>
                    <a:pt x="885" y="1000"/>
                    <a:pt x="336" y="1474"/>
                  </a:cubicBezTo>
                  <a:cubicBezTo>
                    <a:pt x="349" y="886"/>
                    <a:pt x="459" y="470"/>
                    <a:pt x="631" y="359"/>
                  </a:cubicBezTo>
                  <a:cubicBezTo>
                    <a:pt x="658" y="341"/>
                    <a:pt x="691" y="330"/>
                    <a:pt x="725" y="330"/>
                  </a:cubicBezTo>
                  <a:close/>
                  <a:moveTo>
                    <a:pt x="730" y="0"/>
                  </a:moveTo>
                  <a:cubicBezTo>
                    <a:pt x="610" y="0"/>
                    <a:pt x="517" y="39"/>
                    <a:pt x="451" y="81"/>
                  </a:cubicBezTo>
                  <a:cubicBezTo>
                    <a:pt x="167" y="265"/>
                    <a:pt x="17" y="742"/>
                    <a:pt x="4" y="1498"/>
                  </a:cubicBezTo>
                  <a:cubicBezTo>
                    <a:pt x="1" y="1677"/>
                    <a:pt x="143" y="1823"/>
                    <a:pt x="322" y="1823"/>
                  </a:cubicBezTo>
                  <a:cubicBezTo>
                    <a:pt x="396" y="1823"/>
                    <a:pt x="468" y="1796"/>
                    <a:pt x="525" y="1746"/>
                  </a:cubicBezTo>
                  <a:cubicBezTo>
                    <a:pt x="1130" y="1230"/>
                    <a:pt x="1410" y="800"/>
                    <a:pt x="1361" y="470"/>
                  </a:cubicBezTo>
                  <a:cubicBezTo>
                    <a:pt x="1341" y="346"/>
                    <a:pt x="1266" y="173"/>
                    <a:pt x="1005" y="62"/>
                  </a:cubicBezTo>
                  <a:cubicBezTo>
                    <a:pt x="901" y="17"/>
                    <a:pt x="810" y="0"/>
                    <a:pt x="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10569025" y="1204923"/>
              <a:ext cx="49464" cy="30392"/>
            </a:xfrm>
            <a:custGeom>
              <a:rect b="b" l="l" r="r" t="t"/>
              <a:pathLst>
                <a:path extrusionOk="0" h="1423" w="2316">
                  <a:moveTo>
                    <a:pt x="1328" y="340"/>
                  </a:moveTo>
                  <a:cubicBezTo>
                    <a:pt x="1493" y="340"/>
                    <a:pt x="1675" y="350"/>
                    <a:pt x="1871" y="372"/>
                  </a:cubicBezTo>
                  <a:cubicBezTo>
                    <a:pt x="1398" y="828"/>
                    <a:pt x="976" y="1093"/>
                    <a:pt x="715" y="1093"/>
                  </a:cubicBezTo>
                  <a:cubicBezTo>
                    <a:pt x="690" y="1093"/>
                    <a:pt x="667" y="1091"/>
                    <a:pt x="645" y="1086"/>
                  </a:cubicBezTo>
                  <a:cubicBezTo>
                    <a:pt x="610" y="1079"/>
                    <a:pt x="504" y="1056"/>
                    <a:pt x="426" y="860"/>
                  </a:cubicBezTo>
                  <a:lnTo>
                    <a:pt x="427" y="860"/>
                  </a:lnTo>
                  <a:cubicBezTo>
                    <a:pt x="352" y="673"/>
                    <a:pt x="408" y="595"/>
                    <a:pt x="427" y="570"/>
                  </a:cubicBezTo>
                  <a:cubicBezTo>
                    <a:pt x="534" y="424"/>
                    <a:pt x="858" y="340"/>
                    <a:pt x="1328" y="340"/>
                  </a:cubicBezTo>
                  <a:close/>
                  <a:moveTo>
                    <a:pt x="1412" y="1"/>
                  </a:moveTo>
                  <a:cubicBezTo>
                    <a:pt x="765" y="1"/>
                    <a:pt x="343" y="126"/>
                    <a:pt x="160" y="375"/>
                  </a:cubicBezTo>
                  <a:cubicBezTo>
                    <a:pt x="77" y="489"/>
                    <a:pt x="1" y="687"/>
                    <a:pt x="119" y="983"/>
                  </a:cubicBezTo>
                  <a:cubicBezTo>
                    <a:pt x="238" y="1278"/>
                    <a:pt x="433" y="1377"/>
                    <a:pt x="576" y="1409"/>
                  </a:cubicBezTo>
                  <a:cubicBezTo>
                    <a:pt x="619" y="1418"/>
                    <a:pt x="664" y="1422"/>
                    <a:pt x="709" y="1422"/>
                  </a:cubicBezTo>
                  <a:cubicBezTo>
                    <a:pt x="1158" y="1422"/>
                    <a:pt x="1705" y="992"/>
                    <a:pt x="2101" y="609"/>
                  </a:cubicBezTo>
                  <a:cubicBezTo>
                    <a:pt x="2316" y="405"/>
                    <a:pt x="2187" y="43"/>
                    <a:pt x="1892" y="20"/>
                  </a:cubicBezTo>
                  <a:cubicBezTo>
                    <a:pt x="1720" y="7"/>
                    <a:pt x="156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10610544" y="1209814"/>
              <a:ext cx="20097" cy="42501"/>
            </a:xfrm>
            <a:custGeom>
              <a:rect b="b" l="l" r="r" t="t"/>
              <a:pathLst>
                <a:path extrusionOk="0" h="1990" w="941">
                  <a:moveTo>
                    <a:pt x="186" y="0"/>
                  </a:moveTo>
                  <a:cubicBezTo>
                    <a:pt x="157" y="0"/>
                    <a:pt x="128" y="8"/>
                    <a:pt x="101" y="24"/>
                  </a:cubicBezTo>
                  <a:cubicBezTo>
                    <a:pt x="26" y="71"/>
                    <a:pt x="1" y="167"/>
                    <a:pt x="41" y="243"/>
                  </a:cubicBezTo>
                  <a:cubicBezTo>
                    <a:pt x="46" y="252"/>
                    <a:pt x="543" y="1088"/>
                    <a:pt x="74" y="1726"/>
                  </a:cubicBezTo>
                  <a:cubicBezTo>
                    <a:pt x="20" y="1798"/>
                    <a:pt x="35" y="1902"/>
                    <a:pt x="109" y="1956"/>
                  </a:cubicBezTo>
                  <a:cubicBezTo>
                    <a:pt x="137" y="1977"/>
                    <a:pt x="172" y="1989"/>
                    <a:pt x="207" y="1989"/>
                  </a:cubicBezTo>
                  <a:cubicBezTo>
                    <a:pt x="259" y="1989"/>
                    <a:pt x="309" y="1964"/>
                    <a:pt x="339" y="1922"/>
                  </a:cubicBezTo>
                  <a:cubicBezTo>
                    <a:pt x="941" y="1103"/>
                    <a:pt x="348" y="114"/>
                    <a:pt x="324" y="72"/>
                  </a:cubicBezTo>
                  <a:cubicBezTo>
                    <a:pt x="291" y="26"/>
                    <a:pt x="239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10501065" y="1233542"/>
              <a:ext cx="60976" cy="58007"/>
            </a:xfrm>
            <a:custGeom>
              <a:rect b="b" l="l" r="r" t="t"/>
              <a:pathLst>
                <a:path extrusionOk="0" h="2716" w="2855">
                  <a:moveTo>
                    <a:pt x="1430" y="330"/>
                  </a:moveTo>
                  <a:cubicBezTo>
                    <a:pt x="1827" y="330"/>
                    <a:pt x="2188" y="560"/>
                    <a:pt x="2357" y="919"/>
                  </a:cubicBezTo>
                  <a:cubicBezTo>
                    <a:pt x="2552" y="1331"/>
                    <a:pt x="2452" y="1824"/>
                    <a:pt x="2110" y="2127"/>
                  </a:cubicBezTo>
                  <a:cubicBezTo>
                    <a:pt x="1917" y="2298"/>
                    <a:pt x="1674" y="2385"/>
                    <a:pt x="1429" y="2385"/>
                  </a:cubicBezTo>
                  <a:cubicBezTo>
                    <a:pt x="1240" y="2385"/>
                    <a:pt x="1049" y="2333"/>
                    <a:pt x="880" y="2226"/>
                  </a:cubicBezTo>
                  <a:cubicBezTo>
                    <a:pt x="494" y="1983"/>
                    <a:pt x="316" y="1512"/>
                    <a:pt x="442" y="1073"/>
                  </a:cubicBezTo>
                  <a:cubicBezTo>
                    <a:pt x="568" y="633"/>
                    <a:pt x="970" y="332"/>
                    <a:pt x="1426" y="330"/>
                  </a:cubicBezTo>
                  <a:cubicBezTo>
                    <a:pt x="1428" y="330"/>
                    <a:pt x="1429" y="330"/>
                    <a:pt x="1430" y="330"/>
                  </a:cubicBezTo>
                  <a:close/>
                  <a:moveTo>
                    <a:pt x="1428" y="0"/>
                  </a:moveTo>
                  <a:cubicBezTo>
                    <a:pt x="965" y="0"/>
                    <a:pt x="531" y="238"/>
                    <a:pt x="281" y="632"/>
                  </a:cubicBezTo>
                  <a:cubicBezTo>
                    <a:pt x="17" y="1051"/>
                    <a:pt x="0" y="1581"/>
                    <a:pt x="241" y="2014"/>
                  </a:cubicBezTo>
                  <a:cubicBezTo>
                    <a:pt x="479" y="2447"/>
                    <a:pt x="936" y="2716"/>
                    <a:pt x="1431" y="2716"/>
                  </a:cubicBezTo>
                  <a:cubicBezTo>
                    <a:pt x="1895" y="2714"/>
                    <a:pt x="2327" y="2475"/>
                    <a:pt x="2576" y="2082"/>
                  </a:cubicBezTo>
                  <a:cubicBezTo>
                    <a:pt x="2824" y="1690"/>
                    <a:pt x="2854" y="1196"/>
                    <a:pt x="2656" y="778"/>
                  </a:cubicBezTo>
                  <a:cubicBezTo>
                    <a:pt x="2443" y="329"/>
                    <a:pt x="2004" y="33"/>
                    <a:pt x="1511" y="3"/>
                  </a:cubicBezTo>
                  <a:cubicBezTo>
                    <a:pt x="1483" y="1"/>
                    <a:pt x="1455" y="0"/>
                    <a:pt x="1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9102234" y="1187560"/>
              <a:ext cx="285272" cy="225215"/>
            </a:xfrm>
            <a:custGeom>
              <a:rect b="b" l="l" r="r" t="t"/>
              <a:pathLst>
                <a:path extrusionOk="0" h="10545" w="13357">
                  <a:moveTo>
                    <a:pt x="3654" y="0"/>
                  </a:moveTo>
                  <a:lnTo>
                    <a:pt x="326" y="4924"/>
                  </a:lnTo>
                  <a:cubicBezTo>
                    <a:pt x="0" y="5377"/>
                    <a:pt x="102" y="6008"/>
                    <a:pt x="1665" y="6704"/>
                  </a:cubicBezTo>
                  <a:lnTo>
                    <a:pt x="6179" y="9593"/>
                  </a:lnTo>
                  <a:lnTo>
                    <a:pt x="6158" y="9797"/>
                  </a:lnTo>
                  <a:lnTo>
                    <a:pt x="13110" y="10544"/>
                  </a:lnTo>
                  <a:lnTo>
                    <a:pt x="13120" y="10435"/>
                  </a:lnTo>
                  <a:cubicBezTo>
                    <a:pt x="13356" y="8252"/>
                    <a:pt x="11775" y="6293"/>
                    <a:pt x="9594" y="6059"/>
                  </a:cubicBezTo>
                  <a:lnTo>
                    <a:pt x="8055" y="5894"/>
                  </a:lnTo>
                  <a:lnTo>
                    <a:pt x="8959" y="4044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9093050" y="1298127"/>
              <a:ext cx="291658" cy="132224"/>
            </a:xfrm>
            <a:custGeom>
              <a:rect b="b" l="l" r="r" t="t"/>
              <a:pathLst>
                <a:path extrusionOk="0" h="6191" w="13656">
                  <a:moveTo>
                    <a:pt x="574" y="1"/>
                  </a:moveTo>
                  <a:lnTo>
                    <a:pt x="1" y="796"/>
                  </a:lnTo>
                  <a:lnTo>
                    <a:pt x="7372" y="5525"/>
                  </a:lnTo>
                  <a:lnTo>
                    <a:pt x="13562" y="6190"/>
                  </a:lnTo>
                  <a:lnTo>
                    <a:pt x="13655" y="5213"/>
                  </a:lnTo>
                  <a:lnTo>
                    <a:pt x="7477" y="454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9256606" y="1310216"/>
              <a:ext cx="42971" cy="25330"/>
            </a:xfrm>
            <a:custGeom>
              <a:rect b="b" l="l" r="r" t="t"/>
              <a:pathLst>
                <a:path extrusionOk="0" h="1186" w="2012">
                  <a:moveTo>
                    <a:pt x="1371" y="328"/>
                  </a:moveTo>
                  <a:cubicBezTo>
                    <a:pt x="1442" y="328"/>
                    <a:pt x="1500" y="340"/>
                    <a:pt x="1543" y="364"/>
                  </a:cubicBezTo>
                  <a:cubicBezTo>
                    <a:pt x="1584" y="386"/>
                    <a:pt x="1641" y="435"/>
                    <a:pt x="1656" y="582"/>
                  </a:cubicBezTo>
                  <a:cubicBezTo>
                    <a:pt x="1671" y="739"/>
                    <a:pt x="1616" y="783"/>
                    <a:pt x="1596" y="796"/>
                  </a:cubicBezTo>
                  <a:cubicBezTo>
                    <a:pt x="1550" y="833"/>
                    <a:pt x="1465" y="856"/>
                    <a:pt x="1339" y="856"/>
                  </a:cubicBezTo>
                  <a:cubicBezTo>
                    <a:pt x="1141" y="856"/>
                    <a:pt x="840" y="799"/>
                    <a:pt x="422" y="645"/>
                  </a:cubicBezTo>
                  <a:cubicBezTo>
                    <a:pt x="818" y="439"/>
                    <a:pt x="1154" y="328"/>
                    <a:pt x="1371" y="328"/>
                  </a:cubicBezTo>
                  <a:close/>
                  <a:moveTo>
                    <a:pt x="1369" y="0"/>
                  </a:moveTo>
                  <a:cubicBezTo>
                    <a:pt x="1082" y="0"/>
                    <a:pt x="704" y="123"/>
                    <a:pt x="242" y="367"/>
                  </a:cubicBezTo>
                  <a:cubicBezTo>
                    <a:pt x="0" y="495"/>
                    <a:pt x="21" y="847"/>
                    <a:pt x="277" y="943"/>
                  </a:cubicBezTo>
                  <a:cubicBezTo>
                    <a:pt x="709" y="1106"/>
                    <a:pt x="1063" y="1185"/>
                    <a:pt x="1335" y="1185"/>
                  </a:cubicBezTo>
                  <a:cubicBezTo>
                    <a:pt x="1533" y="1185"/>
                    <a:pt x="1688" y="1143"/>
                    <a:pt x="1797" y="1059"/>
                  </a:cubicBezTo>
                  <a:cubicBezTo>
                    <a:pt x="1898" y="982"/>
                    <a:pt x="2012" y="832"/>
                    <a:pt x="1985" y="550"/>
                  </a:cubicBezTo>
                  <a:cubicBezTo>
                    <a:pt x="1956" y="269"/>
                    <a:pt x="1814" y="136"/>
                    <a:pt x="1700" y="74"/>
                  </a:cubicBezTo>
                  <a:cubicBezTo>
                    <a:pt x="1608" y="25"/>
                    <a:pt x="1497" y="0"/>
                    <a:pt x="1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9224506" y="1289157"/>
              <a:ext cx="42245" cy="39127"/>
            </a:xfrm>
            <a:custGeom>
              <a:rect b="b" l="l" r="r" t="t"/>
              <a:pathLst>
                <a:path extrusionOk="0" h="1832" w="1978">
                  <a:moveTo>
                    <a:pt x="686" y="330"/>
                  </a:moveTo>
                  <a:cubicBezTo>
                    <a:pt x="698" y="330"/>
                    <a:pt x="707" y="331"/>
                    <a:pt x="714" y="332"/>
                  </a:cubicBezTo>
                  <a:cubicBezTo>
                    <a:pt x="957" y="364"/>
                    <a:pt x="1289" y="795"/>
                    <a:pt x="1586" y="1502"/>
                  </a:cubicBezTo>
                  <a:cubicBezTo>
                    <a:pt x="895" y="1288"/>
                    <a:pt x="440" y="1017"/>
                    <a:pt x="367" y="772"/>
                  </a:cubicBezTo>
                  <a:cubicBezTo>
                    <a:pt x="358" y="737"/>
                    <a:pt x="326" y="634"/>
                    <a:pt x="460" y="472"/>
                  </a:cubicBezTo>
                  <a:cubicBezTo>
                    <a:pt x="561" y="348"/>
                    <a:pt x="641" y="330"/>
                    <a:pt x="686" y="330"/>
                  </a:cubicBezTo>
                  <a:close/>
                  <a:moveTo>
                    <a:pt x="688" y="1"/>
                  </a:moveTo>
                  <a:cubicBezTo>
                    <a:pt x="554" y="1"/>
                    <a:pt x="375" y="53"/>
                    <a:pt x="205" y="262"/>
                  </a:cubicBezTo>
                  <a:cubicBezTo>
                    <a:pt x="1" y="509"/>
                    <a:pt x="10" y="727"/>
                    <a:pt x="52" y="868"/>
                  </a:cubicBezTo>
                  <a:cubicBezTo>
                    <a:pt x="190" y="1329"/>
                    <a:pt x="909" y="1638"/>
                    <a:pt x="1488" y="1817"/>
                  </a:cubicBezTo>
                  <a:cubicBezTo>
                    <a:pt x="1521" y="1827"/>
                    <a:pt x="1556" y="1832"/>
                    <a:pt x="1592" y="1832"/>
                  </a:cubicBezTo>
                  <a:cubicBezTo>
                    <a:pt x="1646" y="1832"/>
                    <a:pt x="1698" y="1820"/>
                    <a:pt x="1746" y="1794"/>
                  </a:cubicBezTo>
                  <a:cubicBezTo>
                    <a:pt x="1909" y="1710"/>
                    <a:pt x="1978" y="1515"/>
                    <a:pt x="1903" y="1348"/>
                  </a:cubicBezTo>
                  <a:cubicBezTo>
                    <a:pt x="1520" y="506"/>
                    <a:pt x="1134" y="54"/>
                    <a:pt x="756" y="5"/>
                  </a:cubicBezTo>
                  <a:cubicBezTo>
                    <a:pt x="735" y="2"/>
                    <a:pt x="712" y="1"/>
                    <a:pt x="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9226022" y="1322688"/>
              <a:ext cx="38614" cy="24881"/>
            </a:xfrm>
            <a:custGeom>
              <a:rect b="b" l="l" r="r" t="t"/>
              <a:pathLst>
                <a:path extrusionOk="0" h="1165" w="1808">
                  <a:moveTo>
                    <a:pt x="1620" y="1"/>
                  </a:moveTo>
                  <a:cubicBezTo>
                    <a:pt x="1565" y="1"/>
                    <a:pt x="1511" y="29"/>
                    <a:pt x="1480" y="80"/>
                  </a:cubicBezTo>
                  <a:cubicBezTo>
                    <a:pt x="1476" y="87"/>
                    <a:pt x="1046" y="833"/>
                    <a:pt x="336" y="833"/>
                  </a:cubicBezTo>
                  <a:cubicBezTo>
                    <a:pt x="291" y="833"/>
                    <a:pt x="245" y="830"/>
                    <a:pt x="198" y="823"/>
                  </a:cubicBezTo>
                  <a:cubicBezTo>
                    <a:pt x="191" y="822"/>
                    <a:pt x="184" y="822"/>
                    <a:pt x="176" y="822"/>
                  </a:cubicBezTo>
                  <a:cubicBezTo>
                    <a:pt x="94" y="822"/>
                    <a:pt x="23" y="883"/>
                    <a:pt x="12" y="966"/>
                  </a:cubicBezTo>
                  <a:cubicBezTo>
                    <a:pt x="0" y="1056"/>
                    <a:pt x="65" y="1140"/>
                    <a:pt x="155" y="1152"/>
                  </a:cubicBezTo>
                  <a:cubicBezTo>
                    <a:pt x="215" y="1160"/>
                    <a:pt x="276" y="1163"/>
                    <a:pt x="336" y="1164"/>
                  </a:cubicBezTo>
                  <a:cubicBezTo>
                    <a:pt x="1231" y="1164"/>
                    <a:pt x="1743" y="283"/>
                    <a:pt x="1766" y="244"/>
                  </a:cubicBezTo>
                  <a:cubicBezTo>
                    <a:pt x="1808" y="164"/>
                    <a:pt x="1779" y="67"/>
                    <a:pt x="1702" y="23"/>
                  </a:cubicBezTo>
                  <a:cubicBezTo>
                    <a:pt x="1676" y="8"/>
                    <a:pt x="1648" y="1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9146145" y="1248450"/>
              <a:ext cx="62642" cy="57986"/>
            </a:xfrm>
            <a:custGeom>
              <a:rect b="b" l="l" r="r" t="t"/>
              <a:pathLst>
                <a:path extrusionOk="0" h="2715" w="2933">
                  <a:moveTo>
                    <a:pt x="1467" y="329"/>
                  </a:moveTo>
                  <a:cubicBezTo>
                    <a:pt x="1682" y="330"/>
                    <a:pt x="1892" y="398"/>
                    <a:pt x="2066" y="522"/>
                  </a:cubicBezTo>
                  <a:cubicBezTo>
                    <a:pt x="2476" y="820"/>
                    <a:pt x="2610" y="1369"/>
                    <a:pt x="2382" y="1821"/>
                  </a:cubicBezTo>
                  <a:cubicBezTo>
                    <a:pt x="2203" y="2174"/>
                    <a:pt x="1843" y="2384"/>
                    <a:pt x="1464" y="2384"/>
                  </a:cubicBezTo>
                  <a:cubicBezTo>
                    <a:pt x="1360" y="2384"/>
                    <a:pt x="1253" y="2368"/>
                    <a:pt x="1149" y="2334"/>
                  </a:cubicBezTo>
                  <a:cubicBezTo>
                    <a:pt x="667" y="2178"/>
                    <a:pt x="372" y="1695"/>
                    <a:pt x="451" y="1196"/>
                  </a:cubicBezTo>
                  <a:cubicBezTo>
                    <a:pt x="531" y="696"/>
                    <a:pt x="961" y="329"/>
                    <a:pt x="1467" y="329"/>
                  </a:cubicBezTo>
                  <a:close/>
                  <a:moveTo>
                    <a:pt x="1466" y="0"/>
                  </a:moveTo>
                  <a:cubicBezTo>
                    <a:pt x="1256" y="0"/>
                    <a:pt x="1045" y="48"/>
                    <a:pt x="849" y="149"/>
                  </a:cubicBezTo>
                  <a:cubicBezTo>
                    <a:pt x="290" y="434"/>
                    <a:pt x="1" y="1063"/>
                    <a:pt x="146" y="1672"/>
                  </a:cubicBezTo>
                  <a:cubicBezTo>
                    <a:pt x="292" y="2282"/>
                    <a:pt x="837" y="2713"/>
                    <a:pt x="1464" y="2714"/>
                  </a:cubicBezTo>
                  <a:cubicBezTo>
                    <a:pt x="1466" y="2714"/>
                    <a:pt x="1467" y="2714"/>
                    <a:pt x="1469" y="2714"/>
                  </a:cubicBezTo>
                  <a:cubicBezTo>
                    <a:pt x="1904" y="2714"/>
                    <a:pt x="2312" y="2504"/>
                    <a:pt x="2566" y="2151"/>
                  </a:cubicBezTo>
                  <a:cubicBezTo>
                    <a:pt x="2933" y="1642"/>
                    <a:pt x="2904" y="949"/>
                    <a:pt x="2496" y="473"/>
                  </a:cubicBezTo>
                  <a:cubicBezTo>
                    <a:pt x="2232" y="165"/>
                    <a:pt x="1852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9162655" y="223930"/>
              <a:ext cx="524263" cy="600936"/>
            </a:xfrm>
            <a:custGeom>
              <a:rect b="b" l="l" r="r" t="t"/>
              <a:pathLst>
                <a:path extrusionOk="0" h="28137" w="24547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39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9057832" y="215708"/>
              <a:ext cx="156828" cy="597583"/>
            </a:xfrm>
            <a:custGeom>
              <a:rect b="b" l="l" r="r" t="t"/>
              <a:pathLst>
                <a:path extrusionOk="0" h="27980" w="7343">
                  <a:moveTo>
                    <a:pt x="2816" y="1"/>
                  </a:moveTo>
                  <a:lnTo>
                    <a:pt x="0" y="27672"/>
                  </a:lnTo>
                  <a:lnTo>
                    <a:pt x="4909" y="27980"/>
                  </a:lnTo>
                  <a:lnTo>
                    <a:pt x="7342" y="385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9314122" y="3564"/>
              <a:ext cx="205908" cy="308424"/>
            </a:xfrm>
            <a:custGeom>
              <a:rect b="b" l="l" r="r" t="t"/>
              <a:pathLst>
                <a:path extrusionOk="0" h="14441" w="9641">
                  <a:moveTo>
                    <a:pt x="4377" y="0"/>
                  </a:moveTo>
                  <a:cubicBezTo>
                    <a:pt x="2560" y="0"/>
                    <a:pt x="1008" y="1392"/>
                    <a:pt x="849" y="3243"/>
                  </a:cubicBezTo>
                  <a:lnTo>
                    <a:pt x="11" y="13600"/>
                  </a:lnTo>
                  <a:cubicBezTo>
                    <a:pt x="0" y="13720"/>
                    <a:pt x="90" y="13826"/>
                    <a:pt x="212" y="13837"/>
                  </a:cubicBezTo>
                  <a:cubicBezTo>
                    <a:pt x="217" y="13837"/>
                    <a:pt x="222" y="13837"/>
                    <a:pt x="226" y="13837"/>
                  </a:cubicBezTo>
                  <a:cubicBezTo>
                    <a:pt x="340" y="13837"/>
                    <a:pt x="439" y="13751"/>
                    <a:pt x="449" y="13634"/>
                  </a:cubicBezTo>
                  <a:lnTo>
                    <a:pt x="1285" y="3279"/>
                  </a:lnTo>
                  <a:cubicBezTo>
                    <a:pt x="1426" y="1659"/>
                    <a:pt x="2786" y="440"/>
                    <a:pt x="4379" y="440"/>
                  </a:cubicBezTo>
                  <a:cubicBezTo>
                    <a:pt x="4483" y="440"/>
                    <a:pt x="4588" y="445"/>
                    <a:pt x="4695" y="456"/>
                  </a:cubicBezTo>
                  <a:lnTo>
                    <a:pt x="6850" y="673"/>
                  </a:lnTo>
                  <a:cubicBezTo>
                    <a:pt x="8077" y="796"/>
                    <a:pt x="9015" y="1823"/>
                    <a:pt x="9025" y="3056"/>
                  </a:cubicBezTo>
                  <a:lnTo>
                    <a:pt x="9200" y="14224"/>
                  </a:lnTo>
                  <a:cubicBezTo>
                    <a:pt x="9201" y="14344"/>
                    <a:pt x="9299" y="14440"/>
                    <a:pt x="9420" y="14440"/>
                  </a:cubicBezTo>
                  <a:lnTo>
                    <a:pt x="9423" y="14440"/>
                  </a:lnTo>
                  <a:cubicBezTo>
                    <a:pt x="9545" y="14439"/>
                    <a:pt x="9641" y="14338"/>
                    <a:pt x="9639" y="14217"/>
                  </a:cubicBezTo>
                  <a:lnTo>
                    <a:pt x="9467" y="3051"/>
                  </a:lnTo>
                  <a:cubicBezTo>
                    <a:pt x="9453" y="1593"/>
                    <a:pt x="8345" y="380"/>
                    <a:pt x="6895" y="236"/>
                  </a:cubicBezTo>
                  <a:lnTo>
                    <a:pt x="4740" y="19"/>
                  </a:lnTo>
                  <a:cubicBezTo>
                    <a:pt x="4618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9115753" y="706460"/>
              <a:ext cx="53629" cy="107386"/>
            </a:xfrm>
            <a:custGeom>
              <a:rect b="b" l="l" r="r" t="t"/>
              <a:pathLst>
                <a:path extrusionOk="0" h="5028" w="2511">
                  <a:moveTo>
                    <a:pt x="249" y="1"/>
                  </a:moveTo>
                  <a:cubicBezTo>
                    <a:pt x="220" y="1"/>
                    <a:pt x="190" y="7"/>
                    <a:pt x="161" y="19"/>
                  </a:cubicBezTo>
                  <a:cubicBezTo>
                    <a:pt x="52" y="67"/>
                    <a:pt x="1" y="195"/>
                    <a:pt x="46" y="306"/>
                  </a:cubicBezTo>
                  <a:lnTo>
                    <a:pt x="2044" y="4894"/>
                  </a:lnTo>
                  <a:cubicBezTo>
                    <a:pt x="2078" y="4975"/>
                    <a:pt x="2158" y="5026"/>
                    <a:pt x="2245" y="5027"/>
                  </a:cubicBezTo>
                  <a:cubicBezTo>
                    <a:pt x="2404" y="5026"/>
                    <a:pt x="2511" y="4864"/>
                    <a:pt x="2448" y="4718"/>
                  </a:cubicBezTo>
                  <a:lnTo>
                    <a:pt x="449" y="130"/>
                  </a:lnTo>
                  <a:cubicBezTo>
                    <a:pt x="413" y="49"/>
                    <a:pt x="333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9057042" y="221773"/>
              <a:ext cx="111700" cy="584726"/>
            </a:xfrm>
            <a:custGeom>
              <a:rect b="b" l="l" r="r" t="t"/>
              <a:pathLst>
                <a:path extrusionOk="0" h="27378" w="5230">
                  <a:moveTo>
                    <a:pt x="5005" y="0"/>
                  </a:moveTo>
                  <a:cubicBezTo>
                    <a:pt x="4891" y="0"/>
                    <a:pt x="4794" y="85"/>
                    <a:pt x="4781" y="200"/>
                  </a:cubicBezTo>
                  <a:lnTo>
                    <a:pt x="2783" y="22838"/>
                  </a:lnTo>
                  <a:lnTo>
                    <a:pt x="66" y="27038"/>
                  </a:lnTo>
                  <a:cubicBezTo>
                    <a:pt x="1" y="27140"/>
                    <a:pt x="29" y="27275"/>
                    <a:pt x="132" y="27341"/>
                  </a:cubicBezTo>
                  <a:cubicBezTo>
                    <a:pt x="168" y="27365"/>
                    <a:pt x="208" y="27377"/>
                    <a:pt x="252" y="27377"/>
                  </a:cubicBezTo>
                  <a:cubicBezTo>
                    <a:pt x="325" y="27377"/>
                    <a:pt x="396" y="27340"/>
                    <a:pt x="436" y="27277"/>
                  </a:cubicBezTo>
                  <a:lnTo>
                    <a:pt x="3212" y="22985"/>
                  </a:lnTo>
                  <a:lnTo>
                    <a:pt x="5219" y="239"/>
                  </a:lnTo>
                  <a:cubicBezTo>
                    <a:pt x="5230" y="118"/>
                    <a:pt x="5141" y="11"/>
                    <a:pt x="5019" y="1"/>
                  </a:cubicBezTo>
                  <a:cubicBezTo>
                    <a:pt x="5015" y="0"/>
                    <a:pt x="5010" y="0"/>
                    <a:pt x="5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9310790" y="388725"/>
              <a:ext cx="221691" cy="105784"/>
            </a:xfrm>
            <a:custGeom>
              <a:rect b="b" l="l" r="r" t="t"/>
              <a:pathLst>
                <a:path extrusionOk="0" h="4953" w="10380">
                  <a:moveTo>
                    <a:pt x="188" y="0"/>
                  </a:moveTo>
                  <a:lnTo>
                    <a:pt x="0" y="4534"/>
                  </a:lnTo>
                  <a:lnTo>
                    <a:pt x="10379" y="4953"/>
                  </a:lnTo>
                  <a:lnTo>
                    <a:pt x="10379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9313353" y="-63798"/>
              <a:ext cx="195848" cy="176904"/>
            </a:xfrm>
            <a:custGeom>
              <a:rect b="b" l="l" r="r" t="t"/>
              <a:pathLst>
                <a:path extrusionOk="0" h="8283" w="9170">
                  <a:moveTo>
                    <a:pt x="2644" y="1"/>
                  </a:moveTo>
                  <a:lnTo>
                    <a:pt x="274" y="3405"/>
                  </a:lnTo>
                  <a:cubicBezTo>
                    <a:pt x="0" y="4064"/>
                    <a:pt x="69" y="4783"/>
                    <a:pt x="458" y="5325"/>
                  </a:cubicBezTo>
                  <a:lnTo>
                    <a:pt x="1913" y="7358"/>
                  </a:lnTo>
                  <a:cubicBezTo>
                    <a:pt x="2335" y="7948"/>
                    <a:pt x="3028" y="8283"/>
                    <a:pt x="3784" y="8283"/>
                  </a:cubicBezTo>
                  <a:cubicBezTo>
                    <a:pt x="3935" y="8283"/>
                    <a:pt x="4087" y="8269"/>
                    <a:pt x="4241" y="8242"/>
                  </a:cubicBezTo>
                  <a:lnTo>
                    <a:pt x="6361" y="7867"/>
                  </a:lnTo>
                  <a:cubicBezTo>
                    <a:pt x="7149" y="7727"/>
                    <a:pt x="7844" y="7203"/>
                    <a:pt x="8189" y="6484"/>
                  </a:cubicBezTo>
                  <a:lnTo>
                    <a:pt x="8917" y="4970"/>
                  </a:lnTo>
                  <a:cubicBezTo>
                    <a:pt x="9170" y="4447"/>
                    <a:pt x="8847" y="3881"/>
                    <a:pt x="8278" y="3847"/>
                  </a:cubicBezTo>
                  <a:cubicBezTo>
                    <a:pt x="8265" y="3846"/>
                    <a:pt x="8253" y="3846"/>
                    <a:pt x="8240" y="3846"/>
                  </a:cubicBezTo>
                  <a:cubicBezTo>
                    <a:pt x="8084" y="3846"/>
                    <a:pt x="7932" y="3898"/>
                    <a:pt x="7808" y="3995"/>
                  </a:cubicBezTo>
                  <a:lnTo>
                    <a:pt x="7248" y="4428"/>
                  </a:lnTo>
                  <a:lnTo>
                    <a:pt x="8246" y="2087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9334347" y="-980269"/>
              <a:ext cx="1074197" cy="1006130"/>
            </a:xfrm>
            <a:custGeom>
              <a:rect b="b" l="l" r="r" t="t"/>
              <a:pathLst>
                <a:path extrusionOk="0" h="47109" w="50296">
                  <a:moveTo>
                    <a:pt x="28386" y="325"/>
                  </a:moveTo>
                  <a:cubicBezTo>
                    <a:pt x="22697" y="514"/>
                    <a:pt x="16619" y="1"/>
                    <a:pt x="12499" y="4730"/>
                  </a:cubicBezTo>
                  <a:cubicBezTo>
                    <a:pt x="11822" y="5507"/>
                    <a:pt x="11240" y="6384"/>
                    <a:pt x="10932" y="7367"/>
                  </a:cubicBezTo>
                  <a:lnTo>
                    <a:pt x="10838" y="7301"/>
                  </a:lnTo>
                  <a:lnTo>
                    <a:pt x="1" y="42202"/>
                  </a:lnTo>
                  <a:lnTo>
                    <a:pt x="8650" y="45531"/>
                  </a:lnTo>
                  <a:lnTo>
                    <a:pt x="13529" y="33004"/>
                  </a:lnTo>
                  <a:cubicBezTo>
                    <a:pt x="13699" y="34280"/>
                    <a:pt x="13862" y="35618"/>
                    <a:pt x="14017" y="37075"/>
                  </a:cubicBezTo>
                  <a:cubicBezTo>
                    <a:pt x="13965" y="39007"/>
                    <a:pt x="13712" y="44264"/>
                    <a:pt x="13712" y="44264"/>
                  </a:cubicBezTo>
                  <a:lnTo>
                    <a:pt x="33309" y="43266"/>
                  </a:lnTo>
                  <a:cubicBezTo>
                    <a:pt x="33332" y="43267"/>
                    <a:pt x="33355" y="43267"/>
                    <a:pt x="33378" y="43267"/>
                  </a:cubicBezTo>
                  <a:cubicBezTo>
                    <a:pt x="34964" y="43267"/>
                    <a:pt x="36292" y="41739"/>
                    <a:pt x="36346" y="39834"/>
                  </a:cubicBezTo>
                  <a:lnTo>
                    <a:pt x="36395" y="37985"/>
                  </a:lnTo>
                  <a:lnTo>
                    <a:pt x="42611" y="47109"/>
                  </a:lnTo>
                  <a:lnTo>
                    <a:pt x="50296" y="43228"/>
                  </a:lnTo>
                  <a:lnTo>
                    <a:pt x="36890" y="20148"/>
                  </a:lnTo>
                  <a:lnTo>
                    <a:pt x="37132" y="11389"/>
                  </a:lnTo>
                  <a:cubicBezTo>
                    <a:pt x="37296" y="5440"/>
                    <a:pt x="33360" y="463"/>
                    <a:pt x="28386" y="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9619534" y="-595172"/>
              <a:ext cx="144142" cy="312268"/>
            </a:xfrm>
            <a:custGeom>
              <a:rect b="b" l="l" r="r" t="t"/>
              <a:pathLst>
                <a:path extrusionOk="0" h="14621" w="6749">
                  <a:moveTo>
                    <a:pt x="6345" y="0"/>
                  </a:moveTo>
                  <a:lnTo>
                    <a:pt x="1" y="14443"/>
                  </a:lnTo>
                  <a:lnTo>
                    <a:pt x="404" y="14620"/>
                  </a:lnTo>
                  <a:lnTo>
                    <a:pt x="6748" y="178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9718227" y="-1308598"/>
              <a:ext cx="315301" cy="467110"/>
            </a:xfrm>
            <a:custGeom>
              <a:rect b="b" l="l" r="r" t="t"/>
              <a:pathLst>
                <a:path extrusionOk="0" h="21871" w="14763">
                  <a:moveTo>
                    <a:pt x="6092" y="0"/>
                  </a:moveTo>
                  <a:cubicBezTo>
                    <a:pt x="5971" y="0"/>
                    <a:pt x="5850" y="26"/>
                    <a:pt x="5738" y="75"/>
                  </a:cubicBezTo>
                  <a:cubicBezTo>
                    <a:pt x="5519" y="1143"/>
                    <a:pt x="5083" y="2793"/>
                    <a:pt x="4343" y="3789"/>
                  </a:cubicBezTo>
                  <a:lnTo>
                    <a:pt x="3986" y="3789"/>
                  </a:lnTo>
                  <a:cubicBezTo>
                    <a:pt x="3977" y="3803"/>
                    <a:pt x="3968" y="3818"/>
                    <a:pt x="3959" y="3831"/>
                  </a:cubicBezTo>
                  <a:cubicBezTo>
                    <a:pt x="3944" y="3831"/>
                    <a:pt x="3929" y="3827"/>
                    <a:pt x="3914" y="3827"/>
                  </a:cubicBezTo>
                  <a:lnTo>
                    <a:pt x="2168" y="3827"/>
                  </a:lnTo>
                  <a:cubicBezTo>
                    <a:pt x="2161" y="3827"/>
                    <a:pt x="2153" y="3827"/>
                    <a:pt x="2146" y="3827"/>
                  </a:cubicBezTo>
                  <a:cubicBezTo>
                    <a:pt x="961" y="3827"/>
                    <a:pt x="0" y="4787"/>
                    <a:pt x="0" y="5974"/>
                  </a:cubicBezTo>
                  <a:cubicBezTo>
                    <a:pt x="0" y="7162"/>
                    <a:pt x="962" y="8122"/>
                    <a:pt x="2149" y="8122"/>
                  </a:cubicBezTo>
                  <a:cubicBezTo>
                    <a:pt x="2155" y="8122"/>
                    <a:pt x="2161" y="8122"/>
                    <a:pt x="2168" y="8122"/>
                  </a:cubicBezTo>
                  <a:lnTo>
                    <a:pt x="2678" y="8122"/>
                  </a:lnTo>
                  <a:lnTo>
                    <a:pt x="2678" y="17342"/>
                  </a:lnTo>
                  <a:cubicBezTo>
                    <a:pt x="2678" y="19843"/>
                    <a:pt x="4366" y="21871"/>
                    <a:pt x="6446" y="21871"/>
                  </a:cubicBezTo>
                  <a:cubicBezTo>
                    <a:pt x="8528" y="21871"/>
                    <a:pt x="10214" y="19843"/>
                    <a:pt x="10214" y="17342"/>
                  </a:cubicBezTo>
                  <a:lnTo>
                    <a:pt x="10214" y="14329"/>
                  </a:lnTo>
                  <a:cubicBezTo>
                    <a:pt x="11657" y="13963"/>
                    <a:pt x="12913" y="13076"/>
                    <a:pt x="13742" y="11840"/>
                  </a:cubicBezTo>
                  <a:cubicBezTo>
                    <a:pt x="14405" y="10942"/>
                    <a:pt x="14763" y="9856"/>
                    <a:pt x="14763" y="8739"/>
                  </a:cubicBezTo>
                  <a:lnTo>
                    <a:pt x="14763" y="1976"/>
                  </a:lnTo>
                  <a:cubicBezTo>
                    <a:pt x="14685" y="1982"/>
                    <a:pt x="14610" y="1995"/>
                    <a:pt x="14530" y="1995"/>
                  </a:cubicBezTo>
                  <a:cubicBezTo>
                    <a:pt x="13272" y="1994"/>
                    <a:pt x="12178" y="1323"/>
                    <a:pt x="11565" y="325"/>
                  </a:cubicBezTo>
                  <a:cubicBezTo>
                    <a:pt x="11029" y="358"/>
                    <a:pt x="10480" y="383"/>
                    <a:pt x="9939" y="395"/>
                  </a:cubicBezTo>
                  <a:cubicBezTo>
                    <a:pt x="9600" y="479"/>
                    <a:pt x="9252" y="520"/>
                    <a:pt x="8905" y="520"/>
                  </a:cubicBezTo>
                  <a:cubicBezTo>
                    <a:pt x="8452" y="520"/>
                    <a:pt x="7999" y="449"/>
                    <a:pt x="7565" y="308"/>
                  </a:cubicBezTo>
                  <a:cubicBezTo>
                    <a:pt x="7114" y="251"/>
                    <a:pt x="6710" y="169"/>
                    <a:pt x="6380" y="50"/>
                  </a:cubicBezTo>
                  <a:cubicBezTo>
                    <a:pt x="6287" y="17"/>
                    <a:pt x="6189" y="0"/>
                    <a:pt x="6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9749729" y="-1135218"/>
              <a:ext cx="261992" cy="136902"/>
            </a:xfrm>
            <a:custGeom>
              <a:rect b="b" l="l" r="r" t="t"/>
              <a:pathLst>
                <a:path extrusionOk="0" h="6410" w="12267">
                  <a:moveTo>
                    <a:pt x="1203" y="1"/>
                  </a:moveTo>
                  <a:lnTo>
                    <a:pt x="1203" y="363"/>
                  </a:lnTo>
                  <a:cubicBezTo>
                    <a:pt x="1203" y="3623"/>
                    <a:pt x="1" y="6409"/>
                    <a:pt x="6757" y="6409"/>
                  </a:cubicBezTo>
                  <a:cubicBezTo>
                    <a:pt x="6915" y="6409"/>
                    <a:pt x="7078" y="6408"/>
                    <a:pt x="7246" y="6405"/>
                  </a:cubicBezTo>
                  <a:cubicBezTo>
                    <a:pt x="9338" y="6405"/>
                    <a:pt x="11183" y="5339"/>
                    <a:pt x="12267" y="3722"/>
                  </a:cubicBezTo>
                  <a:lnTo>
                    <a:pt x="12267" y="3722"/>
                  </a:lnTo>
                  <a:cubicBezTo>
                    <a:pt x="11311" y="5025"/>
                    <a:pt x="9773" y="5875"/>
                    <a:pt x="8032" y="5875"/>
                  </a:cubicBezTo>
                  <a:lnTo>
                    <a:pt x="7199" y="5875"/>
                  </a:lnTo>
                  <a:cubicBezTo>
                    <a:pt x="4297" y="5875"/>
                    <a:pt x="1945" y="3522"/>
                    <a:pt x="1945" y="62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9747081" y="-1496480"/>
              <a:ext cx="370745" cy="272906"/>
            </a:xfrm>
            <a:custGeom>
              <a:rect b="b" l="l" r="r" t="t"/>
              <a:pathLst>
                <a:path extrusionOk="0" h="12778" w="17359">
                  <a:moveTo>
                    <a:pt x="14220" y="0"/>
                  </a:moveTo>
                  <a:cubicBezTo>
                    <a:pt x="12855" y="0"/>
                    <a:pt x="11622" y="895"/>
                    <a:pt x="11222" y="2237"/>
                  </a:cubicBezTo>
                  <a:cubicBezTo>
                    <a:pt x="10408" y="1093"/>
                    <a:pt x="9076" y="346"/>
                    <a:pt x="7566" y="346"/>
                  </a:cubicBezTo>
                  <a:cubicBezTo>
                    <a:pt x="5664" y="346"/>
                    <a:pt x="4043" y="1533"/>
                    <a:pt x="3391" y="3204"/>
                  </a:cubicBezTo>
                  <a:cubicBezTo>
                    <a:pt x="1796" y="3899"/>
                    <a:pt x="617" y="5372"/>
                    <a:pt x="338" y="7145"/>
                  </a:cubicBezTo>
                  <a:cubicBezTo>
                    <a:pt x="116" y="7769"/>
                    <a:pt x="2" y="8428"/>
                    <a:pt x="2" y="9092"/>
                  </a:cubicBezTo>
                  <a:lnTo>
                    <a:pt x="2" y="12565"/>
                  </a:lnTo>
                  <a:cubicBezTo>
                    <a:pt x="0" y="12637"/>
                    <a:pt x="9" y="12708"/>
                    <a:pt x="26" y="12777"/>
                  </a:cubicBezTo>
                  <a:cubicBezTo>
                    <a:pt x="278" y="12676"/>
                    <a:pt x="545" y="12624"/>
                    <a:pt x="815" y="12622"/>
                  </a:cubicBezTo>
                  <a:lnTo>
                    <a:pt x="2563" y="12622"/>
                  </a:lnTo>
                  <a:cubicBezTo>
                    <a:pt x="2578" y="12622"/>
                    <a:pt x="2591" y="12627"/>
                    <a:pt x="2608" y="12627"/>
                  </a:cubicBezTo>
                  <a:cubicBezTo>
                    <a:pt x="2617" y="12615"/>
                    <a:pt x="2626" y="12600"/>
                    <a:pt x="2635" y="12586"/>
                  </a:cubicBezTo>
                  <a:lnTo>
                    <a:pt x="2992" y="12586"/>
                  </a:lnTo>
                  <a:cubicBezTo>
                    <a:pt x="3732" y="11590"/>
                    <a:pt x="4166" y="9940"/>
                    <a:pt x="4385" y="8872"/>
                  </a:cubicBezTo>
                  <a:cubicBezTo>
                    <a:pt x="4498" y="8822"/>
                    <a:pt x="4618" y="8797"/>
                    <a:pt x="4739" y="8797"/>
                  </a:cubicBezTo>
                  <a:cubicBezTo>
                    <a:pt x="4837" y="8797"/>
                    <a:pt x="4935" y="8813"/>
                    <a:pt x="5029" y="8847"/>
                  </a:cubicBezTo>
                  <a:cubicBezTo>
                    <a:pt x="5358" y="8966"/>
                    <a:pt x="5762" y="9048"/>
                    <a:pt x="6212" y="9104"/>
                  </a:cubicBezTo>
                  <a:cubicBezTo>
                    <a:pt x="6648" y="9246"/>
                    <a:pt x="7101" y="9317"/>
                    <a:pt x="7555" y="9317"/>
                  </a:cubicBezTo>
                  <a:cubicBezTo>
                    <a:pt x="7901" y="9317"/>
                    <a:pt x="8248" y="9275"/>
                    <a:pt x="8588" y="9192"/>
                  </a:cubicBezTo>
                  <a:cubicBezTo>
                    <a:pt x="9127" y="9182"/>
                    <a:pt x="9677" y="9155"/>
                    <a:pt x="10214" y="9122"/>
                  </a:cubicBezTo>
                  <a:cubicBezTo>
                    <a:pt x="10825" y="10121"/>
                    <a:pt x="11921" y="10792"/>
                    <a:pt x="13179" y="10792"/>
                  </a:cubicBezTo>
                  <a:cubicBezTo>
                    <a:pt x="13257" y="10792"/>
                    <a:pt x="13332" y="10779"/>
                    <a:pt x="13410" y="10773"/>
                  </a:cubicBezTo>
                  <a:cubicBezTo>
                    <a:pt x="13697" y="10755"/>
                    <a:pt x="13978" y="10708"/>
                    <a:pt x="14243" y="10624"/>
                  </a:cubicBezTo>
                  <a:cubicBezTo>
                    <a:pt x="15645" y="10174"/>
                    <a:pt x="16660" y="8860"/>
                    <a:pt x="16660" y="7310"/>
                  </a:cubicBezTo>
                  <a:cubicBezTo>
                    <a:pt x="16660" y="6697"/>
                    <a:pt x="16498" y="6097"/>
                    <a:pt x="16192" y="5568"/>
                  </a:cubicBezTo>
                  <a:cubicBezTo>
                    <a:pt x="16929" y="4975"/>
                    <a:pt x="17358" y="4079"/>
                    <a:pt x="17357" y="3132"/>
                  </a:cubicBezTo>
                  <a:cubicBezTo>
                    <a:pt x="17355" y="1577"/>
                    <a:pt x="16214" y="257"/>
                    <a:pt x="14676" y="34"/>
                  </a:cubicBezTo>
                  <a:cubicBezTo>
                    <a:pt x="14523" y="11"/>
                    <a:pt x="14371" y="0"/>
                    <a:pt x="14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9441092" y="-809986"/>
              <a:ext cx="43099" cy="34813"/>
            </a:xfrm>
            <a:custGeom>
              <a:rect b="b" l="l" r="r" t="t"/>
              <a:pathLst>
                <a:path extrusionOk="0" h="1630" w="2018">
                  <a:moveTo>
                    <a:pt x="1770" y="1"/>
                  </a:moveTo>
                  <a:cubicBezTo>
                    <a:pt x="1722" y="1"/>
                    <a:pt x="1674" y="17"/>
                    <a:pt x="1633" y="49"/>
                  </a:cubicBezTo>
                  <a:lnTo>
                    <a:pt x="161" y="1238"/>
                  </a:lnTo>
                  <a:cubicBezTo>
                    <a:pt x="0" y="1368"/>
                    <a:pt x="92" y="1628"/>
                    <a:pt x="299" y="1629"/>
                  </a:cubicBezTo>
                  <a:cubicBezTo>
                    <a:pt x="350" y="1629"/>
                    <a:pt x="399" y="1611"/>
                    <a:pt x="438" y="1581"/>
                  </a:cubicBezTo>
                  <a:lnTo>
                    <a:pt x="1911" y="391"/>
                  </a:lnTo>
                  <a:cubicBezTo>
                    <a:pt x="2004" y="314"/>
                    <a:pt x="2018" y="176"/>
                    <a:pt x="1943" y="83"/>
                  </a:cubicBezTo>
                  <a:cubicBezTo>
                    <a:pt x="1899" y="29"/>
                    <a:pt x="1835" y="1"/>
                    <a:pt x="1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9430627" y="-837025"/>
              <a:ext cx="43185" cy="34791"/>
            </a:xfrm>
            <a:custGeom>
              <a:rect b="b" l="l" r="r" t="t"/>
              <a:pathLst>
                <a:path extrusionOk="0" h="1629" w="2022">
                  <a:moveTo>
                    <a:pt x="1773" y="0"/>
                  </a:moveTo>
                  <a:cubicBezTo>
                    <a:pt x="1725" y="0"/>
                    <a:pt x="1676" y="16"/>
                    <a:pt x="1635" y="49"/>
                  </a:cubicBezTo>
                  <a:lnTo>
                    <a:pt x="163" y="1238"/>
                  </a:lnTo>
                  <a:cubicBezTo>
                    <a:pt x="1" y="1369"/>
                    <a:pt x="94" y="1628"/>
                    <a:pt x="301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2" y="391"/>
                  </a:lnTo>
                  <a:cubicBezTo>
                    <a:pt x="2006" y="315"/>
                    <a:pt x="2021" y="177"/>
                    <a:pt x="1945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9424049" y="-867203"/>
              <a:ext cx="43185" cy="34834"/>
            </a:xfrm>
            <a:custGeom>
              <a:rect b="b" l="l" r="r" t="t"/>
              <a:pathLst>
                <a:path extrusionOk="0" h="1631" w="2022">
                  <a:moveTo>
                    <a:pt x="1774" y="1"/>
                  </a:moveTo>
                  <a:cubicBezTo>
                    <a:pt x="1725" y="1"/>
                    <a:pt x="1676" y="17"/>
                    <a:pt x="1636" y="50"/>
                  </a:cubicBezTo>
                  <a:lnTo>
                    <a:pt x="163" y="1238"/>
                  </a:lnTo>
                  <a:cubicBezTo>
                    <a:pt x="1" y="1369"/>
                    <a:pt x="94" y="1630"/>
                    <a:pt x="301" y="1630"/>
                  </a:cubicBezTo>
                  <a:cubicBezTo>
                    <a:pt x="352" y="1630"/>
                    <a:pt x="400" y="1612"/>
                    <a:pt x="439" y="1581"/>
                  </a:cubicBezTo>
                  <a:lnTo>
                    <a:pt x="1912" y="393"/>
                  </a:lnTo>
                  <a:cubicBezTo>
                    <a:pt x="2006" y="317"/>
                    <a:pt x="2021" y="177"/>
                    <a:pt x="1945" y="83"/>
                  </a:cubicBezTo>
                  <a:cubicBezTo>
                    <a:pt x="1901" y="29"/>
                    <a:pt x="1838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9418133" y="-892362"/>
              <a:ext cx="43164" cy="34791"/>
            </a:xfrm>
            <a:custGeom>
              <a:rect b="b" l="l" r="r" t="t"/>
              <a:pathLst>
                <a:path extrusionOk="0" h="1629" w="2021">
                  <a:moveTo>
                    <a:pt x="1773" y="0"/>
                  </a:moveTo>
                  <a:cubicBezTo>
                    <a:pt x="1724" y="0"/>
                    <a:pt x="1676" y="16"/>
                    <a:pt x="1635" y="49"/>
                  </a:cubicBezTo>
                  <a:lnTo>
                    <a:pt x="162" y="1237"/>
                  </a:lnTo>
                  <a:cubicBezTo>
                    <a:pt x="0" y="1367"/>
                    <a:pt x="92" y="1628"/>
                    <a:pt x="300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1" y="391"/>
                  </a:lnTo>
                  <a:cubicBezTo>
                    <a:pt x="2006" y="315"/>
                    <a:pt x="2021" y="177"/>
                    <a:pt x="1944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9704537" y="-1049169"/>
              <a:ext cx="326343" cy="218210"/>
            </a:xfrm>
            <a:custGeom>
              <a:rect b="b" l="l" r="r" t="t"/>
              <a:pathLst>
                <a:path extrusionOk="0" h="10217" w="15280">
                  <a:moveTo>
                    <a:pt x="2368" y="0"/>
                  </a:moveTo>
                  <a:cubicBezTo>
                    <a:pt x="2053" y="0"/>
                    <a:pt x="1738" y="73"/>
                    <a:pt x="1459" y="222"/>
                  </a:cubicBezTo>
                  <a:cubicBezTo>
                    <a:pt x="967" y="484"/>
                    <a:pt x="653" y="969"/>
                    <a:pt x="575" y="1517"/>
                  </a:cubicBezTo>
                  <a:cubicBezTo>
                    <a:pt x="463" y="2314"/>
                    <a:pt x="338" y="3059"/>
                    <a:pt x="162" y="3838"/>
                  </a:cubicBezTo>
                  <a:cubicBezTo>
                    <a:pt x="0" y="4554"/>
                    <a:pt x="41" y="5300"/>
                    <a:pt x="279" y="5994"/>
                  </a:cubicBezTo>
                  <a:cubicBezTo>
                    <a:pt x="1013" y="8107"/>
                    <a:pt x="3402" y="9280"/>
                    <a:pt x="5428" y="9824"/>
                  </a:cubicBezTo>
                  <a:cubicBezTo>
                    <a:pt x="6394" y="10085"/>
                    <a:pt x="7397" y="10217"/>
                    <a:pt x="8400" y="10217"/>
                  </a:cubicBezTo>
                  <a:cubicBezTo>
                    <a:pt x="9346" y="10217"/>
                    <a:pt x="10293" y="10100"/>
                    <a:pt x="11209" y="9865"/>
                  </a:cubicBezTo>
                  <a:cubicBezTo>
                    <a:pt x="11427" y="9809"/>
                    <a:pt x="11640" y="9748"/>
                    <a:pt x="11853" y="9679"/>
                  </a:cubicBezTo>
                  <a:cubicBezTo>
                    <a:pt x="12750" y="9389"/>
                    <a:pt x="13646" y="8966"/>
                    <a:pt x="14224" y="8223"/>
                  </a:cubicBezTo>
                  <a:cubicBezTo>
                    <a:pt x="15001" y="7220"/>
                    <a:pt x="14919" y="6022"/>
                    <a:pt x="15087" y="4839"/>
                  </a:cubicBezTo>
                  <a:cubicBezTo>
                    <a:pt x="15279" y="3497"/>
                    <a:pt x="14384" y="1988"/>
                    <a:pt x="12996" y="1723"/>
                  </a:cubicBezTo>
                  <a:cubicBezTo>
                    <a:pt x="12909" y="1706"/>
                    <a:pt x="12818" y="1699"/>
                    <a:pt x="12724" y="1699"/>
                  </a:cubicBezTo>
                  <a:cubicBezTo>
                    <a:pt x="12027" y="1699"/>
                    <a:pt x="11176" y="2112"/>
                    <a:pt x="10499" y="2196"/>
                  </a:cubicBezTo>
                  <a:cubicBezTo>
                    <a:pt x="10098" y="2246"/>
                    <a:pt x="9694" y="2271"/>
                    <a:pt x="9291" y="2271"/>
                  </a:cubicBezTo>
                  <a:cubicBezTo>
                    <a:pt x="8766" y="2271"/>
                    <a:pt x="8242" y="2229"/>
                    <a:pt x="7724" y="2145"/>
                  </a:cubicBezTo>
                  <a:cubicBezTo>
                    <a:pt x="7038" y="2032"/>
                    <a:pt x="6370" y="1840"/>
                    <a:pt x="5730" y="1571"/>
                  </a:cubicBezTo>
                  <a:cubicBezTo>
                    <a:pt x="5386" y="1427"/>
                    <a:pt x="5053" y="1260"/>
                    <a:pt x="4733" y="1068"/>
                  </a:cubicBezTo>
                  <a:cubicBezTo>
                    <a:pt x="4420" y="879"/>
                    <a:pt x="4109" y="675"/>
                    <a:pt x="3797" y="487"/>
                  </a:cubicBezTo>
                  <a:cubicBezTo>
                    <a:pt x="3540" y="333"/>
                    <a:pt x="3274" y="189"/>
                    <a:pt x="2988" y="97"/>
                  </a:cubicBezTo>
                  <a:cubicBezTo>
                    <a:pt x="2788" y="33"/>
                    <a:pt x="2578" y="0"/>
                    <a:pt x="2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9442203" y="-1059847"/>
              <a:ext cx="590172" cy="274764"/>
            </a:xfrm>
            <a:custGeom>
              <a:rect b="b" l="l" r="r" t="t"/>
              <a:pathLst>
                <a:path extrusionOk="0" h="12865" w="27633">
                  <a:moveTo>
                    <a:pt x="14723" y="0"/>
                  </a:moveTo>
                  <a:cubicBezTo>
                    <a:pt x="14408" y="0"/>
                    <a:pt x="14093" y="73"/>
                    <a:pt x="13814" y="222"/>
                  </a:cubicBezTo>
                  <a:cubicBezTo>
                    <a:pt x="13421" y="432"/>
                    <a:pt x="13148" y="786"/>
                    <a:pt x="13011" y="1199"/>
                  </a:cubicBezTo>
                  <a:cubicBezTo>
                    <a:pt x="2198" y="1847"/>
                    <a:pt x="230" y="7130"/>
                    <a:pt x="16" y="7839"/>
                  </a:cubicBezTo>
                  <a:cubicBezTo>
                    <a:pt x="1" y="7887"/>
                    <a:pt x="1" y="7939"/>
                    <a:pt x="17" y="7989"/>
                  </a:cubicBezTo>
                  <a:lnTo>
                    <a:pt x="1538" y="12693"/>
                  </a:lnTo>
                  <a:cubicBezTo>
                    <a:pt x="1574" y="12803"/>
                    <a:pt x="1674" y="12864"/>
                    <a:pt x="1776" y="12864"/>
                  </a:cubicBezTo>
                  <a:cubicBezTo>
                    <a:pt x="1840" y="12864"/>
                    <a:pt x="1906" y="12839"/>
                    <a:pt x="1957" y="12786"/>
                  </a:cubicBezTo>
                  <a:cubicBezTo>
                    <a:pt x="6037" y="8612"/>
                    <a:pt x="9788" y="6768"/>
                    <a:pt x="12631" y="5988"/>
                  </a:cubicBezTo>
                  <a:cubicBezTo>
                    <a:pt x="12631" y="5989"/>
                    <a:pt x="12631" y="5992"/>
                    <a:pt x="12633" y="5994"/>
                  </a:cubicBezTo>
                  <a:cubicBezTo>
                    <a:pt x="13367" y="8107"/>
                    <a:pt x="15754" y="9278"/>
                    <a:pt x="17780" y="9825"/>
                  </a:cubicBezTo>
                  <a:cubicBezTo>
                    <a:pt x="18748" y="10086"/>
                    <a:pt x="19751" y="10217"/>
                    <a:pt x="20754" y="10217"/>
                  </a:cubicBezTo>
                  <a:cubicBezTo>
                    <a:pt x="21700" y="10217"/>
                    <a:pt x="22647" y="10100"/>
                    <a:pt x="23563" y="9865"/>
                  </a:cubicBezTo>
                  <a:cubicBezTo>
                    <a:pt x="23779" y="9810"/>
                    <a:pt x="23994" y="9748"/>
                    <a:pt x="24207" y="9679"/>
                  </a:cubicBezTo>
                  <a:cubicBezTo>
                    <a:pt x="25103" y="9389"/>
                    <a:pt x="25999" y="8966"/>
                    <a:pt x="26577" y="8223"/>
                  </a:cubicBezTo>
                  <a:cubicBezTo>
                    <a:pt x="27355" y="7222"/>
                    <a:pt x="27274" y="6022"/>
                    <a:pt x="27442" y="4839"/>
                  </a:cubicBezTo>
                  <a:cubicBezTo>
                    <a:pt x="27633" y="3497"/>
                    <a:pt x="26694" y="2161"/>
                    <a:pt x="25351" y="1723"/>
                  </a:cubicBezTo>
                  <a:cubicBezTo>
                    <a:pt x="25208" y="1676"/>
                    <a:pt x="25064" y="1657"/>
                    <a:pt x="24919" y="1657"/>
                  </a:cubicBezTo>
                  <a:cubicBezTo>
                    <a:pt x="24214" y="1657"/>
                    <a:pt x="23490" y="2117"/>
                    <a:pt x="22853" y="2196"/>
                  </a:cubicBezTo>
                  <a:cubicBezTo>
                    <a:pt x="22451" y="2246"/>
                    <a:pt x="22046" y="2271"/>
                    <a:pt x="21641" y="2271"/>
                  </a:cubicBezTo>
                  <a:cubicBezTo>
                    <a:pt x="21118" y="2271"/>
                    <a:pt x="20595" y="2229"/>
                    <a:pt x="20077" y="2145"/>
                  </a:cubicBezTo>
                  <a:cubicBezTo>
                    <a:pt x="19393" y="2032"/>
                    <a:pt x="18725" y="1840"/>
                    <a:pt x="18085" y="1571"/>
                  </a:cubicBezTo>
                  <a:cubicBezTo>
                    <a:pt x="17741" y="1427"/>
                    <a:pt x="17408" y="1260"/>
                    <a:pt x="17088" y="1068"/>
                  </a:cubicBezTo>
                  <a:cubicBezTo>
                    <a:pt x="16775" y="879"/>
                    <a:pt x="16464" y="675"/>
                    <a:pt x="16152" y="487"/>
                  </a:cubicBezTo>
                  <a:cubicBezTo>
                    <a:pt x="15895" y="331"/>
                    <a:pt x="15629" y="189"/>
                    <a:pt x="15343" y="97"/>
                  </a:cubicBezTo>
                  <a:cubicBezTo>
                    <a:pt x="15143" y="33"/>
                    <a:pt x="14933" y="0"/>
                    <a:pt x="14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9753189" y="-1035735"/>
              <a:ext cx="51963" cy="152770"/>
            </a:xfrm>
            <a:custGeom>
              <a:rect b="b" l="l" r="r" t="t"/>
              <a:pathLst>
                <a:path extrusionOk="0" h="7153" w="2433">
                  <a:moveTo>
                    <a:pt x="1648" y="0"/>
                  </a:moveTo>
                  <a:cubicBezTo>
                    <a:pt x="1638" y="0"/>
                    <a:pt x="1628" y="1"/>
                    <a:pt x="1618" y="2"/>
                  </a:cubicBezTo>
                  <a:cubicBezTo>
                    <a:pt x="1498" y="20"/>
                    <a:pt x="1414" y="131"/>
                    <a:pt x="1430" y="252"/>
                  </a:cubicBezTo>
                  <a:cubicBezTo>
                    <a:pt x="1436" y="292"/>
                    <a:pt x="1969" y="4317"/>
                    <a:pt x="111" y="6800"/>
                  </a:cubicBezTo>
                  <a:cubicBezTo>
                    <a:pt x="1" y="6945"/>
                    <a:pt x="105" y="7152"/>
                    <a:pt x="286" y="7152"/>
                  </a:cubicBezTo>
                  <a:cubicBezTo>
                    <a:pt x="357" y="7152"/>
                    <a:pt x="421" y="7119"/>
                    <a:pt x="463" y="7064"/>
                  </a:cubicBezTo>
                  <a:cubicBezTo>
                    <a:pt x="2433" y="4434"/>
                    <a:pt x="1889" y="363"/>
                    <a:pt x="1865" y="190"/>
                  </a:cubicBezTo>
                  <a:cubicBezTo>
                    <a:pt x="1850" y="80"/>
                    <a:pt x="1756" y="0"/>
                    <a:pt x="1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9861920" y="-1005642"/>
              <a:ext cx="47414" cy="157939"/>
            </a:xfrm>
            <a:custGeom>
              <a:rect b="b" l="l" r="r" t="t"/>
              <a:pathLst>
                <a:path extrusionOk="0" h="7395" w="2220">
                  <a:moveTo>
                    <a:pt x="1369" y="0"/>
                  </a:moveTo>
                  <a:cubicBezTo>
                    <a:pt x="1357" y="0"/>
                    <a:pt x="1346" y="1"/>
                    <a:pt x="1335" y="3"/>
                  </a:cubicBezTo>
                  <a:cubicBezTo>
                    <a:pt x="1216" y="22"/>
                    <a:pt x="1134" y="134"/>
                    <a:pt x="1150" y="252"/>
                  </a:cubicBezTo>
                  <a:cubicBezTo>
                    <a:pt x="1158" y="291"/>
                    <a:pt x="1758" y="4247"/>
                    <a:pt x="88" y="7061"/>
                  </a:cubicBezTo>
                  <a:cubicBezTo>
                    <a:pt x="0" y="7209"/>
                    <a:pt x="107" y="7395"/>
                    <a:pt x="277" y="7395"/>
                  </a:cubicBezTo>
                  <a:cubicBezTo>
                    <a:pt x="355" y="7395"/>
                    <a:pt x="427" y="7354"/>
                    <a:pt x="466" y="7287"/>
                  </a:cubicBezTo>
                  <a:cubicBezTo>
                    <a:pt x="2219" y="4334"/>
                    <a:pt x="1613" y="351"/>
                    <a:pt x="1586" y="183"/>
                  </a:cubicBezTo>
                  <a:cubicBezTo>
                    <a:pt x="1567" y="76"/>
                    <a:pt x="1474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9968110" y="-1017432"/>
              <a:ext cx="49015" cy="152706"/>
            </a:xfrm>
            <a:custGeom>
              <a:rect b="b" l="l" r="r" t="t"/>
              <a:pathLst>
                <a:path extrusionOk="0" h="7150" w="2295">
                  <a:moveTo>
                    <a:pt x="537" y="1"/>
                  </a:moveTo>
                  <a:cubicBezTo>
                    <a:pt x="504" y="1"/>
                    <a:pt x="471" y="8"/>
                    <a:pt x="440" y="24"/>
                  </a:cubicBezTo>
                  <a:cubicBezTo>
                    <a:pt x="332" y="76"/>
                    <a:pt x="287" y="207"/>
                    <a:pt x="340" y="316"/>
                  </a:cubicBezTo>
                  <a:cubicBezTo>
                    <a:pt x="355" y="346"/>
                    <a:pt x="1803" y="3377"/>
                    <a:pt x="75" y="6830"/>
                  </a:cubicBezTo>
                  <a:cubicBezTo>
                    <a:pt x="0" y="6977"/>
                    <a:pt x="107" y="7150"/>
                    <a:pt x="272" y="7150"/>
                  </a:cubicBezTo>
                  <a:cubicBezTo>
                    <a:pt x="355" y="7150"/>
                    <a:pt x="431" y="7102"/>
                    <a:pt x="469" y="7028"/>
                  </a:cubicBezTo>
                  <a:cubicBezTo>
                    <a:pt x="2294" y="3382"/>
                    <a:pt x="799" y="253"/>
                    <a:pt x="734" y="123"/>
                  </a:cubicBezTo>
                  <a:cubicBezTo>
                    <a:pt x="696" y="46"/>
                    <a:pt x="618" y="1"/>
                    <a:pt x="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3"/>
          <p:cNvGrpSpPr/>
          <p:nvPr/>
        </p:nvGrpSpPr>
        <p:grpSpPr>
          <a:xfrm>
            <a:off x="8257197" y="827677"/>
            <a:ext cx="157327" cy="193295"/>
            <a:chOff x="6898877" y="1848546"/>
            <a:chExt cx="139561" cy="171498"/>
          </a:xfrm>
        </p:grpSpPr>
        <p:sp>
          <p:nvSpPr>
            <p:cNvPr id="581" name="Google Shape;581;p43"/>
            <p:cNvSpPr/>
            <p:nvPr/>
          </p:nvSpPr>
          <p:spPr>
            <a:xfrm>
              <a:off x="6898877" y="1891743"/>
              <a:ext cx="20507" cy="25812"/>
            </a:xfrm>
            <a:custGeom>
              <a:rect b="b" l="l" r="r" t="t"/>
              <a:pathLst>
                <a:path extrusionOk="0" h="1455" w="1156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7017948" y="1899194"/>
              <a:ext cx="20490" cy="25812"/>
            </a:xfrm>
            <a:custGeom>
              <a:rect b="b" l="l" r="r" t="t"/>
              <a:pathLst>
                <a:path extrusionOk="0" h="1455" w="1155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6927545" y="1848546"/>
              <a:ext cx="38673" cy="109332"/>
            </a:xfrm>
            <a:custGeom>
              <a:rect b="b" l="l" r="r" t="t"/>
              <a:pathLst>
                <a:path extrusionOk="0" h="6163" w="218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 flipH="1">
              <a:off x="6966227" y="1997745"/>
              <a:ext cx="45663" cy="22299"/>
            </a:xfrm>
            <a:custGeom>
              <a:rect b="b" l="l" r="r" t="t"/>
              <a:pathLst>
                <a:path extrusionOk="0" h="1257" w="2574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43"/>
          <p:cNvSpPr/>
          <p:nvPr/>
        </p:nvSpPr>
        <p:spPr>
          <a:xfrm>
            <a:off x="8546977" y="876423"/>
            <a:ext cx="35973" cy="46204"/>
          </a:xfrm>
          <a:custGeom>
            <a:rect b="b" l="l" r="r" t="t"/>
            <a:pathLst>
              <a:path extrusionOk="0" h="3527" w="2746">
                <a:moveTo>
                  <a:pt x="2161" y="1"/>
                </a:moveTo>
                <a:cubicBezTo>
                  <a:pt x="803" y="10"/>
                  <a:pt x="1" y="1515"/>
                  <a:pt x="36" y="2712"/>
                </a:cubicBezTo>
                <a:cubicBezTo>
                  <a:pt x="52" y="3227"/>
                  <a:pt x="168" y="3527"/>
                  <a:pt x="314" y="3527"/>
                </a:cubicBezTo>
                <a:cubicBezTo>
                  <a:pt x="375" y="3527"/>
                  <a:pt x="442" y="3473"/>
                  <a:pt x="509" y="3359"/>
                </a:cubicBezTo>
                <a:cubicBezTo>
                  <a:pt x="743" y="2958"/>
                  <a:pt x="1321" y="2688"/>
                  <a:pt x="1883" y="2688"/>
                </a:cubicBezTo>
                <a:cubicBezTo>
                  <a:pt x="2170" y="2688"/>
                  <a:pt x="2454" y="2759"/>
                  <a:pt x="2684" y="2918"/>
                </a:cubicBezTo>
                <a:cubicBezTo>
                  <a:pt x="2691" y="2923"/>
                  <a:pt x="2697" y="2925"/>
                  <a:pt x="2704" y="2925"/>
                </a:cubicBezTo>
                <a:cubicBezTo>
                  <a:pt x="2726" y="2925"/>
                  <a:pt x="2746" y="2899"/>
                  <a:pt x="2732" y="2875"/>
                </a:cubicBezTo>
                <a:cubicBezTo>
                  <a:pt x="2484" y="2434"/>
                  <a:pt x="2059" y="2263"/>
                  <a:pt x="1609" y="2263"/>
                </a:cubicBezTo>
                <a:cubicBezTo>
                  <a:pt x="1252" y="2263"/>
                  <a:pt x="879" y="2371"/>
                  <a:pt x="569" y="2538"/>
                </a:cubicBezTo>
                <a:cubicBezTo>
                  <a:pt x="696" y="1689"/>
                  <a:pt x="1110" y="395"/>
                  <a:pt x="2187" y="109"/>
                </a:cubicBezTo>
                <a:cubicBezTo>
                  <a:pt x="2254" y="92"/>
                  <a:pt x="2220" y="1"/>
                  <a:pt x="2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928418" y="1829324"/>
            <a:ext cx="54105" cy="26425"/>
          </a:xfrm>
          <a:custGeom>
            <a:rect b="b" l="l" r="r" t="t"/>
            <a:pathLst>
              <a:path extrusionOk="0" h="1257" w="2574">
                <a:moveTo>
                  <a:pt x="109" y="1"/>
                </a:moveTo>
                <a:cubicBezTo>
                  <a:pt x="53" y="1"/>
                  <a:pt x="1" y="46"/>
                  <a:pt x="21" y="118"/>
                </a:cubicBezTo>
                <a:cubicBezTo>
                  <a:pt x="236" y="846"/>
                  <a:pt x="850" y="1256"/>
                  <a:pt x="1497" y="1256"/>
                </a:cubicBezTo>
                <a:cubicBezTo>
                  <a:pt x="1851" y="1256"/>
                  <a:pt x="2214" y="1134"/>
                  <a:pt x="2528" y="874"/>
                </a:cubicBezTo>
                <a:cubicBezTo>
                  <a:pt x="2574" y="836"/>
                  <a:pt x="2546" y="769"/>
                  <a:pt x="2498" y="769"/>
                </a:cubicBezTo>
                <a:cubicBezTo>
                  <a:pt x="2488" y="769"/>
                  <a:pt x="2477" y="771"/>
                  <a:pt x="2467" y="777"/>
                </a:cubicBezTo>
                <a:cubicBezTo>
                  <a:pt x="2203" y="931"/>
                  <a:pt x="1921" y="1003"/>
                  <a:pt x="1645" y="1003"/>
                </a:cubicBezTo>
                <a:cubicBezTo>
                  <a:pt x="1044" y="1003"/>
                  <a:pt x="475" y="659"/>
                  <a:pt x="202" y="62"/>
                </a:cubicBezTo>
                <a:cubicBezTo>
                  <a:pt x="182" y="19"/>
                  <a:pt x="145" y="1"/>
                  <a:pt x="1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1034274" y="1734997"/>
            <a:ext cx="22407" cy="28296"/>
          </a:xfrm>
          <a:custGeom>
            <a:rect b="b" l="l" r="r" t="t"/>
            <a:pathLst>
              <a:path extrusionOk="0" h="1346" w="1066">
                <a:moveTo>
                  <a:pt x="522" y="0"/>
                </a:moveTo>
                <a:cubicBezTo>
                  <a:pt x="517" y="0"/>
                  <a:pt x="512" y="0"/>
                  <a:pt x="507" y="0"/>
                </a:cubicBezTo>
                <a:cubicBezTo>
                  <a:pt x="221" y="11"/>
                  <a:pt x="0" y="321"/>
                  <a:pt x="15" y="693"/>
                </a:cubicBezTo>
                <a:cubicBezTo>
                  <a:pt x="29" y="1058"/>
                  <a:pt x="264" y="1346"/>
                  <a:pt x="543" y="1346"/>
                </a:cubicBezTo>
                <a:cubicBezTo>
                  <a:pt x="548" y="1346"/>
                  <a:pt x="553" y="1346"/>
                  <a:pt x="558" y="1346"/>
                </a:cubicBezTo>
                <a:cubicBezTo>
                  <a:pt x="844" y="1335"/>
                  <a:pt x="1065" y="1025"/>
                  <a:pt x="1051" y="653"/>
                </a:cubicBezTo>
                <a:cubicBezTo>
                  <a:pt x="1037" y="288"/>
                  <a:pt x="802" y="0"/>
                  <a:pt x="5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900945" y="1754211"/>
            <a:ext cx="22407" cy="28296"/>
          </a:xfrm>
          <a:custGeom>
            <a:rect b="b" l="l" r="r" t="t"/>
            <a:pathLst>
              <a:path extrusionOk="0" h="1346" w="1066">
                <a:moveTo>
                  <a:pt x="523" y="1"/>
                </a:moveTo>
                <a:cubicBezTo>
                  <a:pt x="518" y="1"/>
                  <a:pt x="512" y="1"/>
                  <a:pt x="507" y="1"/>
                </a:cubicBezTo>
                <a:cubicBezTo>
                  <a:pt x="221" y="12"/>
                  <a:pt x="0" y="322"/>
                  <a:pt x="15" y="692"/>
                </a:cubicBezTo>
                <a:cubicBezTo>
                  <a:pt x="29" y="1057"/>
                  <a:pt x="264" y="1345"/>
                  <a:pt x="543" y="1345"/>
                </a:cubicBezTo>
                <a:cubicBezTo>
                  <a:pt x="548" y="1345"/>
                  <a:pt x="553" y="1345"/>
                  <a:pt x="558" y="1345"/>
                </a:cubicBezTo>
                <a:cubicBezTo>
                  <a:pt x="844" y="1334"/>
                  <a:pt x="1065" y="1024"/>
                  <a:pt x="1051" y="653"/>
                </a:cubicBezTo>
                <a:cubicBezTo>
                  <a:pt x="1035" y="288"/>
                  <a:pt x="802" y="1"/>
                  <a:pt x="5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1012056" y="1662449"/>
            <a:ext cx="55850" cy="27161"/>
          </a:xfrm>
          <a:custGeom>
            <a:rect b="b" l="l" r="r" t="t"/>
            <a:pathLst>
              <a:path extrusionOk="0" h="1292" w="2657">
                <a:moveTo>
                  <a:pt x="1302" y="1"/>
                </a:moveTo>
                <a:cubicBezTo>
                  <a:pt x="587" y="1"/>
                  <a:pt x="9" y="276"/>
                  <a:pt x="4" y="628"/>
                </a:cubicBezTo>
                <a:cubicBezTo>
                  <a:pt x="0" y="984"/>
                  <a:pt x="588" y="1282"/>
                  <a:pt x="1319" y="1291"/>
                </a:cubicBezTo>
                <a:cubicBezTo>
                  <a:pt x="1331" y="1291"/>
                  <a:pt x="1342" y="1292"/>
                  <a:pt x="1354" y="1292"/>
                </a:cubicBezTo>
                <a:cubicBezTo>
                  <a:pt x="2068" y="1292"/>
                  <a:pt x="2646" y="1016"/>
                  <a:pt x="2651" y="665"/>
                </a:cubicBezTo>
                <a:cubicBezTo>
                  <a:pt x="2656" y="309"/>
                  <a:pt x="2067" y="10"/>
                  <a:pt x="1337" y="1"/>
                </a:cubicBezTo>
                <a:cubicBezTo>
                  <a:pt x="1326" y="1"/>
                  <a:pt x="1314" y="1"/>
                  <a:pt x="13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869878" y="1683156"/>
            <a:ext cx="57448" cy="31765"/>
          </a:xfrm>
          <a:custGeom>
            <a:rect b="b" l="l" r="r" t="t"/>
            <a:pathLst>
              <a:path extrusionOk="0" h="1511" w="2733">
                <a:moveTo>
                  <a:pt x="1931" y="1"/>
                </a:moveTo>
                <a:cubicBezTo>
                  <a:pt x="1697" y="1"/>
                  <a:pt x="1426" y="49"/>
                  <a:pt x="1148" y="149"/>
                </a:cubicBezTo>
                <a:cubicBezTo>
                  <a:pt x="462" y="397"/>
                  <a:pt x="1" y="869"/>
                  <a:pt x="123" y="1205"/>
                </a:cubicBezTo>
                <a:cubicBezTo>
                  <a:pt x="194" y="1405"/>
                  <a:pt x="457" y="1511"/>
                  <a:pt x="803" y="1511"/>
                </a:cubicBezTo>
                <a:cubicBezTo>
                  <a:pt x="1037" y="1511"/>
                  <a:pt x="1309" y="1462"/>
                  <a:pt x="1587" y="1362"/>
                </a:cubicBezTo>
                <a:cubicBezTo>
                  <a:pt x="2274" y="1114"/>
                  <a:pt x="2733" y="641"/>
                  <a:pt x="2613" y="306"/>
                </a:cubicBezTo>
                <a:cubicBezTo>
                  <a:pt x="2540" y="106"/>
                  <a:pt x="2277" y="1"/>
                  <a:pt x="19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985950" y="1691817"/>
            <a:ext cx="42923" cy="118882"/>
          </a:xfrm>
          <a:custGeom>
            <a:rect b="b" l="l" r="r" t="t"/>
            <a:pathLst>
              <a:path extrusionOk="0" h="5655" w="2042">
                <a:moveTo>
                  <a:pt x="279" y="1"/>
                </a:moveTo>
                <a:cubicBezTo>
                  <a:pt x="233" y="1"/>
                  <a:pt x="187" y="41"/>
                  <a:pt x="199" y="102"/>
                </a:cubicBezTo>
                <a:cubicBezTo>
                  <a:pt x="403" y="1037"/>
                  <a:pt x="1380" y="4869"/>
                  <a:pt x="1148" y="5182"/>
                </a:cubicBezTo>
                <a:cubicBezTo>
                  <a:pt x="1084" y="5268"/>
                  <a:pt x="981" y="5299"/>
                  <a:pt x="865" y="5299"/>
                </a:cubicBezTo>
                <a:cubicBezTo>
                  <a:pt x="641" y="5299"/>
                  <a:pt x="370" y="5184"/>
                  <a:pt x="237" y="5127"/>
                </a:cubicBezTo>
                <a:cubicBezTo>
                  <a:pt x="216" y="5117"/>
                  <a:pt x="195" y="5113"/>
                  <a:pt x="176" y="5113"/>
                </a:cubicBezTo>
                <a:cubicBezTo>
                  <a:pt x="59" y="5113"/>
                  <a:pt x="1" y="5273"/>
                  <a:pt x="116" y="5354"/>
                </a:cubicBezTo>
                <a:cubicBezTo>
                  <a:pt x="347" y="5518"/>
                  <a:pt x="712" y="5655"/>
                  <a:pt x="1060" y="5655"/>
                </a:cubicBezTo>
                <a:cubicBezTo>
                  <a:pt x="1148" y="5655"/>
                  <a:pt x="1235" y="5646"/>
                  <a:pt x="1318" y="5626"/>
                </a:cubicBezTo>
                <a:cubicBezTo>
                  <a:pt x="2042" y="5460"/>
                  <a:pt x="916" y="1510"/>
                  <a:pt x="351" y="54"/>
                </a:cubicBezTo>
                <a:cubicBezTo>
                  <a:pt x="337" y="17"/>
                  <a:pt x="308" y="1"/>
                  <a:pt x="2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733126" y="1722985"/>
            <a:ext cx="42158" cy="52345"/>
          </a:xfrm>
          <a:custGeom>
            <a:rect b="b" l="l" r="r" t="t"/>
            <a:pathLst>
              <a:path extrusionOk="0" h="3119" w="2512">
                <a:moveTo>
                  <a:pt x="446" y="1"/>
                </a:moveTo>
                <a:cubicBezTo>
                  <a:pt x="404" y="1"/>
                  <a:pt x="363" y="3"/>
                  <a:pt x="320" y="6"/>
                </a:cubicBezTo>
                <a:cubicBezTo>
                  <a:pt x="266" y="10"/>
                  <a:pt x="243" y="97"/>
                  <a:pt x="306" y="108"/>
                </a:cubicBezTo>
                <a:cubicBezTo>
                  <a:pt x="1320" y="290"/>
                  <a:pt x="1800" y="1452"/>
                  <a:pt x="1982" y="2226"/>
                </a:cubicBezTo>
                <a:cubicBezTo>
                  <a:pt x="1725" y="2114"/>
                  <a:pt x="1428" y="2045"/>
                  <a:pt x="1140" y="2045"/>
                </a:cubicBezTo>
                <a:cubicBezTo>
                  <a:pt x="674" y="2045"/>
                  <a:pt x="230" y="2226"/>
                  <a:pt x="13" y="2700"/>
                </a:cubicBezTo>
                <a:cubicBezTo>
                  <a:pt x="1" y="2722"/>
                  <a:pt x="19" y="2745"/>
                  <a:pt x="40" y="2745"/>
                </a:cubicBezTo>
                <a:cubicBezTo>
                  <a:pt x="46" y="2745"/>
                  <a:pt x="54" y="2742"/>
                  <a:pt x="60" y="2736"/>
                </a:cubicBezTo>
                <a:cubicBezTo>
                  <a:pt x="294" y="2543"/>
                  <a:pt x="605" y="2457"/>
                  <a:pt x="917" y="2457"/>
                </a:cubicBezTo>
                <a:cubicBezTo>
                  <a:pt x="1393" y="2457"/>
                  <a:pt x="1874" y="2657"/>
                  <a:pt x="2100" y="2978"/>
                </a:cubicBezTo>
                <a:cubicBezTo>
                  <a:pt x="2166" y="3073"/>
                  <a:pt x="2229" y="3118"/>
                  <a:pt x="2284" y="3118"/>
                </a:cubicBezTo>
                <a:cubicBezTo>
                  <a:pt x="2423" y="3118"/>
                  <a:pt x="2512" y="2832"/>
                  <a:pt x="2486" y="2345"/>
                </a:cubicBezTo>
                <a:cubicBezTo>
                  <a:pt x="2430" y="1276"/>
                  <a:pt x="1630" y="1"/>
                  <a:pt x="4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4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598" name="Google Shape;598;p44"/>
          <p:cNvCxnSpPr>
            <a:stCxn id="599" idx="3"/>
          </p:cNvCxnSpPr>
          <p:nvPr/>
        </p:nvCxnSpPr>
        <p:spPr>
          <a:xfrm>
            <a:off x="10908475" y="4354163"/>
            <a:ext cx="1154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44"/>
          <p:cNvSpPr txBox="1"/>
          <p:nvPr>
            <p:ph idx="4294967295" type="body"/>
          </p:nvPr>
        </p:nvSpPr>
        <p:spPr>
          <a:xfrm>
            <a:off x="793100" y="1132000"/>
            <a:ext cx="66273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used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Industry indicators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Tickers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1,886 * 24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Dealing With Strange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strange values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5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606" name="Google Shape;606;p45"/>
          <p:cNvCxnSpPr>
            <a:stCxn id="607" idx="3"/>
          </p:cNvCxnSpPr>
          <p:nvPr/>
        </p:nvCxnSpPr>
        <p:spPr>
          <a:xfrm>
            <a:off x="10908475" y="4354163"/>
            <a:ext cx="1154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8" name="Google Shape;6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25" y="1170125"/>
            <a:ext cx="79819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/>
          <p:nvPr>
            <p:ph type="title"/>
          </p:nvPr>
        </p:nvSpPr>
        <p:spPr>
          <a:xfrm>
            <a:off x="476588" y="35257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Results - Baseline</a:t>
            </a:r>
            <a:endParaRPr/>
          </a:p>
        </p:txBody>
      </p:sp>
      <p:pic>
        <p:nvPicPr>
          <p:cNvPr id="614" name="Google Shape;6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00" y="925275"/>
            <a:ext cx="5951610" cy="4008051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6"/>
          <p:cNvSpPr/>
          <p:nvPr/>
        </p:nvSpPr>
        <p:spPr>
          <a:xfrm>
            <a:off x="2345350" y="3076800"/>
            <a:ext cx="627000" cy="18564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6"/>
          <p:cNvSpPr/>
          <p:nvPr/>
        </p:nvSpPr>
        <p:spPr>
          <a:xfrm>
            <a:off x="6467100" y="1312000"/>
            <a:ext cx="534000" cy="3135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7"/>
          <p:cNvSpPr txBox="1"/>
          <p:nvPr>
            <p:ph type="title"/>
          </p:nvPr>
        </p:nvSpPr>
        <p:spPr>
          <a:xfrm>
            <a:off x="476588" y="35257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Results - Drop 1010</a:t>
            </a:r>
            <a:endParaRPr/>
          </a:p>
        </p:txBody>
      </p:sp>
      <p:pic>
        <p:nvPicPr>
          <p:cNvPr id="622" name="Google Shape;6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125" y="925275"/>
            <a:ext cx="5996675" cy="4173899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7"/>
          <p:cNvSpPr/>
          <p:nvPr/>
        </p:nvSpPr>
        <p:spPr>
          <a:xfrm>
            <a:off x="2345350" y="3076800"/>
            <a:ext cx="696600" cy="20223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7"/>
          <p:cNvSpPr/>
          <p:nvPr/>
        </p:nvSpPr>
        <p:spPr>
          <a:xfrm>
            <a:off x="6664475" y="1253950"/>
            <a:ext cx="534000" cy="3135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8"/>
          <p:cNvSpPr txBox="1"/>
          <p:nvPr>
            <p:ph type="title"/>
          </p:nvPr>
        </p:nvSpPr>
        <p:spPr>
          <a:xfrm>
            <a:off x="2036975" y="2560525"/>
            <a:ext cx="4871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630" name="Google Shape;630;p48"/>
          <p:cNvSpPr txBox="1"/>
          <p:nvPr>
            <p:ph idx="2" type="title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31" name="Google Shape;631;p48"/>
          <p:cNvGrpSpPr/>
          <p:nvPr/>
        </p:nvGrpSpPr>
        <p:grpSpPr>
          <a:xfrm>
            <a:off x="7304124" y="562163"/>
            <a:ext cx="2174285" cy="3505442"/>
            <a:chOff x="13414292" y="-1376729"/>
            <a:chExt cx="1745292" cy="2813808"/>
          </a:xfrm>
        </p:grpSpPr>
        <p:sp>
          <p:nvSpPr>
            <p:cNvPr id="632" name="Google Shape;632;p48"/>
            <p:cNvSpPr/>
            <p:nvPr/>
          </p:nvSpPr>
          <p:spPr>
            <a:xfrm>
              <a:off x="14119858" y="-1376729"/>
              <a:ext cx="456196" cy="601726"/>
            </a:xfrm>
            <a:custGeom>
              <a:rect b="b" l="l" r="r" t="t"/>
              <a:pathLst>
                <a:path extrusionOk="0" h="28174" w="21360">
                  <a:moveTo>
                    <a:pt x="7041" y="0"/>
                  </a:moveTo>
                  <a:cubicBezTo>
                    <a:pt x="3153" y="0"/>
                    <a:pt x="0" y="3153"/>
                    <a:pt x="0" y="7042"/>
                  </a:cubicBezTo>
                  <a:lnTo>
                    <a:pt x="0" y="13272"/>
                  </a:lnTo>
                  <a:cubicBezTo>
                    <a:pt x="0" y="17160"/>
                    <a:pt x="3153" y="20313"/>
                    <a:pt x="7041" y="20313"/>
                  </a:cubicBezTo>
                  <a:lnTo>
                    <a:pt x="11462" y="20313"/>
                  </a:lnTo>
                  <a:cubicBezTo>
                    <a:pt x="11558" y="20313"/>
                    <a:pt x="11651" y="20302"/>
                    <a:pt x="11747" y="20299"/>
                  </a:cubicBezTo>
                  <a:lnTo>
                    <a:pt x="11747" y="20299"/>
                  </a:lnTo>
                  <a:cubicBezTo>
                    <a:pt x="11562" y="20687"/>
                    <a:pt x="11417" y="21093"/>
                    <a:pt x="11312" y="21511"/>
                  </a:cubicBezTo>
                  <a:cubicBezTo>
                    <a:pt x="10576" y="24466"/>
                    <a:pt x="11965" y="27386"/>
                    <a:pt x="14412" y="28032"/>
                  </a:cubicBezTo>
                  <a:cubicBezTo>
                    <a:pt x="14730" y="28116"/>
                    <a:pt x="15050" y="28155"/>
                    <a:pt x="15367" y="28155"/>
                  </a:cubicBezTo>
                  <a:cubicBezTo>
                    <a:pt x="15600" y="28155"/>
                    <a:pt x="15830" y="28134"/>
                    <a:pt x="16058" y="28095"/>
                  </a:cubicBezTo>
                  <a:lnTo>
                    <a:pt x="16058" y="28095"/>
                  </a:lnTo>
                  <a:cubicBezTo>
                    <a:pt x="16008" y="28150"/>
                    <a:pt x="16009" y="28174"/>
                    <a:pt x="16050" y="28174"/>
                  </a:cubicBezTo>
                  <a:cubicBezTo>
                    <a:pt x="16343" y="28174"/>
                    <a:pt x="18704" y="26903"/>
                    <a:pt x="18416" y="26903"/>
                  </a:cubicBezTo>
                  <a:cubicBezTo>
                    <a:pt x="18411" y="26903"/>
                    <a:pt x="18406" y="26904"/>
                    <a:pt x="18400" y="26904"/>
                  </a:cubicBezTo>
                  <a:cubicBezTo>
                    <a:pt x="19221" y="26149"/>
                    <a:pt x="19864" y="25095"/>
                    <a:pt x="20175" y="23845"/>
                  </a:cubicBezTo>
                  <a:cubicBezTo>
                    <a:pt x="20697" y="21748"/>
                    <a:pt x="20146" y="19672"/>
                    <a:pt x="18911" y="18411"/>
                  </a:cubicBezTo>
                  <a:cubicBezTo>
                    <a:pt x="19919" y="17749"/>
                    <a:pt x="20699" y="16599"/>
                    <a:pt x="20952" y="15197"/>
                  </a:cubicBezTo>
                  <a:cubicBezTo>
                    <a:pt x="21359" y="12953"/>
                    <a:pt x="20283" y="10845"/>
                    <a:pt x="18502" y="10196"/>
                  </a:cubicBezTo>
                  <a:lnTo>
                    <a:pt x="18502" y="7042"/>
                  </a:lnTo>
                  <a:cubicBezTo>
                    <a:pt x="18502" y="3153"/>
                    <a:pt x="15350" y="0"/>
                    <a:pt x="1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13750758" y="-230920"/>
              <a:ext cx="184892" cy="183995"/>
            </a:xfrm>
            <a:custGeom>
              <a:rect b="b" l="l" r="r" t="t"/>
              <a:pathLst>
                <a:path extrusionOk="0" h="8615" w="8657">
                  <a:moveTo>
                    <a:pt x="4932" y="0"/>
                  </a:moveTo>
                  <a:lnTo>
                    <a:pt x="573" y="3127"/>
                  </a:lnTo>
                  <a:cubicBezTo>
                    <a:pt x="154" y="3591"/>
                    <a:pt x="1" y="4203"/>
                    <a:pt x="163" y="4765"/>
                  </a:cubicBezTo>
                  <a:lnTo>
                    <a:pt x="768" y="6865"/>
                  </a:lnTo>
                  <a:cubicBezTo>
                    <a:pt x="980" y="7598"/>
                    <a:pt x="1619" y="8139"/>
                    <a:pt x="2430" y="8276"/>
                  </a:cubicBezTo>
                  <a:lnTo>
                    <a:pt x="4288" y="8585"/>
                  </a:lnTo>
                  <a:cubicBezTo>
                    <a:pt x="4407" y="8605"/>
                    <a:pt x="4527" y="8614"/>
                    <a:pt x="4646" y="8614"/>
                  </a:cubicBezTo>
                  <a:cubicBezTo>
                    <a:pt x="5222" y="8614"/>
                    <a:pt x="5781" y="8389"/>
                    <a:pt x="6199" y="7979"/>
                  </a:cubicBezTo>
                  <a:lnTo>
                    <a:pt x="7244" y="6943"/>
                  </a:lnTo>
                  <a:cubicBezTo>
                    <a:pt x="7604" y="6587"/>
                    <a:pt x="7504" y="6026"/>
                    <a:pt x="7043" y="5831"/>
                  </a:cubicBezTo>
                  <a:cubicBezTo>
                    <a:pt x="6968" y="5799"/>
                    <a:pt x="6889" y="5784"/>
                    <a:pt x="6809" y="5784"/>
                  </a:cubicBezTo>
                  <a:cubicBezTo>
                    <a:pt x="6744" y="5784"/>
                    <a:pt x="6677" y="5795"/>
                    <a:pt x="6614" y="5816"/>
                  </a:cubicBezTo>
                  <a:lnTo>
                    <a:pt x="6025" y="6009"/>
                  </a:lnTo>
                  <a:lnTo>
                    <a:pt x="8657" y="3148"/>
                  </a:lnTo>
                  <a:cubicBezTo>
                    <a:pt x="8657" y="3148"/>
                    <a:pt x="5916" y="2300"/>
                    <a:pt x="49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13509183" y="50700"/>
              <a:ext cx="520418" cy="592542"/>
            </a:xfrm>
            <a:custGeom>
              <a:rect b="b" l="l" r="r" t="t"/>
              <a:pathLst>
                <a:path extrusionOk="0" h="27744" w="24367">
                  <a:moveTo>
                    <a:pt x="5282" y="0"/>
                  </a:moveTo>
                  <a:lnTo>
                    <a:pt x="1" y="24504"/>
                  </a:lnTo>
                  <a:lnTo>
                    <a:pt x="21979" y="27743"/>
                  </a:lnTo>
                  <a:lnTo>
                    <a:pt x="24366" y="3479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13415787" y="32482"/>
              <a:ext cx="206207" cy="541562"/>
            </a:xfrm>
            <a:custGeom>
              <a:rect b="b" l="l" r="r" t="t"/>
              <a:pathLst>
                <a:path extrusionOk="0" h="25357" w="9655">
                  <a:moveTo>
                    <a:pt x="5635" y="1"/>
                  </a:moveTo>
                  <a:lnTo>
                    <a:pt x="1" y="24530"/>
                  </a:lnTo>
                  <a:lnTo>
                    <a:pt x="4374" y="25357"/>
                  </a:lnTo>
                  <a:lnTo>
                    <a:pt x="9655" y="85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13702682" y="-126503"/>
              <a:ext cx="211226" cy="290483"/>
            </a:xfrm>
            <a:custGeom>
              <a:rect b="b" l="l" r="r" t="t"/>
              <a:pathLst>
                <a:path extrusionOk="0" h="13601" w="9890">
                  <a:moveTo>
                    <a:pt x="5094" y="1"/>
                  </a:moveTo>
                  <a:cubicBezTo>
                    <a:pt x="3604" y="1"/>
                    <a:pt x="2261" y="1038"/>
                    <a:pt x="1937" y="2557"/>
                  </a:cubicBezTo>
                  <a:lnTo>
                    <a:pt x="24" y="11764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0" y="12026"/>
                    <a:pt x="225" y="12028"/>
                    <a:pt x="239" y="12028"/>
                  </a:cubicBezTo>
                  <a:cubicBezTo>
                    <a:pt x="341" y="12028"/>
                    <a:pt x="434" y="11956"/>
                    <a:pt x="455" y="11852"/>
                  </a:cubicBezTo>
                  <a:lnTo>
                    <a:pt x="2367" y="2648"/>
                  </a:lnTo>
                  <a:cubicBezTo>
                    <a:pt x="2649" y="1337"/>
                    <a:pt x="3809" y="441"/>
                    <a:pt x="5095" y="441"/>
                  </a:cubicBezTo>
                  <a:cubicBezTo>
                    <a:pt x="5301" y="441"/>
                    <a:pt x="5511" y="464"/>
                    <a:pt x="5721" y="512"/>
                  </a:cubicBezTo>
                  <a:lnTo>
                    <a:pt x="7632" y="949"/>
                  </a:lnTo>
                  <a:cubicBezTo>
                    <a:pt x="8708" y="1195"/>
                    <a:pt x="9429" y="2212"/>
                    <a:pt x="9303" y="3309"/>
                  </a:cubicBezTo>
                  <a:lnTo>
                    <a:pt x="8206" y="13356"/>
                  </a:lnTo>
                  <a:cubicBezTo>
                    <a:pt x="8191" y="13487"/>
                    <a:pt x="8293" y="13601"/>
                    <a:pt x="8425" y="13601"/>
                  </a:cubicBezTo>
                  <a:cubicBezTo>
                    <a:pt x="8536" y="13599"/>
                    <a:pt x="8629" y="13515"/>
                    <a:pt x="8641" y="13404"/>
                  </a:cubicBezTo>
                  <a:lnTo>
                    <a:pt x="9738" y="3359"/>
                  </a:lnTo>
                  <a:cubicBezTo>
                    <a:pt x="9890" y="2038"/>
                    <a:pt x="9025" y="816"/>
                    <a:pt x="7730" y="520"/>
                  </a:cubicBezTo>
                  <a:lnTo>
                    <a:pt x="5819" y="83"/>
                  </a:lnTo>
                  <a:cubicBezTo>
                    <a:pt x="5576" y="27"/>
                    <a:pt x="5333" y="1"/>
                    <a:pt x="5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13478023" y="472873"/>
              <a:ext cx="37845" cy="102238"/>
            </a:xfrm>
            <a:custGeom>
              <a:rect b="b" l="l" r="r" t="t"/>
              <a:pathLst>
                <a:path extrusionOk="0" h="4787" w="1772">
                  <a:moveTo>
                    <a:pt x="247" y="1"/>
                  </a:moveTo>
                  <a:cubicBezTo>
                    <a:pt x="227" y="1"/>
                    <a:pt x="206" y="4"/>
                    <a:pt x="185" y="10"/>
                  </a:cubicBezTo>
                  <a:cubicBezTo>
                    <a:pt x="68" y="44"/>
                    <a:pt x="0" y="167"/>
                    <a:pt x="36" y="284"/>
                  </a:cubicBezTo>
                  <a:lnTo>
                    <a:pt x="1315" y="4629"/>
                  </a:lnTo>
                  <a:cubicBezTo>
                    <a:pt x="1342" y="4722"/>
                    <a:pt x="1430" y="4786"/>
                    <a:pt x="1527" y="4786"/>
                  </a:cubicBezTo>
                  <a:cubicBezTo>
                    <a:pt x="1548" y="4786"/>
                    <a:pt x="1569" y="4783"/>
                    <a:pt x="1589" y="4777"/>
                  </a:cubicBezTo>
                  <a:cubicBezTo>
                    <a:pt x="1706" y="4743"/>
                    <a:pt x="1772" y="4621"/>
                    <a:pt x="1737" y="4504"/>
                  </a:cubicBezTo>
                  <a:lnTo>
                    <a:pt x="458" y="160"/>
                  </a:lnTo>
                  <a:cubicBezTo>
                    <a:pt x="431" y="64"/>
                    <a:pt x="343" y="1"/>
                    <a:pt x="247" y="1"/>
                  </a:cubicBezTo>
                  <a:close/>
                </a:path>
              </a:pathLst>
            </a:custGeom>
            <a:solidFill>
              <a:srgbClr val="A8B0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13414292" y="42541"/>
              <a:ext cx="166952" cy="514652"/>
            </a:xfrm>
            <a:custGeom>
              <a:rect b="b" l="l" r="r" t="t"/>
              <a:pathLst>
                <a:path extrusionOk="0" h="24097" w="7817">
                  <a:moveTo>
                    <a:pt x="7576" y="1"/>
                  </a:moveTo>
                  <a:cubicBezTo>
                    <a:pt x="7474" y="1"/>
                    <a:pt x="7383" y="72"/>
                    <a:pt x="7360" y="175"/>
                  </a:cubicBezTo>
                  <a:lnTo>
                    <a:pt x="3026" y="20271"/>
                  </a:lnTo>
                  <a:lnTo>
                    <a:pt x="120" y="23735"/>
                  </a:lnTo>
                  <a:cubicBezTo>
                    <a:pt x="0" y="23877"/>
                    <a:pt x="102" y="24096"/>
                    <a:pt x="290" y="24096"/>
                  </a:cubicBezTo>
                  <a:cubicBezTo>
                    <a:pt x="354" y="24096"/>
                    <a:pt x="416" y="24068"/>
                    <a:pt x="458" y="24018"/>
                  </a:cubicBezTo>
                  <a:lnTo>
                    <a:pt x="3435" y="20472"/>
                  </a:lnTo>
                  <a:lnTo>
                    <a:pt x="7791" y="268"/>
                  </a:lnTo>
                  <a:cubicBezTo>
                    <a:pt x="7817" y="150"/>
                    <a:pt x="7740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13678976" y="209877"/>
              <a:ext cx="206655" cy="119410"/>
            </a:xfrm>
            <a:custGeom>
              <a:rect b="b" l="l" r="r" t="t"/>
              <a:pathLst>
                <a:path extrusionOk="0" h="5591" w="9676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9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13744265" y="2325"/>
              <a:ext cx="441951" cy="484196"/>
            </a:xfrm>
            <a:custGeom>
              <a:rect b="b" l="l" r="r" t="t"/>
              <a:pathLst>
                <a:path extrusionOk="0" h="22671" w="20693">
                  <a:moveTo>
                    <a:pt x="14608" y="0"/>
                  </a:moveTo>
                  <a:lnTo>
                    <a:pt x="0" y="3652"/>
                  </a:lnTo>
                  <a:lnTo>
                    <a:pt x="4113" y="22671"/>
                  </a:lnTo>
                  <a:lnTo>
                    <a:pt x="20692" y="17923"/>
                  </a:lnTo>
                  <a:lnTo>
                    <a:pt x="14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13677694" y="80323"/>
              <a:ext cx="154436" cy="423647"/>
            </a:xfrm>
            <a:custGeom>
              <a:rect b="b" l="l" r="r" t="t"/>
              <a:pathLst>
                <a:path extrusionOk="0" h="19836" w="7231">
                  <a:moveTo>
                    <a:pt x="3117" y="0"/>
                  </a:moveTo>
                  <a:lnTo>
                    <a:pt x="1" y="685"/>
                  </a:lnTo>
                  <a:lnTo>
                    <a:pt x="3874" y="19835"/>
                  </a:lnTo>
                  <a:lnTo>
                    <a:pt x="7230" y="19019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13783798" y="-117790"/>
              <a:ext cx="184785" cy="228376"/>
            </a:xfrm>
            <a:custGeom>
              <a:rect b="b" l="l" r="r" t="t"/>
              <a:pathLst>
                <a:path extrusionOk="0" h="10693" w="8652">
                  <a:moveTo>
                    <a:pt x="4202" y="1"/>
                  </a:moveTo>
                  <a:cubicBezTo>
                    <a:pt x="4064" y="1"/>
                    <a:pt x="3925" y="14"/>
                    <a:pt x="3786" y="43"/>
                  </a:cubicBezTo>
                  <a:lnTo>
                    <a:pt x="2294" y="345"/>
                  </a:lnTo>
                  <a:cubicBezTo>
                    <a:pt x="896" y="628"/>
                    <a:pt x="0" y="2002"/>
                    <a:pt x="303" y="3398"/>
                  </a:cubicBezTo>
                  <a:lnTo>
                    <a:pt x="1899" y="10519"/>
                  </a:lnTo>
                  <a:cubicBezTo>
                    <a:pt x="1923" y="10620"/>
                    <a:pt x="2012" y="10692"/>
                    <a:pt x="2115" y="10692"/>
                  </a:cubicBezTo>
                  <a:cubicBezTo>
                    <a:pt x="2130" y="10692"/>
                    <a:pt x="2147" y="10691"/>
                    <a:pt x="2163" y="10688"/>
                  </a:cubicBezTo>
                  <a:cubicBezTo>
                    <a:pt x="2282" y="10661"/>
                    <a:pt x="2355" y="10543"/>
                    <a:pt x="2330" y="10425"/>
                  </a:cubicBezTo>
                  <a:lnTo>
                    <a:pt x="734" y="3303"/>
                  </a:lnTo>
                  <a:cubicBezTo>
                    <a:pt x="482" y="2149"/>
                    <a:pt x="1225" y="1013"/>
                    <a:pt x="2382" y="778"/>
                  </a:cubicBezTo>
                  <a:lnTo>
                    <a:pt x="3873" y="475"/>
                  </a:lnTo>
                  <a:cubicBezTo>
                    <a:pt x="3982" y="453"/>
                    <a:pt x="4091" y="442"/>
                    <a:pt x="4199" y="442"/>
                  </a:cubicBezTo>
                  <a:cubicBezTo>
                    <a:pt x="4895" y="442"/>
                    <a:pt x="5533" y="889"/>
                    <a:pt x="5753" y="1575"/>
                  </a:cubicBezTo>
                  <a:lnTo>
                    <a:pt x="8195" y="9032"/>
                  </a:lnTo>
                  <a:cubicBezTo>
                    <a:pt x="8225" y="9125"/>
                    <a:pt x="8312" y="9184"/>
                    <a:pt x="8405" y="9184"/>
                  </a:cubicBezTo>
                  <a:cubicBezTo>
                    <a:pt x="8427" y="9184"/>
                    <a:pt x="8450" y="9180"/>
                    <a:pt x="8473" y="9173"/>
                  </a:cubicBezTo>
                  <a:cubicBezTo>
                    <a:pt x="8588" y="9135"/>
                    <a:pt x="8651" y="9011"/>
                    <a:pt x="8614" y="8895"/>
                  </a:cubicBezTo>
                  <a:lnTo>
                    <a:pt x="6171" y="1439"/>
                  </a:lnTo>
                  <a:cubicBezTo>
                    <a:pt x="5892" y="568"/>
                    <a:pt x="5084" y="1"/>
                    <a:pt x="4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13777669" y="421936"/>
              <a:ext cx="60484" cy="66294"/>
            </a:xfrm>
            <a:custGeom>
              <a:rect b="b" l="l" r="r" t="t"/>
              <a:pathLst>
                <a:path extrusionOk="0" h="3104" w="2832">
                  <a:moveTo>
                    <a:pt x="245" y="1"/>
                  </a:moveTo>
                  <a:cubicBezTo>
                    <a:pt x="194" y="1"/>
                    <a:pt x="144" y="18"/>
                    <a:pt x="102" y="53"/>
                  </a:cubicBezTo>
                  <a:cubicBezTo>
                    <a:pt x="11" y="132"/>
                    <a:pt x="0" y="272"/>
                    <a:pt x="80" y="364"/>
                  </a:cubicBezTo>
                  <a:lnTo>
                    <a:pt x="2375" y="3027"/>
                  </a:lnTo>
                  <a:cubicBezTo>
                    <a:pt x="2417" y="3075"/>
                    <a:pt x="2477" y="3103"/>
                    <a:pt x="2542" y="3103"/>
                  </a:cubicBezTo>
                  <a:cubicBezTo>
                    <a:pt x="2731" y="3103"/>
                    <a:pt x="2832" y="2881"/>
                    <a:pt x="2708" y="2739"/>
                  </a:cubicBezTo>
                  <a:lnTo>
                    <a:pt x="413" y="77"/>
                  </a:lnTo>
                  <a:cubicBezTo>
                    <a:pt x="369" y="27"/>
                    <a:pt x="307" y="1"/>
                    <a:pt x="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13705523" y="87905"/>
              <a:ext cx="82269" cy="416471"/>
            </a:xfrm>
            <a:custGeom>
              <a:rect b="b" l="l" r="r" t="t"/>
              <a:pathLst>
                <a:path extrusionOk="0" h="19500" w="3852">
                  <a:moveTo>
                    <a:pt x="242" y="1"/>
                  </a:moveTo>
                  <a:cubicBezTo>
                    <a:pt x="227" y="1"/>
                    <a:pt x="211" y="2"/>
                    <a:pt x="196" y="6"/>
                  </a:cubicBezTo>
                  <a:cubicBezTo>
                    <a:pt x="77" y="31"/>
                    <a:pt x="1" y="148"/>
                    <a:pt x="28" y="267"/>
                  </a:cubicBezTo>
                  <a:lnTo>
                    <a:pt x="3398" y="15854"/>
                  </a:lnTo>
                  <a:lnTo>
                    <a:pt x="2454" y="19221"/>
                  </a:lnTo>
                  <a:cubicBezTo>
                    <a:pt x="2422" y="19338"/>
                    <a:pt x="2490" y="19459"/>
                    <a:pt x="2607" y="19492"/>
                  </a:cubicBezTo>
                  <a:cubicBezTo>
                    <a:pt x="2626" y="19498"/>
                    <a:pt x="2646" y="19500"/>
                    <a:pt x="2667" y="19500"/>
                  </a:cubicBezTo>
                  <a:cubicBezTo>
                    <a:pt x="2766" y="19500"/>
                    <a:pt x="2851" y="19434"/>
                    <a:pt x="2878" y="19339"/>
                  </a:cubicBezTo>
                  <a:lnTo>
                    <a:pt x="3851" y="15867"/>
                  </a:lnTo>
                  <a:lnTo>
                    <a:pt x="457" y="175"/>
                  </a:lnTo>
                  <a:cubicBezTo>
                    <a:pt x="435" y="71"/>
                    <a:pt x="344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13845756" y="132905"/>
              <a:ext cx="168062" cy="102943"/>
            </a:xfrm>
            <a:custGeom>
              <a:rect b="b" l="l" r="r" t="t"/>
              <a:pathLst>
                <a:path extrusionOk="0" h="4820" w="7869">
                  <a:moveTo>
                    <a:pt x="6882" y="0"/>
                  </a:moveTo>
                  <a:lnTo>
                    <a:pt x="1" y="1739"/>
                  </a:lnTo>
                  <a:lnTo>
                    <a:pt x="819" y="4819"/>
                  </a:lnTo>
                  <a:lnTo>
                    <a:pt x="7869" y="2938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14147623" y="-1236816"/>
              <a:ext cx="313699" cy="418073"/>
            </a:xfrm>
            <a:custGeom>
              <a:rect b="b" l="l" r="r" t="t"/>
              <a:pathLst>
                <a:path extrusionOk="0" h="19575" w="14688">
                  <a:moveTo>
                    <a:pt x="2197" y="1"/>
                  </a:moveTo>
                  <a:lnTo>
                    <a:pt x="2197" y="1679"/>
                  </a:lnTo>
                  <a:lnTo>
                    <a:pt x="371" y="2288"/>
                  </a:lnTo>
                  <a:cubicBezTo>
                    <a:pt x="365" y="2544"/>
                    <a:pt x="362" y="2724"/>
                    <a:pt x="362" y="2772"/>
                  </a:cubicBezTo>
                  <a:lnTo>
                    <a:pt x="376" y="6583"/>
                  </a:lnTo>
                  <a:cubicBezTo>
                    <a:pt x="0" y="9725"/>
                    <a:pt x="2243" y="12577"/>
                    <a:pt x="5387" y="12953"/>
                  </a:cubicBezTo>
                  <a:lnTo>
                    <a:pt x="5493" y="12966"/>
                  </a:lnTo>
                  <a:cubicBezTo>
                    <a:pt x="5609" y="12980"/>
                    <a:pt x="5721" y="12983"/>
                    <a:pt x="5835" y="12990"/>
                  </a:cubicBezTo>
                  <a:lnTo>
                    <a:pt x="5929" y="17120"/>
                  </a:lnTo>
                  <a:cubicBezTo>
                    <a:pt x="5958" y="18487"/>
                    <a:pt x="7076" y="19575"/>
                    <a:pt x="8437" y="19575"/>
                  </a:cubicBezTo>
                  <a:cubicBezTo>
                    <a:pt x="8457" y="19575"/>
                    <a:pt x="8476" y="19575"/>
                    <a:pt x="8496" y="19574"/>
                  </a:cubicBezTo>
                  <a:lnTo>
                    <a:pt x="9392" y="19555"/>
                  </a:lnTo>
                  <a:cubicBezTo>
                    <a:pt x="10779" y="19523"/>
                    <a:pt x="11878" y="18375"/>
                    <a:pt x="11846" y="16988"/>
                  </a:cubicBezTo>
                  <a:lnTo>
                    <a:pt x="11666" y="8892"/>
                  </a:lnTo>
                  <a:cubicBezTo>
                    <a:pt x="11755" y="8596"/>
                    <a:pt x="11819" y="8294"/>
                    <a:pt x="11858" y="7988"/>
                  </a:cubicBezTo>
                  <a:lnTo>
                    <a:pt x="12579" y="8074"/>
                  </a:lnTo>
                  <a:cubicBezTo>
                    <a:pt x="12649" y="8082"/>
                    <a:pt x="12719" y="8086"/>
                    <a:pt x="12787" y="8086"/>
                  </a:cubicBezTo>
                  <a:cubicBezTo>
                    <a:pt x="13658" y="8086"/>
                    <a:pt x="14411" y="7435"/>
                    <a:pt x="14518" y="6549"/>
                  </a:cubicBezTo>
                  <a:lnTo>
                    <a:pt x="14592" y="5930"/>
                  </a:lnTo>
                  <a:cubicBezTo>
                    <a:pt x="14688" y="5121"/>
                    <a:pt x="14212" y="4379"/>
                    <a:pt x="13484" y="4100"/>
                  </a:cubicBezTo>
                  <a:cubicBezTo>
                    <a:pt x="12807" y="4384"/>
                    <a:pt x="12254" y="4900"/>
                    <a:pt x="11942" y="5360"/>
                  </a:cubicBezTo>
                  <a:lnTo>
                    <a:pt x="11683" y="5896"/>
                  </a:lnTo>
                  <a:cubicBezTo>
                    <a:pt x="11681" y="5904"/>
                    <a:pt x="11680" y="5907"/>
                    <a:pt x="11678" y="5907"/>
                  </a:cubicBezTo>
                  <a:cubicBezTo>
                    <a:pt x="11675" y="5907"/>
                    <a:pt x="11672" y="5893"/>
                    <a:pt x="11669" y="5873"/>
                  </a:cubicBezTo>
                  <a:cubicBezTo>
                    <a:pt x="11669" y="5873"/>
                    <a:pt x="11490" y="3797"/>
                    <a:pt x="10788" y="1679"/>
                  </a:cubicBezTo>
                  <a:lnTo>
                    <a:pt x="5163" y="1679"/>
                  </a:lnTo>
                  <a:lnTo>
                    <a:pt x="4555" y="365"/>
                  </a:lnTo>
                  <a:lnTo>
                    <a:pt x="4409" y="1679"/>
                  </a:lnTo>
                  <a:lnTo>
                    <a:pt x="3255" y="1679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14266755" y="-1169903"/>
              <a:ext cx="49400" cy="24219"/>
            </a:xfrm>
            <a:custGeom>
              <a:rect b="b" l="l" r="r" t="t"/>
              <a:pathLst>
                <a:path extrusionOk="0" h="1134" w="2313">
                  <a:moveTo>
                    <a:pt x="854" y="0"/>
                  </a:moveTo>
                  <a:cubicBezTo>
                    <a:pt x="568" y="0"/>
                    <a:pt x="335" y="75"/>
                    <a:pt x="206" y="172"/>
                  </a:cubicBezTo>
                  <a:cubicBezTo>
                    <a:pt x="1" y="320"/>
                    <a:pt x="10" y="491"/>
                    <a:pt x="122" y="581"/>
                  </a:cubicBezTo>
                  <a:cubicBezTo>
                    <a:pt x="238" y="677"/>
                    <a:pt x="420" y="711"/>
                    <a:pt x="591" y="753"/>
                  </a:cubicBezTo>
                  <a:cubicBezTo>
                    <a:pt x="765" y="790"/>
                    <a:pt x="939" y="832"/>
                    <a:pt x="1089" y="874"/>
                  </a:cubicBezTo>
                  <a:cubicBezTo>
                    <a:pt x="1239" y="916"/>
                    <a:pt x="1407" y="972"/>
                    <a:pt x="1577" y="1029"/>
                  </a:cubicBezTo>
                  <a:cubicBezTo>
                    <a:pt x="1722" y="1077"/>
                    <a:pt x="1870" y="1133"/>
                    <a:pt x="2006" y="1133"/>
                  </a:cubicBezTo>
                  <a:cubicBezTo>
                    <a:pt x="2027" y="1133"/>
                    <a:pt x="2047" y="1132"/>
                    <a:pt x="2066" y="1129"/>
                  </a:cubicBezTo>
                  <a:cubicBezTo>
                    <a:pt x="2212" y="1113"/>
                    <a:pt x="2313" y="972"/>
                    <a:pt x="2221" y="739"/>
                  </a:cubicBezTo>
                  <a:cubicBezTo>
                    <a:pt x="2137" y="514"/>
                    <a:pt x="1826" y="206"/>
                    <a:pt x="1329" y="67"/>
                  </a:cubicBezTo>
                  <a:cubicBezTo>
                    <a:pt x="1162" y="20"/>
                    <a:pt x="1001" y="0"/>
                    <a:pt x="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14163428" y="-1176801"/>
              <a:ext cx="40472" cy="18090"/>
            </a:xfrm>
            <a:custGeom>
              <a:rect b="b" l="l" r="r" t="t"/>
              <a:pathLst>
                <a:path extrusionOk="0" h="847" w="1895">
                  <a:moveTo>
                    <a:pt x="1130" y="1"/>
                  </a:moveTo>
                  <a:cubicBezTo>
                    <a:pt x="1040" y="1"/>
                    <a:pt x="944" y="9"/>
                    <a:pt x="844" y="29"/>
                  </a:cubicBezTo>
                  <a:cubicBezTo>
                    <a:pt x="437" y="112"/>
                    <a:pt x="170" y="341"/>
                    <a:pt x="89" y="517"/>
                  </a:cubicBezTo>
                  <a:cubicBezTo>
                    <a:pt x="0" y="697"/>
                    <a:pt x="74" y="817"/>
                    <a:pt x="190" y="838"/>
                  </a:cubicBezTo>
                  <a:cubicBezTo>
                    <a:pt x="215" y="844"/>
                    <a:pt x="242" y="846"/>
                    <a:pt x="270" y="846"/>
                  </a:cubicBezTo>
                  <a:cubicBezTo>
                    <a:pt x="370" y="846"/>
                    <a:pt x="480" y="814"/>
                    <a:pt x="589" y="787"/>
                  </a:cubicBezTo>
                  <a:cubicBezTo>
                    <a:pt x="727" y="750"/>
                    <a:pt x="867" y="717"/>
                    <a:pt x="990" y="693"/>
                  </a:cubicBezTo>
                  <a:cubicBezTo>
                    <a:pt x="1113" y="667"/>
                    <a:pt x="1254" y="643"/>
                    <a:pt x="1397" y="624"/>
                  </a:cubicBezTo>
                  <a:cubicBezTo>
                    <a:pt x="1536" y="601"/>
                    <a:pt x="1683" y="585"/>
                    <a:pt x="1782" y="516"/>
                  </a:cubicBezTo>
                  <a:cubicBezTo>
                    <a:pt x="1880" y="450"/>
                    <a:pt x="1895" y="313"/>
                    <a:pt x="1739" y="181"/>
                  </a:cubicBezTo>
                  <a:cubicBezTo>
                    <a:pt x="1628" y="83"/>
                    <a:pt x="1407" y="1"/>
                    <a:pt x="1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14888792" y="982805"/>
              <a:ext cx="223634" cy="284375"/>
            </a:xfrm>
            <a:custGeom>
              <a:rect b="b" l="l" r="r" t="t"/>
              <a:pathLst>
                <a:path extrusionOk="0" h="13315" w="10471">
                  <a:moveTo>
                    <a:pt x="5993" y="1"/>
                  </a:moveTo>
                  <a:lnTo>
                    <a:pt x="1666" y="3895"/>
                  </a:lnTo>
                  <a:lnTo>
                    <a:pt x="3564" y="6004"/>
                  </a:lnTo>
                  <a:lnTo>
                    <a:pt x="1488" y="7873"/>
                  </a:lnTo>
                  <a:cubicBezTo>
                    <a:pt x="113" y="9110"/>
                    <a:pt x="0" y="11228"/>
                    <a:pt x="1237" y="12603"/>
                  </a:cubicBezTo>
                  <a:lnTo>
                    <a:pt x="1878" y="13315"/>
                  </a:lnTo>
                  <a:lnTo>
                    <a:pt x="6445" y="9206"/>
                  </a:lnTo>
                  <a:lnTo>
                    <a:pt x="10020" y="5987"/>
                  </a:lnTo>
                  <a:cubicBezTo>
                    <a:pt x="10436" y="5615"/>
                    <a:pt x="10471" y="4976"/>
                    <a:pt x="10097" y="4561"/>
                  </a:cubicBezTo>
                  <a:lnTo>
                    <a:pt x="59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14927321" y="1101532"/>
              <a:ext cx="40216" cy="25095"/>
            </a:xfrm>
            <a:custGeom>
              <a:rect b="b" l="l" r="r" t="t"/>
              <a:pathLst>
                <a:path extrusionOk="0" h="1175" w="1883">
                  <a:moveTo>
                    <a:pt x="566" y="329"/>
                  </a:moveTo>
                  <a:cubicBezTo>
                    <a:pt x="748" y="329"/>
                    <a:pt x="1060" y="406"/>
                    <a:pt x="1523" y="625"/>
                  </a:cubicBezTo>
                  <a:cubicBezTo>
                    <a:pt x="1191" y="768"/>
                    <a:pt x="903" y="844"/>
                    <a:pt x="699" y="844"/>
                  </a:cubicBezTo>
                  <a:cubicBezTo>
                    <a:pt x="606" y="844"/>
                    <a:pt x="531" y="829"/>
                    <a:pt x="476" y="796"/>
                  </a:cubicBezTo>
                  <a:cubicBezTo>
                    <a:pt x="431" y="771"/>
                    <a:pt x="368" y="717"/>
                    <a:pt x="355" y="559"/>
                  </a:cubicBezTo>
                  <a:cubicBezTo>
                    <a:pt x="346" y="460"/>
                    <a:pt x="362" y="395"/>
                    <a:pt x="404" y="367"/>
                  </a:cubicBezTo>
                  <a:cubicBezTo>
                    <a:pt x="436" y="344"/>
                    <a:pt x="488" y="331"/>
                    <a:pt x="566" y="331"/>
                  </a:cubicBezTo>
                  <a:lnTo>
                    <a:pt x="566" y="329"/>
                  </a:lnTo>
                  <a:close/>
                  <a:moveTo>
                    <a:pt x="571" y="0"/>
                  </a:moveTo>
                  <a:cubicBezTo>
                    <a:pt x="424" y="0"/>
                    <a:pt x="305" y="32"/>
                    <a:pt x="215" y="95"/>
                  </a:cubicBezTo>
                  <a:cubicBezTo>
                    <a:pt x="115" y="166"/>
                    <a:pt x="0" y="308"/>
                    <a:pt x="26" y="588"/>
                  </a:cubicBezTo>
                  <a:cubicBezTo>
                    <a:pt x="52" y="874"/>
                    <a:pt x="194" y="1014"/>
                    <a:pt x="310" y="1081"/>
                  </a:cubicBezTo>
                  <a:cubicBezTo>
                    <a:pt x="421" y="1146"/>
                    <a:pt x="556" y="1175"/>
                    <a:pt x="702" y="1175"/>
                  </a:cubicBezTo>
                  <a:cubicBezTo>
                    <a:pt x="1027" y="1175"/>
                    <a:pt x="1410" y="1038"/>
                    <a:pt x="1716" y="901"/>
                  </a:cubicBezTo>
                  <a:cubicBezTo>
                    <a:pt x="1817" y="855"/>
                    <a:pt x="1883" y="753"/>
                    <a:pt x="1883" y="642"/>
                  </a:cubicBezTo>
                  <a:cubicBezTo>
                    <a:pt x="1881" y="506"/>
                    <a:pt x="1803" y="385"/>
                    <a:pt x="1683" y="329"/>
                  </a:cubicBezTo>
                  <a:cubicBezTo>
                    <a:pt x="1217" y="110"/>
                    <a:pt x="845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14958589" y="1079405"/>
              <a:ext cx="37717" cy="39298"/>
            </a:xfrm>
            <a:custGeom>
              <a:rect b="b" l="l" r="r" t="t"/>
              <a:pathLst>
                <a:path extrusionOk="0" h="1840" w="1766">
                  <a:moveTo>
                    <a:pt x="997" y="331"/>
                  </a:moveTo>
                  <a:cubicBezTo>
                    <a:pt x="1070" y="331"/>
                    <a:pt x="1155" y="378"/>
                    <a:pt x="1248" y="471"/>
                  </a:cubicBezTo>
                  <a:cubicBezTo>
                    <a:pt x="1429" y="652"/>
                    <a:pt x="1404" y="769"/>
                    <a:pt x="1395" y="808"/>
                  </a:cubicBezTo>
                  <a:cubicBezTo>
                    <a:pt x="1347" y="1034"/>
                    <a:pt x="971" y="1296"/>
                    <a:pt x="389" y="1506"/>
                  </a:cubicBezTo>
                  <a:cubicBezTo>
                    <a:pt x="374" y="1500"/>
                    <a:pt x="363" y="1487"/>
                    <a:pt x="360" y="1472"/>
                  </a:cubicBezTo>
                  <a:cubicBezTo>
                    <a:pt x="523" y="828"/>
                    <a:pt x="751" y="393"/>
                    <a:pt x="955" y="337"/>
                  </a:cubicBezTo>
                  <a:cubicBezTo>
                    <a:pt x="968" y="333"/>
                    <a:pt x="983" y="331"/>
                    <a:pt x="997" y="331"/>
                  </a:cubicBezTo>
                  <a:close/>
                  <a:moveTo>
                    <a:pt x="1002" y="0"/>
                  </a:moveTo>
                  <a:cubicBezTo>
                    <a:pt x="957" y="0"/>
                    <a:pt x="912" y="6"/>
                    <a:pt x="866" y="19"/>
                  </a:cubicBezTo>
                  <a:cubicBezTo>
                    <a:pt x="524" y="113"/>
                    <a:pt x="246" y="576"/>
                    <a:pt x="41" y="1391"/>
                  </a:cubicBezTo>
                  <a:cubicBezTo>
                    <a:pt x="0" y="1555"/>
                    <a:pt x="90" y="1733"/>
                    <a:pt x="252" y="1808"/>
                  </a:cubicBezTo>
                  <a:cubicBezTo>
                    <a:pt x="297" y="1828"/>
                    <a:pt x="345" y="1838"/>
                    <a:pt x="395" y="1840"/>
                  </a:cubicBezTo>
                  <a:cubicBezTo>
                    <a:pt x="434" y="1840"/>
                    <a:pt x="471" y="1832"/>
                    <a:pt x="508" y="1819"/>
                  </a:cubicBezTo>
                  <a:cubicBezTo>
                    <a:pt x="1007" y="1634"/>
                    <a:pt x="1621" y="1322"/>
                    <a:pt x="1717" y="879"/>
                  </a:cubicBezTo>
                  <a:cubicBezTo>
                    <a:pt x="1765" y="658"/>
                    <a:pt x="1686" y="444"/>
                    <a:pt x="1482" y="236"/>
                  </a:cubicBezTo>
                  <a:cubicBezTo>
                    <a:pt x="1323" y="79"/>
                    <a:pt x="1163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14961280" y="1113043"/>
              <a:ext cx="40472" cy="23942"/>
            </a:xfrm>
            <a:custGeom>
              <a:rect b="b" l="l" r="r" t="t"/>
              <a:pathLst>
                <a:path extrusionOk="0" h="1121" w="1895">
                  <a:moveTo>
                    <a:pt x="187" y="1"/>
                  </a:moveTo>
                  <a:cubicBezTo>
                    <a:pt x="153" y="1"/>
                    <a:pt x="117" y="11"/>
                    <a:pt x="87" y="34"/>
                  </a:cubicBezTo>
                  <a:cubicBezTo>
                    <a:pt x="15" y="88"/>
                    <a:pt x="0" y="191"/>
                    <a:pt x="54" y="265"/>
                  </a:cubicBezTo>
                  <a:cubicBezTo>
                    <a:pt x="83" y="302"/>
                    <a:pt x="706" y="1120"/>
                    <a:pt x="1536" y="1120"/>
                  </a:cubicBezTo>
                  <a:cubicBezTo>
                    <a:pt x="1605" y="1120"/>
                    <a:pt x="1674" y="1114"/>
                    <a:pt x="1743" y="1102"/>
                  </a:cubicBezTo>
                  <a:cubicBezTo>
                    <a:pt x="1833" y="1087"/>
                    <a:pt x="1895" y="1002"/>
                    <a:pt x="1878" y="912"/>
                  </a:cubicBezTo>
                  <a:cubicBezTo>
                    <a:pt x="1865" y="832"/>
                    <a:pt x="1795" y="774"/>
                    <a:pt x="1716" y="774"/>
                  </a:cubicBezTo>
                  <a:cubicBezTo>
                    <a:pt x="1707" y="774"/>
                    <a:pt x="1698" y="775"/>
                    <a:pt x="1689" y="777"/>
                  </a:cubicBezTo>
                  <a:cubicBezTo>
                    <a:pt x="1638" y="785"/>
                    <a:pt x="1588" y="789"/>
                    <a:pt x="1538" y="789"/>
                  </a:cubicBezTo>
                  <a:cubicBezTo>
                    <a:pt x="871" y="789"/>
                    <a:pt x="325" y="74"/>
                    <a:pt x="318" y="67"/>
                  </a:cubicBezTo>
                  <a:cubicBezTo>
                    <a:pt x="287" y="23"/>
                    <a:pt x="237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14129961" y="1281020"/>
              <a:ext cx="256183" cy="156059"/>
            </a:xfrm>
            <a:custGeom>
              <a:rect b="b" l="l" r="r" t="t"/>
              <a:pathLst>
                <a:path extrusionOk="0" h="7307" w="11995">
                  <a:moveTo>
                    <a:pt x="11906" y="0"/>
                  </a:moveTo>
                  <a:lnTo>
                    <a:pt x="6086" y="80"/>
                  </a:lnTo>
                  <a:lnTo>
                    <a:pt x="6124" y="2915"/>
                  </a:lnTo>
                  <a:lnTo>
                    <a:pt x="3330" y="2953"/>
                  </a:lnTo>
                  <a:cubicBezTo>
                    <a:pt x="1479" y="2978"/>
                    <a:pt x="0" y="4499"/>
                    <a:pt x="26" y="6349"/>
                  </a:cubicBezTo>
                  <a:lnTo>
                    <a:pt x="38" y="7306"/>
                  </a:lnTo>
                  <a:lnTo>
                    <a:pt x="6311" y="7221"/>
                  </a:lnTo>
                  <a:lnTo>
                    <a:pt x="10992" y="7158"/>
                  </a:lnTo>
                  <a:cubicBezTo>
                    <a:pt x="11549" y="7150"/>
                    <a:pt x="11995" y="6691"/>
                    <a:pt x="11987" y="6134"/>
                  </a:cubicBezTo>
                  <a:lnTo>
                    <a:pt x="11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14227223" y="1315897"/>
              <a:ext cx="35069" cy="34386"/>
            </a:xfrm>
            <a:custGeom>
              <a:rect b="b" l="l" r="r" t="t"/>
              <a:pathLst>
                <a:path extrusionOk="0" h="1610" w="1642">
                  <a:moveTo>
                    <a:pt x="603" y="331"/>
                  </a:moveTo>
                  <a:cubicBezTo>
                    <a:pt x="730" y="344"/>
                    <a:pt x="983" y="595"/>
                    <a:pt x="1272" y="1263"/>
                  </a:cubicBezTo>
                  <a:cubicBezTo>
                    <a:pt x="771" y="1101"/>
                    <a:pt x="436" y="894"/>
                    <a:pt x="372" y="701"/>
                  </a:cubicBezTo>
                  <a:cubicBezTo>
                    <a:pt x="355" y="652"/>
                    <a:pt x="343" y="571"/>
                    <a:pt x="438" y="443"/>
                  </a:cubicBezTo>
                  <a:cubicBezTo>
                    <a:pt x="492" y="368"/>
                    <a:pt x="544" y="331"/>
                    <a:pt x="592" y="331"/>
                  </a:cubicBezTo>
                  <a:close/>
                  <a:moveTo>
                    <a:pt x="587" y="0"/>
                  </a:moveTo>
                  <a:cubicBezTo>
                    <a:pt x="470" y="0"/>
                    <a:pt x="315" y="51"/>
                    <a:pt x="170" y="248"/>
                  </a:cubicBezTo>
                  <a:cubicBezTo>
                    <a:pt x="1" y="479"/>
                    <a:pt x="17" y="680"/>
                    <a:pt x="59" y="807"/>
                  </a:cubicBezTo>
                  <a:cubicBezTo>
                    <a:pt x="191" y="1203"/>
                    <a:pt x="771" y="1455"/>
                    <a:pt x="1235" y="1598"/>
                  </a:cubicBezTo>
                  <a:cubicBezTo>
                    <a:pt x="1262" y="1605"/>
                    <a:pt x="1290" y="1610"/>
                    <a:pt x="1319" y="1610"/>
                  </a:cubicBezTo>
                  <a:cubicBezTo>
                    <a:pt x="1400" y="1608"/>
                    <a:pt x="1478" y="1574"/>
                    <a:pt x="1531" y="1512"/>
                  </a:cubicBezTo>
                  <a:cubicBezTo>
                    <a:pt x="1619" y="1411"/>
                    <a:pt x="1642" y="1267"/>
                    <a:pt x="1588" y="1146"/>
                  </a:cubicBezTo>
                  <a:cubicBezTo>
                    <a:pt x="1271" y="421"/>
                    <a:pt x="951" y="36"/>
                    <a:pt x="637" y="3"/>
                  </a:cubicBezTo>
                  <a:cubicBezTo>
                    <a:pt x="622" y="1"/>
                    <a:pt x="605" y="0"/>
                    <a:pt x="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14121973" y="-254307"/>
              <a:ext cx="933579" cy="1540089"/>
            </a:xfrm>
            <a:custGeom>
              <a:rect b="b" l="l" r="r" t="t"/>
              <a:pathLst>
                <a:path extrusionOk="0" h="72110" w="43712">
                  <a:moveTo>
                    <a:pt x="2608" y="1"/>
                  </a:moveTo>
                  <a:lnTo>
                    <a:pt x="47" y="36011"/>
                  </a:lnTo>
                  <a:cubicBezTo>
                    <a:pt x="0" y="36682"/>
                    <a:pt x="11" y="37354"/>
                    <a:pt x="82" y="38022"/>
                  </a:cubicBezTo>
                  <a:lnTo>
                    <a:pt x="3555" y="70898"/>
                  </a:lnTo>
                  <a:cubicBezTo>
                    <a:pt x="3629" y="71587"/>
                    <a:pt x="4208" y="72109"/>
                    <a:pt x="4900" y="72109"/>
                  </a:cubicBezTo>
                  <a:lnTo>
                    <a:pt x="12753" y="72109"/>
                  </a:lnTo>
                  <a:cubicBezTo>
                    <a:pt x="13532" y="72109"/>
                    <a:pt x="14149" y="71455"/>
                    <a:pt x="14104" y="70677"/>
                  </a:cubicBezTo>
                  <a:lnTo>
                    <a:pt x="12110" y="36617"/>
                  </a:lnTo>
                  <a:lnTo>
                    <a:pt x="35719" y="62661"/>
                  </a:lnTo>
                  <a:cubicBezTo>
                    <a:pt x="35986" y="62954"/>
                    <a:pt x="36353" y="63105"/>
                    <a:pt x="36722" y="63105"/>
                  </a:cubicBezTo>
                  <a:cubicBezTo>
                    <a:pt x="37020" y="63105"/>
                    <a:pt x="37320" y="63007"/>
                    <a:pt x="37569" y="62807"/>
                  </a:cubicBezTo>
                  <a:lnTo>
                    <a:pt x="43039" y="58410"/>
                  </a:lnTo>
                  <a:cubicBezTo>
                    <a:pt x="43608" y="57953"/>
                    <a:pt x="43712" y="57128"/>
                    <a:pt x="43275" y="56544"/>
                  </a:cubicBezTo>
                  <a:lnTo>
                    <a:pt x="25054" y="32258"/>
                  </a:lnTo>
                  <a:cubicBezTo>
                    <a:pt x="24872" y="32016"/>
                    <a:pt x="24777" y="31719"/>
                    <a:pt x="24783" y="31416"/>
                  </a:cubicBezTo>
                  <a:lnTo>
                    <a:pt x="24959" y="23686"/>
                  </a:lnTo>
                  <a:cubicBezTo>
                    <a:pt x="24961" y="23650"/>
                    <a:pt x="24962" y="23616"/>
                    <a:pt x="24967" y="23580"/>
                  </a:cubicBezTo>
                  <a:lnTo>
                    <a:pt x="25738" y="16044"/>
                  </a:lnTo>
                  <a:cubicBezTo>
                    <a:pt x="26175" y="11780"/>
                    <a:pt x="25608" y="7474"/>
                    <a:pt x="24079" y="3471"/>
                  </a:cubicBezTo>
                  <a:lnTo>
                    <a:pt x="22901" y="385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14315109" y="267970"/>
              <a:ext cx="76033" cy="432852"/>
            </a:xfrm>
            <a:custGeom>
              <a:rect b="b" l="l" r="r" t="t"/>
              <a:pathLst>
                <a:path extrusionOk="0" h="20267" w="3560">
                  <a:moveTo>
                    <a:pt x="1" y="1"/>
                  </a:moveTo>
                  <a:lnTo>
                    <a:pt x="1" y="10461"/>
                  </a:lnTo>
                  <a:cubicBezTo>
                    <a:pt x="1" y="12336"/>
                    <a:pt x="412" y="14187"/>
                    <a:pt x="1204" y="15886"/>
                  </a:cubicBezTo>
                  <a:lnTo>
                    <a:pt x="3560" y="20267"/>
                  </a:lnTo>
                  <a:lnTo>
                    <a:pt x="3067" y="12163"/>
                  </a:lnTo>
                  <a:cubicBezTo>
                    <a:pt x="3067" y="12163"/>
                    <a:pt x="1700" y="8817"/>
                    <a:pt x="993" y="51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14229444" y="-69757"/>
              <a:ext cx="96515" cy="417176"/>
            </a:xfrm>
            <a:custGeom>
              <a:rect b="b" l="l" r="r" t="t"/>
              <a:pathLst>
                <a:path extrusionOk="0" h="19533" w="4519">
                  <a:moveTo>
                    <a:pt x="251" y="1"/>
                  </a:moveTo>
                  <a:cubicBezTo>
                    <a:pt x="209" y="1"/>
                    <a:pt x="167" y="13"/>
                    <a:pt x="130" y="38"/>
                  </a:cubicBezTo>
                  <a:cubicBezTo>
                    <a:pt x="27" y="104"/>
                    <a:pt x="0" y="241"/>
                    <a:pt x="68" y="343"/>
                  </a:cubicBezTo>
                  <a:lnTo>
                    <a:pt x="2953" y="4702"/>
                  </a:lnTo>
                  <a:lnTo>
                    <a:pt x="4070" y="19330"/>
                  </a:lnTo>
                  <a:cubicBezTo>
                    <a:pt x="4078" y="19444"/>
                    <a:pt x="4174" y="19532"/>
                    <a:pt x="4289" y="19532"/>
                  </a:cubicBezTo>
                  <a:lnTo>
                    <a:pt x="4306" y="19532"/>
                  </a:lnTo>
                  <a:cubicBezTo>
                    <a:pt x="4427" y="19523"/>
                    <a:pt x="4519" y="19417"/>
                    <a:pt x="4510" y="19296"/>
                  </a:cubicBezTo>
                  <a:lnTo>
                    <a:pt x="3389" y="4611"/>
                  </a:lnTo>
                  <a:cubicBezTo>
                    <a:pt x="3386" y="4573"/>
                    <a:pt x="3372" y="4537"/>
                    <a:pt x="3353" y="4505"/>
                  </a:cubicBezTo>
                  <a:lnTo>
                    <a:pt x="434" y="100"/>
                  </a:lnTo>
                  <a:cubicBezTo>
                    <a:pt x="392" y="35"/>
                    <a:pt x="322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13828264" y="-914980"/>
              <a:ext cx="1033831" cy="949640"/>
            </a:xfrm>
            <a:custGeom>
              <a:rect b="b" l="l" r="r" t="t"/>
              <a:pathLst>
                <a:path extrusionOk="0" h="44464" w="48406">
                  <a:moveTo>
                    <a:pt x="22304" y="0"/>
                  </a:moveTo>
                  <a:cubicBezTo>
                    <a:pt x="21047" y="0"/>
                    <a:pt x="19761" y="59"/>
                    <a:pt x="18646" y="344"/>
                  </a:cubicBezTo>
                  <a:cubicBezTo>
                    <a:pt x="17984" y="514"/>
                    <a:pt x="17372" y="842"/>
                    <a:pt x="16806" y="1227"/>
                  </a:cubicBezTo>
                  <a:cubicBezTo>
                    <a:pt x="14230" y="2976"/>
                    <a:pt x="13048" y="5621"/>
                    <a:pt x="12496" y="8566"/>
                  </a:cubicBezTo>
                  <a:cubicBezTo>
                    <a:pt x="12094" y="10710"/>
                    <a:pt x="11691" y="12853"/>
                    <a:pt x="11289" y="14997"/>
                  </a:cubicBezTo>
                  <a:cubicBezTo>
                    <a:pt x="11106" y="15977"/>
                    <a:pt x="10923" y="16959"/>
                    <a:pt x="10738" y="17939"/>
                  </a:cubicBezTo>
                  <a:cubicBezTo>
                    <a:pt x="10686" y="18215"/>
                    <a:pt x="10692" y="18918"/>
                    <a:pt x="10508" y="19146"/>
                  </a:cubicBezTo>
                  <a:lnTo>
                    <a:pt x="248" y="31908"/>
                  </a:lnTo>
                  <a:cubicBezTo>
                    <a:pt x="17" y="32125"/>
                    <a:pt x="0" y="32488"/>
                    <a:pt x="213" y="32724"/>
                  </a:cubicBezTo>
                  <a:lnTo>
                    <a:pt x="3833" y="36764"/>
                  </a:lnTo>
                  <a:cubicBezTo>
                    <a:pt x="3948" y="36892"/>
                    <a:pt x="4107" y="36958"/>
                    <a:pt x="4268" y="36958"/>
                  </a:cubicBezTo>
                  <a:cubicBezTo>
                    <a:pt x="4399" y="36958"/>
                    <a:pt x="4530" y="36914"/>
                    <a:pt x="4639" y="36825"/>
                  </a:cubicBezTo>
                  <a:lnTo>
                    <a:pt x="15992" y="27128"/>
                  </a:lnTo>
                  <a:cubicBezTo>
                    <a:pt x="16105" y="27033"/>
                    <a:pt x="16207" y="26928"/>
                    <a:pt x="16312" y="26825"/>
                  </a:cubicBezTo>
                  <a:lnTo>
                    <a:pt x="16312" y="26825"/>
                  </a:lnTo>
                  <a:lnTo>
                    <a:pt x="16301" y="30932"/>
                  </a:lnTo>
                  <a:lnTo>
                    <a:pt x="15399" y="40149"/>
                  </a:lnTo>
                  <a:lnTo>
                    <a:pt x="19035" y="30986"/>
                  </a:lnTo>
                  <a:lnTo>
                    <a:pt x="28483" y="31164"/>
                  </a:lnTo>
                  <a:cubicBezTo>
                    <a:pt x="28842" y="37603"/>
                    <a:pt x="33449" y="43013"/>
                    <a:pt x="39748" y="44394"/>
                  </a:cubicBezTo>
                  <a:lnTo>
                    <a:pt x="40070" y="44463"/>
                  </a:lnTo>
                  <a:cubicBezTo>
                    <a:pt x="40070" y="44463"/>
                    <a:pt x="40331" y="33664"/>
                    <a:pt x="36091" y="25891"/>
                  </a:cubicBezTo>
                  <a:lnTo>
                    <a:pt x="35548" y="20637"/>
                  </a:lnTo>
                  <a:lnTo>
                    <a:pt x="36572" y="18393"/>
                  </a:lnTo>
                  <a:lnTo>
                    <a:pt x="40215" y="23354"/>
                  </a:lnTo>
                  <a:lnTo>
                    <a:pt x="40864" y="36470"/>
                  </a:lnTo>
                  <a:lnTo>
                    <a:pt x="45690" y="35173"/>
                  </a:lnTo>
                  <a:lnTo>
                    <a:pt x="48282" y="23247"/>
                  </a:lnTo>
                  <a:cubicBezTo>
                    <a:pt x="48406" y="22626"/>
                    <a:pt x="48380" y="21983"/>
                    <a:pt x="48210" y="21374"/>
                  </a:cubicBezTo>
                  <a:cubicBezTo>
                    <a:pt x="48086" y="20766"/>
                    <a:pt x="47829" y="20192"/>
                    <a:pt x="47460" y="19694"/>
                  </a:cubicBezTo>
                  <a:cubicBezTo>
                    <a:pt x="47404" y="19608"/>
                    <a:pt x="47349" y="19524"/>
                    <a:pt x="47293" y="19440"/>
                  </a:cubicBezTo>
                  <a:cubicBezTo>
                    <a:pt x="44055" y="14521"/>
                    <a:pt x="40642" y="9678"/>
                    <a:pt x="37620" y="4634"/>
                  </a:cubicBezTo>
                  <a:cubicBezTo>
                    <a:pt x="36835" y="3324"/>
                    <a:pt x="35881" y="2040"/>
                    <a:pt x="34527" y="1332"/>
                  </a:cubicBezTo>
                  <a:cubicBezTo>
                    <a:pt x="33491" y="790"/>
                    <a:pt x="32322" y="640"/>
                    <a:pt x="31181" y="469"/>
                  </a:cubicBezTo>
                  <a:cubicBezTo>
                    <a:pt x="30207" y="323"/>
                    <a:pt x="29291" y="99"/>
                    <a:pt x="28311" y="81"/>
                  </a:cubicBezTo>
                  <a:cubicBezTo>
                    <a:pt x="27056" y="59"/>
                    <a:pt x="25799" y="41"/>
                    <a:pt x="24544" y="29"/>
                  </a:cubicBezTo>
                  <a:cubicBezTo>
                    <a:pt x="23838" y="22"/>
                    <a:pt x="23077" y="0"/>
                    <a:pt x="22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14536693" y="-634855"/>
              <a:ext cx="78617" cy="117424"/>
            </a:xfrm>
            <a:custGeom>
              <a:rect b="b" l="l" r="r" t="t"/>
              <a:pathLst>
                <a:path extrusionOk="0" h="5498" w="3681">
                  <a:moveTo>
                    <a:pt x="251" y="0"/>
                  </a:moveTo>
                  <a:cubicBezTo>
                    <a:pt x="211" y="0"/>
                    <a:pt x="171" y="11"/>
                    <a:pt x="135" y="33"/>
                  </a:cubicBezTo>
                  <a:cubicBezTo>
                    <a:pt x="32" y="98"/>
                    <a:pt x="0" y="234"/>
                    <a:pt x="65" y="338"/>
                  </a:cubicBezTo>
                  <a:lnTo>
                    <a:pt x="3216" y="5394"/>
                  </a:lnTo>
                  <a:cubicBezTo>
                    <a:pt x="3256" y="5458"/>
                    <a:pt x="3326" y="5497"/>
                    <a:pt x="3403" y="5497"/>
                  </a:cubicBezTo>
                  <a:lnTo>
                    <a:pt x="3403" y="5497"/>
                  </a:lnTo>
                  <a:cubicBezTo>
                    <a:pt x="3575" y="5497"/>
                    <a:pt x="3681" y="5308"/>
                    <a:pt x="3589" y="5161"/>
                  </a:cubicBezTo>
                  <a:lnTo>
                    <a:pt x="439" y="104"/>
                  </a:lnTo>
                  <a:cubicBezTo>
                    <a:pt x="396" y="37"/>
                    <a:pt x="325" y="0"/>
                    <a:pt x="251" y="0"/>
                  </a:cubicBezTo>
                  <a:close/>
                  <a:moveTo>
                    <a:pt x="3403" y="5497"/>
                  </a:moveTo>
                  <a:cubicBezTo>
                    <a:pt x="3402" y="5497"/>
                    <a:pt x="3402" y="5497"/>
                    <a:pt x="3402" y="5497"/>
                  </a:cubicBezTo>
                  <a:lnTo>
                    <a:pt x="3403" y="5497"/>
                  </a:lnTo>
                  <a:cubicBezTo>
                    <a:pt x="3403" y="5497"/>
                    <a:pt x="3403" y="5497"/>
                    <a:pt x="3403" y="54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14171800" y="-629964"/>
              <a:ext cx="23173" cy="292683"/>
            </a:xfrm>
            <a:custGeom>
              <a:rect b="b" l="l" r="r" t="t"/>
              <a:pathLst>
                <a:path extrusionOk="0" h="13704" w="1085">
                  <a:moveTo>
                    <a:pt x="857" y="0"/>
                  </a:moveTo>
                  <a:cubicBezTo>
                    <a:pt x="739" y="0"/>
                    <a:pt x="641" y="94"/>
                    <a:pt x="637" y="214"/>
                  </a:cubicBezTo>
                  <a:lnTo>
                    <a:pt x="6" y="13472"/>
                  </a:lnTo>
                  <a:cubicBezTo>
                    <a:pt x="0" y="13594"/>
                    <a:pt x="93" y="13697"/>
                    <a:pt x="215" y="13703"/>
                  </a:cubicBezTo>
                  <a:lnTo>
                    <a:pt x="225" y="13703"/>
                  </a:lnTo>
                  <a:cubicBezTo>
                    <a:pt x="343" y="13703"/>
                    <a:pt x="440" y="13610"/>
                    <a:pt x="446" y="13493"/>
                  </a:cubicBezTo>
                  <a:lnTo>
                    <a:pt x="1077" y="235"/>
                  </a:lnTo>
                  <a:cubicBezTo>
                    <a:pt x="1084" y="112"/>
                    <a:pt x="990" y="7"/>
                    <a:pt x="868" y="1"/>
                  </a:cubicBezTo>
                  <a:cubicBezTo>
                    <a:pt x="864" y="0"/>
                    <a:pt x="861" y="0"/>
                    <a:pt x="8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14234804" y="-914958"/>
              <a:ext cx="201807" cy="665585"/>
            </a:xfrm>
            <a:custGeom>
              <a:rect b="b" l="l" r="r" t="t"/>
              <a:pathLst>
                <a:path extrusionOk="0" h="31164" w="9449">
                  <a:moveTo>
                    <a:pt x="827" y="1"/>
                  </a:moveTo>
                  <a:lnTo>
                    <a:pt x="0" y="30983"/>
                  </a:lnTo>
                  <a:lnTo>
                    <a:pt x="9448" y="3116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14416450" y="-914958"/>
              <a:ext cx="100338" cy="510765"/>
            </a:xfrm>
            <a:custGeom>
              <a:rect b="b" l="l" r="r" t="t"/>
              <a:pathLst>
                <a:path extrusionOk="0" h="23915" w="4698">
                  <a:moveTo>
                    <a:pt x="1" y="1"/>
                  </a:moveTo>
                  <a:lnTo>
                    <a:pt x="724" y="23914"/>
                  </a:lnTo>
                  <a:lnTo>
                    <a:pt x="4470" y="8864"/>
                  </a:lnTo>
                  <a:cubicBezTo>
                    <a:pt x="4698" y="7946"/>
                    <a:pt x="4470" y="6974"/>
                    <a:pt x="3857" y="6253"/>
                  </a:cubicBezTo>
                  <a:lnTo>
                    <a:pt x="2629" y="4810"/>
                  </a:lnTo>
                  <a:lnTo>
                    <a:pt x="3947" y="957"/>
                  </a:lnTo>
                  <a:cubicBezTo>
                    <a:pt x="4108" y="489"/>
                    <a:pt x="3760" y="1"/>
                    <a:pt x="3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14162808" y="-914958"/>
              <a:ext cx="100359" cy="510765"/>
            </a:xfrm>
            <a:custGeom>
              <a:rect b="b" l="l" r="r" t="t"/>
              <a:pathLst>
                <a:path extrusionOk="0" h="23915" w="4699">
                  <a:moveTo>
                    <a:pt x="1436" y="1"/>
                  </a:moveTo>
                  <a:cubicBezTo>
                    <a:pt x="939" y="1"/>
                    <a:pt x="591" y="489"/>
                    <a:pt x="752" y="957"/>
                  </a:cubicBezTo>
                  <a:lnTo>
                    <a:pt x="2070" y="4810"/>
                  </a:lnTo>
                  <a:lnTo>
                    <a:pt x="842" y="6253"/>
                  </a:lnTo>
                  <a:cubicBezTo>
                    <a:pt x="229" y="6974"/>
                    <a:pt x="1" y="7946"/>
                    <a:pt x="229" y="8864"/>
                  </a:cubicBezTo>
                  <a:lnTo>
                    <a:pt x="3560" y="23914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8"/>
            <p:cNvSpPr/>
            <p:nvPr/>
          </p:nvSpPr>
          <p:spPr>
            <a:xfrm>
              <a:off x="14452651" y="-376685"/>
              <a:ext cx="34706" cy="34685"/>
            </a:xfrm>
            <a:custGeom>
              <a:rect b="b" l="l" r="r" t="t"/>
              <a:pathLst>
                <a:path extrusionOk="0" h="1624" w="1625">
                  <a:moveTo>
                    <a:pt x="813" y="1"/>
                  </a:moveTo>
                  <a:cubicBezTo>
                    <a:pt x="365" y="1"/>
                    <a:pt x="1" y="364"/>
                    <a:pt x="1" y="811"/>
                  </a:cubicBezTo>
                  <a:cubicBezTo>
                    <a:pt x="1" y="1260"/>
                    <a:pt x="365" y="1624"/>
                    <a:pt x="813" y="1624"/>
                  </a:cubicBezTo>
                  <a:cubicBezTo>
                    <a:pt x="1262" y="1624"/>
                    <a:pt x="1625" y="1260"/>
                    <a:pt x="1625" y="811"/>
                  </a:cubicBezTo>
                  <a:cubicBezTo>
                    <a:pt x="1625" y="364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14482530" y="83078"/>
              <a:ext cx="520418" cy="592521"/>
            </a:xfrm>
            <a:custGeom>
              <a:rect b="b" l="l" r="r" t="t"/>
              <a:pathLst>
                <a:path extrusionOk="0" h="27743" w="24367">
                  <a:moveTo>
                    <a:pt x="5282" y="1"/>
                  </a:moveTo>
                  <a:lnTo>
                    <a:pt x="1" y="24503"/>
                  </a:lnTo>
                  <a:lnTo>
                    <a:pt x="21981" y="27742"/>
                  </a:lnTo>
                  <a:lnTo>
                    <a:pt x="24366" y="3477"/>
                  </a:lnTo>
                  <a:lnTo>
                    <a:pt x="52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14389134" y="64838"/>
              <a:ext cx="206207" cy="541562"/>
            </a:xfrm>
            <a:custGeom>
              <a:rect b="b" l="l" r="r" t="t"/>
              <a:pathLst>
                <a:path extrusionOk="0" h="25357" w="9655">
                  <a:moveTo>
                    <a:pt x="5635" y="0"/>
                  </a:moveTo>
                  <a:lnTo>
                    <a:pt x="1" y="24531"/>
                  </a:lnTo>
                  <a:lnTo>
                    <a:pt x="4374" y="25357"/>
                  </a:lnTo>
                  <a:lnTo>
                    <a:pt x="9655" y="855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14676029" y="-94147"/>
              <a:ext cx="211268" cy="290483"/>
            </a:xfrm>
            <a:custGeom>
              <a:rect b="b" l="l" r="r" t="t"/>
              <a:pathLst>
                <a:path extrusionOk="0" h="13601" w="9892">
                  <a:moveTo>
                    <a:pt x="5095" y="0"/>
                  </a:moveTo>
                  <a:cubicBezTo>
                    <a:pt x="3604" y="0"/>
                    <a:pt x="2262" y="1038"/>
                    <a:pt x="1937" y="2558"/>
                  </a:cubicBezTo>
                  <a:lnTo>
                    <a:pt x="24" y="11763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1" y="12026"/>
                    <a:pt x="226" y="12028"/>
                    <a:pt x="241" y="12028"/>
                  </a:cubicBezTo>
                  <a:cubicBezTo>
                    <a:pt x="343" y="12028"/>
                    <a:pt x="434" y="11956"/>
                    <a:pt x="457" y="11852"/>
                  </a:cubicBezTo>
                  <a:lnTo>
                    <a:pt x="2369" y="2648"/>
                  </a:lnTo>
                  <a:cubicBezTo>
                    <a:pt x="2650" y="1336"/>
                    <a:pt x="3810" y="441"/>
                    <a:pt x="5096" y="441"/>
                  </a:cubicBezTo>
                  <a:cubicBezTo>
                    <a:pt x="5302" y="441"/>
                    <a:pt x="5512" y="464"/>
                    <a:pt x="5721" y="512"/>
                  </a:cubicBezTo>
                  <a:lnTo>
                    <a:pt x="7632" y="949"/>
                  </a:lnTo>
                  <a:cubicBezTo>
                    <a:pt x="8709" y="1195"/>
                    <a:pt x="9429" y="2211"/>
                    <a:pt x="9303" y="3309"/>
                  </a:cubicBezTo>
                  <a:lnTo>
                    <a:pt x="8206" y="13356"/>
                  </a:lnTo>
                  <a:cubicBezTo>
                    <a:pt x="8192" y="13478"/>
                    <a:pt x="8279" y="13586"/>
                    <a:pt x="8399" y="13599"/>
                  </a:cubicBezTo>
                  <a:cubicBezTo>
                    <a:pt x="8408" y="13599"/>
                    <a:pt x="8416" y="13601"/>
                    <a:pt x="8425" y="13601"/>
                  </a:cubicBezTo>
                  <a:cubicBezTo>
                    <a:pt x="8536" y="13601"/>
                    <a:pt x="8631" y="13515"/>
                    <a:pt x="8643" y="13404"/>
                  </a:cubicBezTo>
                  <a:lnTo>
                    <a:pt x="9740" y="3358"/>
                  </a:lnTo>
                  <a:cubicBezTo>
                    <a:pt x="9892" y="2037"/>
                    <a:pt x="9025" y="815"/>
                    <a:pt x="7730" y="521"/>
                  </a:cubicBezTo>
                  <a:lnTo>
                    <a:pt x="5819" y="83"/>
                  </a:lnTo>
                  <a:cubicBezTo>
                    <a:pt x="5576" y="27"/>
                    <a:pt x="5333" y="0"/>
                    <a:pt x="5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14451412" y="505273"/>
              <a:ext cx="37803" cy="102217"/>
            </a:xfrm>
            <a:custGeom>
              <a:rect b="b" l="l" r="r" t="t"/>
              <a:pathLst>
                <a:path extrusionOk="0" h="4786" w="1770">
                  <a:moveTo>
                    <a:pt x="244" y="0"/>
                  </a:moveTo>
                  <a:cubicBezTo>
                    <a:pt x="224" y="0"/>
                    <a:pt x="204" y="3"/>
                    <a:pt x="183" y="9"/>
                  </a:cubicBezTo>
                  <a:cubicBezTo>
                    <a:pt x="66" y="43"/>
                    <a:pt x="0" y="167"/>
                    <a:pt x="35" y="284"/>
                  </a:cubicBezTo>
                  <a:lnTo>
                    <a:pt x="1314" y="4627"/>
                  </a:lnTo>
                  <a:cubicBezTo>
                    <a:pt x="1341" y="4721"/>
                    <a:pt x="1426" y="4784"/>
                    <a:pt x="1524" y="4786"/>
                  </a:cubicBezTo>
                  <a:cubicBezTo>
                    <a:pt x="1545" y="4784"/>
                    <a:pt x="1566" y="4781"/>
                    <a:pt x="1587" y="4777"/>
                  </a:cubicBezTo>
                  <a:cubicBezTo>
                    <a:pt x="1704" y="4742"/>
                    <a:pt x="1770" y="4619"/>
                    <a:pt x="1735" y="4502"/>
                  </a:cubicBezTo>
                  <a:lnTo>
                    <a:pt x="456" y="159"/>
                  </a:lnTo>
                  <a:cubicBezTo>
                    <a:pt x="428" y="62"/>
                    <a:pt x="340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14387639" y="74855"/>
              <a:ext cx="166952" cy="514673"/>
            </a:xfrm>
            <a:custGeom>
              <a:rect b="b" l="l" r="r" t="t"/>
              <a:pathLst>
                <a:path extrusionOk="0" h="24098" w="7817">
                  <a:moveTo>
                    <a:pt x="7576" y="1"/>
                  </a:moveTo>
                  <a:cubicBezTo>
                    <a:pt x="7474" y="1"/>
                    <a:pt x="7381" y="72"/>
                    <a:pt x="7360" y="177"/>
                  </a:cubicBezTo>
                  <a:lnTo>
                    <a:pt x="3027" y="20275"/>
                  </a:lnTo>
                  <a:lnTo>
                    <a:pt x="120" y="23736"/>
                  </a:lnTo>
                  <a:cubicBezTo>
                    <a:pt x="0" y="23879"/>
                    <a:pt x="102" y="24098"/>
                    <a:pt x="290" y="24098"/>
                  </a:cubicBezTo>
                  <a:cubicBezTo>
                    <a:pt x="354" y="24098"/>
                    <a:pt x="416" y="24068"/>
                    <a:pt x="458" y="24018"/>
                  </a:cubicBezTo>
                  <a:lnTo>
                    <a:pt x="3435" y="20473"/>
                  </a:lnTo>
                  <a:lnTo>
                    <a:pt x="7790" y="270"/>
                  </a:lnTo>
                  <a:cubicBezTo>
                    <a:pt x="7817" y="151"/>
                    <a:pt x="7742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>
              <a:off x="14652322" y="242255"/>
              <a:ext cx="206655" cy="119431"/>
            </a:xfrm>
            <a:custGeom>
              <a:rect b="b" l="l" r="r" t="t"/>
              <a:pathLst>
                <a:path extrusionOk="0" h="5592" w="9676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14717612" y="34660"/>
              <a:ext cx="441972" cy="484239"/>
            </a:xfrm>
            <a:custGeom>
              <a:rect b="b" l="l" r="r" t="t"/>
              <a:pathLst>
                <a:path extrusionOk="0" h="22673" w="20694">
                  <a:moveTo>
                    <a:pt x="14610" y="1"/>
                  </a:moveTo>
                  <a:lnTo>
                    <a:pt x="0" y="3655"/>
                  </a:lnTo>
                  <a:lnTo>
                    <a:pt x="4114" y="22673"/>
                  </a:lnTo>
                  <a:lnTo>
                    <a:pt x="20694" y="17923"/>
                  </a:lnTo>
                  <a:lnTo>
                    <a:pt x="14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14651041" y="112701"/>
              <a:ext cx="154436" cy="423626"/>
            </a:xfrm>
            <a:custGeom>
              <a:rect b="b" l="l" r="r" t="t"/>
              <a:pathLst>
                <a:path extrusionOk="0" h="19835" w="7231">
                  <a:moveTo>
                    <a:pt x="3117" y="1"/>
                  </a:moveTo>
                  <a:lnTo>
                    <a:pt x="1" y="685"/>
                  </a:lnTo>
                  <a:lnTo>
                    <a:pt x="3874" y="19834"/>
                  </a:lnTo>
                  <a:lnTo>
                    <a:pt x="7231" y="19019"/>
                  </a:lnTo>
                  <a:lnTo>
                    <a:pt x="3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14757145" y="-85433"/>
              <a:ext cx="184806" cy="228354"/>
            </a:xfrm>
            <a:custGeom>
              <a:rect b="b" l="l" r="r" t="t"/>
              <a:pathLst>
                <a:path extrusionOk="0" h="10692" w="8653">
                  <a:moveTo>
                    <a:pt x="4200" y="1"/>
                  </a:moveTo>
                  <a:cubicBezTo>
                    <a:pt x="4063" y="1"/>
                    <a:pt x="3925" y="14"/>
                    <a:pt x="3786" y="42"/>
                  </a:cubicBezTo>
                  <a:lnTo>
                    <a:pt x="2296" y="346"/>
                  </a:lnTo>
                  <a:cubicBezTo>
                    <a:pt x="896" y="629"/>
                    <a:pt x="0" y="2003"/>
                    <a:pt x="305" y="3399"/>
                  </a:cubicBezTo>
                  <a:lnTo>
                    <a:pt x="1899" y="10521"/>
                  </a:lnTo>
                  <a:cubicBezTo>
                    <a:pt x="1923" y="10621"/>
                    <a:pt x="2012" y="10692"/>
                    <a:pt x="2115" y="10692"/>
                  </a:cubicBezTo>
                  <a:cubicBezTo>
                    <a:pt x="2130" y="10692"/>
                    <a:pt x="2147" y="10690"/>
                    <a:pt x="2163" y="10687"/>
                  </a:cubicBezTo>
                  <a:cubicBezTo>
                    <a:pt x="2282" y="10660"/>
                    <a:pt x="2356" y="10542"/>
                    <a:pt x="2330" y="10425"/>
                  </a:cubicBezTo>
                  <a:lnTo>
                    <a:pt x="736" y="3303"/>
                  </a:lnTo>
                  <a:cubicBezTo>
                    <a:pt x="484" y="2149"/>
                    <a:pt x="1225" y="1012"/>
                    <a:pt x="2383" y="778"/>
                  </a:cubicBezTo>
                  <a:lnTo>
                    <a:pt x="3875" y="475"/>
                  </a:lnTo>
                  <a:cubicBezTo>
                    <a:pt x="3984" y="452"/>
                    <a:pt x="4094" y="442"/>
                    <a:pt x="4202" y="442"/>
                  </a:cubicBezTo>
                  <a:cubicBezTo>
                    <a:pt x="4898" y="442"/>
                    <a:pt x="5535" y="889"/>
                    <a:pt x="5754" y="1575"/>
                  </a:cubicBezTo>
                  <a:lnTo>
                    <a:pt x="8197" y="9031"/>
                  </a:lnTo>
                  <a:cubicBezTo>
                    <a:pt x="8227" y="9124"/>
                    <a:pt x="8313" y="9183"/>
                    <a:pt x="8406" y="9183"/>
                  </a:cubicBezTo>
                  <a:cubicBezTo>
                    <a:pt x="8429" y="9183"/>
                    <a:pt x="8452" y="9180"/>
                    <a:pt x="8474" y="9173"/>
                  </a:cubicBezTo>
                  <a:cubicBezTo>
                    <a:pt x="8590" y="9135"/>
                    <a:pt x="8653" y="9010"/>
                    <a:pt x="8615" y="8895"/>
                  </a:cubicBezTo>
                  <a:lnTo>
                    <a:pt x="6173" y="1440"/>
                  </a:lnTo>
                  <a:cubicBezTo>
                    <a:pt x="5892" y="569"/>
                    <a:pt x="5084" y="1"/>
                    <a:pt x="4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14751015" y="454292"/>
              <a:ext cx="60484" cy="66272"/>
            </a:xfrm>
            <a:custGeom>
              <a:rect b="b" l="l" r="r" t="t"/>
              <a:pathLst>
                <a:path extrusionOk="0" h="3103" w="2832">
                  <a:moveTo>
                    <a:pt x="246" y="1"/>
                  </a:moveTo>
                  <a:cubicBezTo>
                    <a:pt x="195" y="1"/>
                    <a:pt x="144" y="18"/>
                    <a:pt x="103" y="54"/>
                  </a:cubicBezTo>
                  <a:cubicBezTo>
                    <a:pt x="11" y="134"/>
                    <a:pt x="1" y="272"/>
                    <a:pt x="80" y="365"/>
                  </a:cubicBezTo>
                  <a:lnTo>
                    <a:pt x="2375" y="3026"/>
                  </a:lnTo>
                  <a:cubicBezTo>
                    <a:pt x="2417" y="3076"/>
                    <a:pt x="2477" y="3103"/>
                    <a:pt x="2542" y="3103"/>
                  </a:cubicBezTo>
                  <a:cubicBezTo>
                    <a:pt x="2731" y="3103"/>
                    <a:pt x="2832" y="2882"/>
                    <a:pt x="2709" y="2740"/>
                  </a:cubicBezTo>
                  <a:lnTo>
                    <a:pt x="413" y="77"/>
                  </a:lnTo>
                  <a:cubicBezTo>
                    <a:pt x="370" y="26"/>
                    <a:pt x="308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14678934" y="120325"/>
              <a:ext cx="82205" cy="416450"/>
            </a:xfrm>
            <a:custGeom>
              <a:rect b="b" l="l" r="r" t="t"/>
              <a:pathLst>
                <a:path extrusionOk="0" h="19499" w="3849">
                  <a:moveTo>
                    <a:pt x="240" y="0"/>
                  </a:moveTo>
                  <a:cubicBezTo>
                    <a:pt x="225" y="0"/>
                    <a:pt x="209" y="2"/>
                    <a:pt x="193" y="5"/>
                  </a:cubicBezTo>
                  <a:cubicBezTo>
                    <a:pt x="76" y="31"/>
                    <a:pt x="1" y="147"/>
                    <a:pt x="25" y="264"/>
                  </a:cubicBezTo>
                  <a:lnTo>
                    <a:pt x="3395" y="15850"/>
                  </a:lnTo>
                  <a:lnTo>
                    <a:pt x="2452" y="19219"/>
                  </a:lnTo>
                  <a:cubicBezTo>
                    <a:pt x="2419" y="19336"/>
                    <a:pt x="2487" y="19456"/>
                    <a:pt x="2604" y="19489"/>
                  </a:cubicBezTo>
                  <a:cubicBezTo>
                    <a:pt x="2623" y="19495"/>
                    <a:pt x="2644" y="19498"/>
                    <a:pt x="2664" y="19498"/>
                  </a:cubicBezTo>
                  <a:cubicBezTo>
                    <a:pt x="2763" y="19498"/>
                    <a:pt x="2850" y="19432"/>
                    <a:pt x="2876" y="19336"/>
                  </a:cubicBezTo>
                  <a:lnTo>
                    <a:pt x="3848" y="15865"/>
                  </a:lnTo>
                  <a:lnTo>
                    <a:pt x="454" y="172"/>
                  </a:lnTo>
                  <a:cubicBezTo>
                    <a:pt x="431" y="69"/>
                    <a:pt x="34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14819124" y="165261"/>
              <a:ext cx="168041" cy="102922"/>
            </a:xfrm>
            <a:custGeom>
              <a:rect b="b" l="l" r="r" t="t"/>
              <a:pathLst>
                <a:path extrusionOk="0" h="4819" w="7868">
                  <a:moveTo>
                    <a:pt x="6881" y="0"/>
                  </a:moveTo>
                  <a:lnTo>
                    <a:pt x="0" y="1738"/>
                  </a:lnTo>
                  <a:lnTo>
                    <a:pt x="818" y="4819"/>
                  </a:lnTo>
                  <a:lnTo>
                    <a:pt x="7868" y="2939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14696297" y="-170500"/>
              <a:ext cx="157426" cy="181261"/>
            </a:xfrm>
            <a:custGeom>
              <a:rect b="b" l="l" r="r" t="t"/>
              <a:pathLst>
                <a:path extrusionOk="0" h="8487" w="7371">
                  <a:moveTo>
                    <a:pt x="5063" y="1"/>
                  </a:moveTo>
                  <a:cubicBezTo>
                    <a:pt x="5063" y="1"/>
                    <a:pt x="3365" y="1118"/>
                    <a:pt x="1407" y="1118"/>
                  </a:cubicBezTo>
                  <a:cubicBezTo>
                    <a:pt x="1008" y="1118"/>
                    <a:pt x="598" y="1072"/>
                    <a:pt x="189" y="960"/>
                  </a:cubicBezTo>
                  <a:lnTo>
                    <a:pt x="0" y="6177"/>
                  </a:lnTo>
                  <a:cubicBezTo>
                    <a:pt x="102" y="6792"/>
                    <a:pt x="488" y="7293"/>
                    <a:pt x="1027" y="7516"/>
                  </a:cubicBezTo>
                  <a:lnTo>
                    <a:pt x="3049" y="8346"/>
                  </a:lnTo>
                  <a:cubicBezTo>
                    <a:pt x="3279" y="8441"/>
                    <a:pt x="3523" y="8487"/>
                    <a:pt x="3767" y="8487"/>
                  </a:cubicBezTo>
                  <a:cubicBezTo>
                    <a:pt x="4269" y="8487"/>
                    <a:pt x="4777" y="8292"/>
                    <a:pt x="5187" y="7921"/>
                  </a:cubicBezTo>
                  <a:lnTo>
                    <a:pt x="6584" y="6660"/>
                  </a:lnTo>
                  <a:cubicBezTo>
                    <a:pt x="7107" y="6184"/>
                    <a:pt x="7371" y="5488"/>
                    <a:pt x="7297" y="4785"/>
                  </a:cubicBezTo>
                  <a:lnTo>
                    <a:pt x="7135" y="3323"/>
                  </a:lnTo>
                  <a:cubicBezTo>
                    <a:pt x="7092" y="2946"/>
                    <a:pt x="6801" y="2700"/>
                    <a:pt x="6474" y="2700"/>
                  </a:cubicBezTo>
                  <a:cubicBezTo>
                    <a:pt x="6363" y="2700"/>
                    <a:pt x="6249" y="2728"/>
                    <a:pt x="6138" y="2788"/>
                  </a:cubicBezTo>
                  <a:cubicBezTo>
                    <a:pt x="6009" y="2861"/>
                    <a:pt x="5910" y="2976"/>
                    <a:pt x="5861" y="3116"/>
                  </a:cubicBezTo>
                  <a:lnTo>
                    <a:pt x="5646" y="3697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48"/>
          <p:cNvGrpSpPr/>
          <p:nvPr/>
        </p:nvGrpSpPr>
        <p:grpSpPr>
          <a:xfrm>
            <a:off x="-137327" y="1342006"/>
            <a:ext cx="2174296" cy="3691028"/>
            <a:chOff x="9057042" y="-1496480"/>
            <a:chExt cx="1724127" cy="2926832"/>
          </a:xfrm>
        </p:grpSpPr>
        <p:sp>
          <p:nvSpPr>
            <p:cNvPr id="679" name="Google Shape;679;p48"/>
            <p:cNvSpPr/>
            <p:nvPr/>
          </p:nvSpPr>
          <p:spPr>
            <a:xfrm>
              <a:off x="10243002" y="-44533"/>
              <a:ext cx="195827" cy="176904"/>
            </a:xfrm>
            <a:custGeom>
              <a:rect b="b" l="l" r="r" t="t"/>
              <a:pathLst>
                <a:path extrusionOk="0" h="8283" w="9169">
                  <a:moveTo>
                    <a:pt x="6525" y="1"/>
                  </a:moveTo>
                  <a:lnTo>
                    <a:pt x="922" y="2088"/>
                  </a:lnTo>
                  <a:lnTo>
                    <a:pt x="1922" y="4428"/>
                  </a:lnTo>
                  <a:lnTo>
                    <a:pt x="1362" y="3996"/>
                  </a:lnTo>
                  <a:cubicBezTo>
                    <a:pt x="1238" y="3898"/>
                    <a:pt x="1086" y="3846"/>
                    <a:pt x="929" y="3846"/>
                  </a:cubicBezTo>
                  <a:cubicBezTo>
                    <a:pt x="917" y="3846"/>
                    <a:pt x="905" y="3846"/>
                    <a:pt x="892" y="3847"/>
                  </a:cubicBezTo>
                  <a:cubicBezTo>
                    <a:pt x="323" y="3881"/>
                    <a:pt x="0" y="4446"/>
                    <a:pt x="253" y="4970"/>
                  </a:cubicBezTo>
                  <a:lnTo>
                    <a:pt x="981" y="6484"/>
                  </a:lnTo>
                  <a:cubicBezTo>
                    <a:pt x="1326" y="7202"/>
                    <a:pt x="2019" y="7727"/>
                    <a:pt x="2808" y="7867"/>
                  </a:cubicBezTo>
                  <a:lnTo>
                    <a:pt x="4927" y="8242"/>
                  </a:lnTo>
                  <a:cubicBezTo>
                    <a:pt x="5081" y="8269"/>
                    <a:pt x="5234" y="8283"/>
                    <a:pt x="5384" y="8283"/>
                  </a:cubicBezTo>
                  <a:cubicBezTo>
                    <a:pt x="6140" y="8283"/>
                    <a:pt x="6834" y="7948"/>
                    <a:pt x="7256" y="7358"/>
                  </a:cubicBezTo>
                  <a:lnTo>
                    <a:pt x="8710" y="5326"/>
                  </a:lnTo>
                  <a:cubicBezTo>
                    <a:pt x="9099" y="4784"/>
                    <a:pt x="9168" y="4065"/>
                    <a:pt x="8895" y="3406"/>
                  </a:cubicBezTo>
                  <a:lnTo>
                    <a:pt x="65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10053348" y="243195"/>
              <a:ext cx="524263" cy="600936"/>
            </a:xfrm>
            <a:custGeom>
              <a:rect b="b" l="l" r="r" t="t"/>
              <a:pathLst>
                <a:path extrusionOk="0" h="28137" w="24547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40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9948482" y="234994"/>
              <a:ext cx="156871" cy="597561"/>
            </a:xfrm>
            <a:custGeom>
              <a:rect b="b" l="l" r="r" t="t"/>
              <a:pathLst>
                <a:path extrusionOk="0" h="27979" w="7345">
                  <a:moveTo>
                    <a:pt x="2818" y="0"/>
                  </a:moveTo>
                  <a:lnTo>
                    <a:pt x="1" y="27671"/>
                  </a:lnTo>
                  <a:lnTo>
                    <a:pt x="4911" y="27979"/>
                  </a:lnTo>
                  <a:lnTo>
                    <a:pt x="7344" y="384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10204858" y="22807"/>
              <a:ext cx="205886" cy="308445"/>
            </a:xfrm>
            <a:custGeom>
              <a:rect b="b" l="l" r="r" t="t"/>
              <a:pathLst>
                <a:path extrusionOk="0" h="14442" w="9640">
                  <a:moveTo>
                    <a:pt x="4377" y="0"/>
                  </a:moveTo>
                  <a:cubicBezTo>
                    <a:pt x="2558" y="0"/>
                    <a:pt x="1004" y="1392"/>
                    <a:pt x="845" y="3244"/>
                  </a:cubicBezTo>
                  <a:lnTo>
                    <a:pt x="9" y="13599"/>
                  </a:lnTo>
                  <a:cubicBezTo>
                    <a:pt x="0" y="13721"/>
                    <a:pt x="90" y="13828"/>
                    <a:pt x="210" y="13837"/>
                  </a:cubicBezTo>
                  <a:cubicBezTo>
                    <a:pt x="217" y="13837"/>
                    <a:pt x="223" y="13837"/>
                    <a:pt x="229" y="13837"/>
                  </a:cubicBezTo>
                  <a:cubicBezTo>
                    <a:pt x="343" y="13837"/>
                    <a:pt x="439" y="13751"/>
                    <a:pt x="447" y="13635"/>
                  </a:cubicBezTo>
                  <a:lnTo>
                    <a:pt x="1284" y="3280"/>
                  </a:lnTo>
                  <a:cubicBezTo>
                    <a:pt x="1424" y="1659"/>
                    <a:pt x="2784" y="441"/>
                    <a:pt x="4376" y="441"/>
                  </a:cubicBezTo>
                  <a:cubicBezTo>
                    <a:pt x="4481" y="441"/>
                    <a:pt x="4586" y="446"/>
                    <a:pt x="4693" y="457"/>
                  </a:cubicBezTo>
                  <a:lnTo>
                    <a:pt x="6848" y="674"/>
                  </a:lnTo>
                  <a:cubicBezTo>
                    <a:pt x="8075" y="797"/>
                    <a:pt x="9013" y="1824"/>
                    <a:pt x="9024" y="3057"/>
                  </a:cubicBezTo>
                  <a:lnTo>
                    <a:pt x="9198" y="14225"/>
                  </a:lnTo>
                  <a:cubicBezTo>
                    <a:pt x="9199" y="14346"/>
                    <a:pt x="9297" y="14442"/>
                    <a:pt x="9417" y="14442"/>
                  </a:cubicBezTo>
                  <a:lnTo>
                    <a:pt x="9420" y="14442"/>
                  </a:lnTo>
                  <a:cubicBezTo>
                    <a:pt x="9541" y="14440"/>
                    <a:pt x="9639" y="14339"/>
                    <a:pt x="9638" y="14218"/>
                  </a:cubicBezTo>
                  <a:lnTo>
                    <a:pt x="9463" y="3051"/>
                  </a:lnTo>
                  <a:cubicBezTo>
                    <a:pt x="9450" y="1595"/>
                    <a:pt x="8342" y="382"/>
                    <a:pt x="6893" y="236"/>
                  </a:cubicBezTo>
                  <a:lnTo>
                    <a:pt x="4738" y="18"/>
                  </a:lnTo>
                  <a:cubicBezTo>
                    <a:pt x="4617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10006318" y="725597"/>
              <a:ext cx="53757" cy="107471"/>
            </a:xfrm>
            <a:custGeom>
              <a:rect b="b" l="l" r="r" t="t"/>
              <a:pathLst>
                <a:path extrusionOk="0" h="5032" w="2517">
                  <a:moveTo>
                    <a:pt x="251" y="0"/>
                  </a:moveTo>
                  <a:cubicBezTo>
                    <a:pt x="222" y="0"/>
                    <a:pt x="193" y="6"/>
                    <a:pt x="164" y="18"/>
                  </a:cubicBezTo>
                  <a:cubicBezTo>
                    <a:pt x="52" y="67"/>
                    <a:pt x="1" y="200"/>
                    <a:pt x="52" y="312"/>
                  </a:cubicBezTo>
                  <a:lnTo>
                    <a:pt x="2050" y="4900"/>
                  </a:lnTo>
                  <a:cubicBezTo>
                    <a:pt x="2084" y="4981"/>
                    <a:pt x="2163" y="5032"/>
                    <a:pt x="2252" y="5032"/>
                  </a:cubicBezTo>
                  <a:lnTo>
                    <a:pt x="2252" y="5032"/>
                  </a:lnTo>
                  <a:cubicBezTo>
                    <a:pt x="2410" y="5031"/>
                    <a:pt x="2517" y="4869"/>
                    <a:pt x="2454" y="4724"/>
                  </a:cubicBezTo>
                  <a:lnTo>
                    <a:pt x="456" y="137"/>
                  </a:lnTo>
                  <a:cubicBezTo>
                    <a:pt x="421" y="51"/>
                    <a:pt x="338" y="0"/>
                    <a:pt x="251" y="0"/>
                  </a:cubicBezTo>
                  <a:close/>
                  <a:moveTo>
                    <a:pt x="2252" y="5032"/>
                  </a:moveTo>
                  <a:lnTo>
                    <a:pt x="2252" y="5032"/>
                  </a:lnTo>
                  <a:cubicBezTo>
                    <a:pt x="2252" y="5032"/>
                    <a:pt x="2251" y="5032"/>
                    <a:pt x="2251" y="5032"/>
                  </a:cubicBezTo>
                  <a:lnTo>
                    <a:pt x="2253" y="5032"/>
                  </a:lnTo>
                  <a:cubicBezTo>
                    <a:pt x="2252" y="5032"/>
                    <a:pt x="2252" y="5032"/>
                    <a:pt x="2252" y="50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9947756" y="241038"/>
              <a:ext cx="111678" cy="584726"/>
            </a:xfrm>
            <a:custGeom>
              <a:rect b="b" l="l" r="r" t="t"/>
              <a:pathLst>
                <a:path extrusionOk="0" h="27378" w="5229">
                  <a:moveTo>
                    <a:pt x="5003" y="0"/>
                  </a:moveTo>
                  <a:cubicBezTo>
                    <a:pt x="4897" y="0"/>
                    <a:pt x="4790" y="85"/>
                    <a:pt x="4780" y="200"/>
                  </a:cubicBezTo>
                  <a:lnTo>
                    <a:pt x="2782" y="22838"/>
                  </a:lnTo>
                  <a:lnTo>
                    <a:pt x="65" y="27038"/>
                  </a:lnTo>
                  <a:cubicBezTo>
                    <a:pt x="0" y="27140"/>
                    <a:pt x="29" y="27275"/>
                    <a:pt x="131" y="27342"/>
                  </a:cubicBezTo>
                  <a:cubicBezTo>
                    <a:pt x="167" y="27366"/>
                    <a:pt x="207" y="27378"/>
                    <a:pt x="249" y="27378"/>
                  </a:cubicBezTo>
                  <a:cubicBezTo>
                    <a:pt x="324" y="27378"/>
                    <a:pt x="395" y="27340"/>
                    <a:pt x="435" y="27277"/>
                  </a:cubicBezTo>
                  <a:lnTo>
                    <a:pt x="3211" y="22985"/>
                  </a:lnTo>
                  <a:lnTo>
                    <a:pt x="5218" y="239"/>
                  </a:lnTo>
                  <a:cubicBezTo>
                    <a:pt x="5229" y="118"/>
                    <a:pt x="5140" y="11"/>
                    <a:pt x="5019" y="1"/>
                  </a:cubicBezTo>
                  <a:cubicBezTo>
                    <a:pt x="5013" y="0"/>
                    <a:pt x="5008" y="0"/>
                    <a:pt x="5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10201483" y="407989"/>
              <a:ext cx="221691" cy="105784"/>
            </a:xfrm>
            <a:custGeom>
              <a:rect b="b" l="l" r="r" t="t"/>
              <a:pathLst>
                <a:path extrusionOk="0" h="4953" w="10380">
                  <a:moveTo>
                    <a:pt x="188" y="0"/>
                  </a:moveTo>
                  <a:lnTo>
                    <a:pt x="0" y="4534"/>
                  </a:lnTo>
                  <a:lnTo>
                    <a:pt x="10380" y="4953"/>
                  </a:lnTo>
                  <a:lnTo>
                    <a:pt x="10380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9140421" y="-91135"/>
              <a:ext cx="1479584" cy="1391057"/>
            </a:xfrm>
            <a:custGeom>
              <a:rect b="b" l="l" r="r" t="t"/>
              <a:pathLst>
                <a:path extrusionOk="0" h="65132" w="69277">
                  <a:moveTo>
                    <a:pt x="44319" y="0"/>
                  </a:moveTo>
                  <a:lnTo>
                    <a:pt x="23148" y="2183"/>
                  </a:lnTo>
                  <a:lnTo>
                    <a:pt x="22849" y="9563"/>
                  </a:lnTo>
                  <a:lnTo>
                    <a:pt x="14904" y="38456"/>
                  </a:lnTo>
                  <a:lnTo>
                    <a:pt x="0" y="58628"/>
                  </a:lnTo>
                  <a:lnTo>
                    <a:pt x="8801" y="65131"/>
                  </a:lnTo>
                  <a:lnTo>
                    <a:pt x="28603" y="42156"/>
                  </a:lnTo>
                  <a:cubicBezTo>
                    <a:pt x="28603" y="42156"/>
                    <a:pt x="33143" y="32657"/>
                    <a:pt x="35695" y="26232"/>
                  </a:cubicBezTo>
                  <a:lnTo>
                    <a:pt x="60580" y="61904"/>
                  </a:lnTo>
                  <a:lnTo>
                    <a:pt x="69276" y="57475"/>
                  </a:lnTo>
                  <a:lnTo>
                    <a:pt x="43729" y="7131"/>
                  </a:lnTo>
                  <a:lnTo>
                    <a:pt x="44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9627479" y="11551"/>
              <a:ext cx="294093" cy="480202"/>
            </a:xfrm>
            <a:custGeom>
              <a:rect b="b" l="l" r="r" t="t"/>
              <a:pathLst>
                <a:path extrusionOk="0" h="22484" w="13770">
                  <a:moveTo>
                    <a:pt x="238" y="1"/>
                  </a:moveTo>
                  <a:cubicBezTo>
                    <a:pt x="230" y="1"/>
                    <a:pt x="222" y="1"/>
                    <a:pt x="214" y="2"/>
                  </a:cubicBezTo>
                  <a:cubicBezTo>
                    <a:pt x="94" y="8"/>
                    <a:pt x="1" y="112"/>
                    <a:pt x="8" y="233"/>
                  </a:cubicBezTo>
                  <a:lnTo>
                    <a:pt x="339" y="5968"/>
                  </a:lnTo>
                  <a:cubicBezTo>
                    <a:pt x="667" y="8383"/>
                    <a:pt x="1721" y="10600"/>
                    <a:pt x="3391" y="12384"/>
                  </a:cubicBezTo>
                  <a:lnTo>
                    <a:pt x="13321" y="22417"/>
                  </a:lnTo>
                  <a:cubicBezTo>
                    <a:pt x="13361" y="22459"/>
                    <a:pt x="13418" y="22483"/>
                    <a:pt x="13476" y="22483"/>
                  </a:cubicBezTo>
                  <a:lnTo>
                    <a:pt x="13476" y="22483"/>
                  </a:lnTo>
                  <a:cubicBezTo>
                    <a:pt x="13672" y="22482"/>
                    <a:pt x="13770" y="22246"/>
                    <a:pt x="13633" y="22108"/>
                  </a:cubicBezTo>
                  <a:lnTo>
                    <a:pt x="3707" y="12077"/>
                  </a:lnTo>
                  <a:cubicBezTo>
                    <a:pt x="2104" y="10366"/>
                    <a:pt x="1091" y="8231"/>
                    <a:pt x="775" y="5926"/>
                  </a:cubicBezTo>
                  <a:lnTo>
                    <a:pt x="447" y="208"/>
                  </a:lnTo>
                  <a:cubicBezTo>
                    <a:pt x="440" y="95"/>
                    <a:pt x="357" y="1"/>
                    <a:pt x="238" y="1"/>
                  </a:cubicBezTo>
                  <a:close/>
                  <a:moveTo>
                    <a:pt x="13476" y="22483"/>
                  </a:moveTo>
                  <a:cubicBezTo>
                    <a:pt x="13476" y="22483"/>
                    <a:pt x="13476" y="22483"/>
                    <a:pt x="13475" y="22483"/>
                  </a:cubicBezTo>
                  <a:lnTo>
                    <a:pt x="13477" y="22483"/>
                  </a:lnTo>
                  <a:cubicBezTo>
                    <a:pt x="13477" y="22483"/>
                    <a:pt x="13476" y="22483"/>
                    <a:pt x="13476" y="22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10042135" y="723"/>
              <a:ext cx="53180" cy="108368"/>
            </a:xfrm>
            <a:custGeom>
              <a:rect b="b" l="l" r="r" t="t"/>
              <a:pathLst>
                <a:path extrusionOk="0" h="5074" w="2490">
                  <a:moveTo>
                    <a:pt x="252" y="0"/>
                  </a:moveTo>
                  <a:cubicBezTo>
                    <a:pt x="223" y="0"/>
                    <a:pt x="193" y="6"/>
                    <a:pt x="164" y="18"/>
                  </a:cubicBezTo>
                  <a:cubicBezTo>
                    <a:pt x="53" y="65"/>
                    <a:pt x="1" y="195"/>
                    <a:pt x="49" y="306"/>
                  </a:cubicBezTo>
                  <a:lnTo>
                    <a:pt x="2021" y="4939"/>
                  </a:lnTo>
                  <a:cubicBezTo>
                    <a:pt x="2056" y="5020"/>
                    <a:pt x="2135" y="5072"/>
                    <a:pt x="2224" y="5072"/>
                  </a:cubicBezTo>
                  <a:lnTo>
                    <a:pt x="2224" y="5074"/>
                  </a:lnTo>
                  <a:cubicBezTo>
                    <a:pt x="2383" y="5074"/>
                    <a:pt x="2490" y="4912"/>
                    <a:pt x="2426" y="4766"/>
                  </a:cubicBezTo>
                  <a:lnTo>
                    <a:pt x="454" y="134"/>
                  </a:lnTo>
                  <a:cubicBezTo>
                    <a:pt x="418" y="50"/>
                    <a:pt x="337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10459375" y="1159154"/>
              <a:ext cx="319337" cy="182884"/>
            </a:xfrm>
            <a:custGeom>
              <a:rect b="b" l="l" r="r" t="t"/>
              <a:pathLst>
                <a:path extrusionOk="0" h="8563" w="14952">
                  <a:moveTo>
                    <a:pt x="5864" y="0"/>
                  </a:moveTo>
                  <a:lnTo>
                    <a:pt x="1" y="2774"/>
                  </a:lnTo>
                  <a:lnTo>
                    <a:pt x="2466" y="7985"/>
                  </a:lnTo>
                  <a:cubicBezTo>
                    <a:pt x="2638" y="8350"/>
                    <a:pt x="3001" y="8563"/>
                    <a:pt x="3379" y="8563"/>
                  </a:cubicBezTo>
                  <a:cubicBezTo>
                    <a:pt x="3524" y="8563"/>
                    <a:pt x="3671" y="8531"/>
                    <a:pt x="3811" y="8465"/>
                  </a:cubicBezTo>
                  <a:lnTo>
                    <a:pt x="8762" y="6123"/>
                  </a:lnTo>
                  <a:lnTo>
                    <a:pt x="14951" y="3195"/>
                  </a:lnTo>
                  <a:lnTo>
                    <a:pt x="14904" y="3096"/>
                  </a:lnTo>
                  <a:cubicBezTo>
                    <a:pt x="14226" y="1660"/>
                    <a:pt x="12798" y="819"/>
                    <a:pt x="11309" y="819"/>
                  </a:cubicBezTo>
                  <a:cubicBezTo>
                    <a:pt x="10739" y="819"/>
                    <a:pt x="10161" y="943"/>
                    <a:pt x="9611" y="1203"/>
                  </a:cubicBezTo>
                  <a:lnTo>
                    <a:pt x="7014" y="2431"/>
                  </a:lnTo>
                  <a:lnTo>
                    <a:pt x="5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10514755" y="1214043"/>
              <a:ext cx="266413" cy="140725"/>
            </a:xfrm>
            <a:custGeom>
              <a:rect b="b" l="l" r="r" t="t"/>
              <a:pathLst>
                <a:path extrusionOk="0" h="6589" w="12474">
                  <a:moveTo>
                    <a:pt x="12055" y="0"/>
                  </a:moveTo>
                  <a:lnTo>
                    <a:pt x="0" y="5703"/>
                  </a:lnTo>
                  <a:lnTo>
                    <a:pt x="421" y="6589"/>
                  </a:lnTo>
                  <a:lnTo>
                    <a:pt x="12474" y="886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8"/>
            <p:cNvSpPr/>
            <p:nvPr/>
          </p:nvSpPr>
          <p:spPr>
            <a:xfrm>
              <a:off x="10607788" y="1176304"/>
              <a:ext cx="30135" cy="38935"/>
            </a:xfrm>
            <a:custGeom>
              <a:rect b="b" l="l" r="r" t="t"/>
              <a:pathLst>
                <a:path extrusionOk="0" h="1823" w="1411">
                  <a:moveTo>
                    <a:pt x="725" y="330"/>
                  </a:moveTo>
                  <a:cubicBezTo>
                    <a:pt x="727" y="330"/>
                    <a:pt x="730" y="330"/>
                    <a:pt x="732" y="331"/>
                  </a:cubicBezTo>
                  <a:cubicBezTo>
                    <a:pt x="781" y="332"/>
                    <a:pt x="831" y="344"/>
                    <a:pt x="876" y="365"/>
                  </a:cubicBezTo>
                  <a:cubicBezTo>
                    <a:pt x="1020" y="427"/>
                    <a:pt x="1031" y="497"/>
                    <a:pt x="1035" y="521"/>
                  </a:cubicBezTo>
                  <a:cubicBezTo>
                    <a:pt x="1058" y="671"/>
                    <a:pt x="885" y="1000"/>
                    <a:pt x="336" y="1474"/>
                  </a:cubicBezTo>
                  <a:cubicBezTo>
                    <a:pt x="349" y="886"/>
                    <a:pt x="459" y="470"/>
                    <a:pt x="631" y="359"/>
                  </a:cubicBezTo>
                  <a:cubicBezTo>
                    <a:pt x="658" y="341"/>
                    <a:pt x="691" y="330"/>
                    <a:pt x="725" y="330"/>
                  </a:cubicBezTo>
                  <a:close/>
                  <a:moveTo>
                    <a:pt x="730" y="0"/>
                  </a:moveTo>
                  <a:cubicBezTo>
                    <a:pt x="610" y="0"/>
                    <a:pt x="517" y="39"/>
                    <a:pt x="451" y="81"/>
                  </a:cubicBezTo>
                  <a:cubicBezTo>
                    <a:pt x="167" y="265"/>
                    <a:pt x="17" y="742"/>
                    <a:pt x="4" y="1498"/>
                  </a:cubicBezTo>
                  <a:cubicBezTo>
                    <a:pt x="1" y="1677"/>
                    <a:pt x="143" y="1823"/>
                    <a:pt x="322" y="1823"/>
                  </a:cubicBezTo>
                  <a:cubicBezTo>
                    <a:pt x="396" y="1823"/>
                    <a:pt x="468" y="1796"/>
                    <a:pt x="525" y="1746"/>
                  </a:cubicBezTo>
                  <a:cubicBezTo>
                    <a:pt x="1130" y="1230"/>
                    <a:pt x="1410" y="800"/>
                    <a:pt x="1361" y="470"/>
                  </a:cubicBezTo>
                  <a:cubicBezTo>
                    <a:pt x="1341" y="346"/>
                    <a:pt x="1266" y="173"/>
                    <a:pt x="1005" y="62"/>
                  </a:cubicBezTo>
                  <a:cubicBezTo>
                    <a:pt x="901" y="17"/>
                    <a:pt x="810" y="0"/>
                    <a:pt x="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10569025" y="1204923"/>
              <a:ext cx="49464" cy="30392"/>
            </a:xfrm>
            <a:custGeom>
              <a:rect b="b" l="l" r="r" t="t"/>
              <a:pathLst>
                <a:path extrusionOk="0" h="1423" w="2316">
                  <a:moveTo>
                    <a:pt x="1328" y="340"/>
                  </a:moveTo>
                  <a:cubicBezTo>
                    <a:pt x="1493" y="340"/>
                    <a:pt x="1675" y="350"/>
                    <a:pt x="1871" y="372"/>
                  </a:cubicBezTo>
                  <a:cubicBezTo>
                    <a:pt x="1398" y="828"/>
                    <a:pt x="976" y="1093"/>
                    <a:pt x="715" y="1093"/>
                  </a:cubicBezTo>
                  <a:cubicBezTo>
                    <a:pt x="690" y="1093"/>
                    <a:pt x="667" y="1091"/>
                    <a:pt x="645" y="1086"/>
                  </a:cubicBezTo>
                  <a:cubicBezTo>
                    <a:pt x="610" y="1079"/>
                    <a:pt x="504" y="1056"/>
                    <a:pt x="426" y="860"/>
                  </a:cubicBezTo>
                  <a:lnTo>
                    <a:pt x="427" y="860"/>
                  </a:lnTo>
                  <a:cubicBezTo>
                    <a:pt x="352" y="673"/>
                    <a:pt x="408" y="595"/>
                    <a:pt x="427" y="570"/>
                  </a:cubicBezTo>
                  <a:cubicBezTo>
                    <a:pt x="534" y="424"/>
                    <a:pt x="858" y="340"/>
                    <a:pt x="1328" y="340"/>
                  </a:cubicBezTo>
                  <a:close/>
                  <a:moveTo>
                    <a:pt x="1412" y="1"/>
                  </a:moveTo>
                  <a:cubicBezTo>
                    <a:pt x="765" y="1"/>
                    <a:pt x="343" y="126"/>
                    <a:pt x="160" y="375"/>
                  </a:cubicBezTo>
                  <a:cubicBezTo>
                    <a:pt x="77" y="489"/>
                    <a:pt x="1" y="687"/>
                    <a:pt x="119" y="983"/>
                  </a:cubicBezTo>
                  <a:cubicBezTo>
                    <a:pt x="238" y="1278"/>
                    <a:pt x="433" y="1377"/>
                    <a:pt x="576" y="1409"/>
                  </a:cubicBezTo>
                  <a:cubicBezTo>
                    <a:pt x="619" y="1418"/>
                    <a:pt x="664" y="1422"/>
                    <a:pt x="709" y="1422"/>
                  </a:cubicBezTo>
                  <a:cubicBezTo>
                    <a:pt x="1158" y="1422"/>
                    <a:pt x="1705" y="992"/>
                    <a:pt x="2101" y="609"/>
                  </a:cubicBezTo>
                  <a:cubicBezTo>
                    <a:pt x="2316" y="405"/>
                    <a:pt x="2187" y="43"/>
                    <a:pt x="1892" y="20"/>
                  </a:cubicBezTo>
                  <a:cubicBezTo>
                    <a:pt x="1720" y="7"/>
                    <a:pt x="156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10610544" y="1209814"/>
              <a:ext cx="20097" cy="42501"/>
            </a:xfrm>
            <a:custGeom>
              <a:rect b="b" l="l" r="r" t="t"/>
              <a:pathLst>
                <a:path extrusionOk="0" h="1990" w="941">
                  <a:moveTo>
                    <a:pt x="186" y="0"/>
                  </a:moveTo>
                  <a:cubicBezTo>
                    <a:pt x="157" y="0"/>
                    <a:pt x="128" y="8"/>
                    <a:pt x="101" y="24"/>
                  </a:cubicBezTo>
                  <a:cubicBezTo>
                    <a:pt x="26" y="71"/>
                    <a:pt x="1" y="167"/>
                    <a:pt x="41" y="243"/>
                  </a:cubicBezTo>
                  <a:cubicBezTo>
                    <a:pt x="46" y="252"/>
                    <a:pt x="543" y="1088"/>
                    <a:pt x="74" y="1726"/>
                  </a:cubicBezTo>
                  <a:cubicBezTo>
                    <a:pt x="20" y="1798"/>
                    <a:pt x="35" y="1902"/>
                    <a:pt x="109" y="1956"/>
                  </a:cubicBezTo>
                  <a:cubicBezTo>
                    <a:pt x="137" y="1977"/>
                    <a:pt x="172" y="1989"/>
                    <a:pt x="207" y="1989"/>
                  </a:cubicBezTo>
                  <a:cubicBezTo>
                    <a:pt x="259" y="1989"/>
                    <a:pt x="309" y="1964"/>
                    <a:pt x="339" y="1922"/>
                  </a:cubicBezTo>
                  <a:cubicBezTo>
                    <a:pt x="941" y="1103"/>
                    <a:pt x="348" y="114"/>
                    <a:pt x="324" y="72"/>
                  </a:cubicBezTo>
                  <a:cubicBezTo>
                    <a:pt x="291" y="26"/>
                    <a:pt x="239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8"/>
            <p:cNvSpPr/>
            <p:nvPr/>
          </p:nvSpPr>
          <p:spPr>
            <a:xfrm>
              <a:off x="10501065" y="1233542"/>
              <a:ext cx="60976" cy="58007"/>
            </a:xfrm>
            <a:custGeom>
              <a:rect b="b" l="l" r="r" t="t"/>
              <a:pathLst>
                <a:path extrusionOk="0" h="2716" w="2855">
                  <a:moveTo>
                    <a:pt x="1430" y="330"/>
                  </a:moveTo>
                  <a:cubicBezTo>
                    <a:pt x="1827" y="330"/>
                    <a:pt x="2188" y="560"/>
                    <a:pt x="2357" y="919"/>
                  </a:cubicBezTo>
                  <a:cubicBezTo>
                    <a:pt x="2552" y="1331"/>
                    <a:pt x="2452" y="1824"/>
                    <a:pt x="2110" y="2127"/>
                  </a:cubicBezTo>
                  <a:cubicBezTo>
                    <a:pt x="1917" y="2298"/>
                    <a:pt x="1674" y="2385"/>
                    <a:pt x="1429" y="2385"/>
                  </a:cubicBezTo>
                  <a:cubicBezTo>
                    <a:pt x="1240" y="2385"/>
                    <a:pt x="1049" y="2333"/>
                    <a:pt x="880" y="2226"/>
                  </a:cubicBezTo>
                  <a:cubicBezTo>
                    <a:pt x="494" y="1983"/>
                    <a:pt x="316" y="1512"/>
                    <a:pt x="442" y="1073"/>
                  </a:cubicBezTo>
                  <a:cubicBezTo>
                    <a:pt x="568" y="633"/>
                    <a:pt x="970" y="332"/>
                    <a:pt x="1426" y="330"/>
                  </a:cubicBezTo>
                  <a:cubicBezTo>
                    <a:pt x="1428" y="330"/>
                    <a:pt x="1429" y="330"/>
                    <a:pt x="1430" y="330"/>
                  </a:cubicBezTo>
                  <a:close/>
                  <a:moveTo>
                    <a:pt x="1428" y="0"/>
                  </a:moveTo>
                  <a:cubicBezTo>
                    <a:pt x="965" y="0"/>
                    <a:pt x="531" y="238"/>
                    <a:pt x="281" y="632"/>
                  </a:cubicBezTo>
                  <a:cubicBezTo>
                    <a:pt x="17" y="1051"/>
                    <a:pt x="0" y="1581"/>
                    <a:pt x="241" y="2014"/>
                  </a:cubicBezTo>
                  <a:cubicBezTo>
                    <a:pt x="479" y="2447"/>
                    <a:pt x="936" y="2716"/>
                    <a:pt x="1431" y="2716"/>
                  </a:cubicBezTo>
                  <a:cubicBezTo>
                    <a:pt x="1895" y="2714"/>
                    <a:pt x="2327" y="2475"/>
                    <a:pt x="2576" y="2082"/>
                  </a:cubicBezTo>
                  <a:cubicBezTo>
                    <a:pt x="2824" y="1690"/>
                    <a:pt x="2854" y="1196"/>
                    <a:pt x="2656" y="778"/>
                  </a:cubicBezTo>
                  <a:cubicBezTo>
                    <a:pt x="2443" y="329"/>
                    <a:pt x="2004" y="33"/>
                    <a:pt x="1511" y="3"/>
                  </a:cubicBezTo>
                  <a:cubicBezTo>
                    <a:pt x="1483" y="1"/>
                    <a:pt x="1455" y="0"/>
                    <a:pt x="1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9102234" y="1187560"/>
              <a:ext cx="285272" cy="225215"/>
            </a:xfrm>
            <a:custGeom>
              <a:rect b="b" l="l" r="r" t="t"/>
              <a:pathLst>
                <a:path extrusionOk="0" h="10545" w="13357">
                  <a:moveTo>
                    <a:pt x="3654" y="0"/>
                  </a:moveTo>
                  <a:lnTo>
                    <a:pt x="326" y="4924"/>
                  </a:lnTo>
                  <a:cubicBezTo>
                    <a:pt x="0" y="5377"/>
                    <a:pt x="102" y="6008"/>
                    <a:pt x="1665" y="6704"/>
                  </a:cubicBezTo>
                  <a:lnTo>
                    <a:pt x="6179" y="9593"/>
                  </a:lnTo>
                  <a:lnTo>
                    <a:pt x="6158" y="9797"/>
                  </a:lnTo>
                  <a:lnTo>
                    <a:pt x="13110" y="10544"/>
                  </a:lnTo>
                  <a:lnTo>
                    <a:pt x="13120" y="10435"/>
                  </a:lnTo>
                  <a:cubicBezTo>
                    <a:pt x="13356" y="8252"/>
                    <a:pt x="11775" y="6293"/>
                    <a:pt x="9594" y="6059"/>
                  </a:cubicBezTo>
                  <a:lnTo>
                    <a:pt x="8055" y="5894"/>
                  </a:lnTo>
                  <a:lnTo>
                    <a:pt x="8959" y="4044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9093050" y="1298127"/>
              <a:ext cx="291658" cy="132224"/>
            </a:xfrm>
            <a:custGeom>
              <a:rect b="b" l="l" r="r" t="t"/>
              <a:pathLst>
                <a:path extrusionOk="0" h="6191" w="13656">
                  <a:moveTo>
                    <a:pt x="574" y="1"/>
                  </a:moveTo>
                  <a:lnTo>
                    <a:pt x="1" y="796"/>
                  </a:lnTo>
                  <a:lnTo>
                    <a:pt x="7372" y="5525"/>
                  </a:lnTo>
                  <a:lnTo>
                    <a:pt x="13562" y="6190"/>
                  </a:lnTo>
                  <a:lnTo>
                    <a:pt x="13655" y="5213"/>
                  </a:lnTo>
                  <a:lnTo>
                    <a:pt x="7477" y="454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9256606" y="1310216"/>
              <a:ext cx="42971" cy="25330"/>
            </a:xfrm>
            <a:custGeom>
              <a:rect b="b" l="l" r="r" t="t"/>
              <a:pathLst>
                <a:path extrusionOk="0" h="1186" w="2012">
                  <a:moveTo>
                    <a:pt x="1371" y="328"/>
                  </a:moveTo>
                  <a:cubicBezTo>
                    <a:pt x="1442" y="328"/>
                    <a:pt x="1500" y="340"/>
                    <a:pt x="1543" y="364"/>
                  </a:cubicBezTo>
                  <a:cubicBezTo>
                    <a:pt x="1584" y="386"/>
                    <a:pt x="1641" y="435"/>
                    <a:pt x="1656" y="582"/>
                  </a:cubicBezTo>
                  <a:cubicBezTo>
                    <a:pt x="1671" y="739"/>
                    <a:pt x="1616" y="783"/>
                    <a:pt x="1596" y="796"/>
                  </a:cubicBezTo>
                  <a:cubicBezTo>
                    <a:pt x="1550" y="833"/>
                    <a:pt x="1465" y="856"/>
                    <a:pt x="1339" y="856"/>
                  </a:cubicBezTo>
                  <a:cubicBezTo>
                    <a:pt x="1141" y="856"/>
                    <a:pt x="840" y="799"/>
                    <a:pt x="422" y="645"/>
                  </a:cubicBezTo>
                  <a:cubicBezTo>
                    <a:pt x="818" y="439"/>
                    <a:pt x="1154" y="328"/>
                    <a:pt x="1371" y="328"/>
                  </a:cubicBezTo>
                  <a:close/>
                  <a:moveTo>
                    <a:pt x="1369" y="0"/>
                  </a:moveTo>
                  <a:cubicBezTo>
                    <a:pt x="1082" y="0"/>
                    <a:pt x="704" y="123"/>
                    <a:pt x="242" y="367"/>
                  </a:cubicBezTo>
                  <a:cubicBezTo>
                    <a:pt x="0" y="495"/>
                    <a:pt x="21" y="847"/>
                    <a:pt x="277" y="943"/>
                  </a:cubicBezTo>
                  <a:cubicBezTo>
                    <a:pt x="709" y="1106"/>
                    <a:pt x="1063" y="1185"/>
                    <a:pt x="1335" y="1185"/>
                  </a:cubicBezTo>
                  <a:cubicBezTo>
                    <a:pt x="1533" y="1185"/>
                    <a:pt x="1688" y="1143"/>
                    <a:pt x="1797" y="1059"/>
                  </a:cubicBezTo>
                  <a:cubicBezTo>
                    <a:pt x="1898" y="982"/>
                    <a:pt x="2012" y="832"/>
                    <a:pt x="1985" y="550"/>
                  </a:cubicBezTo>
                  <a:cubicBezTo>
                    <a:pt x="1956" y="269"/>
                    <a:pt x="1814" y="136"/>
                    <a:pt x="1700" y="74"/>
                  </a:cubicBezTo>
                  <a:cubicBezTo>
                    <a:pt x="1608" y="25"/>
                    <a:pt x="1497" y="0"/>
                    <a:pt x="1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9224506" y="1289157"/>
              <a:ext cx="42245" cy="39127"/>
            </a:xfrm>
            <a:custGeom>
              <a:rect b="b" l="l" r="r" t="t"/>
              <a:pathLst>
                <a:path extrusionOk="0" h="1832" w="1978">
                  <a:moveTo>
                    <a:pt x="686" y="330"/>
                  </a:moveTo>
                  <a:cubicBezTo>
                    <a:pt x="698" y="330"/>
                    <a:pt x="707" y="331"/>
                    <a:pt x="714" y="332"/>
                  </a:cubicBezTo>
                  <a:cubicBezTo>
                    <a:pt x="957" y="364"/>
                    <a:pt x="1289" y="795"/>
                    <a:pt x="1586" y="1502"/>
                  </a:cubicBezTo>
                  <a:cubicBezTo>
                    <a:pt x="895" y="1288"/>
                    <a:pt x="440" y="1017"/>
                    <a:pt x="367" y="772"/>
                  </a:cubicBezTo>
                  <a:cubicBezTo>
                    <a:pt x="358" y="737"/>
                    <a:pt x="326" y="634"/>
                    <a:pt x="460" y="472"/>
                  </a:cubicBezTo>
                  <a:cubicBezTo>
                    <a:pt x="561" y="348"/>
                    <a:pt x="641" y="330"/>
                    <a:pt x="686" y="330"/>
                  </a:cubicBezTo>
                  <a:close/>
                  <a:moveTo>
                    <a:pt x="688" y="1"/>
                  </a:moveTo>
                  <a:cubicBezTo>
                    <a:pt x="554" y="1"/>
                    <a:pt x="375" y="53"/>
                    <a:pt x="205" y="262"/>
                  </a:cubicBezTo>
                  <a:cubicBezTo>
                    <a:pt x="1" y="509"/>
                    <a:pt x="10" y="727"/>
                    <a:pt x="52" y="868"/>
                  </a:cubicBezTo>
                  <a:cubicBezTo>
                    <a:pt x="190" y="1329"/>
                    <a:pt x="909" y="1638"/>
                    <a:pt x="1488" y="1817"/>
                  </a:cubicBezTo>
                  <a:cubicBezTo>
                    <a:pt x="1521" y="1827"/>
                    <a:pt x="1556" y="1832"/>
                    <a:pt x="1592" y="1832"/>
                  </a:cubicBezTo>
                  <a:cubicBezTo>
                    <a:pt x="1646" y="1832"/>
                    <a:pt x="1698" y="1820"/>
                    <a:pt x="1746" y="1794"/>
                  </a:cubicBezTo>
                  <a:cubicBezTo>
                    <a:pt x="1909" y="1710"/>
                    <a:pt x="1978" y="1515"/>
                    <a:pt x="1903" y="1348"/>
                  </a:cubicBezTo>
                  <a:cubicBezTo>
                    <a:pt x="1520" y="506"/>
                    <a:pt x="1134" y="54"/>
                    <a:pt x="756" y="5"/>
                  </a:cubicBezTo>
                  <a:cubicBezTo>
                    <a:pt x="735" y="2"/>
                    <a:pt x="712" y="1"/>
                    <a:pt x="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8"/>
            <p:cNvSpPr/>
            <p:nvPr/>
          </p:nvSpPr>
          <p:spPr>
            <a:xfrm>
              <a:off x="9226022" y="1322688"/>
              <a:ext cx="38614" cy="24881"/>
            </a:xfrm>
            <a:custGeom>
              <a:rect b="b" l="l" r="r" t="t"/>
              <a:pathLst>
                <a:path extrusionOk="0" h="1165" w="1808">
                  <a:moveTo>
                    <a:pt x="1620" y="1"/>
                  </a:moveTo>
                  <a:cubicBezTo>
                    <a:pt x="1565" y="1"/>
                    <a:pt x="1511" y="29"/>
                    <a:pt x="1480" y="80"/>
                  </a:cubicBezTo>
                  <a:cubicBezTo>
                    <a:pt x="1476" y="87"/>
                    <a:pt x="1046" y="833"/>
                    <a:pt x="336" y="833"/>
                  </a:cubicBezTo>
                  <a:cubicBezTo>
                    <a:pt x="291" y="833"/>
                    <a:pt x="245" y="830"/>
                    <a:pt x="198" y="823"/>
                  </a:cubicBezTo>
                  <a:cubicBezTo>
                    <a:pt x="191" y="822"/>
                    <a:pt x="184" y="822"/>
                    <a:pt x="176" y="822"/>
                  </a:cubicBezTo>
                  <a:cubicBezTo>
                    <a:pt x="94" y="822"/>
                    <a:pt x="23" y="883"/>
                    <a:pt x="12" y="966"/>
                  </a:cubicBezTo>
                  <a:cubicBezTo>
                    <a:pt x="0" y="1056"/>
                    <a:pt x="65" y="1140"/>
                    <a:pt x="155" y="1152"/>
                  </a:cubicBezTo>
                  <a:cubicBezTo>
                    <a:pt x="215" y="1160"/>
                    <a:pt x="276" y="1163"/>
                    <a:pt x="336" y="1164"/>
                  </a:cubicBezTo>
                  <a:cubicBezTo>
                    <a:pt x="1231" y="1164"/>
                    <a:pt x="1743" y="283"/>
                    <a:pt x="1766" y="244"/>
                  </a:cubicBezTo>
                  <a:cubicBezTo>
                    <a:pt x="1808" y="164"/>
                    <a:pt x="1779" y="67"/>
                    <a:pt x="1702" y="23"/>
                  </a:cubicBezTo>
                  <a:cubicBezTo>
                    <a:pt x="1676" y="8"/>
                    <a:pt x="1648" y="1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9146145" y="1248450"/>
              <a:ext cx="62642" cy="57986"/>
            </a:xfrm>
            <a:custGeom>
              <a:rect b="b" l="l" r="r" t="t"/>
              <a:pathLst>
                <a:path extrusionOk="0" h="2715" w="2933">
                  <a:moveTo>
                    <a:pt x="1467" y="329"/>
                  </a:moveTo>
                  <a:cubicBezTo>
                    <a:pt x="1682" y="330"/>
                    <a:pt x="1892" y="398"/>
                    <a:pt x="2066" y="522"/>
                  </a:cubicBezTo>
                  <a:cubicBezTo>
                    <a:pt x="2476" y="820"/>
                    <a:pt x="2610" y="1369"/>
                    <a:pt x="2382" y="1821"/>
                  </a:cubicBezTo>
                  <a:cubicBezTo>
                    <a:pt x="2203" y="2174"/>
                    <a:pt x="1843" y="2384"/>
                    <a:pt x="1464" y="2384"/>
                  </a:cubicBezTo>
                  <a:cubicBezTo>
                    <a:pt x="1360" y="2384"/>
                    <a:pt x="1253" y="2368"/>
                    <a:pt x="1149" y="2334"/>
                  </a:cubicBezTo>
                  <a:cubicBezTo>
                    <a:pt x="667" y="2178"/>
                    <a:pt x="372" y="1695"/>
                    <a:pt x="451" y="1196"/>
                  </a:cubicBezTo>
                  <a:cubicBezTo>
                    <a:pt x="531" y="696"/>
                    <a:pt x="961" y="329"/>
                    <a:pt x="1467" y="329"/>
                  </a:cubicBezTo>
                  <a:close/>
                  <a:moveTo>
                    <a:pt x="1466" y="0"/>
                  </a:moveTo>
                  <a:cubicBezTo>
                    <a:pt x="1256" y="0"/>
                    <a:pt x="1045" y="48"/>
                    <a:pt x="849" y="149"/>
                  </a:cubicBezTo>
                  <a:cubicBezTo>
                    <a:pt x="290" y="434"/>
                    <a:pt x="1" y="1063"/>
                    <a:pt x="146" y="1672"/>
                  </a:cubicBezTo>
                  <a:cubicBezTo>
                    <a:pt x="292" y="2282"/>
                    <a:pt x="837" y="2713"/>
                    <a:pt x="1464" y="2714"/>
                  </a:cubicBezTo>
                  <a:cubicBezTo>
                    <a:pt x="1466" y="2714"/>
                    <a:pt x="1467" y="2714"/>
                    <a:pt x="1469" y="2714"/>
                  </a:cubicBezTo>
                  <a:cubicBezTo>
                    <a:pt x="1904" y="2714"/>
                    <a:pt x="2312" y="2504"/>
                    <a:pt x="2566" y="2151"/>
                  </a:cubicBezTo>
                  <a:cubicBezTo>
                    <a:pt x="2933" y="1642"/>
                    <a:pt x="2904" y="949"/>
                    <a:pt x="2496" y="473"/>
                  </a:cubicBezTo>
                  <a:cubicBezTo>
                    <a:pt x="2232" y="165"/>
                    <a:pt x="1852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9162655" y="223930"/>
              <a:ext cx="524263" cy="600936"/>
            </a:xfrm>
            <a:custGeom>
              <a:rect b="b" l="l" r="r" t="t"/>
              <a:pathLst>
                <a:path extrusionOk="0" h="28137" w="24547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39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9057832" y="215708"/>
              <a:ext cx="156828" cy="597583"/>
            </a:xfrm>
            <a:custGeom>
              <a:rect b="b" l="l" r="r" t="t"/>
              <a:pathLst>
                <a:path extrusionOk="0" h="27980" w="7343">
                  <a:moveTo>
                    <a:pt x="2816" y="1"/>
                  </a:moveTo>
                  <a:lnTo>
                    <a:pt x="0" y="27672"/>
                  </a:lnTo>
                  <a:lnTo>
                    <a:pt x="4909" y="27980"/>
                  </a:lnTo>
                  <a:lnTo>
                    <a:pt x="7342" y="385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9314122" y="3564"/>
              <a:ext cx="205908" cy="308424"/>
            </a:xfrm>
            <a:custGeom>
              <a:rect b="b" l="l" r="r" t="t"/>
              <a:pathLst>
                <a:path extrusionOk="0" h="14441" w="9641">
                  <a:moveTo>
                    <a:pt x="4377" y="0"/>
                  </a:moveTo>
                  <a:cubicBezTo>
                    <a:pt x="2560" y="0"/>
                    <a:pt x="1008" y="1392"/>
                    <a:pt x="849" y="3243"/>
                  </a:cubicBezTo>
                  <a:lnTo>
                    <a:pt x="11" y="13600"/>
                  </a:lnTo>
                  <a:cubicBezTo>
                    <a:pt x="0" y="13720"/>
                    <a:pt x="90" y="13826"/>
                    <a:pt x="212" y="13837"/>
                  </a:cubicBezTo>
                  <a:cubicBezTo>
                    <a:pt x="217" y="13837"/>
                    <a:pt x="222" y="13837"/>
                    <a:pt x="226" y="13837"/>
                  </a:cubicBezTo>
                  <a:cubicBezTo>
                    <a:pt x="340" y="13837"/>
                    <a:pt x="439" y="13751"/>
                    <a:pt x="449" y="13634"/>
                  </a:cubicBezTo>
                  <a:lnTo>
                    <a:pt x="1285" y="3279"/>
                  </a:lnTo>
                  <a:cubicBezTo>
                    <a:pt x="1426" y="1659"/>
                    <a:pt x="2786" y="440"/>
                    <a:pt x="4379" y="440"/>
                  </a:cubicBezTo>
                  <a:cubicBezTo>
                    <a:pt x="4483" y="440"/>
                    <a:pt x="4588" y="445"/>
                    <a:pt x="4695" y="456"/>
                  </a:cubicBezTo>
                  <a:lnTo>
                    <a:pt x="6850" y="673"/>
                  </a:lnTo>
                  <a:cubicBezTo>
                    <a:pt x="8077" y="796"/>
                    <a:pt x="9015" y="1823"/>
                    <a:pt x="9025" y="3056"/>
                  </a:cubicBezTo>
                  <a:lnTo>
                    <a:pt x="9200" y="14224"/>
                  </a:lnTo>
                  <a:cubicBezTo>
                    <a:pt x="9201" y="14344"/>
                    <a:pt x="9299" y="14440"/>
                    <a:pt x="9420" y="14440"/>
                  </a:cubicBezTo>
                  <a:lnTo>
                    <a:pt x="9423" y="14440"/>
                  </a:lnTo>
                  <a:cubicBezTo>
                    <a:pt x="9545" y="14439"/>
                    <a:pt x="9641" y="14338"/>
                    <a:pt x="9639" y="14217"/>
                  </a:cubicBezTo>
                  <a:lnTo>
                    <a:pt x="9467" y="3051"/>
                  </a:lnTo>
                  <a:cubicBezTo>
                    <a:pt x="9453" y="1593"/>
                    <a:pt x="8345" y="380"/>
                    <a:pt x="6895" y="236"/>
                  </a:cubicBezTo>
                  <a:lnTo>
                    <a:pt x="4740" y="19"/>
                  </a:lnTo>
                  <a:cubicBezTo>
                    <a:pt x="4618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9115753" y="706460"/>
              <a:ext cx="53629" cy="107386"/>
            </a:xfrm>
            <a:custGeom>
              <a:rect b="b" l="l" r="r" t="t"/>
              <a:pathLst>
                <a:path extrusionOk="0" h="5028" w="2511">
                  <a:moveTo>
                    <a:pt x="249" y="1"/>
                  </a:moveTo>
                  <a:cubicBezTo>
                    <a:pt x="220" y="1"/>
                    <a:pt x="190" y="7"/>
                    <a:pt x="161" y="19"/>
                  </a:cubicBezTo>
                  <a:cubicBezTo>
                    <a:pt x="52" y="67"/>
                    <a:pt x="1" y="195"/>
                    <a:pt x="46" y="306"/>
                  </a:cubicBezTo>
                  <a:lnTo>
                    <a:pt x="2044" y="4894"/>
                  </a:lnTo>
                  <a:cubicBezTo>
                    <a:pt x="2078" y="4975"/>
                    <a:pt x="2158" y="5026"/>
                    <a:pt x="2245" y="5027"/>
                  </a:cubicBezTo>
                  <a:cubicBezTo>
                    <a:pt x="2404" y="5026"/>
                    <a:pt x="2511" y="4864"/>
                    <a:pt x="2448" y="4718"/>
                  </a:cubicBezTo>
                  <a:lnTo>
                    <a:pt x="449" y="130"/>
                  </a:lnTo>
                  <a:cubicBezTo>
                    <a:pt x="413" y="49"/>
                    <a:pt x="333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9057042" y="221773"/>
              <a:ext cx="111700" cy="584726"/>
            </a:xfrm>
            <a:custGeom>
              <a:rect b="b" l="l" r="r" t="t"/>
              <a:pathLst>
                <a:path extrusionOk="0" h="27378" w="5230">
                  <a:moveTo>
                    <a:pt x="5005" y="0"/>
                  </a:moveTo>
                  <a:cubicBezTo>
                    <a:pt x="4891" y="0"/>
                    <a:pt x="4794" y="85"/>
                    <a:pt x="4781" y="200"/>
                  </a:cubicBezTo>
                  <a:lnTo>
                    <a:pt x="2783" y="22838"/>
                  </a:lnTo>
                  <a:lnTo>
                    <a:pt x="66" y="27038"/>
                  </a:lnTo>
                  <a:cubicBezTo>
                    <a:pt x="1" y="27140"/>
                    <a:pt x="29" y="27275"/>
                    <a:pt x="132" y="27341"/>
                  </a:cubicBezTo>
                  <a:cubicBezTo>
                    <a:pt x="168" y="27365"/>
                    <a:pt x="208" y="27377"/>
                    <a:pt x="252" y="27377"/>
                  </a:cubicBezTo>
                  <a:cubicBezTo>
                    <a:pt x="325" y="27377"/>
                    <a:pt x="396" y="27340"/>
                    <a:pt x="436" y="27277"/>
                  </a:cubicBezTo>
                  <a:lnTo>
                    <a:pt x="3212" y="22985"/>
                  </a:lnTo>
                  <a:lnTo>
                    <a:pt x="5219" y="239"/>
                  </a:lnTo>
                  <a:cubicBezTo>
                    <a:pt x="5230" y="118"/>
                    <a:pt x="5141" y="11"/>
                    <a:pt x="5019" y="1"/>
                  </a:cubicBezTo>
                  <a:cubicBezTo>
                    <a:pt x="5015" y="0"/>
                    <a:pt x="5010" y="0"/>
                    <a:pt x="5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9310790" y="388725"/>
              <a:ext cx="221691" cy="105784"/>
            </a:xfrm>
            <a:custGeom>
              <a:rect b="b" l="l" r="r" t="t"/>
              <a:pathLst>
                <a:path extrusionOk="0" h="4953" w="10380">
                  <a:moveTo>
                    <a:pt x="188" y="0"/>
                  </a:moveTo>
                  <a:lnTo>
                    <a:pt x="0" y="4534"/>
                  </a:lnTo>
                  <a:lnTo>
                    <a:pt x="10379" y="4953"/>
                  </a:lnTo>
                  <a:lnTo>
                    <a:pt x="10379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9313353" y="-63798"/>
              <a:ext cx="195848" cy="176904"/>
            </a:xfrm>
            <a:custGeom>
              <a:rect b="b" l="l" r="r" t="t"/>
              <a:pathLst>
                <a:path extrusionOk="0" h="8283" w="9170">
                  <a:moveTo>
                    <a:pt x="2644" y="1"/>
                  </a:moveTo>
                  <a:lnTo>
                    <a:pt x="274" y="3405"/>
                  </a:lnTo>
                  <a:cubicBezTo>
                    <a:pt x="0" y="4064"/>
                    <a:pt x="69" y="4783"/>
                    <a:pt x="458" y="5325"/>
                  </a:cubicBezTo>
                  <a:lnTo>
                    <a:pt x="1913" y="7358"/>
                  </a:lnTo>
                  <a:cubicBezTo>
                    <a:pt x="2335" y="7948"/>
                    <a:pt x="3028" y="8283"/>
                    <a:pt x="3784" y="8283"/>
                  </a:cubicBezTo>
                  <a:cubicBezTo>
                    <a:pt x="3935" y="8283"/>
                    <a:pt x="4087" y="8269"/>
                    <a:pt x="4241" y="8242"/>
                  </a:cubicBezTo>
                  <a:lnTo>
                    <a:pt x="6361" y="7867"/>
                  </a:lnTo>
                  <a:cubicBezTo>
                    <a:pt x="7149" y="7727"/>
                    <a:pt x="7844" y="7203"/>
                    <a:pt x="8189" y="6484"/>
                  </a:cubicBezTo>
                  <a:lnTo>
                    <a:pt x="8917" y="4970"/>
                  </a:lnTo>
                  <a:cubicBezTo>
                    <a:pt x="9170" y="4447"/>
                    <a:pt x="8847" y="3881"/>
                    <a:pt x="8278" y="3847"/>
                  </a:cubicBezTo>
                  <a:cubicBezTo>
                    <a:pt x="8265" y="3846"/>
                    <a:pt x="8253" y="3846"/>
                    <a:pt x="8240" y="3846"/>
                  </a:cubicBezTo>
                  <a:cubicBezTo>
                    <a:pt x="8084" y="3846"/>
                    <a:pt x="7932" y="3898"/>
                    <a:pt x="7808" y="3995"/>
                  </a:cubicBezTo>
                  <a:lnTo>
                    <a:pt x="7248" y="4428"/>
                  </a:lnTo>
                  <a:lnTo>
                    <a:pt x="8246" y="2087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9334347" y="-980269"/>
              <a:ext cx="1074197" cy="1006130"/>
            </a:xfrm>
            <a:custGeom>
              <a:rect b="b" l="l" r="r" t="t"/>
              <a:pathLst>
                <a:path extrusionOk="0" h="47109" w="50296">
                  <a:moveTo>
                    <a:pt x="28386" y="325"/>
                  </a:moveTo>
                  <a:cubicBezTo>
                    <a:pt x="22697" y="514"/>
                    <a:pt x="16619" y="1"/>
                    <a:pt x="12499" y="4730"/>
                  </a:cubicBezTo>
                  <a:cubicBezTo>
                    <a:pt x="11822" y="5507"/>
                    <a:pt x="11240" y="6384"/>
                    <a:pt x="10932" y="7367"/>
                  </a:cubicBezTo>
                  <a:lnTo>
                    <a:pt x="10838" y="7301"/>
                  </a:lnTo>
                  <a:lnTo>
                    <a:pt x="1" y="42202"/>
                  </a:lnTo>
                  <a:lnTo>
                    <a:pt x="8650" y="45531"/>
                  </a:lnTo>
                  <a:lnTo>
                    <a:pt x="13529" y="33004"/>
                  </a:lnTo>
                  <a:cubicBezTo>
                    <a:pt x="13699" y="34280"/>
                    <a:pt x="13862" y="35618"/>
                    <a:pt x="14017" y="37075"/>
                  </a:cubicBezTo>
                  <a:cubicBezTo>
                    <a:pt x="13965" y="39007"/>
                    <a:pt x="13712" y="44264"/>
                    <a:pt x="13712" y="44264"/>
                  </a:cubicBezTo>
                  <a:lnTo>
                    <a:pt x="33309" y="43266"/>
                  </a:lnTo>
                  <a:cubicBezTo>
                    <a:pt x="33332" y="43267"/>
                    <a:pt x="33355" y="43267"/>
                    <a:pt x="33378" y="43267"/>
                  </a:cubicBezTo>
                  <a:cubicBezTo>
                    <a:pt x="34964" y="43267"/>
                    <a:pt x="36292" y="41739"/>
                    <a:pt x="36346" y="39834"/>
                  </a:cubicBezTo>
                  <a:lnTo>
                    <a:pt x="36395" y="37985"/>
                  </a:lnTo>
                  <a:lnTo>
                    <a:pt x="42611" y="47109"/>
                  </a:lnTo>
                  <a:lnTo>
                    <a:pt x="50296" y="43228"/>
                  </a:lnTo>
                  <a:lnTo>
                    <a:pt x="36890" y="20148"/>
                  </a:lnTo>
                  <a:lnTo>
                    <a:pt x="37132" y="11389"/>
                  </a:lnTo>
                  <a:cubicBezTo>
                    <a:pt x="37296" y="5440"/>
                    <a:pt x="33360" y="463"/>
                    <a:pt x="28386" y="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9619534" y="-595172"/>
              <a:ext cx="144142" cy="312268"/>
            </a:xfrm>
            <a:custGeom>
              <a:rect b="b" l="l" r="r" t="t"/>
              <a:pathLst>
                <a:path extrusionOk="0" h="14621" w="6749">
                  <a:moveTo>
                    <a:pt x="6345" y="0"/>
                  </a:moveTo>
                  <a:lnTo>
                    <a:pt x="1" y="14443"/>
                  </a:lnTo>
                  <a:lnTo>
                    <a:pt x="404" y="14620"/>
                  </a:lnTo>
                  <a:lnTo>
                    <a:pt x="6748" y="178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9718227" y="-1308598"/>
              <a:ext cx="315301" cy="467110"/>
            </a:xfrm>
            <a:custGeom>
              <a:rect b="b" l="l" r="r" t="t"/>
              <a:pathLst>
                <a:path extrusionOk="0" h="21871" w="14763">
                  <a:moveTo>
                    <a:pt x="6092" y="0"/>
                  </a:moveTo>
                  <a:cubicBezTo>
                    <a:pt x="5971" y="0"/>
                    <a:pt x="5850" y="26"/>
                    <a:pt x="5738" y="75"/>
                  </a:cubicBezTo>
                  <a:cubicBezTo>
                    <a:pt x="5519" y="1143"/>
                    <a:pt x="5083" y="2793"/>
                    <a:pt x="4343" y="3789"/>
                  </a:cubicBezTo>
                  <a:lnTo>
                    <a:pt x="3986" y="3789"/>
                  </a:lnTo>
                  <a:cubicBezTo>
                    <a:pt x="3977" y="3803"/>
                    <a:pt x="3968" y="3818"/>
                    <a:pt x="3959" y="3831"/>
                  </a:cubicBezTo>
                  <a:cubicBezTo>
                    <a:pt x="3944" y="3831"/>
                    <a:pt x="3929" y="3827"/>
                    <a:pt x="3914" y="3827"/>
                  </a:cubicBezTo>
                  <a:lnTo>
                    <a:pt x="2168" y="3827"/>
                  </a:lnTo>
                  <a:cubicBezTo>
                    <a:pt x="2161" y="3827"/>
                    <a:pt x="2153" y="3827"/>
                    <a:pt x="2146" y="3827"/>
                  </a:cubicBezTo>
                  <a:cubicBezTo>
                    <a:pt x="961" y="3827"/>
                    <a:pt x="0" y="4787"/>
                    <a:pt x="0" y="5974"/>
                  </a:cubicBezTo>
                  <a:cubicBezTo>
                    <a:pt x="0" y="7162"/>
                    <a:pt x="962" y="8122"/>
                    <a:pt x="2149" y="8122"/>
                  </a:cubicBezTo>
                  <a:cubicBezTo>
                    <a:pt x="2155" y="8122"/>
                    <a:pt x="2161" y="8122"/>
                    <a:pt x="2168" y="8122"/>
                  </a:cubicBezTo>
                  <a:lnTo>
                    <a:pt x="2678" y="8122"/>
                  </a:lnTo>
                  <a:lnTo>
                    <a:pt x="2678" y="17342"/>
                  </a:lnTo>
                  <a:cubicBezTo>
                    <a:pt x="2678" y="19843"/>
                    <a:pt x="4366" y="21871"/>
                    <a:pt x="6446" y="21871"/>
                  </a:cubicBezTo>
                  <a:cubicBezTo>
                    <a:pt x="8528" y="21871"/>
                    <a:pt x="10214" y="19843"/>
                    <a:pt x="10214" y="17342"/>
                  </a:cubicBezTo>
                  <a:lnTo>
                    <a:pt x="10214" y="14329"/>
                  </a:lnTo>
                  <a:cubicBezTo>
                    <a:pt x="11657" y="13963"/>
                    <a:pt x="12913" y="13076"/>
                    <a:pt x="13742" y="11840"/>
                  </a:cubicBezTo>
                  <a:cubicBezTo>
                    <a:pt x="14405" y="10942"/>
                    <a:pt x="14763" y="9856"/>
                    <a:pt x="14763" y="8739"/>
                  </a:cubicBezTo>
                  <a:lnTo>
                    <a:pt x="14763" y="1976"/>
                  </a:lnTo>
                  <a:cubicBezTo>
                    <a:pt x="14685" y="1982"/>
                    <a:pt x="14610" y="1995"/>
                    <a:pt x="14530" y="1995"/>
                  </a:cubicBezTo>
                  <a:cubicBezTo>
                    <a:pt x="13272" y="1994"/>
                    <a:pt x="12178" y="1323"/>
                    <a:pt x="11565" y="325"/>
                  </a:cubicBezTo>
                  <a:cubicBezTo>
                    <a:pt x="11029" y="358"/>
                    <a:pt x="10480" y="383"/>
                    <a:pt x="9939" y="395"/>
                  </a:cubicBezTo>
                  <a:cubicBezTo>
                    <a:pt x="9600" y="479"/>
                    <a:pt x="9252" y="520"/>
                    <a:pt x="8905" y="520"/>
                  </a:cubicBezTo>
                  <a:cubicBezTo>
                    <a:pt x="8452" y="520"/>
                    <a:pt x="7999" y="449"/>
                    <a:pt x="7565" y="308"/>
                  </a:cubicBezTo>
                  <a:cubicBezTo>
                    <a:pt x="7114" y="251"/>
                    <a:pt x="6710" y="169"/>
                    <a:pt x="6380" y="50"/>
                  </a:cubicBezTo>
                  <a:cubicBezTo>
                    <a:pt x="6287" y="17"/>
                    <a:pt x="6189" y="0"/>
                    <a:pt x="6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8"/>
            <p:cNvSpPr/>
            <p:nvPr/>
          </p:nvSpPr>
          <p:spPr>
            <a:xfrm>
              <a:off x="9749729" y="-1135218"/>
              <a:ext cx="261992" cy="136902"/>
            </a:xfrm>
            <a:custGeom>
              <a:rect b="b" l="l" r="r" t="t"/>
              <a:pathLst>
                <a:path extrusionOk="0" h="6410" w="12267">
                  <a:moveTo>
                    <a:pt x="1203" y="1"/>
                  </a:moveTo>
                  <a:lnTo>
                    <a:pt x="1203" y="363"/>
                  </a:lnTo>
                  <a:cubicBezTo>
                    <a:pt x="1203" y="3623"/>
                    <a:pt x="1" y="6409"/>
                    <a:pt x="6757" y="6409"/>
                  </a:cubicBezTo>
                  <a:cubicBezTo>
                    <a:pt x="6915" y="6409"/>
                    <a:pt x="7078" y="6408"/>
                    <a:pt x="7246" y="6405"/>
                  </a:cubicBezTo>
                  <a:cubicBezTo>
                    <a:pt x="9338" y="6405"/>
                    <a:pt x="11183" y="5339"/>
                    <a:pt x="12267" y="3722"/>
                  </a:cubicBezTo>
                  <a:lnTo>
                    <a:pt x="12267" y="3722"/>
                  </a:lnTo>
                  <a:cubicBezTo>
                    <a:pt x="11311" y="5025"/>
                    <a:pt x="9773" y="5875"/>
                    <a:pt x="8032" y="5875"/>
                  </a:cubicBezTo>
                  <a:lnTo>
                    <a:pt x="7199" y="5875"/>
                  </a:lnTo>
                  <a:cubicBezTo>
                    <a:pt x="4297" y="5875"/>
                    <a:pt x="1945" y="3522"/>
                    <a:pt x="1945" y="62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9747081" y="-1496480"/>
              <a:ext cx="370745" cy="272906"/>
            </a:xfrm>
            <a:custGeom>
              <a:rect b="b" l="l" r="r" t="t"/>
              <a:pathLst>
                <a:path extrusionOk="0" h="12778" w="17359">
                  <a:moveTo>
                    <a:pt x="14220" y="0"/>
                  </a:moveTo>
                  <a:cubicBezTo>
                    <a:pt x="12855" y="0"/>
                    <a:pt x="11622" y="895"/>
                    <a:pt x="11222" y="2237"/>
                  </a:cubicBezTo>
                  <a:cubicBezTo>
                    <a:pt x="10408" y="1093"/>
                    <a:pt x="9076" y="346"/>
                    <a:pt x="7566" y="346"/>
                  </a:cubicBezTo>
                  <a:cubicBezTo>
                    <a:pt x="5664" y="346"/>
                    <a:pt x="4043" y="1533"/>
                    <a:pt x="3391" y="3204"/>
                  </a:cubicBezTo>
                  <a:cubicBezTo>
                    <a:pt x="1796" y="3899"/>
                    <a:pt x="617" y="5372"/>
                    <a:pt x="338" y="7145"/>
                  </a:cubicBezTo>
                  <a:cubicBezTo>
                    <a:pt x="116" y="7769"/>
                    <a:pt x="2" y="8428"/>
                    <a:pt x="2" y="9092"/>
                  </a:cubicBezTo>
                  <a:lnTo>
                    <a:pt x="2" y="12565"/>
                  </a:lnTo>
                  <a:cubicBezTo>
                    <a:pt x="0" y="12637"/>
                    <a:pt x="9" y="12708"/>
                    <a:pt x="26" y="12777"/>
                  </a:cubicBezTo>
                  <a:cubicBezTo>
                    <a:pt x="278" y="12676"/>
                    <a:pt x="545" y="12624"/>
                    <a:pt x="815" y="12622"/>
                  </a:cubicBezTo>
                  <a:lnTo>
                    <a:pt x="2563" y="12622"/>
                  </a:lnTo>
                  <a:cubicBezTo>
                    <a:pt x="2578" y="12622"/>
                    <a:pt x="2591" y="12627"/>
                    <a:pt x="2608" y="12627"/>
                  </a:cubicBezTo>
                  <a:cubicBezTo>
                    <a:pt x="2617" y="12615"/>
                    <a:pt x="2626" y="12600"/>
                    <a:pt x="2635" y="12586"/>
                  </a:cubicBezTo>
                  <a:lnTo>
                    <a:pt x="2992" y="12586"/>
                  </a:lnTo>
                  <a:cubicBezTo>
                    <a:pt x="3732" y="11590"/>
                    <a:pt x="4166" y="9940"/>
                    <a:pt x="4385" y="8872"/>
                  </a:cubicBezTo>
                  <a:cubicBezTo>
                    <a:pt x="4498" y="8822"/>
                    <a:pt x="4618" y="8797"/>
                    <a:pt x="4739" y="8797"/>
                  </a:cubicBezTo>
                  <a:cubicBezTo>
                    <a:pt x="4837" y="8797"/>
                    <a:pt x="4935" y="8813"/>
                    <a:pt x="5029" y="8847"/>
                  </a:cubicBezTo>
                  <a:cubicBezTo>
                    <a:pt x="5358" y="8966"/>
                    <a:pt x="5762" y="9048"/>
                    <a:pt x="6212" y="9104"/>
                  </a:cubicBezTo>
                  <a:cubicBezTo>
                    <a:pt x="6648" y="9246"/>
                    <a:pt x="7101" y="9317"/>
                    <a:pt x="7555" y="9317"/>
                  </a:cubicBezTo>
                  <a:cubicBezTo>
                    <a:pt x="7901" y="9317"/>
                    <a:pt x="8248" y="9275"/>
                    <a:pt x="8588" y="9192"/>
                  </a:cubicBezTo>
                  <a:cubicBezTo>
                    <a:pt x="9127" y="9182"/>
                    <a:pt x="9677" y="9155"/>
                    <a:pt x="10214" y="9122"/>
                  </a:cubicBezTo>
                  <a:cubicBezTo>
                    <a:pt x="10825" y="10121"/>
                    <a:pt x="11921" y="10792"/>
                    <a:pt x="13179" y="10792"/>
                  </a:cubicBezTo>
                  <a:cubicBezTo>
                    <a:pt x="13257" y="10792"/>
                    <a:pt x="13332" y="10779"/>
                    <a:pt x="13410" y="10773"/>
                  </a:cubicBezTo>
                  <a:cubicBezTo>
                    <a:pt x="13697" y="10755"/>
                    <a:pt x="13978" y="10708"/>
                    <a:pt x="14243" y="10624"/>
                  </a:cubicBezTo>
                  <a:cubicBezTo>
                    <a:pt x="15645" y="10174"/>
                    <a:pt x="16660" y="8860"/>
                    <a:pt x="16660" y="7310"/>
                  </a:cubicBezTo>
                  <a:cubicBezTo>
                    <a:pt x="16660" y="6697"/>
                    <a:pt x="16498" y="6097"/>
                    <a:pt x="16192" y="5568"/>
                  </a:cubicBezTo>
                  <a:cubicBezTo>
                    <a:pt x="16929" y="4975"/>
                    <a:pt x="17358" y="4079"/>
                    <a:pt x="17357" y="3132"/>
                  </a:cubicBezTo>
                  <a:cubicBezTo>
                    <a:pt x="17355" y="1577"/>
                    <a:pt x="16214" y="257"/>
                    <a:pt x="14676" y="34"/>
                  </a:cubicBezTo>
                  <a:cubicBezTo>
                    <a:pt x="14523" y="11"/>
                    <a:pt x="14371" y="0"/>
                    <a:pt x="14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9441092" y="-809986"/>
              <a:ext cx="43099" cy="34813"/>
            </a:xfrm>
            <a:custGeom>
              <a:rect b="b" l="l" r="r" t="t"/>
              <a:pathLst>
                <a:path extrusionOk="0" h="1630" w="2018">
                  <a:moveTo>
                    <a:pt x="1770" y="1"/>
                  </a:moveTo>
                  <a:cubicBezTo>
                    <a:pt x="1722" y="1"/>
                    <a:pt x="1674" y="17"/>
                    <a:pt x="1633" y="49"/>
                  </a:cubicBezTo>
                  <a:lnTo>
                    <a:pt x="161" y="1238"/>
                  </a:lnTo>
                  <a:cubicBezTo>
                    <a:pt x="0" y="1368"/>
                    <a:pt x="92" y="1628"/>
                    <a:pt x="299" y="1629"/>
                  </a:cubicBezTo>
                  <a:cubicBezTo>
                    <a:pt x="350" y="1629"/>
                    <a:pt x="399" y="1611"/>
                    <a:pt x="438" y="1581"/>
                  </a:cubicBezTo>
                  <a:lnTo>
                    <a:pt x="1911" y="391"/>
                  </a:lnTo>
                  <a:cubicBezTo>
                    <a:pt x="2004" y="314"/>
                    <a:pt x="2018" y="176"/>
                    <a:pt x="1943" y="83"/>
                  </a:cubicBezTo>
                  <a:cubicBezTo>
                    <a:pt x="1899" y="29"/>
                    <a:pt x="1835" y="1"/>
                    <a:pt x="1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9430627" y="-837025"/>
              <a:ext cx="43185" cy="34791"/>
            </a:xfrm>
            <a:custGeom>
              <a:rect b="b" l="l" r="r" t="t"/>
              <a:pathLst>
                <a:path extrusionOk="0" h="1629" w="2022">
                  <a:moveTo>
                    <a:pt x="1773" y="0"/>
                  </a:moveTo>
                  <a:cubicBezTo>
                    <a:pt x="1725" y="0"/>
                    <a:pt x="1676" y="16"/>
                    <a:pt x="1635" y="49"/>
                  </a:cubicBezTo>
                  <a:lnTo>
                    <a:pt x="163" y="1238"/>
                  </a:lnTo>
                  <a:cubicBezTo>
                    <a:pt x="1" y="1369"/>
                    <a:pt x="94" y="1628"/>
                    <a:pt x="301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2" y="391"/>
                  </a:lnTo>
                  <a:cubicBezTo>
                    <a:pt x="2006" y="315"/>
                    <a:pt x="2021" y="177"/>
                    <a:pt x="1945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9424049" y="-867203"/>
              <a:ext cx="43185" cy="34834"/>
            </a:xfrm>
            <a:custGeom>
              <a:rect b="b" l="l" r="r" t="t"/>
              <a:pathLst>
                <a:path extrusionOk="0" h="1631" w="2022">
                  <a:moveTo>
                    <a:pt x="1774" y="1"/>
                  </a:moveTo>
                  <a:cubicBezTo>
                    <a:pt x="1725" y="1"/>
                    <a:pt x="1676" y="17"/>
                    <a:pt x="1636" y="50"/>
                  </a:cubicBezTo>
                  <a:lnTo>
                    <a:pt x="163" y="1238"/>
                  </a:lnTo>
                  <a:cubicBezTo>
                    <a:pt x="1" y="1369"/>
                    <a:pt x="94" y="1630"/>
                    <a:pt x="301" y="1630"/>
                  </a:cubicBezTo>
                  <a:cubicBezTo>
                    <a:pt x="352" y="1630"/>
                    <a:pt x="400" y="1612"/>
                    <a:pt x="439" y="1581"/>
                  </a:cubicBezTo>
                  <a:lnTo>
                    <a:pt x="1912" y="393"/>
                  </a:lnTo>
                  <a:cubicBezTo>
                    <a:pt x="2006" y="317"/>
                    <a:pt x="2021" y="177"/>
                    <a:pt x="1945" y="83"/>
                  </a:cubicBezTo>
                  <a:cubicBezTo>
                    <a:pt x="1901" y="29"/>
                    <a:pt x="1838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9418133" y="-892362"/>
              <a:ext cx="43164" cy="34791"/>
            </a:xfrm>
            <a:custGeom>
              <a:rect b="b" l="l" r="r" t="t"/>
              <a:pathLst>
                <a:path extrusionOk="0" h="1629" w="2021">
                  <a:moveTo>
                    <a:pt x="1773" y="0"/>
                  </a:moveTo>
                  <a:cubicBezTo>
                    <a:pt x="1724" y="0"/>
                    <a:pt x="1676" y="16"/>
                    <a:pt x="1635" y="49"/>
                  </a:cubicBezTo>
                  <a:lnTo>
                    <a:pt x="162" y="1237"/>
                  </a:lnTo>
                  <a:cubicBezTo>
                    <a:pt x="0" y="1367"/>
                    <a:pt x="92" y="1628"/>
                    <a:pt x="300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1" y="391"/>
                  </a:lnTo>
                  <a:cubicBezTo>
                    <a:pt x="2006" y="315"/>
                    <a:pt x="2021" y="177"/>
                    <a:pt x="1944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9704537" y="-1049169"/>
              <a:ext cx="326343" cy="218210"/>
            </a:xfrm>
            <a:custGeom>
              <a:rect b="b" l="l" r="r" t="t"/>
              <a:pathLst>
                <a:path extrusionOk="0" h="10217" w="15280">
                  <a:moveTo>
                    <a:pt x="2368" y="0"/>
                  </a:moveTo>
                  <a:cubicBezTo>
                    <a:pt x="2053" y="0"/>
                    <a:pt x="1738" y="73"/>
                    <a:pt x="1459" y="222"/>
                  </a:cubicBezTo>
                  <a:cubicBezTo>
                    <a:pt x="967" y="484"/>
                    <a:pt x="653" y="969"/>
                    <a:pt x="575" y="1517"/>
                  </a:cubicBezTo>
                  <a:cubicBezTo>
                    <a:pt x="463" y="2314"/>
                    <a:pt x="338" y="3059"/>
                    <a:pt x="162" y="3838"/>
                  </a:cubicBezTo>
                  <a:cubicBezTo>
                    <a:pt x="0" y="4554"/>
                    <a:pt x="41" y="5300"/>
                    <a:pt x="279" y="5994"/>
                  </a:cubicBezTo>
                  <a:cubicBezTo>
                    <a:pt x="1013" y="8107"/>
                    <a:pt x="3402" y="9280"/>
                    <a:pt x="5428" y="9824"/>
                  </a:cubicBezTo>
                  <a:cubicBezTo>
                    <a:pt x="6394" y="10085"/>
                    <a:pt x="7397" y="10217"/>
                    <a:pt x="8400" y="10217"/>
                  </a:cubicBezTo>
                  <a:cubicBezTo>
                    <a:pt x="9346" y="10217"/>
                    <a:pt x="10293" y="10100"/>
                    <a:pt x="11209" y="9865"/>
                  </a:cubicBezTo>
                  <a:cubicBezTo>
                    <a:pt x="11427" y="9809"/>
                    <a:pt x="11640" y="9748"/>
                    <a:pt x="11853" y="9679"/>
                  </a:cubicBezTo>
                  <a:cubicBezTo>
                    <a:pt x="12750" y="9389"/>
                    <a:pt x="13646" y="8966"/>
                    <a:pt x="14224" y="8223"/>
                  </a:cubicBezTo>
                  <a:cubicBezTo>
                    <a:pt x="15001" y="7220"/>
                    <a:pt x="14919" y="6022"/>
                    <a:pt x="15087" y="4839"/>
                  </a:cubicBezTo>
                  <a:cubicBezTo>
                    <a:pt x="15279" y="3497"/>
                    <a:pt x="14384" y="1988"/>
                    <a:pt x="12996" y="1723"/>
                  </a:cubicBezTo>
                  <a:cubicBezTo>
                    <a:pt x="12909" y="1706"/>
                    <a:pt x="12818" y="1699"/>
                    <a:pt x="12724" y="1699"/>
                  </a:cubicBezTo>
                  <a:cubicBezTo>
                    <a:pt x="12027" y="1699"/>
                    <a:pt x="11176" y="2112"/>
                    <a:pt x="10499" y="2196"/>
                  </a:cubicBezTo>
                  <a:cubicBezTo>
                    <a:pt x="10098" y="2246"/>
                    <a:pt x="9694" y="2271"/>
                    <a:pt x="9291" y="2271"/>
                  </a:cubicBezTo>
                  <a:cubicBezTo>
                    <a:pt x="8766" y="2271"/>
                    <a:pt x="8242" y="2229"/>
                    <a:pt x="7724" y="2145"/>
                  </a:cubicBezTo>
                  <a:cubicBezTo>
                    <a:pt x="7038" y="2032"/>
                    <a:pt x="6370" y="1840"/>
                    <a:pt x="5730" y="1571"/>
                  </a:cubicBezTo>
                  <a:cubicBezTo>
                    <a:pt x="5386" y="1427"/>
                    <a:pt x="5053" y="1260"/>
                    <a:pt x="4733" y="1068"/>
                  </a:cubicBezTo>
                  <a:cubicBezTo>
                    <a:pt x="4420" y="879"/>
                    <a:pt x="4109" y="675"/>
                    <a:pt x="3797" y="487"/>
                  </a:cubicBezTo>
                  <a:cubicBezTo>
                    <a:pt x="3540" y="333"/>
                    <a:pt x="3274" y="189"/>
                    <a:pt x="2988" y="97"/>
                  </a:cubicBezTo>
                  <a:cubicBezTo>
                    <a:pt x="2788" y="33"/>
                    <a:pt x="2578" y="0"/>
                    <a:pt x="2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9442203" y="-1059847"/>
              <a:ext cx="590172" cy="274764"/>
            </a:xfrm>
            <a:custGeom>
              <a:rect b="b" l="l" r="r" t="t"/>
              <a:pathLst>
                <a:path extrusionOk="0" h="12865" w="27633">
                  <a:moveTo>
                    <a:pt x="14723" y="0"/>
                  </a:moveTo>
                  <a:cubicBezTo>
                    <a:pt x="14408" y="0"/>
                    <a:pt x="14093" y="73"/>
                    <a:pt x="13814" y="222"/>
                  </a:cubicBezTo>
                  <a:cubicBezTo>
                    <a:pt x="13421" y="432"/>
                    <a:pt x="13148" y="786"/>
                    <a:pt x="13011" y="1199"/>
                  </a:cubicBezTo>
                  <a:cubicBezTo>
                    <a:pt x="2198" y="1847"/>
                    <a:pt x="230" y="7130"/>
                    <a:pt x="16" y="7839"/>
                  </a:cubicBezTo>
                  <a:cubicBezTo>
                    <a:pt x="1" y="7887"/>
                    <a:pt x="1" y="7939"/>
                    <a:pt x="17" y="7989"/>
                  </a:cubicBezTo>
                  <a:lnTo>
                    <a:pt x="1538" y="12693"/>
                  </a:lnTo>
                  <a:cubicBezTo>
                    <a:pt x="1574" y="12803"/>
                    <a:pt x="1674" y="12864"/>
                    <a:pt x="1776" y="12864"/>
                  </a:cubicBezTo>
                  <a:cubicBezTo>
                    <a:pt x="1840" y="12864"/>
                    <a:pt x="1906" y="12839"/>
                    <a:pt x="1957" y="12786"/>
                  </a:cubicBezTo>
                  <a:cubicBezTo>
                    <a:pt x="6037" y="8612"/>
                    <a:pt x="9788" y="6768"/>
                    <a:pt x="12631" y="5988"/>
                  </a:cubicBezTo>
                  <a:cubicBezTo>
                    <a:pt x="12631" y="5989"/>
                    <a:pt x="12631" y="5992"/>
                    <a:pt x="12633" y="5994"/>
                  </a:cubicBezTo>
                  <a:cubicBezTo>
                    <a:pt x="13367" y="8107"/>
                    <a:pt x="15754" y="9278"/>
                    <a:pt x="17780" y="9825"/>
                  </a:cubicBezTo>
                  <a:cubicBezTo>
                    <a:pt x="18748" y="10086"/>
                    <a:pt x="19751" y="10217"/>
                    <a:pt x="20754" y="10217"/>
                  </a:cubicBezTo>
                  <a:cubicBezTo>
                    <a:pt x="21700" y="10217"/>
                    <a:pt x="22647" y="10100"/>
                    <a:pt x="23563" y="9865"/>
                  </a:cubicBezTo>
                  <a:cubicBezTo>
                    <a:pt x="23779" y="9810"/>
                    <a:pt x="23994" y="9748"/>
                    <a:pt x="24207" y="9679"/>
                  </a:cubicBezTo>
                  <a:cubicBezTo>
                    <a:pt x="25103" y="9389"/>
                    <a:pt x="25999" y="8966"/>
                    <a:pt x="26577" y="8223"/>
                  </a:cubicBezTo>
                  <a:cubicBezTo>
                    <a:pt x="27355" y="7222"/>
                    <a:pt x="27274" y="6022"/>
                    <a:pt x="27442" y="4839"/>
                  </a:cubicBezTo>
                  <a:cubicBezTo>
                    <a:pt x="27633" y="3497"/>
                    <a:pt x="26694" y="2161"/>
                    <a:pt x="25351" y="1723"/>
                  </a:cubicBezTo>
                  <a:cubicBezTo>
                    <a:pt x="25208" y="1676"/>
                    <a:pt x="25064" y="1657"/>
                    <a:pt x="24919" y="1657"/>
                  </a:cubicBezTo>
                  <a:cubicBezTo>
                    <a:pt x="24214" y="1657"/>
                    <a:pt x="23490" y="2117"/>
                    <a:pt x="22853" y="2196"/>
                  </a:cubicBezTo>
                  <a:cubicBezTo>
                    <a:pt x="22451" y="2246"/>
                    <a:pt x="22046" y="2271"/>
                    <a:pt x="21641" y="2271"/>
                  </a:cubicBezTo>
                  <a:cubicBezTo>
                    <a:pt x="21118" y="2271"/>
                    <a:pt x="20595" y="2229"/>
                    <a:pt x="20077" y="2145"/>
                  </a:cubicBezTo>
                  <a:cubicBezTo>
                    <a:pt x="19393" y="2032"/>
                    <a:pt x="18725" y="1840"/>
                    <a:pt x="18085" y="1571"/>
                  </a:cubicBezTo>
                  <a:cubicBezTo>
                    <a:pt x="17741" y="1427"/>
                    <a:pt x="17408" y="1260"/>
                    <a:pt x="17088" y="1068"/>
                  </a:cubicBezTo>
                  <a:cubicBezTo>
                    <a:pt x="16775" y="879"/>
                    <a:pt x="16464" y="675"/>
                    <a:pt x="16152" y="487"/>
                  </a:cubicBezTo>
                  <a:cubicBezTo>
                    <a:pt x="15895" y="331"/>
                    <a:pt x="15629" y="189"/>
                    <a:pt x="15343" y="97"/>
                  </a:cubicBezTo>
                  <a:cubicBezTo>
                    <a:pt x="15143" y="33"/>
                    <a:pt x="14933" y="0"/>
                    <a:pt x="14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9753189" y="-1035735"/>
              <a:ext cx="51963" cy="152770"/>
            </a:xfrm>
            <a:custGeom>
              <a:rect b="b" l="l" r="r" t="t"/>
              <a:pathLst>
                <a:path extrusionOk="0" h="7153" w="2433">
                  <a:moveTo>
                    <a:pt x="1648" y="0"/>
                  </a:moveTo>
                  <a:cubicBezTo>
                    <a:pt x="1638" y="0"/>
                    <a:pt x="1628" y="1"/>
                    <a:pt x="1618" y="2"/>
                  </a:cubicBezTo>
                  <a:cubicBezTo>
                    <a:pt x="1498" y="20"/>
                    <a:pt x="1414" y="131"/>
                    <a:pt x="1430" y="252"/>
                  </a:cubicBezTo>
                  <a:cubicBezTo>
                    <a:pt x="1436" y="292"/>
                    <a:pt x="1969" y="4317"/>
                    <a:pt x="111" y="6800"/>
                  </a:cubicBezTo>
                  <a:cubicBezTo>
                    <a:pt x="1" y="6945"/>
                    <a:pt x="105" y="7152"/>
                    <a:pt x="286" y="7152"/>
                  </a:cubicBezTo>
                  <a:cubicBezTo>
                    <a:pt x="357" y="7152"/>
                    <a:pt x="421" y="7119"/>
                    <a:pt x="463" y="7064"/>
                  </a:cubicBezTo>
                  <a:cubicBezTo>
                    <a:pt x="2433" y="4434"/>
                    <a:pt x="1889" y="363"/>
                    <a:pt x="1865" y="190"/>
                  </a:cubicBezTo>
                  <a:cubicBezTo>
                    <a:pt x="1850" y="80"/>
                    <a:pt x="1756" y="0"/>
                    <a:pt x="1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9861920" y="-1005642"/>
              <a:ext cx="47414" cy="157939"/>
            </a:xfrm>
            <a:custGeom>
              <a:rect b="b" l="l" r="r" t="t"/>
              <a:pathLst>
                <a:path extrusionOk="0" h="7395" w="2220">
                  <a:moveTo>
                    <a:pt x="1369" y="0"/>
                  </a:moveTo>
                  <a:cubicBezTo>
                    <a:pt x="1357" y="0"/>
                    <a:pt x="1346" y="1"/>
                    <a:pt x="1335" y="3"/>
                  </a:cubicBezTo>
                  <a:cubicBezTo>
                    <a:pt x="1216" y="22"/>
                    <a:pt x="1134" y="134"/>
                    <a:pt x="1150" y="252"/>
                  </a:cubicBezTo>
                  <a:cubicBezTo>
                    <a:pt x="1158" y="291"/>
                    <a:pt x="1758" y="4247"/>
                    <a:pt x="88" y="7061"/>
                  </a:cubicBezTo>
                  <a:cubicBezTo>
                    <a:pt x="0" y="7209"/>
                    <a:pt x="107" y="7395"/>
                    <a:pt x="277" y="7395"/>
                  </a:cubicBezTo>
                  <a:cubicBezTo>
                    <a:pt x="355" y="7395"/>
                    <a:pt x="427" y="7354"/>
                    <a:pt x="466" y="7287"/>
                  </a:cubicBezTo>
                  <a:cubicBezTo>
                    <a:pt x="2219" y="4334"/>
                    <a:pt x="1613" y="351"/>
                    <a:pt x="1586" y="183"/>
                  </a:cubicBezTo>
                  <a:cubicBezTo>
                    <a:pt x="1567" y="76"/>
                    <a:pt x="1474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9968110" y="-1017432"/>
              <a:ext cx="49015" cy="152706"/>
            </a:xfrm>
            <a:custGeom>
              <a:rect b="b" l="l" r="r" t="t"/>
              <a:pathLst>
                <a:path extrusionOk="0" h="7150" w="2295">
                  <a:moveTo>
                    <a:pt x="537" y="1"/>
                  </a:moveTo>
                  <a:cubicBezTo>
                    <a:pt x="504" y="1"/>
                    <a:pt x="471" y="8"/>
                    <a:pt x="440" y="24"/>
                  </a:cubicBezTo>
                  <a:cubicBezTo>
                    <a:pt x="332" y="76"/>
                    <a:pt x="287" y="207"/>
                    <a:pt x="340" y="316"/>
                  </a:cubicBezTo>
                  <a:cubicBezTo>
                    <a:pt x="355" y="346"/>
                    <a:pt x="1803" y="3377"/>
                    <a:pt x="75" y="6830"/>
                  </a:cubicBezTo>
                  <a:cubicBezTo>
                    <a:pt x="0" y="6977"/>
                    <a:pt x="107" y="7150"/>
                    <a:pt x="272" y="7150"/>
                  </a:cubicBezTo>
                  <a:cubicBezTo>
                    <a:pt x="355" y="7150"/>
                    <a:pt x="431" y="7102"/>
                    <a:pt x="469" y="7028"/>
                  </a:cubicBezTo>
                  <a:cubicBezTo>
                    <a:pt x="2294" y="3382"/>
                    <a:pt x="799" y="253"/>
                    <a:pt x="734" y="123"/>
                  </a:cubicBezTo>
                  <a:cubicBezTo>
                    <a:pt x="696" y="46"/>
                    <a:pt x="618" y="1"/>
                    <a:pt x="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48"/>
          <p:cNvGrpSpPr/>
          <p:nvPr/>
        </p:nvGrpSpPr>
        <p:grpSpPr>
          <a:xfrm>
            <a:off x="8257197" y="827677"/>
            <a:ext cx="157327" cy="193295"/>
            <a:chOff x="6898877" y="1848546"/>
            <a:chExt cx="139561" cy="171498"/>
          </a:xfrm>
        </p:grpSpPr>
        <p:sp>
          <p:nvSpPr>
            <p:cNvPr id="723" name="Google Shape;723;p48"/>
            <p:cNvSpPr/>
            <p:nvPr/>
          </p:nvSpPr>
          <p:spPr>
            <a:xfrm>
              <a:off x="6898877" y="1891743"/>
              <a:ext cx="20507" cy="25812"/>
            </a:xfrm>
            <a:custGeom>
              <a:rect b="b" l="l" r="r" t="t"/>
              <a:pathLst>
                <a:path extrusionOk="0" h="1455" w="1156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017948" y="1899194"/>
              <a:ext cx="20490" cy="25812"/>
            </a:xfrm>
            <a:custGeom>
              <a:rect b="b" l="l" r="r" t="t"/>
              <a:pathLst>
                <a:path extrusionOk="0" h="1455" w="1155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6927545" y="1848546"/>
              <a:ext cx="38673" cy="109332"/>
            </a:xfrm>
            <a:custGeom>
              <a:rect b="b" l="l" r="r" t="t"/>
              <a:pathLst>
                <a:path extrusionOk="0" h="6163" w="218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 flipH="1">
              <a:off x="6966227" y="1997745"/>
              <a:ext cx="45663" cy="22299"/>
            </a:xfrm>
            <a:custGeom>
              <a:rect b="b" l="l" r="r" t="t"/>
              <a:pathLst>
                <a:path extrusionOk="0" h="1257" w="2574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48"/>
          <p:cNvSpPr/>
          <p:nvPr/>
        </p:nvSpPr>
        <p:spPr>
          <a:xfrm>
            <a:off x="8546977" y="876423"/>
            <a:ext cx="35973" cy="46204"/>
          </a:xfrm>
          <a:custGeom>
            <a:rect b="b" l="l" r="r" t="t"/>
            <a:pathLst>
              <a:path extrusionOk="0" h="3527" w="2746">
                <a:moveTo>
                  <a:pt x="2161" y="1"/>
                </a:moveTo>
                <a:cubicBezTo>
                  <a:pt x="803" y="10"/>
                  <a:pt x="1" y="1515"/>
                  <a:pt x="36" y="2712"/>
                </a:cubicBezTo>
                <a:cubicBezTo>
                  <a:pt x="52" y="3227"/>
                  <a:pt x="168" y="3527"/>
                  <a:pt x="314" y="3527"/>
                </a:cubicBezTo>
                <a:cubicBezTo>
                  <a:pt x="375" y="3527"/>
                  <a:pt x="442" y="3473"/>
                  <a:pt x="509" y="3359"/>
                </a:cubicBezTo>
                <a:cubicBezTo>
                  <a:pt x="743" y="2958"/>
                  <a:pt x="1321" y="2688"/>
                  <a:pt x="1883" y="2688"/>
                </a:cubicBezTo>
                <a:cubicBezTo>
                  <a:pt x="2170" y="2688"/>
                  <a:pt x="2454" y="2759"/>
                  <a:pt x="2684" y="2918"/>
                </a:cubicBezTo>
                <a:cubicBezTo>
                  <a:pt x="2691" y="2923"/>
                  <a:pt x="2697" y="2925"/>
                  <a:pt x="2704" y="2925"/>
                </a:cubicBezTo>
                <a:cubicBezTo>
                  <a:pt x="2726" y="2925"/>
                  <a:pt x="2746" y="2899"/>
                  <a:pt x="2732" y="2875"/>
                </a:cubicBezTo>
                <a:cubicBezTo>
                  <a:pt x="2484" y="2434"/>
                  <a:pt x="2059" y="2263"/>
                  <a:pt x="1609" y="2263"/>
                </a:cubicBezTo>
                <a:cubicBezTo>
                  <a:pt x="1252" y="2263"/>
                  <a:pt x="879" y="2371"/>
                  <a:pt x="569" y="2538"/>
                </a:cubicBezTo>
                <a:cubicBezTo>
                  <a:pt x="696" y="1689"/>
                  <a:pt x="1110" y="395"/>
                  <a:pt x="2187" y="109"/>
                </a:cubicBezTo>
                <a:cubicBezTo>
                  <a:pt x="2254" y="92"/>
                  <a:pt x="2220" y="1"/>
                  <a:pt x="2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8"/>
          <p:cNvSpPr/>
          <p:nvPr/>
        </p:nvSpPr>
        <p:spPr>
          <a:xfrm>
            <a:off x="928418" y="1829324"/>
            <a:ext cx="54105" cy="26425"/>
          </a:xfrm>
          <a:custGeom>
            <a:rect b="b" l="l" r="r" t="t"/>
            <a:pathLst>
              <a:path extrusionOk="0" h="1257" w="2574">
                <a:moveTo>
                  <a:pt x="109" y="1"/>
                </a:moveTo>
                <a:cubicBezTo>
                  <a:pt x="53" y="1"/>
                  <a:pt x="1" y="46"/>
                  <a:pt x="21" y="118"/>
                </a:cubicBezTo>
                <a:cubicBezTo>
                  <a:pt x="236" y="846"/>
                  <a:pt x="850" y="1256"/>
                  <a:pt x="1497" y="1256"/>
                </a:cubicBezTo>
                <a:cubicBezTo>
                  <a:pt x="1851" y="1256"/>
                  <a:pt x="2214" y="1134"/>
                  <a:pt x="2528" y="874"/>
                </a:cubicBezTo>
                <a:cubicBezTo>
                  <a:pt x="2574" y="836"/>
                  <a:pt x="2546" y="769"/>
                  <a:pt x="2498" y="769"/>
                </a:cubicBezTo>
                <a:cubicBezTo>
                  <a:pt x="2488" y="769"/>
                  <a:pt x="2477" y="771"/>
                  <a:pt x="2467" y="777"/>
                </a:cubicBezTo>
                <a:cubicBezTo>
                  <a:pt x="2203" y="931"/>
                  <a:pt x="1921" y="1003"/>
                  <a:pt x="1645" y="1003"/>
                </a:cubicBezTo>
                <a:cubicBezTo>
                  <a:pt x="1044" y="1003"/>
                  <a:pt x="475" y="659"/>
                  <a:pt x="202" y="62"/>
                </a:cubicBezTo>
                <a:cubicBezTo>
                  <a:pt x="182" y="19"/>
                  <a:pt x="145" y="1"/>
                  <a:pt x="1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8"/>
          <p:cNvSpPr/>
          <p:nvPr/>
        </p:nvSpPr>
        <p:spPr>
          <a:xfrm>
            <a:off x="1034274" y="1734997"/>
            <a:ext cx="22407" cy="28296"/>
          </a:xfrm>
          <a:custGeom>
            <a:rect b="b" l="l" r="r" t="t"/>
            <a:pathLst>
              <a:path extrusionOk="0" h="1346" w="1066">
                <a:moveTo>
                  <a:pt x="522" y="0"/>
                </a:moveTo>
                <a:cubicBezTo>
                  <a:pt x="517" y="0"/>
                  <a:pt x="512" y="0"/>
                  <a:pt x="507" y="0"/>
                </a:cubicBezTo>
                <a:cubicBezTo>
                  <a:pt x="221" y="11"/>
                  <a:pt x="0" y="321"/>
                  <a:pt x="15" y="693"/>
                </a:cubicBezTo>
                <a:cubicBezTo>
                  <a:pt x="29" y="1058"/>
                  <a:pt x="264" y="1346"/>
                  <a:pt x="543" y="1346"/>
                </a:cubicBezTo>
                <a:cubicBezTo>
                  <a:pt x="548" y="1346"/>
                  <a:pt x="553" y="1346"/>
                  <a:pt x="558" y="1346"/>
                </a:cubicBezTo>
                <a:cubicBezTo>
                  <a:pt x="844" y="1335"/>
                  <a:pt x="1065" y="1025"/>
                  <a:pt x="1051" y="653"/>
                </a:cubicBezTo>
                <a:cubicBezTo>
                  <a:pt x="1037" y="288"/>
                  <a:pt x="802" y="0"/>
                  <a:pt x="5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8"/>
          <p:cNvSpPr/>
          <p:nvPr/>
        </p:nvSpPr>
        <p:spPr>
          <a:xfrm>
            <a:off x="900945" y="1754211"/>
            <a:ext cx="22407" cy="28296"/>
          </a:xfrm>
          <a:custGeom>
            <a:rect b="b" l="l" r="r" t="t"/>
            <a:pathLst>
              <a:path extrusionOk="0" h="1346" w="1066">
                <a:moveTo>
                  <a:pt x="523" y="1"/>
                </a:moveTo>
                <a:cubicBezTo>
                  <a:pt x="518" y="1"/>
                  <a:pt x="512" y="1"/>
                  <a:pt x="507" y="1"/>
                </a:cubicBezTo>
                <a:cubicBezTo>
                  <a:pt x="221" y="12"/>
                  <a:pt x="0" y="322"/>
                  <a:pt x="15" y="692"/>
                </a:cubicBezTo>
                <a:cubicBezTo>
                  <a:pt x="29" y="1057"/>
                  <a:pt x="264" y="1345"/>
                  <a:pt x="543" y="1345"/>
                </a:cubicBezTo>
                <a:cubicBezTo>
                  <a:pt x="548" y="1345"/>
                  <a:pt x="553" y="1345"/>
                  <a:pt x="558" y="1345"/>
                </a:cubicBezTo>
                <a:cubicBezTo>
                  <a:pt x="844" y="1334"/>
                  <a:pt x="1065" y="1024"/>
                  <a:pt x="1051" y="653"/>
                </a:cubicBezTo>
                <a:cubicBezTo>
                  <a:pt x="1035" y="288"/>
                  <a:pt x="802" y="1"/>
                  <a:pt x="5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8"/>
          <p:cNvSpPr/>
          <p:nvPr/>
        </p:nvSpPr>
        <p:spPr>
          <a:xfrm>
            <a:off x="1012056" y="1662449"/>
            <a:ext cx="55850" cy="27161"/>
          </a:xfrm>
          <a:custGeom>
            <a:rect b="b" l="l" r="r" t="t"/>
            <a:pathLst>
              <a:path extrusionOk="0" h="1292" w="2657">
                <a:moveTo>
                  <a:pt x="1302" y="1"/>
                </a:moveTo>
                <a:cubicBezTo>
                  <a:pt x="587" y="1"/>
                  <a:pt x="9" y="276"/>
                  <a:pt x="4" y="628"/>
                </a:cubicBezTo>
                <a:cubicBezTo>
                  <a:pt x="0" y="984"/>
                  <a:pt x="588" y="1282"/>
                  <a:pt x="1319" y="1291"/>
                </a:cubicBezTo>
                <a:cubicBezTo>
                  <a:pt x="1331" y="1291"/>
                  <a:pt x="1342" y="1292"/>
                  <a:pt x="1354" y="1292"/>
                </a:cubicBezTo>
                <a:cubicBezTo>
                  <a:pt x="2068" y="1292"/>
                  <a:pt x="2646" y="1016"/>
                  <a:pt x="2651" y="665"/>
                </a:cubicBezTo>
                <a:cubicBezTo>
                  <a:pt x="2656" y="309"/>
                  <a:pt x="2067" y="10"/>
                  <a:pt x="1337" y="1"/>
                </a:cubicBezTo>
                <a:cubicBezTo>
                  <a:pt x="1326" y="1"/>
                  <a:pt x="1314" y="1"/>
                  <a:pt x="13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8"/>
          <p:cNvSpPr/>
          <p:nvPr/>
        </p:nvSpPr>
        <p:spPr>
          <a:xfrm>
            <a:off x="869878" y="1683156"/>
            <a:ext cx="57448" cy="31765"/>
          </a:xfrm>
          <a:custGeom>
            <a:rect b="b" l="l" r="r" t="t"/>
            <a:pathLst>
              <a:path extrusionOk="0" h="1511" w="2733">
                <a:moveTo>
                  <a:pt x="1931" y="1"/>
                </a:moveTo>
                <a:cubicBezTo>
                  <a:pt x="1697" y="1"/>
                  <a:pt x="1426" y="49"/>
                  <a:pt x="1148" y="149"/>
                </a:cubicBezTo>
                <a:cubicBezTo>
                  <a:pt x="462" y="397"/>
                  <a:pt x="1" y="869"/>
                  <a:pt x="123" y="1205"/>
                </a:cubicBezTo>
                <a:cubicBezTo>
                  <a:pt x="194" y="1405"/>
                  <a:pt x="457" y="1511"/>
                  <a:pt x="803" y="1511"/>
                </a:cubicBezTo>
                <a:cubicBezTo>
                  <a:pt x="1037" y="1511"/>
                  <a:pt x="1309" y="1462"/>
                  <a:pt x="1587" y="1362"/>
                </a:cubicBezTo>
                <a:cubicBezTo>
                  <a:pt x="2274" y="1114"/>
                  <a:pt x="2733" y="641"/>
                  <a:pt x="2613" y="306"/>
                </a:cubicBezTo>
                <a:cubicBezTo>
                  <a:pt x="2540" y="106"/>
                  <a:pt x="2277" y="1"/>
                  <a:pt x="19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8"/>
          <p:cNvSpPr/>
          <p:nvPr/>
        </p:nvSpPr>
        <p:spPr>
          <a:xfrm>
            <a:off x="985950" y="1691817"/>
            <a:ext cx="42923" cy="118882"/>
          </a:xfrm>
          <a:custGeom>
            <a:rect b="b" l="l" r="r" t="t"/>
            <a:pathLst>
              <a:path extrusionOk="0" h="5655" w="2042">
                <a:moveTo>
                  <a:pt x="279" y="1"/>
                </a:moveTo>
                <a:cubicBezTo>
                  <a:pt x="233" y="1"/>
                  <a:pt x="187" y="41"/>
                  <a:pt x="199" y="102"/>
                </a:cubicBezTo>
                <a:cubicBezTo>
                  <a:pt x="403" y="1037"/>
                  <a:pt x="1380" y="4869"/>
                  <a:pt x="1148" y="5182"/>
                </a:cubicBezTo>
                <a:cubicBezTo>
                  <a:pt x="1084" y="5268"/>
                  <a:pt x="981" y="5299"/>
                  <a:pt x="865" y="5299"/>
                </a:cubicBezTo>
                <a:cubicBezTo>
                  <a:pt x="641" y="5299"/>
                  <a:pt x="370" y="5184"/>
                  <a:pt x="237" y="5127"/>
                </a:cubicBezTo>
                <a:cubicBezTo>
                  <a:pt x="216" y="5117"/>
                  <a:pt x="195" y="5113"/>
                  <a:pt x="176" y="5113"/>
                </a:cubicBezTo>
                <a:cubicBezTo>
                  <a:pt x="59" y="5113"/>
                  <a:pt x="1" y="5273"/>
                  <a:pt x="116" y="5354"/>
                </a:cubicBezTo>
                <a:cubicBezTo>
                  <a:pt x="347" y="5518"/>
                  <a:pt x="712" y="5655"/>
                  <a:pt x="1060" y="5655"/>
                </a:cubicBezTo>
                <a:cubicBezTo>
                  <a:pt x="1148" y="5655"/>
                  <a:pt x="1235" y="5646"/>
                  <a:pt x="1318" y="5626"/>
                </a:cubicBezTo>
                <a:cubicBezTo>
                  <a:pt x="2042" y="5460"/>
                  <a:pt x="916" y="1510"/>
                  <a:pt x="351" y="54"/>
                </a:cubicBezTo>
                <a:cubicBezTo>
                  <a:pt x="337" y="17"/>
                  <a:pt x="308" y="1"/>
                  <a:pt x="2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8"/>
          <p:cNvSpPr/>
          <p:nvPr/>
        </p:nvSpPr>
        <p:spPr>
          <a:xfrm>
            <a:off x="733126" y="1722985"/>
            <a:ext cx="42158" cy="52345"/>
          </a:xfrm>
          <a:custGeom>
            <a:rect b="b" l="l" r="r" t="t"/>
            <a:pathLst>
              <a:path extrusionOk="0" h="3119" w="2512">
                <a:moveTo>
                  <a:pt x="446" y="1"/>
                </a:moveTo>
                <a:cubicBezTo>
                  <a:pt x="404" y="1"/>
                  <a:pt x="363" y="3"/>
                  <a:pt x="320" y="6"/>
                </a:cubicBezTo>
                <a:cubicBezTo>
                  <a:pt x="266" y="10"/>
                  <a:pt x="243" y="97"/>
                  <a:pt x="306" y="108"/>
                </a:cubicBezTo>
                <a:cubicBezTo>
                  <a:pt x="1320" y="290"/>
                  <a:pt x="1800" y="1452"/>
                  <a:pt x="1982" y="2226"/>
                </a:cubicBezTo>
                <a:cubicBezTo>
                  <a:pt x="1725" y="2114"/>
                  <a:pt x="1428" y="2045"/>
                  <a:pt x="1140" y="2045"/>
                </a:cubicBezTo>
                <a:cubicBezTo>
                  <a:pt x="674" y="2045"/>
                  <a:pt x="230" y="2226"/>
                  <a:pt x="13" y="2700"/>
                </a:cubicBezTo>
                <a:cubicBezTo>
                  <a:pt x="1" y="2722"/>
                  <a:pt x="19" y="2745"/>
                  <a:pt x="40" y="2745"/>
                </a:cubicBezTo>
                <a:cubicBezTo>
                  <a:pt x="46" y="2745"/>
                  <a:pt x="54" y="2742"/>
                  <a:pt x="60" y="2736"/>
                </a:cubicBezTo>
                <a:cubicBezTo>
                  <a:pt x="294" y="2543"/>
                  <a:pt x="605" y="2457"/>
                  <a:pt x="917" y="2457"/>
                </a:cubicBezTo>
                <a:cubicBezTo>
                  <a:pt x="1393" y="2457"/>
                  <a:pt x="1874" y="2657"/>
                  <a:pt x="2100" y="2978"/>
                </a:cubicBezTo>
                <a:cubicBezTo>
                  <a:pt x="2166" y="3073"/>
                  <a:pt x="2229" y="3118"/>
                  <a:pt x="2284" y="3118"/>
                </a:cubicBezTo>
                <a:cubicBezTo>
                  <a:pt x="2423" y="3118"/>
                  <a:pt x="2512" y="2832"/>
                  <a:pt x="2486" y="2345"/>
                </a:cubicBezTo>
                <a:cubicBezTo>
                  <a:pt x="2430" y="1276"/>
                  <a:pt x="1630" y="1"/>
                  <a:pt x="4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 txBox="1"/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</a:t>
            </a:r>
            <a:br>
              <a:rPr lang="en"/>
            </a:br>
            <a:r>
              <a:rPr lang="en"/>
              <a:t>Exposures</a:t>
            </a:r>
            <a:endParaRPr/>
          </a:p>
        </p:txBody>
      </p:sp>
      <p:sp>
        <p:nvSpPr>
          <p:cNvPr id="359" name="Google Shape;359;p31"/>
          <p:cNvSpPr txBox="1"/>
          <p:nvPr>
            <p:ph idx="2" type="title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60" name="Google Shape;360;p31"/>
          <p:cNvGrpSpPr/>
          <p:nvPr/>
        </p:nvGrpSpPr>
        <p:grpSpPr>
          <a:xfrm>
            <a:off x="5791454" y="945217"/>
            <a:ext cx="2019223" cy="3636696"/>
            <a:chOff x="619400" y="238125"/>
            <a:chExt cx="2313500" cy="4166700"/>
          </a:xfrm>
        </p:grpSpPr>
        <p:sp>
          <p:nvSpPr>
            <p:cNvPr id="361" name="Google Shape;361;p31"/>
            <p:cNvSpPr/>
            <p:nvPr/>
          </p:nvSpPr>
          <p:spPr>
            <a:xfrm>
              <a:off x="619400" y="1175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2579050" y="1015650"/>
              <a:ext cx="216725" cy="216700"/>
            </a:xfrm>
            <a:custGeom>
              <a:rect b="b" l="l" r="r" t="t"/>
              <a:pathLst>
                <a:path extrusionOk="0" h="8668" w="8669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1144450" y="3654875"/>
              <a:ext cx="751250" cy="749900"/>
            </a:xfrm>
            <a:custGeom>
              <a:rect b="b" l="l" r="r" t="t"/>
              <a:pathLst>
                <a:path extrusionOk="0" h="29996" w="3005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1852575" y="3654950"/>
              <a:ext cx="751275" cy="749875"/>
            </a:xfrm>
            <a:custGeom>
              <a:rect b="b" l="l" r="r" t="t"/>
              <a:pathLst>
                <a:path extrusionOk="0" h="29995" w="30051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1843675" y="3572650"/>
              <a:ext cx="61225" cy="810200"/>
            </a:xfrm>
            <a:custGeom>
              <a:rect b="b" l="l" r="r" t="t"/>
              <a:pathLst>
                <a:path extrusionOk="0" h="32408" w="2449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1829175" y="3294475"/>
              <a:ext cx="90200" cy="426925"/>
            </a:xfrm>
            <a:custGeom>
              <a:rect b="b" l="l" r="r" t="t"/>
              <a:pathLst>
                <a:path extrusionOk="0" h="17077" w="3608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1784875" y="3631175"/>
              <a:ext cx="178825" cy="90225"/>
            </a:xfrm>
            <a:custGeom>
              <a:rect b="b" l="l" r="r" t="t"/>
              <a:pathLst>
                <a:path extrusionOk="0" h="3609" w="7153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853650" y="333050"/>
              <a:ext cx="2041250" cy="2961450"/>
            </a:xfrm>
            <a:custGeom>
              <a:rect b="b" l="l" r="r" t="t"/>
              <a:pathLst>
                <a:path extrusionOk="0" h="118458" w="8165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815675" y="3294475"/>
              <a:ext cx="2117225" cy="75975"/>
            </a:xfrm>
            <a:custGeom>
              <a:rect b="b" l="l" r="r" t="t"/>
              <a:pathLst>
                <a:path extrusionOk="0" h="3039" w="84689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815675" y="238125"/>
              <a:ext cx="2117225" cy="94950"/>
            </a:xfrm>
            <a:custGeom>
              <a:rect b="b" l="l" r="r" t="t"/>
              <a:pathLst>
                <a:path extrusionOk="0" h="3798" w="84689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1009275" y="554575"/>
              <a:ext cx="790525" cy="165700"/>
            </a:xfrm>
            <a:custGeom>
              <a:rect b="b" l="l" r="r" t="t"/>
              <a:pathLst>
                <a:path extrusionOk="0" h="6628" w="31621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1009275" y="793875"/>
              <a:ext cx="253625" cy="53175"/>
            </a:xfrm>
            <a:custGeom>
              <a:rect b="b" l="l" r="r" t="t"/>
              <a:pathLst>
                <a:path extrusionOk="0" h="2127" w="10145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009275" y="894250"/>
              <a:ext cx="412300" cy="53225"/>
            </a:xfrm>
            <a:custGeom>
              <a:rect b="b" l="l" r="r" t="t"/>
              <a:pathLst>
                <a:path extrusionOk="0" h="2129" w="16492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009275" y="994700"/>
              <a:ext cx="253625" cy="53150"/>
            </a:xfrm>
            <a:custGeom>
              <a:rect b="b" l="l" r="r" t="t"/>
              <a:pathLst>
                <a:path extrusionOk="0" h="2126" w="10145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009275" y="1095075"/>
              <a:ext cx="412300" cy="53175"/>
            </a:xfrm>
            <a:custGeom>
              <a:rect b="b" l="l" r="r" t="t"/>
              <a:pathLst>
                <a:path extrusionOk="0" h="2127" w="16492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948750" y="554575"/>
              <a:ext cx="790550" cy="165700"/>
            </a:xfrm>
            <a:custGeom>
              <a:rect b="b" l="l" r="r" t="t"/>
              <a:pathLst>
                <a:path extrusionOk="0" h="6628" w="31622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948750" y="793875"/>
              <a:ext cx="253625" cy="53175"/>
            </a:xfrm>
            <a:custGeom>
              <a:rect b="b" l="l" r="r" t="t"/>
              <a:pathLst>
                <a:path extrusionOk="0" h="2127" w="10145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948750" y="894250"/>
              <a:ext cx="412300" cy="53225"/>
            </a:xfrm>
            <a:custGeom>
              <a:rect b="b" l="l" r="r" t="t"/>
              <a:pathLst>
                <a:path extrusionOk="0" h="2129" w="16492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948750" y="994700"/>
              <a:ext cx="253625" cy="53150"/>
            </a:xfrm>
            <a:custGeom>
              <a:rect b="b" l="l" r="r" t="t"/>
              <a:pathLst>
                <a:path extrusionOk="0" h="2126" w="10145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948750" y="1095075"/>
              <a:ext cx="412300" cy="53175"/>
            </a:xfrm>
            <a:custGeom>
              <a:rect b="b" l="l" r="r" t="t"/>
              <a:pathLst>
                <a:path extrusionOk="0" h="2127" w="16492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075750" y="2638425"/>
              <a:ext cx="1562875" cy="113950"/>
            </a:xfrm>
            <a:custGeom>
              <a:rect b="b" l="l" r="r" t="t"/>
              <a:pathLst>
                <a:path extrusionOk="0" h="4558" w="62515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075750" y="2802950"/>
              <a:ext cx="501450" cy="36600"/>
            </a:xfrm>
            <a:custGeom>
              <a:rect b="b" l="l" r="r" t="t"/>
              <a:pathLst>
                <a:path extrusionOk="0" h="1464" w="20058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075750" y="2872000"/>
              <a:ext cx="815075" cy="36575"/>
            </a:xfrm>
            <a:custGeom>
              <a:rect b="b" l="l" r="r" t="t"/>
              <a:pathLst>
                <a:path extrusionOk="0" h="1463" w="32603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075750" y="2941075"/>
              <a:ext cx="501450" cy="36550"/>
            </a:xfrm>
            <a:custGeom>
              <a:rect b="b" l="l" r="r" t="t"/>
              <a:pathLst>
                <a:path extrusionOk="0" h="1462" w="20058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1075750" y="3010075"/>
              <a:ext cx="815075" cy="36600"/>
            </a:xfrm>
            <a:custGeom>
              <a:rect b="b" l="l" r="r" t="t"/>
              <a:pathLst>
                <a:path extrusionOk="0" h="1464" w="32603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1076500" y="1637350"/>
              <a:ext cx="236100" cy="780875"/>
            </a:xfrm>
            <a:custGeom>
              <a:rect b="b" l="l" r="r" t="t"/>
              <a:pathLst>
                <a:path extrusionOk="0" h="31235" w="9444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514625" y="1853225"/>
              <a:ext cx="236125" cy="565000"/>
            </a:xfrm>
            <a:custGeom>
              <a:rect b="b" l="l" r="r" t="t"/>
              <a:pathLst>
                <a:path extrusionOk="0" h="22600" w="9445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952775" y="2056650"/>
              <a:ext cx="236100" cy="361575"/>
            </a:xfrm>
            <a:custGeom>
              <a:rect b="b" l="l" r="r" t="t"/>
              <a:pathLst>
                <a:path extrusionOk="0" h="14463" w="9444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2390900" y="1637350"/>
              <a:ext cx="236125" cy="780875"/>
            </a:xfrm>
            <a:custGeom>
              <a:rect b="b" l="l" r="r" t="t"/>
              <a:pathLst>
                <a:path extrusionOk="0" h="31235" w="9445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1076500" y="1365300"/>
              <a:ext cx="1452750" cy="495150"/>
            </a:xfrm>
            <a:custGeom>
              <a:rect b="b" l="l" r="r" t="t"/>
              <a:pathLst>
                <a:path extrusionOk="0" h="19806" w="5811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9"/>
          <p:cNvSpPr txBox="1"/>
          <p:nvPr>
            <p:ph type="title"/>
          </p:nvPr>
        </p:nvSpPr>
        <p:spPr>
          <a:xfrm>
            <a:off x="476588" y="35257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Results </a:t>
            </a:r>
            <a:endParaRPr/>
          </a:p>
        </p:txBody>
      </p:sp>
      <p:pic>
        <p:nvPicPr>
          <p:cNvPr id="740" name="Google Shape;7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50" y="925275"/>
            <a:ext cx="6401226" cy="40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49"/>
          <p:cNvSpPr/>
          <p:nvPr/>
        </p:nvSpPr>
        <p:spPr>
          <a:xfrm>
            <a:off x="6258025" y="1238050"/>
            <a:ext cx="534000" cy="3135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0"/>
          <p:cNvSpPr txBox="1"/>
          <p:nvPr>
            <p:ph type="title"/>
          </p:nvPr>
        </p:nvSpPr>
        <p:spPr>
          <a:xfrm>
            <a:off x="476588" y="4219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Results</a:t>
            </a:r>
            <a:endParaRPr/>
          </a:p>
        </p:txBody>
      </p:sp>
      <p:sp>
        <p:nvSpPr>
          <p:cNvPr id="747" name="Google Shape;747;p50"/>
          <p:cNvSpPr txBox="1"/>
          <p:nvPr/>
        </p:nvSpPr>
        <p:spPr>
          <a:xfrm>
            <a:off x="751300" y="1132725"/>
            <a:ext cx="78252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solidFill>
                  <a:srgbClr val="0000FF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R-squared &amp; Adj. R-squared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The value of R-squared is </a:t>
            </a:r>
            <a:r>
              <a:rPr lang="en" sz="1800">
                <a:solidFill>
                  <a:srgbClr val="00108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`38.7%`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and the Adj. R-squared is </a:t>
            </a:r>
            <a:r>
              <a:rPr lang="en" sz="1800">
                <a:solidFill>
                  <a:srgbClr val="00108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`37.4%`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, indicating about 38% of the stock’s return is explained by the all the three different 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measurements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&gt; It is better than any of the single factor regression model before.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1"/>
          <p:cNvSpPr txBox="1"/>
          <p:nvPr>
            <p:ph type="title"/>
          </p:nvPr>
        </p:nvSpPr>
        <p:spPr>
          <a:xfrm>
            <a:off x="534075" y="2342675"/>
            <a:ext cx="387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Conclude…</a:t>
            </a:r>
            <a:endParaRPr/>
          </a:p>
        </p:txBody>
      </p:sp>
      <p:sp>
        <p:nvSpPr>
          <p:cNvPr id="753" name="Google Shape;753;p51"/>
          <p:cNvSpPr txBox="1"/>
          <p:nvPr/>
        </p:nvSpPr>
        <p:spPr>
          <a:xfrm>
            <a:off x="4110575" y="379425"/>
            <a:ext cx="4490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Market of large companies and valued companies.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Increase market value, earnings, net profit, debt payment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ability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&amp; dividend payment ability can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increase stock return.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Capital, healthcare, life science related companies accounts for most of the companies, but they don’t  account much for the stock return;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Conversely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, Energy (1010) and Food, Staples &amp; Retailing (3010) are affecting both the stock returns and other industries.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2"/>
          <p:cNvSpPr/>
          <p:nvPr/>
        </p:nvSpPr>
        <p:spPr>
          <a:xfrm>
            <a:off x="312075" y="-115575"/>
            <a:ext cx="8380054" cy="5328430"/>
          </a:xfrm>
          <a:custGeom>
            <a:rect b="b" l="l" r="r" t="t"/>
            <a:pathLst>
              <a:path extrusionOk="0" h="170783" w="267477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52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760" name="Google Shape;760;p52"/>
            <p:cNvSpPr/>
            <p:nvPr/>
          </p:nvSpPr>
          <p:spPr>
            <a:xfrm>
              <a:off x="7111505" y="2523971"/>
              <a:ext cx="349823" cy="349788"/>
            </a:xfrm>
            <a:custGeom>
              <a:rect b="b" l="l" r="r" t="t"/>
              <a:pathLst>
                <a:path extrusionOk="0" h="20378" w="2038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2"/>
            <p:cNvSpPr/>
            <p:nvPr/>
          </p:nvSpPr>
          <p:spPr>
            <a:xfrm>
              <a:off x="7340486" y="2677614"/>
              <a:ext cx="38656" cy="37197"/>
            </a:xfrm>
            <a:custGeom>
              <a:rect b="b" l="l" r="r" t="t"/>
              <a:pathLst>
                <a:path extrusionOk="0" h="2167" w="2252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2"/>
            <p:cNvSpPr/>
            <p:nvPr/>
          </p:nvSpPr>
          <p:spPr>
            <a:xfrm>
              <a:off x="7267792" y="2677614"/>
              <a:ext cx="38673" cy="37197"/>
            </a:xfrm>
            <a:custGeom>
              <a:rect b="b" l="l" r="r" t="t"/>
              <a:pathLst>
                <a:path extrusionOk="0" h="2167" w="2253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2"/>
            <p:cNvSpPr/>
            <p:nvPr/>
          </p:nvSpPr>
          <p:spPr>
            <a:xfrm>
              <a:off x="7195116" y="2677614"/>
              <a:ext cx="38673" cy="37197"/>
            </a:xfrm>
            <a:custGeom>
              <a:rect b="b" l="l" r="r" t="t"/>
              <a:pathLst>
                <a:path extrusionOk="0" h="2167" w="2253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52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765" name="Google Shape;765;p52"/>
            <p:cNvSpPr/>
            <p:nvPr/>
          </p:nvSpPr>
          <p:spPr>
            <a:xfrm>
              <a:off x="4764618" y="3736250"/>
              <a:ext cx="902810" cy="890452"/>
            </a:xfrm>
            <a:custGeom>
              <a:rect b="b" l="l" r="r" t="t"/>
              <a:pathLst>
                <a:path extrusionOk="0" h="51876" w="52596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2"/>
            <p:cNvSpPr/>
            <p:nvPr/>
          </p:nvSpPr>
          <p:spPr>
            <a:xfrm>
              <a:off x="1516675" y="2313019"/>
              <a:ext cx="559819" cy="552095"/>
            </a:xfrm>
            <a:custGeom>
              <a:rect b="b" l="l" r="r" t="t"/>
              <a:pathLst>
                <a:path extrusionOk="0" h="32164" w="32614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7" name="Google Shape;767;p52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768" name="Google Shape;768;p52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rect b="b" l="l" r="r" t="t"/>
                <a:pathLst>
                  <a:path extrusionOk="0" h="17863" w="17865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52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rect b="b" l="l" r="r" t="t"/>
                <a:pathLst>
                  <a:path extrusionOk="0" h="1899" w="1974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52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rect b="b" l="l" r="r" t="t"/>
                <a:pathLst>
                  <a:path extrusionOk="0" h="1899" w="1976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52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rect b="b" l="l" r="r" t="t"/>
                <a:pathLst>
                  <a:path extrusionOk="0" h="1899" w="1974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2" name="Google Shape;772;p52"/>
          <p:cNvSpPr/>
          <p:nvPr/>
        </p:nvSpPr>
        <p:spPr>
          <a:xfrm>
            <a:off x="2945574" y="4966620"/>
            <a:ext cx="353874" cy="77345"/>
          </a:xfrm>
          <a:custGeom>
            <a:rect b="b" l="l" r="r" t="t"/>
            <a:pathLst>
              <a:path extrusionOk="0" h="4506" w="20616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2"/>
          <p:cNvSpPr/>
          <p:nvPr/>
        </p:nvSpPr>
        <p:spPr>
          <a:xfrm>
            <a:off x="2818862" y="5022715"/>
            <a:ext cx="97360" cy="25696"/>
          </a:xfrm>
          <a:custGeom>
            <a:rect b="b" l="l" r="r" t="t"/>
            <a:pathLst>
              <a:path extrusionOk="0" h="1497" w="5672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4" name="Google Shape;774;p52"/>
          <p:cNvGrpSpPr/>
          <p:nvPr/>
        </p:nvGrpSpPr>
        <p:grpSpPr>
          <a:xfrm>
            <a:off x="2452923" y="2873757"/>
            <a:ext cx="4435808" cy="2257054"/>
            <a:chOff x="2076510" y="2536605"/>
            <a:chExt cx="4977901" cy="2606900"/>
          </a:xfrm>
        </p:grpSpPr>
        <p:sp>
          <p:nvSpPr>
            <p:cNvPr id="775" name="Google Shape;775;p52"/>
            <p:cNvSpPr/>
            <p:nvPr/>
          </p:nvSpPr>
          <p:spPr>
            <a:xfrm>
              <a:off x="2818862" y="4881464"/>
              <a:ext cx="480586" cy="166947"/>
            </a:xfrm>
            <a:custGeom>
              <a:rect b="b" l="l" r="r" t="t"/>
              <a:pathLst>
                <a:path extrusionOk="0" h="9726" w="27998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2"/>
            <p:cNvSpPr/>
            <p:nvPr/>
          </p:nvSpPr>
          <p:spPr>
            <a:xfrm>
              <a:off x="2584113" y="3520795"/>
              <a:ext cx="509371" cy="1410929"/>
            </a:xfrm>
            <a:custGeom>
              <a:rect b="b" l="l" r="r" t="t"/>
              <a:pathLst>
                <a:path extrusionOk="0" h="82198" w="29675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2"/>
            <p:cNvSpPr/>
            <p:nvPr/>
          </p:nvSpPr>
          <p:spPr>
            <a:xfrm>
              <a:off x="2076510" y="4738291"/>
              <a:ext cx="425383" cy="353582"/>
            </a:xfrm>
            <a:custGeom>
              <a:rect b="b" l="l" r="r" t="t"/>
              <a:pathLst>
                <a:path extrusionOk="0" h="20599" w="24782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2"/>
            <p:cNvSpPr/>
            <p:nvPr/>
          </p:nvSpPr>
          <p:spPr>
            <a:xfrm>
              <a:off x="2200304" y="4906319"/>
              <a:ext cx="301589" cy="185554"/>
            </a:xfrm>
            <a:custGeom>
              <a:rect b="b" l="l" r="r" t="t"/>
              <a:pathLst>
                <a:path extrusionOk="0" h="10810" w="1757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2"/>
            <p:cNvSpPr/>
            <p:nvPr/>
          </p:nvSpPr>
          <p:spPr>
            <a:xfrm>
              <a:off x="2076510" y="4849949"/>
              <a:ext cx="97343" cy="57211"/>
            </a:xfrm>
            <a:custGeom>
              <a:rect b="b" l="l" r="r" t="t"/>
              <a:pathLst>
                <a:path extrusionOk="0" h="3333" w="5671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2"/>
            <p:cNvSpPr/>
            <p:nvPr/>
          </p:nvSpPr>
          <p:spPr>
            <a:xfrm>
              <a:off x="2144947" y="3543058"/>
              <a:ext cx="747570" cy="1343350"/>
            </a:xfrm>
            <a:custGeom>
              <a:rect b="b" l="l" r="r" t="t"/>
              <a:pathLst>
                <a:path extrusionOk="0" h="78261" w="43552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2"/>
            <p:cNvSpPr/>
            <p:nvPr/>
          </p:nvSpPr>
          <p:spPr>
            <a:xfrm>
              <a:off x="2741104" y="3057855"/>
              <a:ext cx="627690" cy="621991"/>
            </a:xfrm>
            <a:custGeom>
              <a:rect b="b" l="l" r="r" t="t"/>
              <a:pathLst>
                <a:path extrusionOk="0" h="36236" w="36568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2"/>
            <p:cNvSpPr/>
            <p:nvPr/>
          </p:nvSpPr>
          <p:spPr>
            <a:xfrm>
              <a:off x="2428873" y="2953286"/>
              <a:ext cx="553194" cy="758264"/>
            </a:xfrm>
            <a:custGeom>
              <a:rect b="b" l="l" r="r" t="t"/>
              <a:pathLst>
                <a:path extrusionOk="0" h="44175" w="32228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2"/>
            <p:cNvSpPr/>
            <p:nvPr/>
          </p:nvSpPr>
          <p:spPr>
            <a:xfrm>
              <a:off x="2643796" y="2820154"/>
              <a:ext cx="150194" cy="226990"/>
            </a:xfrm>
            <a:custGeom>
              <a:rect b="b" l="l" r="r" t="t"/>
              <a:pathLst>
                <a:path extrusionOk="0" h="13224" w="875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2"/>
            <p:cNvSpPr/>
            <p:nvPr/>
          </p:nvSpPr>
          <p:spPr>
            <a:xfrm>
              <a:off x="2680340" y="2803744"/>
              <a:ext cx="107195" cy="119365"/>
            </a:xfrm>
            <a:custGeom>
              <a:rect b="b" l="l" r="r" t="t"/>
              <a:pathLst>
                <a:path extrusionOk="0" h="6954" w="6245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2"/>
            <p:cNvSpPr/>
            <p:nvPr/>
          </p:nvSpPr>
          <p:spPr>
            <a:xfrm>
              <a:off x="2950638" y="3187382"/>
              <a:ext cx="7656" cy="239314"/>
            </a:xfrm>
            <a:custGeom>
              <a:rect b="b" l="l" r="r" t="t"/>
              <a:pathLst>
                <a:path extrusionOk="0" h="13942" w="446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2"/>
            <p:cNvSpPr/>
            <p:nvPr/>
          </p:nvSpPr>
          <p:spPr>
            <a:xfrm>
              <a:off x="2635385" y="2940309"/>
              <a:ext cx="130317" cy="155996"/>
            </a:xfrm>
            <a:custGeom>
              <a:rect b="b" l="l" r="r" t="t"/>
              <a:pathLst>
                <a:path extrusionOk="0" h="9088" w="7592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2"/>
            <p:cNvSpPr/>
            <p:nvPr/>
          </p:nvSpPr>
          <p:spPr>
            <a:xfrm>
              <a:off x="2765685" y="2939348"/>
              <a:ext cx="51306" cy="142246"/>
            </a:xfrm>
            <a:custGeom>
              <a:rect b="b" l="l" r="r" t="t"/>
              <a:pathLst>
                <a:path extrusionOk="0" h="8287" w="2989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2"/>
            <p:cNvSpPr/>
            <p:nvPr/>
          </p:nvSpPr>
          <p:spPr>
            <a:xfrm>
              <a:off x="2639934" y="2624490"/>
              <a:ext cx="254059" cy="257612"/>
            </a:xfrm>
            <a:custGeom>
              <a:rect b="b" l="l" r="r" t="t"/>
              <a:pathLst>
                <a:path extrusionOk="0" h="15008" w="14801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2"/>
            <p:cNvSpPr/>
            <p:nvPr/>
          </p:nvSpPr>
          <p:spPr>
            <a:xfrm>
              <a:off x="2532498" y="2536605"/>
              <a:ext cx="368292" cy="257338"/>
            </a:xfrm>
            <a:custGeom>
              <a:rect b="b" l="l" r="r" t="t"/>
              <a:pathLst>
                <a:path extrusionOk="0" h="14992" w="21456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2"/>
            <p:cNvSpPr/>
            <p:nvPr/>
          </p:nvSpPr>
          <p:spPr>
            <a:xfrm>
              <a:off x="2604162" y="2713920"/>
              <a:ext cx="96364" cy="91301"/>
            </a:xfrm>
            <a:custGeom>
              <a:rect b="b" l="l" r="r" t="t"/>
              <a:pathLst>
                <a:path extrusionOk="0" h="5319" w="5614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2861826" y="2682164"/>
              <a:ext cx="47993" cy="75989"/>
            </a:xfrm>
            <a:custGeom>
              <a:rect b="b" l="l" r="r" t="t"/>
              <a:pathLst>
                <a:path extrusionOk="0" h="4427" w="2796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2"/>
            <p:cNvSpPr/>
            <p:nvPr/>
          </p:nvSpPr>
          <p:spPr>
            <a:xfrm>
              <a:off x="2830586" y="2713473"/>
              <a:ext cx="15775" cy="13251"/>
            </a:xfrm>
            <a:custGeom>
              <a:rect b="b" l="l" r="r" t="t"/>
              <a:pathLst>
                <a:path extrusionOk="0" h="772" w="919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2"/>
            <p:cNvSpPr/>
            <p:nvPr/>
          </p:nvSpPr>
          <p:spPr>
            <a:xfrm>
              <a:off x="2803276" y="2687571"/>
              <a:ext cx="36201" cy="22589"/>
            </a:xfrm>
            <a:custGeom>
              <a:rect b="b" l="l" r="r" t="t"/>
              <a:pathLst>
                <a:path extrusionOk="0" h="1316" w="2109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2"/>
            <p:cNvSpPr/>
            <p:nvPr/>
          </p:nvSpPr>
          <p:spPr>
            <a:xfrm>
              <a:off x="2822587" y="2773688"/>
              <a:ext cx="58824" cy="17251"/>
            </a:xfrm>
            <a:custGeom>
              <a:rect b="b" l="l" r="r" t="t"/>
              <a:pathLst>
                <a:path extrusionOk="0" h="1005" w="3427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2"/>
            <p:cNvSpPr/>
            <p:nvPr/>
          </p:nvSpPr>
          <p:spPr>
            <a:xfrm>
              <a:off x="3128364" y="2716374"/>
              <a:ext cx="1082579" cy="1077069"/>
            </a:xfrm>
            <a:custGeom>
              <a:rect b="b" l="l" r="r" t="t"/>
              <a:pathLst>
                <a:path extrusionOk="0" h="62748" w="63069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2"/>
            <p:cNvSpPr/>
            <p:nvPr/>
          </p:nvSpPr>
          <p:spPr>
            <a:xfrm>
              <a:off x="3260569" y="3658681"/>
              <a:ext cx="107230" cy="55718"/>
            </a:xfrm>
            <a:custGeom>
              <a:rect b="b" l="l" r="r" t="t"/>
              <a:pathLst>
                <a:path extrusionOk="0" h="3246" w="6247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2"/>
            <p:cNvSpPr/>
            <p:nvPr/>
          </p:nvSpPr>
          <p:spPr>
            <a:xfrm>
              <a:off x="3260483" y="3556378"/>
              <a:ext cx="128858" cy="135003"/>
            </a:xfrm>
            <a:custGeom>
              <a:rect b="b" l="l" r="r" t="t"/>
              <a:pathLst>
                <a:path extrusionOk="0" h="7865" w="7507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2"/>
            <p:cNvSpPr/>
            <p:nvPr/>
          </p:nvSpPr>
          <p:spPr>
            <a:xfrm>
              <a:off x="3154644" y="3536793"/>
              <a:ext cx="183683" cy="193553"/>
            </a:xfrm>
            <a:custGeom>
              <a:rect b="b" l="l" r="r" t="t"/>
              <a:pathLst>
                <a:path extrusionOk="0" h="11276" w="10701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3210327" y="3514152"/>
              <a:ext cx="106303" cy="72505"/>
            </a:xfrm>
            <a:custGeom>
              <a:rect b="b" l="l" r="r" t="t"/>
              <a:pathLst>
                <a:path extrusionOk="0" h="4224" w="6193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2"/>
            <p:cNvSpPr/>
            <p:nvPr/>
          </p:nvSpPr>
          <p:spPr>
            <a:xfrm>
              <a:off x="3268585" y="3626892"/>
              <a:ext cx="78084" cy="29301"/>
            </a:xfrm>
            <a:custGeom>
              <a:rect b="b" l="l" r="r" t="t"/>
              <a:pathLst>
                <a:path extrusionOk="0" h="1707" w="4549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2"/>
            <p:cNvSpPr/>
            <p:nvPr/>
          </p:nvSpPr>
          <p:spPr>
            <a:xfrm>
              <a:off x="3264929" y="3654682"/>
              <a:ext cx="88177" cy="33060"/>
            </a:xfrm>
            <a:custGeom>
              <a:rect b="b" l="l" r="r" t="t"/>
              <a:pathLst>
                <a:path extrusionOk="0" h="1926" w="5137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2"/>
            <p:cNvSpPr/>
            <p:nvPr/>
          </p:nvSpPr>
          <p:spPr>
            <a:xfrm>
              <a:off x="3261135" y="3683107"/>
              <a:ext cx="67149" cy="25439"/>
            </a:xfrm>
            <a:custGeom>
              <a:rect b="b" l="l" r="r" t="t"/>
              <a:pathLst>
                <a:path extrusionOk="0" h="1482" w="3912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2"/>
            <p:cNvSpPr/>
            <p:nvPr/>
          </p:nvSpPr>
          <p:spPr>
            <a:xfrm>
              <a:off x="2442348" y="3057855"/>
              <a:ext cx="792525" cy="676747"/>
            </a:xfrm>
            <a:custGeom>
              <a:rect b="b" l="l" r="r" t="t"/>
              <a:pathLst>
                <a:path extrusionOk="0" h="39426" w="46171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2"/>
            <p:cNvSpPr/>
            <p:nvPr/>
          </p:nvSpPr>
          <p:spPr>
            <a:xfrm>
              <a:off x="2524654" y="3286973"/>
              <a:ext cx="416526" cy="398794"/>
            </a:xfrm>
            <a:custGeom>
              <a:rect b="b" l="l" r="r" t="t"/>
              <a:pathLst>
                <a:path extrusionOk="0" h="23233" w="24266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2"/>
            <p:cNvSpPr/>
            <p:nvPr/>
          </p:nvSpPr>
          <p:spPr>
            <a:xfrm>
              <a:off x="2731492" y="3209353"/>
              <a:ext cx="481118" cy="313639"/>
            </a:xfrm>
            <a:custGeom>
              <a:rect b="b" l="l" r="r" t="t"/>
              <a:pathLst>
                <a:path extrusionOk="0" h="18272" w="28029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2"/>
            <p:cNvSpPr/>
            <p:nvPr/>
          </p:nvSpPr>
          <p:spPr>
            <a:xfrm>
              <a:off x="2632622" y="2747975"/>
              <a:ext cx="37437" cy="20323"/>
            </a:xfrm>
            <a:custGeom>
              <a:rect b="b" l="l" r="r" t="t"/>
              <a:pathLst>
                <a:path extrusionOk="0" h="1184" w="2181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2"/>
            <p:cNvSpPr/>
            <p:nvPr/>
          </p:nvSpPr>
          <p:spPr>
            <a:xfrm>
              <a:off x="3414333" y="3559742"/>
              <a:ext cx="70754" cy="49143"/>
            </a:xfrm>
            <a:custGeom>
              <a:rect b="b" l="l" r="r" t="t"/>
              <a:pathLst>
                <a:path extrusionOk="0" h="2863" w="4122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2"/>
            <p:cNvSpPr/>
            <p:nvPr/>
          </p:nvSpPr>
          <p:spPr>
            <a:xfrm>
              <a:off x="3437471" y="3546783"/>
              <a:ext cx="70754" cy="49143"/>
            </a:xfrm>
            <a:custGeom>
              <a:rect b="b" l="l" r="r" t="t"/>
              <a:pathLst>
                <a:path extrusionOk="0" h="2863" w="4122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2"/>
            <p:cNvSpPr/>
            <p:nvPr/>
          </p:nvSpPr>
          <p:spPr>
            <a:xfrm>
              <a:off x="3460627" y="3533823"/>
              <a:ext cx="70737" cy="49178"/>
            </a:xfrm>
            <a:custGeom>
              <a:rect b="b" l="l" r="r" t="t"/>
              <a:pathLst>
                <a:path extrusionOk="0" h="2865" w="4121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2"/>
            <p:cNvSpPr/>
            <p:nvPr/>
          </p:nvSpPr>
          <p:spPr>
            <a:xfrm>
              <a:off x="3423568" y="3520863"/>
              <a:ext cx="128205" cy="103076"/>
            </a:xfrm>
            <a:custGeom>
              <a:rect b="b" l="l" r="r" t="t"/>
              <a:pathLst>
                <a:path extrusionOk="0" h="6005" w="7469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2"/>
            <p:cNvSpPr/>
            <p:nvPr/>
          </p:nvSpPr>
          <p:spPr>
            <a:xfrm>
              <a:off x="3468128" y="3548001"/>
              <a:ext cx="31206" cy="18590"/>
            </a:xfrm>
            <a:custGeom>
              <a:rect b="b" l="l" r="r" t="t"/>
              <a:pathLst>
                <a:path extrusionOk="0" h="1083" w="1818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2"/>
            <p:cNvSpPr/>
            <p:nvPr/>
          </p:nvSpPr>
          <p:spPr>
            <a:xfrm>
              <a:off x="3489447" y="3534527"/>
              <a:ext cx="31172" cy="18590"/>
            </a:xfrm>
            <a:custGeom>
              <a:rect b="b" l="l" r="r" t="t"/>
              <a:pathLst>
                <a:path extrusionOk="0" h="1083" w="1816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2"/>
            <p:cNvSpPr/>
            <p:nvPr/>
          </p:nvSpPr>
          <p:spPr>
            <a:xfrm>
              <a:off x="3442707" y="3560944"/>
              <a:ext cx="30794" cy="18538"/>
            </a:xfrm>
            <a:custGeom>
              <a:rect b="b" l="l" r="r" t="t"/>
              <a:pathLst>
                <a:path extrusionOk="0" h="1080" w="1794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2"/>
            <p:cNvSpPr/>
            <p:nvPr/>
          </p:nvSpPr>
          <p:spPr>
            <a:xfrm>
              <a:off x="4273184" y="3064601"/>
              <a:ext cx="472999" cy="595814"/>
            </a:xfrm>
            <a:custGeom>
              <a:rect b="b" l="l" r="r" t="t"/>
              <a:pathLst>
                <a:path extrusionOk="0" h="34711" w="27556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2"/>
            <p:cNvSpPr/>
            <p:nvPr/>
          </p:nvSpPr>
          <p:spPr>
            <a:xfrm>
              <a:off x="4551480" y="3679056"/>
              <a:ext cx="458374" cy="371262"/>
            </a:xfrm>
            <a:custGeom>
              <a:rect b="b" l="l" r="r" t="t"/>
              <a:pathLst>
                <a:path extrusionOk="0" h="21629" w="26704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2"/>
            <p:cNvSpPr/>
            <p:nvPr/>
          </p:nvSpPr>
          <p:spPr>
            <a:xfrm>
              <a:off x="4479833" y="4893171"/>
              <a:ext cx="278554" cy="169298"/>
            </a:xfrm>
            <a:custGeom>
              <a:rect b="b" l="l" r="r" t="t"/>
              <a:pathLst>
                <a:path extrusionOk="0" h="9863" w="16228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2"/>
            <p:cNvSpPr/>
            <p:nvPr/>
          </p:nvSpPr>
          <p:spPr>
            <a:xfrm>
              <a:off x="4524462" y="3038527"/>
              <a:ext cx="556009" cy="691406"/>
            </a:xfrm>
            <a:custGeom>
              <a:rect b="b" l="l" r="r" t="t"/>
              <a:pathLst>
                <a:path extrusionOk="0" h="40280" w="32392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2"/>
            <p:cNvSpPr/>
            <p:nvPr/>
          </p:nvSpPr>
          <p:spPr>
            <a:xfrm>
              <a:off x="4714376" y="2807383"/>
              <a:ext cx="144855" cy="258213"/>
            </a:xfrm>
            <a:custGeom>
              <a:rect b="b" l="l" r="r" t="t"/>
              <a:pathLst>
                <a:path extrusionOk="0" h="15043" w="8439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2"/>
            <p:cNvSpPr/>
            <p:nvPr/>
          </p:nvSpPr>
          <p:spPr>
            <a:xfrm>
              <a:off x="4731214" y="2877433"/>
              <a:ext cx="112997" cy="100724"/>
            </a:xfrm>
            <a:custGeom>
              <a:rect b="b" l="l" r="r" t="t"/>
              <a:pathLst>
                <a:path extrusionOk="0" h="5868" w="6583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2"/>
            <p:cNvSpPr/>
            <p:nvPr/>
          </p:nvSpPr>
          <p:spPr>
            <a:xfrm>
              <a:off x="4789352" y="2991615"/>
              <a:ext cx="91472" cy="138779"/>
            </a:xfrm>
            <a:custGeom>
              <a:rect b="b" l="l" r="r" t="t"/>
              <a:pathLst>
                <a:path extrusionOk="0" h="8085" w="5329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2"/>
            <p:cNvSpPr/>
            <p:nvPr/>
          </p:nvSpPr>
          <p:spPr>
            <a:xfrm>
              <a:off x="4703630" y="2994018"/>
              <a:ext cx="91472" cy="138779"/>
            </a:xfrm>
            <a:custGeom>
              <a:rect b="b" l="l" r="r" t="t"/>
              <a:pathLst>
                <a:path extrusionOk="0" h="8085" w="5329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2"/>
            <p:cNvSpPr/>
            <p:nvPr/>
          </p:nvSpPr>
          <p:spPr>
            <a:xfrm>
              <a:off x="4476366" y="3702315"/>
              <a:ext cx="351917" cy="1197413"/>
            </a:xfrm>
            <a:custGeom>
              <a:rect b="b" l="l" r="r" t="t"/>
              <a:pathLst>
                <a:path extrusionOk="0" h="69759" w="20502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2"/>
            <p:cNvSpPr/>
            <p:nvPr/>
          </p:nvSpPr>
          <p:spPr>
            <a:xfrm>
              <a:off x="4780684" y="3679056"/>
              <a:ext cx="327697" cy="1220672"/>
            </a:xfrm>
            <a:custGeom>
              <a:rect b="b" l="l" r="r" t="t"/>
              <a:pathLst>
                <a:path extrusionOk="0" h="71114" w="19091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2"/>
            <p:cNvSpPr/>
            <p:nvPr/>
          </p:nvSpPr>
          <p:spPr>
            <a:xfrm>
              <a:off x="4593637" y="4893136"/>
              <a:ext cx="164750" cy="78461"/>
            </a:xfrm>
            <a:custGeom>
              <a:rect b="b" l="l" r="r" t="t"/>
              <a:pathLst>
                <a:path extrusionOk="0" h="4571" w="9598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>
              <a:off x="4703339" y="4935637"/>
              <a:ext cx="55048" cy="126832"/>
            </a:xfrm>
            <a:custGeom>
              <a:rect b="b" l="l" r="r" t="t"/>
              <a:pathLst>
                <a:path extrusionOk="0" h="7389" w="3207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>
              <a:off x="4817228" y="4893171"/>
              <a:ext cx="271224" cy="169298"/>
            </a:xfrm>
            <a:custGeom>
              <a:rect b="b" l="l" r="r" t="t"/>
              <a:pathLst>
                <a:path extrusionOk="0" h="9863" w="15801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>
              <a:off x="4817125" y="4892828"/>
              <a:ext cx="164853" cy="78461"/>
            </a:xfrm>
            <a:custGeom>
              <a:rect b="b" l="l" r="r" t="t"/>
              <a:pathLst>
                <a:path extrusionOk="0" h="4571" w="9604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>
              <a:off x="4817228" y="4935637"/>
              <a:ext cx="55048" cy="126832"/>
            </a:xfrm>
            <a:custGeom>
              <a:rect b="b" l="l" r="r" t="t"/>
              <a:pathLst>
                <a:path extrusionOk="0" h="7389" w="3207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2"/>
            <p:cNvSpPr/>
            <p:nvPr/>
          </p:nvSpPr>
          <p:spPr>
            <a:xfrm>
              <a:off x="4634867" y="2607582"/>
              <a:ext cx="271070" cy="342991"/>
            </a:xfrm>
            <a:custGeom>
              <a:rect b="b" l="l" r="r" t="t"/>
              <a:pathLst>
                <a:path extrusionOk="0" h="19982" w="15792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2"/>
            <p:cNvSpPr/>
            <p:nvPr/>
          </p:nvSpPr>
          <p:spPr>
            <a:xfrm>
              <a:off x="4720744" y="2765157"/>
              <a:ext cx="15843" cy="13423"/>
            </a:xfrm>
            <a:custGeom>
              <a:rect b="b" l="l" r="r" t="t"/>
              <a:pathLst>
                <a:path extrusionOk="0" h="782" w="923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2"/>
            <p:cNvSpPr/>
            <p:nvPr/>
          </p:nvSpPr>
          <p:spPr>
            <a:xfrm>
              <a:off x="4823047" y="2753279"/>
              <a:ext cx="15860" cy="13406"/>
            </a:xfrm>
            <a:custGeom>
              <a:rect b="b" l="l" r="r" t="t"/>
              <a:pathLst>
                <a:path extrusionOk="0" h="781" w="924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2"/>
            <p:cNvSpPr/>
            <p:nvPr/>
          </p:nvSpPr>
          <p:spPr>
            <a:xfrm>
              <a:off x="4774917" y="2819261"/>
              <a:ext cx="28666" cy="14676"/>
            </a:xfrm>
            <a:custGeom>
              <a:rect b="b" l="l" r="r" t="t"/>
              <a:pathLst>
                <a:path extrusionOk="0" h="855" w="167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2"/>
            <p:cNvSpPr/>
            <p:nvPr/>
          </p:nvSpPr>
          <p:spPr>
            <a:xfrm>
              <a:off x="4439358" y="2591979"/>
              <a:ext cx="246816" cy="286106"/>
            </a:xfrm>
            <a:custGeom>
              <a:rect b="b" l="l" r="r" t="t"/>
              <a:pathLst>
                <a:path extrusionOk="0" h="16668" w="14379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2"/>
            <p:cNvSpPr/>
            <p:nvPr/>
          </p:nvSpPr>
          <p:spPr>
            <a:xfrm>
              <a:off x="4541335" y="2580548"/>
              <a:ext cx="282141" cy="199354"/>
            </a:xfrm>
            <a:custGeom>
              <a:rect b="b" l="l" r="r" t="t"/>
              <a:pathLst>
                <a:path extrusionOk="0" h="11614" w="16437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2"/>
            <p:cNvSpPr/>
            <p:nvPr/>
          </p:nvSpPr>
          <p:spPr>
            <a:xfrm>
              <a:off x="4742492" y="2580136"/>
              <a:ext cx="191767" cy="169848"/>
            </a:xfrm>
            <a:custGeom>
              <a:rect b="b" l="l" r="r" t="t"/>
              <a:pathLst>
                <a:path extrusionOk="0" h="9895" w="11172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2"/>
            <p:cNvSpPr/>
            <p:nvPr/>
          </p:nvSpPr>
          <p:spPr>
            <a:xfrm>
              <a:off x="4650968" y="2769809"/>
              <a:ext cx="50620" cy="13749"/>
            </a:xfrm>
            <a:custGeom>
              <a:rect b="b" l="l" r="r" t="t"/>
              <a:pathLst>
                <a:path extrusionOk="0" h="801" w="2949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2"/>
            <p:cNvSpPr/>
            <p:nvPr/>
          </p:nvSpPr>
          <p:spPr>
            <a:xfrm>
              <a:off x="4856279" y="2741899"/>
              <a:ext cx="48886" cy="15243"/>
            </a:xfrm>
            <a:custGeom>
              <a:rect b="b" l="l" r="r" t="t"/>
              <a:pathLst>
                <a:path extrusionOk="0" h="888" w="2848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2"/>
            <p:cNvSpPr/>
            <p:nvPr/>
          </p:nvSpPr>
          <p:spPr>
            <a:xfrm>
              <a:off x="4624002" y="2779885"/>
              <a:ext cx="63819" cy="59511"/>
            </a:xfrm>
            <a:custGeom>
              <a:rect b="b" l="l" r="r" t="t"/>
              <a:pathLst>
                <a:path extrusionOk="0" h="3467" w="3718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2"/>
            <p:cNvSpPr/>
            <p:nvPr/>
          </p:nvSpPr>
          <p:spPr>
            <a:xfrm>
              <a:off x="4861119" y="2748799"/>
              <a:ext cx="63837" cy="59511"/>
            </a:xfrm>
            <a:custGeom>
              <a:rect b="b" l="l" r="r" t="t"/>
              <a:pathLst>
                <a:path extrusionOk="0" h="3467" w="3719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2"/>
            <p:cNvSpPr/>
            <p:nvPr/>
          </p:nvSpPr>
          <p:spPr>
            <a:xfrm>
              <a:off x="4692628" y="2725901"/>
              <a:ext cx="174860" cy="79096"/>
            </a:xfrm>
            <a:custGeom>
              <a:rect b="b" l="l" r="r" t="t"/>
              <a:pathLst>
                <a:path extrusionOk="0" h="4608" w="10187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4739642" y="2844099"/>
              <a:ext cx="58515" cy="21765"/>
            </a:xfrm>
            <a:custGeom>
              <a:rect b="b" l="l" r="r" t="t"/>
              <a:pathLst>
                <a:path extrusionOk="0" h="1268" w="3409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4326447" y="2846948"/>
              <a:ext cx="1116600" cy="1096723"/>
            </a:xfrm>
            <a:custGeom>
              <a:rect b="b" l="l" r="r" t="t"/>
              <a:pathLst>
                <a:path extrusionOk="0" h="63893" w="65051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2"/>
            <p:cNvSpPr/>
            <p:nvPr/>
          </p:nvSpPr>
          <p:spPr>
            <a:xfrm>
              <a:off x="5137493" y="3324067"/>
              <a:ext cx="81671" cy="36544"/>
            </a:xfrm>
            <a:custGeom>
              <a:rect b="b" l="l" r="r" t="t"/>
              <a:pathLst>
                <a:path extrusionOk="0" h="2129" w="4758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2"/>
            <p:cNvSpPr/>
            <p:nvPr/>
          </p:nvSpPr>
          <p:spPr>
            <a:xfrm>
              <a:off x="5147775" y="3296723"/>
              <a:ext cx="81688" cy="36527"/>
            </a:xfrm>
            <a:custGeom>
              <a:rect b="b" l="l" r="r" t="t"/>
              <a:pathLst>
                <a:path extrusionOk="0" h="2128" w="4759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158057" y="3269345"/>
              <a:ext cx="81688" cy="36544"/>
            </a:xfrm>
            <a:custGeom>
              <a:rect b="b" l="l" r="r" t="t"/>
              <a:pathLst>
                <a:path extrusionOk="0" h="2129" w="4759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5168373" y="3243940"/>
              <a:ext cx="91970" cy="152563"/>
            </a:xfrm>
            <a:custGeom>
              <a:rect b="b" l="l" r="r" t="t"/>
              <a:pathLst>
                <a:path extrusionOk="0" h="8888" w="5358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5177024" y="3295195"/>
              <a:ext cx="38570" cy="8771"/>
            </a:xfrm>
            <a:custGeom>
              <a:rect b="b" l="l" r="r" t="t"/>
              <a:pathLst>
                <a:path extrusionOk="0" h="511" w="2247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5185400" y="3268692"/>
              <a:ext cx="38656" cy="8788"/>
            </a:xfrm>
            <a:custGeom>
              <a:rect b="b" l="l" r="r" t="t"/>
              <a:pathLst>
                <a:path extrusionOk="0" h="512" w="2252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5164802" y="3324170"/>
              <a:ext cx="38656" cy="8771"/>
            </a:xfrm>
            <a:custGeom>
              <a:rect b="b" l="l" r="r" t="t"/>
              <a:pathLst>
                <a:path extrusionOk="0" h="511" w="2252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4350083" y="3576289"/>
              <a:ext cx="68626" cy="53023"/>
            </a:xfrm>
            <a:custGeom>
              <a:rect b="b" l="l" r="r" t="t"/>
              <a:pathLst>
                <a:path extrusionOk="0" h="3089" w="3998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4350838" y="3548997"/>
              <a:ext cx="68591" cy="53023"/>
            </a:xfrm>
            <a:custGeom>
              <a:rect b="b" l="l" r="r" t="t"/>
              <a:pathLst>
                <a:path extrusionOk="0" h="3089" w="3996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4351593" y="3521739"/>
              <a:ext cx="68591" cy="53006"/>
            </a:xfrm>
            <a:custGeom>
              <a:rect b="b" l="l" r="r" t="t"/>
              <a:pathLst>
                <a:path extrusionOk="0" h="3088" w="3996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2"/>
            <p:cNvSpPr/>
            <p:nvPr/>
          </p:nvSpPr>
          <p:spPr>
            <a:xfrm>
              <a:off x="4332763" y="3500609"/>
              <a:ext cx="88177" cy="148014"/>
            </a:xfrm>
            <a:custGeom>
              <a:rect b="b" l="l" r="r" t="t"/>
              <a:pathLst>
                <a:path extrusionOk="0" h="8623" w="5137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2"/>
            <p:cNvSpPr/>
            <p:nvPr/>
          </p:nvSpPr>
          <p:spPr>
            <a:xfrm>
              <a:off x="4369823" y="3553082"/>
              <a:ext cx="31515" cy="20169"/>
            </a:xfrm>
            <a:custGeom>
              <a:rect b="b" l="l" r="r" t="t"/>
              <a:pathLst>
                <a:path extrusionOk="0" h="1175" w="1836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2"/>
            <p:cNvSpPr/>
            <p:nvPr/>
          </p:nvSpPr>
          <p:spPr>
            <a:xfrm>
              <a:off x="4371865" y="3527180"/>
              <a:ext cx="31584" cy="20238"/>
            </a:xfrm>
            <a:custGeom>
              <a:rect b="b" l="l" r="r" t="t"/>
              <a:pathLst>
                <a:path extrusionOk="0" h="1179" w="184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2"/>
            <p:cNvSpPr/>
            <p:nvPr/>
          </p:nvSpPr>
          <p:spPr>
            <a:xfrm>
              <a:off x="4370543" y="3582417"/>
              <a:ext cx="31137" cy="20186"/>
            </a:xfrm>
            <a:custGeom>
              <a:rect b="b" l="l" r="r" t="t"/>
              <a:pathLst>
                <a:path extrusionOk="0" h="1176" w="1814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2"/>
            <p:cNvSpPr/>
            <p:nvPr/>
          </p:nvSpPr>
          <p:spPr>
            <a:xfrm>
              <a:off x="4640858" y="2800637"/>
              <a:ext cx="29610" cy="15346"/>
            </a:xfrm>
            <a:custGeom>
              <a:rect b="b" l="l" r="r" t="t"/>
              <a:pathLst>
                <a:path extrusionOk="0" h="894" w="1725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4883211" y="2766633"/>
              <a:ext cx="29558" cy="15363"/>
            </a:xfrm>
            <a:custGeom>
              <a:rect b="b" l="l" r="r" t="t"/>
              <a:pathLst>
                <a:path extrusionOk="0" h="895" w="1722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2"/>
            <p:cNvSpPr/>
            <p:nvPr/>
          </p:nvSpPr>
          <p:spPr>
            <a:xfrm>
              <a:off x="4794862" y="3935329"/>
              <a:ext cx="4308" cy="437862"/>
            </a:xfrm>
            <a:custGeom>
              <a:rect b="b" l="l" r="r" t="t"/>
              <a:pathLst>
                <a:path extrusionOk="0" h="25509" w="251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2"/>
            <p:cNvSpPr/>
            <p:nvPr/>
          </p:nvSpPr>
          <p:spPr>
            <a:xfrm>
              <a:off x="6418585" y="2724133"/>
              <a:ext cx="635826" cy="562360"/>
            </a:xfrm>
            <a:custGeom>
              <a:rect b="b" l="l" r="r" t="t"/>
              <a:pathLst>
                <a:path extrusionOk="0" h="32762" w="37042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6393456" y="3964750"/>
              <a:ext cx="287033" cy="998505"/>
            </a:xfrm>
            <a:custGeom>
              <a:rect b="b" l="l" r="r" t="t"/>
              <a:pathLst>
                <a:path extrusionOk="0" h="58171" w="16722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6192179" y="4915743"/>
              <a:ext cx="428747" cy="218528"/>
            </a:xfrm>
            <a:custGeom>
              <a:rect b="b" l="l" r="r" t="t"/>
              <a:pathLst>
                <a:path extrusionOk="0" h="12731" w="24978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2"/>
            <p:cNvSpPr/>
            <p:nvPr/>
          </p:nvSpPr>
          <p:spPr>
            <a:xfrm>
              <a:off x="6192179" y="5044274"/>
              <a:ext cx="313261" cy="89996"/>
            </a:xfrm>
            <a:custGeom>
              <a:rect b="b" l="l" r="r" t="t"/>
              <a:pathLst>
                <a:path extrusionOk="0" h="5243" w="1825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2"/>
            <p:cNvSpPr/>
            <p:nvPr/>
          </p:nvSpPr>
          <p:spPr>
            <a:xfrm>
              <a:off x="6531720" y="5081660"/>
              <a:ext cx="89207" cy="31343"/>
            </a:xfrm>
            <a:custGeom>
              <a:rect b="b" l="l" r="r" t="t"/>
              <a:pathLst>
                <a:path extrusionOk="0" h="1826" w="5197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2"/>
            <p:cNvSpPr/>
            <p:nvPr/>
          </p:nvSpPr>
          <p:spPr>
            <a:xfrm>
              <a:off x="6364275" y="4917991"/>
              <a:ext cx="187304" cy="73998"/>
            </a:xfrm>
            <a:custGeom>
              <a:rect b="b" l="l" r="r" t="t"/>
              <a:pathLst>
                <a:path extrusionOk="0" h="4311" w="10912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5994713" y="3042938"/>
              <a:ext cx="648974" cy="461721"/>
            </a:xfrm>
            <a:custGeom>
              <a:rect b="b" l="l" r="r" t="t"/>
              <a:pathLst>
                <a:path extrusionOk="0" h="26899" w="37808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6288303" y="3226055"/>
              <a:ext cx="168595" cy="146761"/>
            </a:xfrm>
            <a:custGeom>
              <a:rect b="b" l="l" r="r" t="t"/>
              <a:pathLst>
                <a:path extrusionOk="0" h="8550" w="9822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2"/>
            <p:cNvSpPr/>
            <p:nvPr/>
          </p:nvSpPr>
          <p:spPr>
            <a:xfrm>
              <a:off x="6323783" y="3022701"/>
              <a:ext cx="337927" cy="336503"/>
            </a:xfrm>
            <a:custGeom>
              <a:rect b="b" l="l" r="r" t="t"/>
              <a:pathLst>
                <a:path extrusionOk="0" h="19604" w="19687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2"/>
            <p:cNvSpPr/>
            <p:nvPr/>
          </p:nvSpPr>
          <p:spPr>
            <a:xfrm>
              <a:off x="5803443" y="3406081"/>
              <a:ext cx="241357" cy="139311"/>
            </a:xfrm>
            <a:custGeom>
              <a:rect b="b" l="l" r="r" t="t"/>
              <a:pathLst>
                <a:path extrusionOk="0" h="8116" w="14061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2"/>
            <p:cNvSpPr/>
            <p:nvPr/>
          </p:nvSpPr>
          <p:spPr>
            <a:xfrm>
              <a:off x="5904133" y="3404210"/>
              <a:ext cx="104569" cy="35686"/>
            </a:xfrm>
            <a:custGeom>
              <a:rect b="b" l="l" r="r" t="t"/>
              <a:pathLst>
                <a:path extrusionOk="0" h="2079" w="6092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2"/>
            <p:cNvSpPr/>
            <p:nvPr/>
          </p:nvSpPr>
          <p:spPr>
            <a:xfrm>
              <a:off x="5950479" y="3448770"/>
              <a:ext cx="22486" cy="43839"/>
            </a:xfrm>
            <a:custGeom>
              <a:rect b="b" l="l" r="r" t="t"/>
              <a:pathLst>
                <a:path extrusionOk="0" h="2554" w="131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2"/>
            <p:cNvSpPr/>
            <p:nvPr/>
          </p:nvSpPr>
          <p:spPr>
            <a:xfrm>
              <a:off x="5942257" y="3458348"/>
              <a:ext cx="21147" cy="7759"/>
            </a:xfrm>
            <a:custGeom>
              <a:rect b="b" l="l" r="r" t="t"/>
              <a:pathLst>
                <a:path extrusionOk="0" h="452" w="1232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2"/>
            <p:cNvSpPr/>
            <p:nvPr/>
          </p:nvSpPr>
          <p:spPr>
            <a:xfrm>
              <a:off x="5829019" y="3508161"/>
              <a:ext cx="74324" cy="22864"/>
            </a:xfrm>
            <a:custGeom>
              <a:rect b="b" l="l" r="r" t="t"/>
              <a:pathLst>
                <a:path extrusionOk="0" h="1332" w="433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2"/>
            <p:cNvSpPr/>
            <p:nvPr/>
          </p:nvSpPr>
          <p:spPr>
            <a:xfrm>
              <a:off x="5811408" y="3498034"/>
              <a:ext cx="63287" cy="20238"/>
            </a:xfrm>
            <a:custGeom>
              <a:rect b="b" l="l" r="r" t="t"/>
              <a:pathLst>
                <a:path extrusionOk="0" h="1179" w="3687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2"/>
            <p:cNvSpPr/>
            <p:nvPr/>
          </p:nvSpPr>
          <p:spPr>
            <a:xfrm>
              <a:off x="5876154" y="3519507"/>
              <a:ext cx="53555" cy="16375"/>
            </a:xfrm>
            <a:custGeom>
              <a:rect b="b" l="l" r="r" t="t"/>
              <a:pathLst>
                <a:path extrusionOk="0" h="954" w="312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2"/>
            <p:cNvSpPr/>
            <p:nvPr/>
          </p:nvSpPr>
          <p:spPr>
            <a:xfrm>
              <a:off x="6428215" y="4925149"/>
              <a:ext cx="428421" cy="218356"/>
            </a:xfrm>
            <a:custGeom>
              <a:rect b="b" l="l" r="r" t="t"/>
              <a:pathLst>
                <a:path extrusionOk="0" h="12721" w="24959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2"/>
            <p:cNvSpPr/>
            <p:nvPr/>
          </p:nvSpPr>
          <p:spPr>
            <a:xfrm>
              <a:off x="6428215" y="5052170"/>
              <a:ext cx="312660" cy="91335"/>
            </a:xfrm>
            <a:custGeom>
              <a:rect b="b" l="l" r="r" t="t"/>
              <a:pathLst>
                <a:path extrusionOk="0" h="5321" w="18215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2"/>
            <p:cNvSpPr/>
            <p:nvPr/>
          </p:nvSpPr>
          <p:spPr>
            <a:xfrm>
              <a:off x="6767155" y="5085865"/>
              <a:ext cx="89481" cy="31875"/>
            </a:xfrm>
            <a:custGeom>
              <a:rect b="b" l="l" r="r" t="t"/>
              <a:pathLst>
                <a:path extrusionOk="0" h="1857" w="5213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2"/>
            <p:cNvSpPr/>
            <p:nvPr/>
          </p:nvSpPr>
          <p:spPr>
            <a:xfrm>
              <a:off x="6585034" y="4937165"/>
              <a:ext cx="194874" cy="80058"/>
            </a:xfrm>
            <a:custGeom>
              <a:rect b="b" l="l" r="r" t="t"/>
              <a:pathLst>
                <a:path extrusionOk="0" h="4664" w="11353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2"/>
            <p:cNvSpPr/>
            <p:nvPr/>
          </p:nvSpPr>
          <p:spPr>
            <a:xfrm>
              <a:off x="6544439" y="3907865"/>
              <a:ext cx="276357" cy="1059046"/>
            </a:xfrm>
            <a:custGeom>
              <a:rect b="b" l="l" r="r" t="t"/>
              <a:pathLst>
                <a:path extrusionOk="0" h="61698" w="1610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2"/>
            <p:cNvSpPr/>
            <p:nvPr/>
          </p:nvSpPr>
          <p:spPr>
            <a:xfrm>
              <a:off x="6344055" y="2994276"/>
              <a:ext cx="574787" cy="819921"/>
            </a:xfrm>
            <a:custGeom>
              <a:rect b="b" l="l" r="r" t="t"/>
              <a:pathLst>
                <a:path extrusionOk="0" h="47767" w="33486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2"/>
            <p:cNvSpPr/>
            <p:nvPr/>
          </p:nvSpPr>
          <p:spPr>
            <a:xfrm>
              <a:off x="6276785" y="3609572"/>
              <a:ext cx="665693" cy="619365"/>
            </a:xfrm>
            <a:custGeom>
              <a:rect b="b" l="l" r="r" t="t"/>
              <a:pathLst>
                <a:path extrusionOk="0" h="36083" w="38782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2"/>
            <p:cNvSpPr/>
            <p:nvPr/>
          </p:nvSpPr>
          <p:spPr>
            <a:xfrm>
              <a:off x="6600964" y="2847257"/>
              <a:ext cx="159188" cy="252909"/>
            </a:xfrm>
            <a:custGeom>
              <a:rect b="b" l="l" r="r" t="t"/>
              <a:pathLst>
                <a:path extrusionOk="0" h="14734" w="9274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2"/>
            <p:cNvSpPr/>
            <p:nvPr/>
          </p:nvSpPr>
          <p:spPr>
            <a:xfrm>
              <a:off x="6619279" y="2906992"/>
              <a:ext cx="113752" cy="62601"/>
            </a:xfrm>
            <a:custGeom>
              <a:rect b="b" l="l" r="r" t="t"/>
              <a:pathLst>
                <a:path extrusionOk="0" h="3647" w="6627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2"/>
            <p:cNvSpPr/>
            <p:nvPr/>
          </p:nvSpPr>
          <p:spPr>
            <a:xfrm>
              <a:off x="6513422" y="2694695"/>
              <a:ext cx="256617" cy="256823"/>
            </a:xfrm>
            <a:custGeom>
              <a:rect b="b" l="l" r="r" t="t"/>
              <a:pathLst>
                <a:path extrusionOk="0" h="14962" w="1495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6545967" y="2618465"/>
              <a:ext cx="363555" cy="244550"/>
            </a:xfrm>
            <a:custGeom>
              <a:rect b="b" l="l" r="r" t="t"/>
              <a:pathLst>
                <a:path extrusionOk="0" h="14247" w="2118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6556214" y="2764162"/>
              <a:ext cx="15929" cy="13475"/>
            </a:xfrm>
            <a:custGeom>
              <a:rect b="b" l="l" r="r" t="t"/>
              <a:pathLst>
                <a:path extrusionOk="0" h="785" w="928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6526794" y="2827930"/>
              <a:ext cx="60644" cy="16599"/>
            </a:xfrm>
            <a:custGeom>
              <a:rect b="b" l="l" r="r" t="t"/>
              <a:pathLst>
                <a:path extrusionOk="0" h="967" w="3533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6510109" y="2741933"/>
              <a:ext cx="32957" cy="66326"/>
            </a:xfrm>
            <a:custGeom>
              <a:rect b="b" l="l" r="r" t="t"/>
              <a:pathLst>
                <a:path extrusionOk="0" h="3864" w="192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6693723" y="2805787"/>
              <a:ext cx="95781" cy="90185"/>
            </a:xfrm>
            <a:custGeom>
              <a:rect b="b" l="l" r="r" t="t"/>
              <a:pathLst>
                <a:path extrusionOk="0" h="5254" w="558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6730834" y="2826144"/>
              <a:ext cx="24391" cy="42758"/>
            </a:xfrm>
            <a:custGeom>
              <a:rect b="b" l="l" r="r" t="t"/>
              <a:pathLst>
                <a:path extrusionOk="0" h="2491" w="1421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2"/>
            <p:cNvSpPr/>
            <p:nvPr/>
          </p:nvSpPr>
          <p:spPr>
            <a:xfrm>
              <a:off x="6238422" y="3359289"/>
              <a:ext cx="45676" cy="47873"/>
            </a:xfrm>
            <a:custGeom>
              <a:rect b="b" l="l" r="r" t="t"/>
              <a:pathLst>
                <a:path extrusionOk="0" h="2789" w="2661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6556060" y="4236146"/>
              <a:ext cx="34313" cy="419839"/>
            </a:xfrm>
            <a:custGeom>
              <a:rect b="b" l="l" r="r" t="t"/>
              <a:pathLst>
                <a:path extrusionOk="0" h="24459" w="1999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6672336" y="3152434"/>
              <a:ext cx="76436" cy="140719"/>
            </a:xfrm>
            <a:custGeom>
              <a:rect b="b" l="l" r="r" t="t"/>
              <a:pathLst>
                <a:path extrusionOk="0" h="8198" w="4453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6405969" y="3164707"/>
              <a:ext cx="49641" cy="128446"/>
            </a:xfrm>
            <a:custGeom>
              <a:rect b="b" l="l" r="r" t="t"/>
              <a:pathLst>
                <a:path extrusionOk="0" h="7483" w="2892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5560559" y="2874309"/>
              <a:ext cx="896305" cy="1095487"/>
            </a:xfrm>
            <a:custGeom>
              <a:rect b="b" l="l" r="r" t="t"/>
              <a:pathLst>
                <a:path extrusionOk="0" h="63821" w="52217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6300439" y="3299177"/>
              <a:ext cx="513371" cy="411565"/>
            </a:xfrm>
            <a:custGeom>
              <a:rect b="b" l="l" r="r" t="t"/>
              <a:pathLst>
                <a:path extrusionOk="0" h="23977" w="29908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6172354" y="3735477"/>
              <a:ext cx="102561" cy="53280"/>
            </a:xfrm>
            <a:custGeom>
              <a:rect b="b" l="l" r="r" t="t"/>
              <a:pathLst>
                <a:path extrusionOk="0" h="3104" w="5975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6151704" y="3637637"/>
              <a:ext cx="123279" cy="129115"/>
            </a:xfrm>
            <a:custGeom>
              <a:rect b="b" l="l" r="r" t="t"/>
              <a:pathLst>
                <a:path extrusionOk="0" h="7522" w="7182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6200521" y="3618910"/>
              <a:ext cx="175735" cy="185159"/>
            </a:xfrm>
            <a:custGeom>
              <a:rect b="b" l="l" r="r" t="t"/>
              <a:pathLst>
                <a:path extrusionOk="0" h="10787" w="10238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6221274" y="3597230"/>
              <a:ext cx="101668" cy="69364"/>
            </a:xfrm>
            <a:custGeom>
              <a:rect b="b" l="l" r="r" t="t"/>
              <a:pathLst>
                <a:path extrusionOk="0" h="4041" w="5923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6192471" y="3705078"/>
              <a:ext cx="74754" cy="28065"/>
            </a:xfrm>
            <a:custGeom>
              <a:rect b="b" l="l" r="r" t="t"/>
              <a:pathLst>
                <a:path extrusionOk="0" h="1635" w="4355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6185983" y="3731667"/>
              <a:ext cx="84726" cy="31584"/>
            </a:xfrm>
            <a:custGeom>
              <a:rect b="b" l="l" r="r" t="t"/>
              <a:pathLst>
                <a:path extrusionOk="0" h="1840" w="4936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6210117" y="3758856"/>
              <a:ext cx="64231" cy="24323"/>
            </a:xfrm>
            <a:custGeom>
              <a:rect b="b" l="l" r="r" t="t"/>
              <a:pathLst>
                <a:path extrusionOk="0" h="1417" w="3742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6854765" y="2836220"/>
              <a:ext cx="47049" cy="41917"/>
            </a:xfrm>
            <a:custGeom>
              <a:rect b="b" l="l" r="r" t="t"/>
              <a:pathLst>
                <a:path extrusionOk="0" h="2442" w="2741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6808179" y="2877502"/>
              <a:ext cx="47032" cy="41900"/>
            </a:xfrm>
            <a:custGeom>
              <a:rect b="b" l="l" r="r" t="t"/>
              <a:pathLst>
                <a:path extrusionOk="0" h="2441" w="274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6629663" y="3025705"/>
              <a:ext cx="175632" cy="86735"/>
            </a:xfrm>
            <a:custGeom>
              <a:rect b="b" l="l" r="r" t="t"/>
              <a:pathLst>
                <a:path extrusionOk="0" h="5053" w="10232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6551082" y="3004180"/>
              <a:ext cx="80058" cy="93309"/>
            </a:xfrm>
            <a:custGeom>
              <a:rect b="b" l="l" r="r" t="t"/>
              <a:pathLst>
                <a:path extrusionOk="0" h="5436" w="4664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2"/>
            <p:cNvSpPr/>
            <p:nvPr/>
          </p:nvSpPr>
          <p:spPr>
            <a:xfrm>
              <a:off x="6649094" y="3299177"/>
              <a:ext cx="164715" cy="113358"/>
            </a:xfrm>
            <a:custGeom>
              <a:rect b="b" l="l" r="r" t="t"/>
              <a:pathLst>
                <a:path extrusionOk="0" h="6604" w="9596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0" name="Google Shape;910;p52"/>
          <p:cNvSpPr txBox="1"/>
          <p:nvPr>
            <p:ph type="ctrTitle"/>
          </p:nvPr>
        </p:nvSpPr>
        <p:spPr>
          <a:xfrm>
            <a:off x="783925" y="1288975"/>
            <a:ext cx="7576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396" name="Google Shape;396;p32"/>
          <p:cNvCxnSpPr>
            <a:stCxn id="397" idx="3"/>
          </p:cNvCxnSpPr>
          <p:nvPr/>
        </p:nvCxnSpPr>
        <p:spPr>
          <a:xfrm>
            <a:off x="10908475" y="4354163"/>
            <a:ext cx="1154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2"/>
          <p:cNvSpPr txBox="1"/>
          <p:nvPr>
            <p:ph idx="4294967295" type="body"/>
          </p:nvPr>
        </p:nvSpPr>
        <p:spPr>
          <a:xfrm>
            <a:off x="793100" y="1132000"/>
            <a:ext cx="66273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used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Fama-French monthly risk factor data (2017 - 2021)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Stock Return (2017 - 2021)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Tickers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1,886 * 60 = </a:t>
            </a:r>
            <a:r>
              <a:rPr b="1" lang="en"/>
              <a:t>113,160 (entries)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Dealing With Strange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</a:t>
            </a:r>
            <a:r>
              <a:rPr b="1" lang="en"/>
              <a:t>114,715</a:t>
            </a:r>
            <a:r>
              <a:rPr lang="en"/>
              <a:t> entries in Stock Return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the entries with null in ‘Ticker’ column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 out those entries with ticker symbol not in Russel 3000 and delete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680525" y="1270075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SAMPLE</a:t>
            </a:r>
            <a:endParaRPr sz="2300"/>
          </a:p>
        </p:txBody>
      </p:sp>
      <p:sp>
        <p:nvSpPr>
          <p:cNvPr id="404" name="Google Shape;404;p33"/>
          <p:cNvSpPr txBox="1"/>
          <p:nvPr>
            <p:ph idx="2" type="body"/>
          </p:nvPr>
        </p:nvSpPr>
        <p:spPr>
          <a:xfrm>
            <a:off x="5293675" y="2045125"/>
            <a:ext cx="34560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mktrf</a:t>
            </a:r>
            <a:r>
              <a:rPr lang="en">
                <a:solidFill>
                  <a:schemeClr val="dk1"/>
                </a:solidFill>
              </a:rPr>
              <a:t> - market exposure comes from CAPM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smb</a:t>
            </a:r>
            <a:r>
              <a:rPr lang="en">
                <a:solidFill>
                  <a:schemeClr val="dk1"/>
                </a:solidFill>
              </a:rPr>
              <a:t> - small minus big - size exposure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hml</a:t>
            </a:r>
            <a:r>
              <a:rPr lang="en">
                <a:solidFill>
                  <a:schemeClr val="dk1"/>
                </a:solidFill>
              </a:rPr>
              <a:t> - high minus low - value exposure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33"/>
          <p:cNvSpPr txBox="1"/>
          <p:nvPr>
            <p:ph idx="3" type="title"/>
          </p:nvPr>
        </p:nvSpPr>
        <p:spPr>
          <a:xfrm>
            <a:off x="5247425" y="1245075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VARIABLES</a:t>
            </a:r>
            <a:endParaRPr sz="2300"/>
          </a:p>
        </p:txBody>
      </p:sp>
      <p:sp>
        <p:nvSpPr>
          <p:cNvPr id="406" name="Google Shape;406;p33"/>
          <p:cNvSpPr txBox="1"/>
          <p:nvPr>
            <p:ph type="title"/>
          </p:nvPr>
        </p:nvSpPr>
        <p:spPr>
          <a:xfrm>
            <a:off x="31067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407" name="Google Shape;407;p33"/>
          <p:cNvPicPr preferRelativeResize="0"/>
          <p:nvPr/>
        </p:nvPicPr>
        <p:blipFill rotWithShape="1">
          <a:blip r:embed="rId3">
            <a:alphaModFix/>
          </a:blip>
          <a:srcRect b="0" l="5464" r="0" t="0"/>
          <a:stretch/>
        </p:blipFill>
        <p:spPr>
          <a:xfrm>
            <a:off x="576425" y="1954288"/>
            <a:ext cx="3768224" cy="20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>
            <p:ph type="title"/>
          </p:nvPr>
        </p:nvSpPr>
        <p:spPr>
          <a:xfrm>
            <a:off x="476588" y="35257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Results</a:t>
            </a:r>
            <a:endParaRPr/>
          </a:p>
        </p:txBody>
      </p:sp>
      <p:pic>
        <p:nvPicPr>
          <p:cNvPr id="413" name="Google Shape;4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663" y="925278"/>
            <a:ext cx="6604427" cy="4092621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4"/>
          <p:cNvSpPr/>
          <p:nvPr/>
        </p:nvSpPr>
        <p:spPr>
          <a:xfrm>
            <a:off x="2144075" y="3273125"/>
            <a:ext cx="684300" cy="7299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5" name="Google Shape;415;p34"/>
          <p:cNvSpPr/>
          <p:nvPr/>
        </p:nvSpPr>
        <p:spPr>
          <a:xfrm>
            <a:off x="6911225" y="1254500"/>
            <a:ext cx="558900" cy="3408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476588" y="4219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Regression Results</a:t>
            </a:r>
            <a:endParaRPr/>
          </a:p>
        </p:txBody>
      </p:sp>
      <p:sp>
        <p:nvSpPr>
          <p:cNvPr id="421" name="Google Shape;421;p35"/>
          <p:cNvSpPr txBox="1"/>
          <p:nvPr/>
        </p:nvSpPr>
        <p:spPr>
          <a:xfrm>
            <a:off x="751300" y="1132725"/>
            <a:ext cx="78252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Regression result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Ret(i) = - 0.0981 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+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0.0082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*</a:t>
            </a:r>
            <a:r>
              <a:rPr i="1"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mktfr</a:t>
            </a:r>
            <a:r>
              <a:rPr i="1"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- 0.0120</a:t>
            </a:r>
            <a:r>
              <a:rPr i="1"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* SMB </a:t>
            </a:r>
            <a:r>
              <a:rPr b="1"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+ 0.1068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* HML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Market of large companies &amp; valued companies.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R-squared &amp; Adj. R-squared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The value of R-squared is </a:t>
            </a:r>
            <a:r>
              <a:rPr lang="en" sz="1800">
                <a:solidFill>
                  <a:srgbClr val="00108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`9.5%`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and the Adj. R-squared is </a:t>
            </a:r>
            <a:r>
              <a:rPr lang="en" sz="1800">
                <a:solidFill>
                  <a:srgbClr val="001080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`9.3%`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 , indicating about 9.3% of the stock’s return is explained by the risk exposure 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measurements</a:t>
            </a:r>
            <a:r>
              <a:rPr lang="en" sz="1800">
                <a:solidFill>
                  <a:schemeClr val="dk1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. It is relatively low.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Ratios</a:t>
            </a:r>
            <a:endParaRPr/>
          </a:p>
        </p:txBody>
      </p:sp>
      <p:sp>
        <p:nvSpPr>
          <p:cNvPr id="427" name="Google Shape;427;p36"/>
          <p:cNvSpPr txBox="1"/>
          <p:nvPr>
            <p:ph idx="2" type="title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28" name="Google Shape;428;p36"/>
          <p:cNvGrpSpPr/>
          <p:nvPr/>
        </p:nvGrpSpPr>
        <p:grpSpPr>
          <a:xfrm flipH="1">
            <a:off x="-364072" y="420317"/>
            <a:ext cx="3570328" cy="4020274"/>
            <a:chOff x="1483375" y="238125"/>
            <a:chExt cx="4652500" cy="5238825"/>
          </a:xfrm>
        </p:grpSpPr>
        <p:sp>
          <p:nvSpPr>
            <p:cNvPr id="429" name="Google Shape;429;p36"/>
            <p:cNvSpPr/>
            <p:nvPr/>
          </p:nvSpPr>
          <p:spPr>
            <a:xfrm>
              <a:off x="1483375" y="2694975"/>
              <a:ext cx="3225475" cy="1933175"/>
            </a:xfrm>
            <a:custGeom>
              <a:rect b="b" l="l" r="r" t="t"/>
              <a:pathLst>
                <a:path extrusionOk="0" h="77327" w="129019">
                  <a:moveTo>
                    <a:pt x="67420" y="0"/>
                  </a:moveTo>
                  <a:lnTo>
                    <a:pt x="0" y="35502"/>
                  </a:lnTo>
                  <a:lnTo>
                    <a:pt x="61598" y="77326"/>
                  </a:lnTo>
                  <a:lnTo>
                    <a:pt x="129018" y="41824"/>
                  </a:lnTo>
                  <a:lnTo>
                    <a:pt x="67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416675" y="3225750"/>
              <a:ext cx="1358850" cy="725725"/>
            </a:xfrm>
            <a:custGeom>
              <a:rect b="b" l="l" r="r" t="t"/>
              <a:pathLst>
                <a:path extrusionOk="0" h="29029" w="54354">
                  <a:moveTo>
                    <a:pt x="51588" y="0"/>
                  </a:moveTo>
                  <a:lnTo>
                    <a:pt x="1" y="27165"/>
                  </a:lnTo>
                  <a:lnTo>
                    <a:pt x="2766" y="29028"/>
                  </a:lnTo>
                  <a:lnTo>
                    <a:pt x="54354" y="1863"/>
                  </a:lnTo>
                  <a:lnTo>
                    <a:pt x="51588" y="0"/>
                  </a:lnTo>
                  <a:close/>
                </a:path>
              </a:pathLst>
            </a:custGeom>
            <a:solidFill>
              <a:srgbClr val="2D0D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3023325" y="3740425"/>
              <a:ext cx="1685525" cy="1736525"/>
            </a:xfrm>
            <a:custGeom>
              <a:rect b="b" l="l" r="r" t="t"/>
              <a:pathLst>
                <a:path extrusionOk="0" h="69461" w="67421">
                  <a:moveTo>
                    <a:pt x="67420" y="1"/>
                  </a:moveTo>
                  <a:lnTo>
                    <a:pt x="0" y="35508"/>
                  </a:lnTo>
                  <a:lnTo>
                    <a:pt x="0" y="69460"/>
                  </a:lnTo>
                  <a:lnTo>
                    <a:pt x="67420" y="33952"/>
                  </a:lnTo>
                  <a:lnTo>
                    <a:pt x="67420" y="1"/>
                  </a:lnTo>
                  <a:close/>
                </a:path>
              </a:pathLst>
            </a:custGeom>
            <a:solidFill>
              <a:srgbClr val="D44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483375" y="3583625"/>
              <a:ext cx="1539975" cy="1893325"/>
            </a:xfrm>
            <a:custGeom>
              <a:rect b="b" l="l" r="r" t="t"/>
              <a:pathLst>
                <a:path extrusionOk="0" h="75733" w="61599">
                  <a:moveTo>
                    <a:pt x="0" y="1"/>
                  </a:moveTo>
                  <a:lnTo>
                    <a:pt x="0" y="33953"/>
                  </a:lnTo>
                  <a:lnTo>
                    <a:pt x="61598" y="75732"/>
                  </a:lnTo>
                  <a:lnTo>
                    <a:pt x="61598" y="41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2526700" y="2212525"/>
              <a:ext cx="1429175" cy="1527925"/>
            </a:xfrm>
            <a:custGeom>
              <a:rect b="b" l="l" r="r" t="t"/>
              <a:pathLst>
                <a:path extrusionOk="0" h="61117" w="57167">
                  <a:moveTo>
                    <a:pt x="14692" y="0"/>
                  </a:moveTo>
                  <a:lnTo>
                    <a:pt x="1" y="56452"/>
                  </a:lnTo>
                  <a:lnTo>
                    <a:pt x="14393" y="61117"/>
                  </a:lnTo>
                  <a:lnTo>
                    <a:pt x="48741" y="43030"/>
                  </a:lnTo>
                  <a:lnTo>
                    <a:pt x="57166" y="10933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1740775" y="2004725"/>
              <a:ext cx="806175" cy="837600"/>
            </a:xfrm>
            <a:custGeom>
              <a:rect b="b" l="l" r="r" t="t"/>
              <a:pathLst>
                <a:path extrusionOk="0" h="33504" w="32247">
                  <a:moveTo>
                    <a:pt x="16887" y="0"/>
                  </a:moveTo>
                  <a:lnTo>
                    <a:pt x="1" y="12143"/>
                  </a:lnTo>
                  <a:lnTo>
                    <a:pt x="15359" y="33503"/>
                  </a:lnTo>
                  <a:lnTo>
                    <a:pt x="32247" y="21359"/>
                  </a:lnTo>
                  <a:lnTo>
                    <a:pt x="16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4440350" y="2769175"/>
              <a:ext cx="474825" cy="452100"/>
            </a:xfrm>
            <a:custGeom>
              <a:rect b="b" l="l" r="r" t="t"/>
              <a:pathLst>
                <a:path extrusionOk="0" h="18084" w="18993">
                  <a:moveTo>
                    <a:pt x="12527" y="0"/>
                  </a:moveTo>
                  <a:lnTo>
                    <a:pt x="0" y="8178"/>
                  </a:lnTo>
                  <a:lnTo>
                    <a:pt x="6466" y="18084"/>
                  </a:lnTo>
                  <a:lnTo>
                    <a:pt x="18993" y="9904"/>
                  </a:lnTo>
                  <a:lnTo>
                    <a:pt x="125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3489550" y="1878525"/>
              <a:ext cx="1264875" cy="1059900"/>
            </a:xfrm>
            <a:custGeom>
              <a:rect b="b" l="l" r="r" t="t"/>
              <a:pathLst>
                <a:path extrusionOk="0" h="42396" w="50595">
                  <a:moveTo>
                    <a:pt x="36783" y="0"/>
                  </a:moveTo>
                  <a:lnTo>
                    <a:pt x="3634" y="8143"/>
                  </a:lnTo>
                  <a:lnTo>
                    <a:pt x="0" y="19338"/>
                  </a:lnTo>
                  <a:lnTo>
                    <a:pt x="7560" y="21955"/>
                  </a:lnTo>
                  <a:lnTo>
                    <a:pt x="1458" y="37094"/>
                  </a:lnTo>
                  <a:cubicBezTo>
                    <a:pt x="656" y="39085"/>
                    <a:pt x="1631" y="41348"/>
                    <a:pt x="3630" y="42130"/>
                  </a:cubicBezTo>
                  <a:cubicBezTo>
                    <a:pt x="4089" y="42309"/>
                    <a:pt x="4565" y="42395"/>
                    <a:pt x="5035" y="42395"/>
                  </a:cubicBezTo>
                  <a:cubicBezTo>
                    <a:pt x="6366" y="42395"/>
                    <a:pt x="7646" y="41704"/>
                    <a:pt x="8358" y="40499"/>
                  </a:cubicBezTo>
                  <a:lnTo>
                    <a:pt x="17592" y="24862"/>
                  </a:lnTo>
                  <a:lnTo>
                    <a:pt x="30531" y="29223"/>
                  </a:lnTo>
                  <a:cubicBezTo>
                    <a:pt x="30531" y="29223"/>
                    <a:pt x="31623" y="29568"/>
                    <a:pt x="33194" y="29568"/>
                  </a:cubicBezTo>
                  <a:cubicBezTo>
                    <a:pt x="35156" y="29568"/>
                    <a:pt x="37866" y="29030"/>
                    <a:pt x="40128" y="26607"/>
                  </a:cubicBezTo>
                  <a:cubicBezTo>
                    <a:pt x="44198" y="22245"/>
                    <a:pt x="50595" y="12213"/>
                    <a:pt x="50595" y="12213"/>
                  </a:cubicBezTo>
                  <a:lnTo>
                    <a:pt x="36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4543500" y="238125"/>
              <a:ext cx="1592375" cy="1819875"/>
            </a:xfrm>
            <a:custGeom>
              <a:rect b="b" l="l" r="r" t="t"/>
              <a:pathLst>
                <a:path extrusionOk="0" h="72795" w="63695">
                  <a:moveTo>
                    <a:pt x="35780" y="0"/>
                  </a:moveTo>
                  <a:lnTo>
                    <a:pt x="1" y="53135"/>
                  </a:lnTo>
                  <a:lnTo>
                    <a:pt x="23394" y="72794"/>
                  </a:lnTo>
                  <a:lnTo>
                    <a:pt x="63695" y="26400"/>
                  </a:lnTo>
                  <a:lnTo>
                    <a:pt x="63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4367000" y="1581550"/>
              <a:ext cx="680225" cy="657575"/>
            </a:xfrm>
            <a:custGeom>
              <a:rect b="b" l="l" r="r" t="t"/>
              <a:pathLst>
                <a:path extrusionOk="0" h="26303" w="27209">
                  <a:moveTo>
                    <a:pt x="7778" y="1"/>
                  </a:moveTo>
                  <a:lnTo>
                    <a:pt x="0" y="10698"/>
                  </a:lnTo>
                  <a:lnTo>
                    <a:pt x="17775" y="26303"/>
                  </a:lnTo>
                  <a:lnTo>
                    <a:pt x="27208" y="16329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5073900" y="1820500"/>
              <a:ext cx="60325" cy="58050"/>
            </a:xfrm>
            <a:custGeom>
              <a:rect b="b" l="l" r="r" t="t"/>
              <a:pathLst>
                <a:path extrusionOk="0" h="2322" w="2413">
                  <a:moveTo>
                    <a:pt x="1252" y="1"/>
                  </a:moveTo>
                  <a:cubicBezTo>
                    <a:pt x="782" y="1"/>
                    <a:pt x="359" y="284"/>
                    <a:pt x="180" y="717"/>
                  </a:cubicBezTo>
                  <a:cubicBezTo>
                    <a:pt x="0" y="1151"/>
                    <a:pt x="99" y="1649"/>
                    <a:pt x="432" y="1982"/>
                  </a:cubicBezTo>
                  <a:cubicBezTo>
                    <a:pt x="654" y="2204"/>
                    <a:pt x="950" y="2322"/>
                    <a:pt x="1252" y="2322"/>
                  </a:cubicBezTo>
                  <a:cubicBezTo>
                    <a:pt x="1401" y="2322"/>
                    <a:pt x="1552" y="2293"/>
                    <a:pt x="1695" y="2233"/>
                  </a:cubicBezTo>
                  <a:cubicBezTo>
                    <a:pt x="2129" y="2054"/>
                    <a:pt x="2412" y="1631"/>
                    <a:pt x="2412" y="1161"/>
                  </a:cubicBezTo>
                  <a:cubicBezTo>
                    <a:pt x="2412" y="521"/>
                    <a:pt x="1892" y="1"/>
                    <a:pt x="1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445" name="Google Shape;445;p37"/>
          <p:cNvCxnSpPr>
            <a:stCxn id="446" idx="3"/>
          </p:cNvCxnSpPr>
          <p:nvPr/>
        </p:nvCxnSpPr>
        <p:spPr>
          <a:xfrm>
            <a:off x="10908475" y="4354163"/>
            <a:ext cx="1154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7"/>
          <p:cNvSpPr txBox="1"/>
          <p:nvPr>
            <p:ph idx="4294967295" type="body"/>
          </p:nvPr>
        </p:nvSpPr>
        <p:spPr>
          <a:xfrm>
            <a:off x="793100" y="1132000"/>
            <a:ext cx="66273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used 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Financials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Tickers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1,886 * 12 (self - generated financial ratios)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Dealing With Strange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missing values with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Winsorize as (0.02, 0.98)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 txBox="1"/>
          <p:nvPr>
            <p:ph type="title"/>
          </p:nvPr>
        </p:nvSpPr>
        <p:spPr>
          <a:xfrm>
            <a:off x="680525" y="1270075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SAMPLE</a:t>
            </a:r>
            <a:endParaRPr sz="2300"/>
          </a:p>
        </p:txBody>
      </p:sp>
      <p:sp>
        <p:nvSpPr>
          <p:cNvPr id="453" name="Google Shape;453;p38"/>
          <p:cNvSpPr txBox="1"/>
          <p:nvPr>
            <p:ph idx="2" type="body"/>
          </p:nvPr>
        </p:nvSpPr>
        <p:spPr>
          <a:xfrm>
            <a:off x="5293675" y="2045125"/>
            <a:ext cx="34560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Market </a:t>
            </a:r>
            <a:r>
              <a:rPr lang="en">
                <a:solidFill>
                  <a:schemeClr val="dk1"/>
                </a:solidFill>
              </a:rPr>
              <a:t>related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Return </a:t>
            </a:r>
            <a:r>
              <a:rPr lang="en">
                <a:solidFill>
                  <a:schemeClr val="dk1"/>
                </a:solidFill>
              </a:rPr>
              <a:t>related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Profitability </a:t>
            </a:r>
            <a:r>
              <a:rPr lang="en">
                <a:solidFill>
                  <a:schemeClr val="dk1"/>
                </a:solidFill>
              </a:rPr>
              <a:t>related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Solvency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related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Valuation </a:t>
            </a:r>
            <a:r>
              <a:rPr lang="en">
                <a:solidFill>
                  <a:schemeClr val="dk1"/>
                </a:solidFill>
              </a:rPr>
              <a:t>related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38"/>
          <p:cNvSpPr txBox="1"/>
          <p:nvPr>
            <p:ph idx="3" type="title"/>
          </p:nvPr>
        </p:nvSpPr>
        <p:spPr>
          <a:xfrm>
            <a:off x="5247425" y="1245075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VARIABLES</a:t>
            </a:r>
            <a:endParaRPr sz="2300"/>
          </a:p>
        </p:txBody>
      </p:sp>
      <p:sp>
        <p:nvSpPr>
          <p:cNvPr id="455" name="Google Shape;455;p38"/>
          <p:cNvSpPr txBox="1"/>
          <p:nvPr>
            <p:ph type="title"/>
          </p:nvPr>
        </p:nvSpPr>
        <p:spPr>
          <a:xfrm>
            <a:off x="31067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456" name="Google Shape;4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75" y="1817775"/>
            <a:ext cx="4121925" cy="26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