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11" r:id="rId4"/>
    <p:sldMasterId id="2147483712" r:id="rId5"/>
    <p:sldMasterId id="2147483713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</p:sldIdLst>
  <p:sldSz cy="6858000" cx="12192000"/>
  <p:notesSz cx="6858000" cy="9144000"/>
  <p:embeddedFontLst>
    <p:embeddedFont>
      <p:font typeface="Grandstander"/>
      <p:regular r:id="rId35"/>
      <p:bold r:id="rId36"/>
      <p:italic r:id="rId37"/>
      <p:boldItalic r:id="rId38"/>
    </p:embeddedFont>
    <p:embeddedFont>
      <p:font typeface="Roboto"/>
      <p:regular r:id="rId39"/>
      <p:bold r:id="rId40"/>
      <p:italic r:id="rId41"/>
      <p:boldItalic r:id="rId42"/>
    </p:embeddedFont>
    <p:embeddedFont>
      <p:font typeface="Grandstander SemiBold"/>
      <p:regular r:id="rId43"/>
      <p:bold r:id="rId44"/>
      <p:italic r:id="rId45"/>
      <p:boldItalic r:id="rId46"/>
    </p:embeddedFont>
    <p:embeddedFont>
      <p:font typeface="Syne"/>
      <p:regular r:id="rId47"/>
      <p:bold r:id="rId4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A0EDDD7-FCAD-4E57-916E-5974DD5E33A6}">
  <a:tblStyle styleId="{5A0EDDD7-FCAD-4E57-916E-5974DD5E33A6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bold.fntdata"/><Relationship Id="rId20" Type="http://schemas.openxmlformats.org/officeDocument/2006/relationships/slide" Target="slides/slide13.xml"/><Relationship Id="rId42" Type="http://schemas.openxmlformats.org/officeDocument/2006/relationships/font" Target="fonts/Roboto-boldItalic.fntdata"/><Relationship Id="rId41" Type="http://schemas.openxmlformats.org/officeDocument/2006/relationships/font" Target="fonts/Roboto-italic.fntdata"/><Relationship Id="rId22" Type="http://schemas.openxmlformats.org/officeDocument/2006/relationships/slide" Target="slides/slide15.xml"/><Relationship Id="rId44" Type="http://schemas.openxmlformats.org/officeDocument/2006/relationships/font" Target="fonts/GrandstanderSemiBold-bold.fntdata"/><Relationship Id="rId21" Type="http://schemas.openxmlformats.org/officeDocument/2006/relationships/slide" Target="slides/slide14.xml"/><Relationship Id="rId43" Type="http://schemas.openxmlformats.org/officeDocument/2006/relationships/font" Target="fonts/GrandstanderSemiBold-regular.fntdata"/><Relationship Id="rId24" Type="http://schemas.openxmlformats.org/officeDocument/2006/relationships/slide" Target="slides/slide17.xml"/><Relationship Id="rId46" Type="http://schemas.openxmlformats.org/officeDocument/2006/relationships/font" Target="fonts/GrandstanderSemiBold-boldItalic.fntdata"/><Relationship Id="rId23" Type="http://schemas.openxmlformats.org/officeDocument/2006/relationships/slide" Target="slides/slide16.xml"/><Relationship Id="rId45" Type="http://schemas.openxmlformats.org/officeDocument/2006/relationships/font" Target="fonts/GrandstanderSemiBold-italic.fntdata"/><Relationship Id="rId1" Type="http://schemas.openxmlformats.org/officeDocument/2006/relationships/theme" Target="theme/theme4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48" Type="http://schemas.openxmlformats.org/officeDocument/2006/relationships/font" Target="fonts/Syne-bold.fntdata"/><Relationship Id="rId25" Type="http://schemas.openxmlformats.org/officeDocument/2006/relationships/slide" Target="slides/slide18.xml"/><Relationship Id="rId47" Type="http://schemas.openxmlformats.org/officeDocument/2006/relationships/font" Target="fonts/Syne-regular.fntdata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slide" Target="slides/slide26.xml"/><Relationship Id="rId10" Type="http://schemas.openxmlformats.org/officeDocument/2006/relationships/slide" Target="slides/slide3.xml"/><Relationship Id="rId32" Type="http://schemas.openxmlformats.org/officeDocument/2006/relationships/slide" Target="slides/slide25.xml"/><Relationship Id="rId13" Type="http://schemas.openxmlformats.org/officeDocument/2006/relationships/slide" Target="slides/slide6.xml"/><Relationship Id="rId35" Type="http://schemas.openxmlformats.org/officeDocument/2006/relationships/font" Target="fonts/Grandstander-regular.fntdata"/><Relationship Id="rId12" Type="http://schemas.openxmlformats.org/officeDocument/2006/relationships/slide" Target="slides/slide5.xml"/><Relationship Id="rId34" Type="http://schemas.openxmlformats.org/officeDocument/2006/relationships/slide" Target="slides/slide27.xml"/><Relationship Id="rId15" Type="http://schemas.openxmlformats.org/officeDocument/2006/relationships/slide" Target="slides/slide8.xml"/><Relationship Id="rId37" Type="http://schemas.openxmlformats.org/officeDocument/2006/relationships/font" Target="fonts/Grandstander-italic.fntdata"/><Relationship Id="rId14" Type="http://schemas.openxmlformats.org/officeDocument/2006/relationships/slide" Target="slides/slide7.xml"/><Relationship Id="rId36" Type="http://schemas.openxmlformats.org/officeDocument/2006/relationships/font" Target="fonts/Grandstander-bold.fntdata"/><Relationship Id="rId17" Type="http://schemas.openxmlformats.org/officeDocument/2006/relationships/slide" Target="slides/slide10.xml"/><Relationship Id="rId39" Type="http://schemas.openxmlformats.org/officeDocument/2006/relationships/font" Target="fonts/Roboto-regular.fntdata"/><Relationship Id="rId16" Type="http://schemas.openxmlformats.org/officeDocument/2006/relationships/slide" Target="slides/slide9.xml"/><Relationship Id="rId38" Type="http://schemas.openxmlformats.org/officeDocument/2006/relationships/font" Target="fonts/Grandstander-boldItalic.fntdata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6" name="Shape 1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Google Shape;1067;g113d784b457_0_1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8" name="Google Shape;1068;g113d784b457_0_1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1" name="Shape 1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2" name="Google Shape;1472;g1167eed3d03_0_5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3" name="Google Shape;1473;g1167eed3d03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Ann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5" name="Shape 1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6" name="Google Shape;1516;g1167eed3d03_0_1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7" name="Google Shape;1517;g1167eed3d03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Ann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7" name="Shape 1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8" name="Google Shape;1528;g1167eed3d03_0_10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9" name="Google Shape;1529;g1167eed3d03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Ann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9" name="Shape 1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0" name="Google Shape;1540;g113d784b457_0_6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1" name="Google Shape;1541;g113d784b457_0_6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5" name="Shape 1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" name="Google Shape;1556;g1167e900370_3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7" name="Google Shape;1557;g1167e900370_3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2" name="Shape 1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3" name="Google Shape;1563;g1167e900370_3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4" name="Google Shape;1564;g1167e900370_3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0" name="Shape 1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1" name="Google Shape;1571;g117d71a5636_0_10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2" name="Google Shape;1572;g117d71a5636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9" name="Shape 1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0" name="Google Shape;1580;g117d71a5636_0_13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1" name="Google Shape;1581;g117d71a5636_0_1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+"/>
            </a:pPr>
            <a:r>
              <a:rPr lang="en-US"/>
              <a:t>some other points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3" name="Shape 1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4" name="Google Shape;1694;g117d71a5636_6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5" name="Google Shape;1695;g117d71a5636_6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3" name="Shape 1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4" name="Google Shape;1774;g113d784b457_0_6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5" name="Google Shape;1775;g113d784b457_0_6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6" name="Shape 1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" name="Google Shape;1177;g117c96a6bce_0_5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8" name="Google Shape;1178;g117c96a6bce_0_5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7" name="Shape 1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8" name="Google Shape;1788;g117d71a5636_1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9" name="Google Shape;1789;g117d71a5636_1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40000"/>
              </a:lnSpc>
              <a:spcBef>
                <a:spcPts val="27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-US" sz="18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Use the input as a categorical value for SML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-US" sz="18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Profile the segments to tell a story and take action</a:t>
            </a:r>
            <a:endParaRPr sz="26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2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650">
                <a:solidFill>
                  <a:schemeClr val="dk1"/>
                </a:solidFill>
                <a:highlight>
                  <a:srgbClr val="FFFFFF"/>
                </a:highlight>
              </a:rPr>
              <a:t>Hierarchical Clustering (Hclust)</a:t>
            </a:r>
            <a:endParaRPr sz="26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40000"/>
              </a:lnSpc>
              <a:spcBef>
                <a:spcPts val="27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-US" sz="18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Also referred to as agglomerative clustering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-US" sz="18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 "bottom-up" approach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-US" sz="18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Intuitive approach and let's us as analysts determine our cluster solution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27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4" name="Shape 1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5" name="Google Shape;1795;g1167e900370_2_10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6" name="Google Shape;1796;g1167e900370_2_10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4150">
                <a:solidFill>
                  <a:schemeClr val="dk1"/>
                </a:solidFill>
              </a:rPr>
              <a:t>Cluster Analysis - Bigger Picture</a:t>
            </a:r>
            <a:endParaRPr sz="415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40000"/>
              </a:lnSpc>
              <a:spcBef>
                <a:spcPts val="27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-U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Group of cases (observations/rows) based on similarities in input values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-U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Unlike supervised learning, </a:t>
            </a:r>
            <a:r>
              <a:rPr lang="en-US" sz="1800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no label exists</a:t>
            </a:r>
            <a:r>
              <a:rPr lang="en-U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so cluster labels are generated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</a:pPr>
            <a:r>
              <a:rPr lang="en-U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Sometimes we elect to remove variables that could act as targets in SML tasks.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</a:pPr>
            <a:r>
              <a:rPr lang="en-U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We do this avoid remove impact on cluster determination and to profile later.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40000"/>
              </a:lnSpc>
              <a:spcBef>
                <a:spcPts val="36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When we have clusters, we can: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40000"/>
              </a:lnSpc>
              <a:spcBef>
                <a:spcPts val="27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-U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Use the input as a categorical value for SML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-U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Profile the segments to tell a story and take action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2700"/>
              </a:spcBef>
              <a:spcAft>
                <a:spcPts val="0"/>
              </a:spcAft>
              <a:buNone/>
            </a:pPr>
            <a:r>
              <a:t/>
            </a:r>
            <a:endParaRPr sz="26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26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650">
                <a:solidFill>
                  <a:schemeClr val="dk1"/>
                </a:solidFill>
                <a:highlight>
                  <a:srgbClr val="FFFFFF"/>
                </a:highlight>
              </a:rPr>
              <a:t>K-Means Clustering</a:t>
            </a:r>
            <a:endParaRPr sz="26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40000"/>
              </a:lnSpc>
              <a:spcBef>
                <a:spcPts val="27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-US" sz="18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We set the number of clusters up-front, this is </a:t>
            </a:r>
            <a:r>
              <a:rPr i="1" lang="en-US" sz="1800">
                <a:solidFill>
                  <a:srgbClr val="CC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K</a:t>
            </a:r>
            <a:endParaRPr i="1" sz="1800">
              <a:solidFill>
                <a:srgbClr val="CC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-US" sz="18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algorithm uses </a:t>
            </a:r>
            <a:r>
              <a:rPr i="1" lang="en-US" sz="18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K</a:t>
            </a:r>
            <a:r>
              <a:rPr lang="en-US" sz="18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to identify clusters from our search space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-US" sz="18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This is usually done by minimizing the distance from each point to it's cluster center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-US" sz="18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This is the topic for next week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27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2" name="Shape 1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3" name="Google Shape;1803;g117d71a5636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4" name="Google Shape;1804;g117d71a5636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2" name="Shape 1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3" name="Google Shape;1883;g117d71a5636_0_2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4" name="Google Shape;1884;g117d71a5636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5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6" name="Google Shape;1896;g117d71a5636_0_3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7" name="Google Shape;1897;g117d71a5636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4" name="Shape 1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5" name="Google Shape;1905;g117d71a5636_0_4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6" name="Google Shape;1906;g117d71a5636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1" name="Shape 1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2" name="Google Shape;1912;g117d71a5636_0_7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3" name="Google Shape;1913;g117d71a5636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8" name="Shape 1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9" name="Google Shape;1919;g117c96a6bce_0_19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0" name="Google Shape;1920;g117c96a6bce_0_19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7" name="Shape 1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8" name="Google Shape;1238;g117d71a5636_6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9" name="Google Shape;1239;g117d71a5636_6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7" name="Shape 1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8" name="Google Shape;1318;g113d784b457_0_23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9" name="Google Shape;1319;g113d784b457_0_23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merge with the following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2" name="Shape 1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3" name="Google Shape;1333;g113d784b457_0_44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4" name="Google Shape;1334;g113d784b457_0_44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update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3" name="Shape 1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4" name="Google Shape;1354;g113d784b457_0_33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5" name="Google Shape;1355;g113d784b457_0_33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6" name="Shape 1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7" name="Google Shape;1367;g117c96a6bce_0_1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8" name="Google Shape;1368;g117c96a6bce_0_1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add the comments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8" name="Shape 1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9" name="Google Shape;1379;g117d71a5636_0_8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0" name="Google Shape;1380;g117d71a5636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1" name="Shape 1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" name="Google Shape;1392;g117d71a5636_6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3" name="Google Shape;1393;g117d71a5636_6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hyperlink" Target="http://bit.ly/2Tynxth" TargetMode="External"/><Relationship Id="rId4" Type="http://schemas.openxmlformats.org/officeDocument/2006/relationships/hyperlink" Target="http://bit.ly/2TyoMsr" TargetMode="External"/><Relationship Id="rId5" Type="http://schemas.openxmlformats.org/officeDocument/2006/relationships/hyperlink" Target="http://bit.ly/2TtBDfr" TargetMode="Externa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Relationship Id="rId3" Type="http://schemas.openxmlformats.org/officeDocument/2006/relationships/hyperlink" Target="http://bit.ly/2Tynxth" TargetMode="External"/><Relationship Id="rId4" Type="http://schemas.openxmlformats.org/officeDocument/2006/relationships/hyperlink" Target="http://bit.ly/2TyoMsr" TargetMode="External"/><Relationship Id="rId5" Type="http://schemas.openxmlformats.org/officeDocument/2006/relationships/hyperlink" Target="http://bit.ly/2TtBDfr" TargetMode="Externa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4"/>
          <p:cNvSpPr txBox="1"/>
          <p:nvPr>
            <p:ph type="ctrTitle"/>
          </p:nvPr>
        </p:nvSpPr>
        <p:spPr>
          <a:xfrm>
            <a:off x="1118000" y="993583"/>
            <a:ext cx="7338300" cy="2224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b="1" sz="69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/>
        </p:txBody>
      </p:sp>
      <p:sp>
        <p:nvSpPr>
          <p:cNvPr id="85" name="Google Shape;85;p14"/>
          <p:cNvSpPr txBox="1"/>
          <p:nvPr>
            <p:ph idx="1" type="subTitle"/>
          </p:nvPr>
        </p:nvSpPr>
        <p:spPr>
          <a:xfrm>
            <a:off x="1118000" y="3239467"/>
            <a:ext cx="7338300" cy="5688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2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/>
        </p:txBody>
      </p:sp>
      <p:sp>
        <p:nvSpPr>
          <p:cNvPr id="86" name="Google Shape;86;p14"/>
          <p:cNvSpPr/>
          <p:nvPr/>
        </p:nvSpPr>
        <p:spPr>
          <a:xfrm>
            <a:off x="11769280" y="3580066"/>
            <a:ext cx="175258" cy="174817"/>
          </a:xfrm>
          <a:custGeom>
            <a:rect b="b" l="l" r="r" t="t"/>
            <a:pathLst>
              <a:path extrusionOk="0" h="793" w="795">
                <a:moveTo>
                  <a:pt x="398" y="115"/>
                </a:moveTo>
                <a:cubicBezTo>
                  <a:pt x="548" y="120"/>
                  <a:pt x="669" y="245"/>
                  <a:pt x="669" y="396"/>
                </a:cubicBezTo>
                <a:cubicBezTo>
                  <a:pt x="669" y="549"/>
                  <a:pt x="548" y="673"/>
                  <a:pt x="396" y="677"/>
                </a:cubicBezTo>
                <a:cubicBezTo>
                  <a:pt x="243" y="673"/>
                  <a:pt x="124" y="547"/>
                  <a:pt x="124" y="396"/>
                </a:cubicBezTo>
                <a:cubicBezTo>
                  <a:pt x="126" y="243"/>
                  <a:pt x="245" y="120"/>
                  <a:pt x="398" y="115"/>
                </a:cubicBezTo>
                <a:close/>
                <a:moveTo>
                  <a:pt x="396" y="0"/>
                </a:moveTo>
                <a:cubicBezTo>
                  <a:pt x="179" y="0"/>
                  <a:pt x="1" y="177"/>
                  <a:pt x="1" y="396"/>
                </a:cubicBezTo>
                <a:cubicBezTo>
                  <a:pt x="1" y="613"/>
                  <a:pt x="177" y="792"/>
                  <a:pt x="396" y="792"/>
                </a:cubicBezTo>
                <a:lnTo>
                  <a:pt x="399" y="792"/>
                </a:lnTo>
                <a:cubicBezTo>
                  <a:pt x="618" y="792"/>
                  <a:pt x="794" y="613"/>
                  <a:pt x="794" y="396"/>
                </a:cubicBezTo>
                <a:cubicBezTo>
                  <a:pt x="794" y="177"/>
                  <a:pt x="616" y="0"/>
                  <a:pt x="39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4"/>
          <p:cNvSpPr/>
          <p:nvPr/>
        </p:nvSpPr>
        <p:spPr>
          <a:xfrm>
            <a:off x="4158700" y="5932099"/>
            <a:ext cx="407832" cy="376325"/>
          </a:xfrm>
          <a:custGeom>
            <a:rect b="b" l="l" r="r" t="t"/>
            <a:pathLst>
              <a:path extrusionOk="0" h="1707" w="1850">
                <a:moveTo>
                  <a:pt x="392" y="224"/>
                </a:moveTo>
                <a:lnTo>
                  <a:pt x="392" y="224"/>
                </a:lnTo>
                <a:cubicBezTo>
                  <a:pt x="511" y="262"/>
                  <a:pt x="626" y="311"/>
                  <a:pt x="737" y="368"/>
                </a:cubicBezTo>
                <a:cubicBezTo>
                  <a:pt x="669" y="422"/>
                  <a:pt x="594" y="481"/>
                  <a:pt x="513" y="543"/>
                </a:cubicBezTo>
                <a:cubicBezTo>
                  <a:pt x="415" y="345"/>
                  <a:pt x="394" y="258"/>
                  <a:pt x="392" y="224"/>
                </a:cubicBezTo>
                <a:close/>
                <a:moveTo>
                  <a:pt x="1333" y="119"/>
                </a:moveTo>
                <a:lnTo>
                  <a:pt x="1333" y="119"/>
                </a:lnTo>
                <a:cubicBezTo>
                  <a:pt x="1335" y="198"/>
                  <a:pt x="1326" y="358"/>
                  <a:pt x="1309" y="547"/>
                </a:cubicBezTo>
                <a:cubicBezTo>
                  <a:pt x="1196" y="479"/>
                  <a:pt x="1075" y="413"/>
                  <a:pt x="954" y="349"/>
                </a:cubicBezTo>
                <a:cubicBezTo>
                  <a:pt x="1194" y="177"/>
                  <a:pt x="1292" y="130"/>
                  <a:pt x="1333" y="119"/>
                </a:cubicBezTo>
                <a:close/>
                <a:moveTo>
                  <a:pt x="1407" y="739"/>
                </a:moveTo>
                <a:cubicBezTo>
                  <a:pt x="1616" y="871"/>
                  <a:pt x="1692" y="943"/>
                  <a:pt x="1718" y="975"/>
                </a:cubicBezTo>
                <a:cubicBezTo>
                  <a:pt x="1671" y="988"/>
                  <a:pt x="1569" y="1003"/>
                  <a:pt x="1375" y="1015"/>
                </a:cubicBezTo>
                <a:cubicBezTo>
                  <a:pt x="1386" y="926"/>
                  <a:pt x="1397" y="834"/>
                  <a:pt x="1407" y="739"/>
                </a:cubicBezTo>
                <a:close/>
                <a:moveTo>
                  <a:pt x="477" y="719"/>
                </a:moveTo>
                <a:cubicBezTo>
                  <a:pt x="528" y="815"/>
                  <a:pt x="586" y="920"/>
                  <a:pt x="650" y="1026"/>
                </a:cubicBezTo>
                <a:cubicBezTo>
                  <a:pt x="379" y="1020"/>
                  <a:pt x="228" y="1000"/>
                  <a:pt x="158" y="985"/>
                </a:cubicBezTo>
                <a:cubicBezTo>
                  <a:pt x="222" y="932"/>
                  <a:pt x="339" y="830"/>
                  <a:pt x="477" y="719"/>
                </a:cubicBezTo>
                <a:close/>
                <a:moveTo>
                  <a:pt x="852" y="424"/>
                </a:moveTo>
                <a:cubicBezTo>
                  <a:pt x="1003" y="502"/>
                  <a:pt x="1160" y="590"/>
                  <a:pt x="1299" y="673"/>
                </a:cubicBezTo>
                <a:cubicBezTo>
                  <a:pt x="1288" y="792"/>
                  <a:pt x="1273" y="911"/>
                  <a:pt x="1258" y="1020"/>
                </a:cubicBezTo>
                <a:cubicBezTo>
                  <a:pt x="1144" y="1026"/>
                  <a:pt x="1022" y="1029"/>
                  <a:pt x="899" y="1029"/>
                </a:cubicBezTo>
                <a:cubicBezTo>
                  <a:pt x="861" y="1029"/>
                  <a:pt x="823" y="1029"/>
                  <a:pt x="786" y="1028"/>
                </a:cubicBezTo>
                <a:cubicBezTo>
                  <a:pt x="703" y="894"/>
                  <a:pt x="628" y="762"/>
                  <a:pt x="567" y="645"/>
                </a:cubicBezTo>
                <a:cubicBezTo>
                  <a:pt x="671" y="564"/>
                  <a:pt x="767" y="490"/>
                  <a:pt x="852" y="424"/>
                </a:cubicBezTo>
                <a:close/>
                <a:moveTo>
                  <a:pt x="1243" y="1134"/>
                </a:moveTo>
                <a:cubicBezTo>
                  <a:pt x="1203" y="1405"/>
                  <a:pt x="1171" y="1520"/>
                  <a:pt x="1152" y="1569"/>
                </a:cubicBezTo>
                <a:cubicBezTo>
                  <a:pt x="1045" y="1432"/>
                  <a:pt x="945" y="1290"/>
                  <a:pt x="856" y="1143"/>
                </a:cubicBezTo>
                <a:cubicBezTo>
                  <a:pt x="988" y="1143"/>
                  <a:pt x="1120" y="1141"/>
                  <a:pt x="1243" y="1134"/>
                </a:cubicBezTo>
                <a:close/>
                <a:moveTo>
                  <a:pt x="1358" y="0"/>
                </a:moveTo>
                <a:cubicBezTo>
                  <a:pt x="1357" y="0"/>
                  <a:pt x="1355" y="0"/>
                  <a:pt x="1354" y="0"/>
                </a:cubicBezTo>
                <a:cubicBezTo>
                  <a:pt x="1299" y="0"/>
                  <a:pt x="1190" y="34"/>
                  <a:pt x="841" y="290"/>
                </a:cubicBezTo>
                <a:cubicBezTo>
                  <a:pt x="709" y="224"/>
                  <a:pt x="503" y="128"/>
                  <a:pt x="396" y="107"/>
                </a:cubicBezTo>
                <a:cubicBezTo>
                  <a:pt x="388" y="104"/>
                  <a:pt x="379" y="103"/>
                  <a:pt x="370" y="103"/>
                </a:cubicBezTo>
                <a:cubicBezTo>
                  <a:pt x="339" y="103"/>
                  <a:pt x="309" y="118"/>
                  <a:pt x="292" y="147"/>
                </a:cubicBezTo>
                <a:cubicBezTo>
                  <a:pt x="264" y="194"/>
                  <a:pt x="258" y="287"/>
                  <a:pt x="424" y="615"/>
                </a:cubicBezTo>
                <a:cubicBezTo>
                  <a:pt x="207" y="792"/>
                  <a:pt x="35" y="939"/>
                  <a:pt x="28" y="945"/>
                </a:cubicBezTo>
                <a:cubicBezTo>
                  <a:pt x="7" y="966"/>
                  <a:pt x="0" y="998"/>
                  <a:pt x="13" y="1026"/>
                </a:cubicBezTo>
                <a:cubicBezTo>
                  <a:pt x="30" y="1062"/>
                  <a:pt x="58" y="1130"/>
                  <a:pt x="722" y="1141"/>
                </a:cubicBezTo>
                <a:cubicBezTo>
                  <a:pt x="803" y="1271"/>
                  <a:pt x="1048" y="1660"/>
                  <a:pt x="1131" y="1698"/>
                </a:cubicBezTo>
                <a:cubicBezTo>
                  <a:pt x="1139" y="1703"/>
                  <a:pt x="1150" y="1705"/>
                  <a:pt x="1160" y="1707"/>
                </a:cubicBezTo>
                <a:lnTo>
                  <a:pt x="1162" y="1705"/>
                </a:lnTo>
                <a:cubicBezTo>
                  <a:pt x="1214" y="1705"/>
                  <a:pt x="1277" y="1705"/>
                  <a:pt x="1360" y="1128"/>
                </a:cubicBezTo>
                <a:cubicBezTo>
                  <a:pt x="1739" y="1107"/>
                  <a:pt x="1795" y="1071"/>
                  <a:pt x="1812" y="1058"/>
                </a:cubicBezTo>
                <a:cubicBezTo>
                  <a:pt x="1835" y="1043"/>
                  <a:pt x="1850" y="1015"/>
                  <a:pt x="1848" y="988"/>
                </a:cubicBezTo>
                <a:cubicBezTo>
                  <a:pt x="1848" y="951"/>
                  <a:pt x="1846" y="875"/>
                  <a:pt x="1420" y="611"/>
                </a:cubicBezTo>
                <a:cubicBezTo>
                  <a:pt x="1439" y="409"/>
                  <a:pt x="1454" y="173"/>
                  <a:pt x="1448" y="81"/>
                </a:cubicBezTo>
                <a:cubicBezTo>
                  <a:pt x="1443" y="36"/>
                  <a:pt x="1405" y="0"/>
                  <a:pt x="135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4"/>
          <p:cNvSpPr/>
          <p:nvPr/>
        </p:nvSpPr>
        <p:spPr>
          <a:xfrm>
            <a:off x="6860996" y="5947646"/>
            <a:ext cx="856007" cy="564572"/>
          </a:xfrm>
          <a:custGeom>
            <a:rect b="b" l="l" r="r" t="t"/>
            <a:pathLst>
              <a:path extrusionOk="0" h="2561" w="3883">
                <a:moveTo>
                  <a:pt x="1937" y="396"/>
                </a:moveTo>
                <a:cubicBezTo>
                  <a:pt x="2091" y="545"/>
                  <a:pt x="2123" y="722"/>
                  <a:pt x="2080" y="834"/>
                </a:cubicBezTo>
                <a:cubicBezTo>
                  <a:pt x="2058" y="895"/>
                  <a:pt x="2020" y="928"/>
                  <a:pt x="1974" y="928"/>
                </a:cubicBezTo>
                <a:cubicBezTo>
                  <a:pt x="1946" y="928"/>
                  <a:pt x="1916" y="916"/>
                  <a:pt x="1884" y="890"/>
                </a:cubicBezTo>
                <a:cubicBezTo>
                  <a:pt x="1778" y="798"/>
                  <a:pt x="1803" y="583"/>
                  <a:pt x="1937" y="396"/>
                </a:cubicBezTo>
                <a:close/>
                <a:moveTo>
                  <a:pt x="3119" y="966"/>
                </a:moveTo>
                <a:lnTo>
                  <a:pt x="3119" y="966"/>
                </a:lnTo>
                <a:cubicBezTo>
                  <a:pt x="3089" y="1175"/>
                  <a:pt x="2961" y="1330"/>
                  <a:pt x="2789" y="1352"/>
                </a:cubicBezTo>
                <a:cubicBezTo>
                  <a:pt x="2780" y="1354"/>
                  <a:pt x="2769" y="1354"/>
                  <a:pt x="2761" y="1354"/>
                </a:cubicBezTo>
                <a:cubicBezTo>
                  <a:pt x="2714" y="1354"/>
                  <a:pt x="2714" y="1339"/>
                  <a:pt x="2714" y="1328"/>
                </a:cubicBezTo>
                <a:cubicBezTo>
                  <a:pt x="2710" y="1239"/>
                  <a:pt x="2878" y="1020"/>
                  <a:pt x="3119" y="966"/>
                </a:cubicBezTo>
                <a:close/>
                <a:moveTo>
                  <a:pt x="1080" y="1498"/>
                </a:moveTo>
                <a:cubicBezTo>
                  <a:pt x="1110" y="1498"/>
                  <a:pt x="1137" y="1526"/>
                  <a:pt x="1156" y="1549"/>
                </a:cubicBezTo>
                <a:cubicBezTo>
                  <a:pt x="1239" y="1656"/>
                  <a:pt x="1258" y="1773"/>
                  <a:pt x="1212" y="1869"/>
                </a:cubicBezTo>
                <a:cubicBezTo>
                  <a:pt x="1163" y="1971"/>
                  <a:pt x="1041" y="2037"/>
                  <a:pt x="897" y="2039"/>
                </a:cubicBezTo>
                <a:cubicBezTo>
                  <a:pt x="867" y="1847"/>
                  <a:pt x="924" y="1645"/>
                  <a:pt x="1001" y="1552"/>
                </a:cubicBezTo>
                <a:cubicBezTo>
                  <a:pt x="1027" y="1518"/>
                  <a:pt x="1056" y="1498"/>
                  <a:pt x="1080" y="1498"/>
                </a:cubicBezTo>
                <a:close/>
                <a:moveTo>
                  <a:pt x="2367" y="1666"/>
                </a:moveTo>
                <a:cubicBezTo>
                  <a:pt x="2376" y="1666"/>
                  <a:pt x="2399" y="1688"/>
                  <a:pt x="2418" y="1749"/>
                </a:cubicBezTo>
                <a:cubicBezTo>
                  <a:pt x="2465" y="1890"/>
                  <a:pt x="2435" y="2047"/>
                  <a:pt x="2337" y="2160"/>
                </a:cubicBezTo>
                <a:cubicBezTo>
                  <a:pt x="2248" y="2001"/>
                  <a:pt x="2257" y="1828"/>
                  <a:pt x="2308" y="1728"/>
                </a:cubicBezTo>
                <a:cubicBezTo>
                  <a:pt x="2331" y="1684"/>
                  <a:pt x="2357" y="1666"/>
                  <a:pt x="2367" y="1666"/>
                </a:cubicBezTo>
                <a:close/>
                <a:moveTo>
                  <a:pt x="2426" y="115"/>
                </a:moveTo>
                <a:cubicBezTo>
                  <a:pt x="2525" y="115"/>
                  <a:pt x="2626" y="145"/>
                  <a:pt x="2723" y="207"/>
                </a:cubicBezTo>
                <a:cubicBezTo>
                  <a:pt x="2963" y="362"/>
                  <a:pt x="3110" y="598"/>
                  <a:pt x="3121" y="847"/>
                </a:cubicBezTo>
                <a:cubicBezTo>
                  <a:pt x="2823" y="898"/>
                  <a:pt x="2591" y="1171"/>
                  <a:pt x="2597" y="1332"/>
                </a:cubicBezTo>
                <a:cubicBezTo>
                  <a:pt x="2601" y="1397"/>
                  <a:pt x="2642" y="1467"/>
                  <a:pt x="2758" y="1467"/>
                </a:cubicBezTo>
                <a:cubicBezTo>
                  <a:pt x="2772" y="1467"/>
                  <a:pt x="2786" y="1466"/>
                  <a:pt x="2801" y="1464"/>
                </a:cubicBezTo>
                <a:cubicBezTo>
                  <a:pt x="3033" y="1435"/>
                  <a:pt x="3206" y="1228"/>
                  <a:pt x="3231" y="954"/>
                </a:cubicBezTo>
                <a:cubicBezTo>
                  <a:pt x="3361" y="958"/>
                  <a:pt x="3480" y="1017"/>
                  <a:pt x="3587" y="1132"/>
                </a:cubicBezTo>
                <a:cubicBezTo>
                  <a:pt x="3770" y="1326"/>
                  <a:pt x="3727" y="1558"/>
                  <a:pt x="3657" y="1718"/>
                </a:cubicBezTo>
                <a:cubicBezTo>
                  <a:pt x="3499" y="2084"/>
                  <a:pt x="3055" y="2418"/>
                  <a:pt x="2727" y="2418"/>
                </a:cubicBezTo>
                <a:cubicBezTo>
                  <a:pt x="2724" y="2418"/>
                  <a:pt x="2721" y="2418"/>
                  <a:pt x="2717" y="2418"/>
                </a:cubicBezTo>
                <a:cubicBezTo>
                  <a:pt x="2638" y="2418"/>
                  <a:pt x="2561" y="2392"/>
                  <a:pt x="2497" y="2343"/>
                </a:cubicBezTo>
                <a:cubicBezTo>
                  <a:pt x="2463" y="2318"/>
                  <a:pt x="2431" y="2288"/>
                  <a:pt x="2403" y="2256"/>
                </a:cubicBezTo>
                <a:cubicBezTo>
                  <a:pt x="2542" y="2111"/>
                  <a:pt x="2589" y="1903"/>
                  <a:pt x="2527" y="1715"/>
                </a:cubicBezTo>
                <a:cubicBezTo>
                  <a:pt x="2482" y="1573"/>
                  <a:pt x="2408" y="1552"/>
                  <a:pt x="2365" y="1552"/>
                </a:cubicBezTo>
                <a:cubicBezTo>
                  <a:pt x="2306" y="1552"/>
                  <a:pt x="2246" y="1596"/>
                  <a:pt x="2206" y="1675"/>
                </a:cubicBezTo>
                <a:cubicBezTo>
                  <a:pt x="2135" y="1813"/>
                  <a:pt x="2127" y="2037"/>
                  <a:pt x="2252" y="2239"/>
                </a:cubicBezTo>
                <a:cubicBezTo>
                  <a:pt x="2120" y="2339"/>
                  <a:pt x="1876" y="2445"/>
                  <a:pt x="1424" y="2445"/>
                </a:cubicBezTo>
                <a:lnTo>
                  <a:pt x="1378" y="2445"/>
                </a:lnTo>
                <a:cubicBezTo>
                  <a:pt x="1097" y="2441"/>
                  <a:pt x="975" y="2294"/>
                  <a:pt x="924" y="2152"/>
                </a:cubicBezTo>
                <a:cubicBezTo>
                  <a:pt x="1101" y="2141"/>
                  <a:pt x="1246" y="2054"/>
                  <a:pt x="1312" y="1915"/>
                </a:cubicBezTo>
                <a:cubicBezTo>
                  <a:pt x="1380" y="1779"/>
                  <a:pt x="1354" y="1620"/>
                  <a:pt x="1244" y="1477"/>
                </a:cubicBezTo>
                <a:cubicBezTo>
                  <a:pt x="1182" y="1398"/>
                  <a:pt x="1120" y="1383"/>
                  <a:pt x="1078" y="1383"/>
                </a:cubicBezTo>
                <a:cubicBezTo>
                  <a:pt x="1018" y="1383"/>
                  <a:pt x="958" y="1415"/>
                  <a:pt x="909" y="1477"/>
                </a:cubicBezTo>
                <a:cubicBezTo>
                  <a:pt x="820" y="1588"/>
                  <a:pt x="750" y="1805"/>
                  <a:pt x="778" y="2026"/>
                </a:cubicBezTo>
                <a:cubicBezTo>
                  <a:pt x="639" y="1996"/>
                  <a:pt x="509" y="1935"/>
                  <a:pt x="397" y="1847"/>
                </a:cubicBezTo>
                <a:cubicBezTo>
                  <a:pt x="105" y="1630"/>
                  <a:pt x="167" y="1326"/>
                  <a:pt x="207" y="1207"/>
                </a:cubicBezTo>
                <a:cubicBezTo>
                  <a:pt x="294" y="943"/>
                  <a:pt x="526" y="730"/>
                  <a:pt x="726" y="730"/>
                </a:cubicBezTo>
                <a:cubicBezTo>
                  <a:pt x="730" y="730"/>
                  <a:pt x="733" y="730"/>
                  <a:pt x="736" y="730"/>
                </a:cubicBezTo>
                <a:cubicBezTo>
                  <a:pt x="781" y="730"/>
                  <a:pt x="825" y="744"/>
                  <a:pt x="863" y="768"/>
                </a:cubicBezTo>
                <a:cubicBezTo>
                  <a:pt x="872" y="774"/>
                  <a:pt x="881" y="776"/>
                  <a:pt x="891" y="776"/>
                </a:cubicBezTo>
                <a:cubicBezTo>
                  <a:pt x="923" y="776"/>
                  <a:pt x="953" y="747"/>
                  <a:pt x="950" y="711"/>
                </a:cubicBezTo>
                <a:cubicBezTo>
                  <a:pt x="948" y="709"/>
                  <a:pt x="912" y="407"/>
                  <a:pt x="1054" y="245"/>
                </a:cubicBezTo>
                <a:cubicBezTo>
                  <a:pt x="1115" y="175"/>
                  <a:pt x="1201" y="141"/>
                  <a:pt x="1312" y="141"/>
                </a:cubicBezTo>
                <a:cubicBezTo>
                  <a:pt x="1391" y="141"/>
                  <a:pt x="1482" y="158"/>
                  <a:pt x="1586" y="194"/>
                </a:cubicBezTo>
                <a:cubicBezTo>
                  <a:pt x="1680" y="224"/>
                  <a:pt x="1767" y="266"/>
                  <a:pt x="1848" y="321"/>
                </a:cubicBezTo>
                <a:cubicBezTo>
                  <a:pt x="1691" y="539"/>
                  <a:pt x="1635" y="828"/>
                  <a:pt x="1810" y="975"/>
                </a:cubicBezTo>
                <a:cubicBezTo>
                  <a:pt x="1854" y="1017"/>
                  <a:pt x="1914" y="1041"/>
                  <a:pt x="1976" y="1043"/>
                </a:cubicBezTo>
                <a:cubicBezTo>
                  <a:pt x="2069" y="1043"/>
                  <a:pt x="2150" y="977"/>
                  <a:pt x="2188" y="871"/>
                </a:cubicBezTo>
                <a:cubicBezTo>
                  <a:pt x="2242" y="719"/>
                  <a:pt x="2206" y="492"/>
                  <a:pt x="2010" y="307"/>
                </a:cubicBezTo>
                <a:cubicBezTo>
                  <a:pt x="2130" y="182"/>
                  <a:pt x="2276" y="115"/>
                  <a:pt x="2426" y="115"/>
                </a:cubicBezTo>
                <a:close/>
                <a:moveTo>
                  <a:pt x="2427" y="0"/>
                </a:moveTo>
                <a:cubicBezTo>
                  <a:pt x="2246" y="0"/>
                  <a:pt x="2065" y="85"/>
                  <a:pt x="1925" y="234"/>
                </a:cubicBezTo>
                <a:cubicBezTo>
                  <a:pt x="1831" y="170"/>
                  <a:pt x="1731" y="121"/>
                  <a:pt x="1625" y="85"/>
                </a:cubicBezTo>
                <a:cubicBezTo>
                  <a:pt x="1510" y="47"/>
                  <a:pt x="1407" y="29"/>
                  <a:pt x="1315" y="29"/>
                </a:cubicBezTo>
                <a:cubicBezTo>
                  <a:pt x="1170" y="29"/>
                  <a:pt x="1054" y="76"/>
                  <a:pt x="971" y="170"/>
                </a:cubicBezTo>
                <a:cubicBezTo>
                  <a:pt x="850" y="309"/>
                  <a:pt x="833" y="511"/>
                  <a:pt x="833" y="630"/>
                </a:cubicBezTo>
                <a:cubicBezTo>
                  <a:pt x="799" y="622"/>
                  <a:pt x="765" y="617"/>
                  <a:pt x="731" y="617"/>
                </a:cubicBezTo>
                <a:cubicBezTo>
                  <a:pt x="482" y="617"/>
                  <a:pt x="205" y="860"/>
                  <a:pt x="103" y="1171"/>
                </a:cubicBezTo>
                <a:cubicBezTo>
                  <a:pt x="1" y="1475"/>
                  <a:pt x="86" y="1756"/>
                  <a:pt x="333" y="1939"/>
                </a:cubicBezTo>
                <a:cubicBezTo>
                  <a:pt x="488" y="2056"/>
                  <a:pt x="650" y="2128"/>
                  <a:pt x="805" y="2147"/>
                </a:cubicBezTo>
                <a:cubicBezTo>
                  <a:pt x="878" y="2405"/>
                  <a:pt x="1084" y="2554"/>
                  <a:pt x="1376" y="2560"/>
                </a:cubicBezTo>
                <a:lnTo>
                  <a:pt x="1424" y="2560"/>
                </a:lnTo>
                <a:cubicBezTo>
                  <a:pt x="1814" y="2560"/>
                  <a:pt x="2123" y="2482"/>
                  <a:pt x="2320" y="2333"/>
                </a:cubicBezTo>
                <a:cubicBezTo>
                  <a:pt x="2352" y="2369"/>
                  <a:pt x="2389" y="2403"/>
                  <a:pt x="2427" y="2433"/>
                </a:cubicBezTo>
                <a:cubicBezTo>
                  <a:pt x="2509" y="2499"/>
                  <a:pt x="2612" y="2533"/>
                  <a:pt x="2717" y="2533"/>
                </a:cubicBezTo>
                <a:cubicBezTo>
                  <a:pt x="2721" y="2533"/>
                  <a:pt x="2724" y="2533"/>
                  <a:pt x="2727" y="2533"/>
                </a:cubicBezTo>
                <a:cubicBezTo>
                  <a:pt x="3104" y="2533"/>
                  <a:pt x="3587" y="2173"/>
                  <a:pt x="3765" y="1762"/>
                </a:cubicBezTo>
                <a:cubicBezTo>
                  <a:pt x="3883" y="1494"/>
                  <a:pt x="3848" y="1241"/>
                  <a:pt x="3674" y="1056"/>
                </a:cubicBezTo>
                <a:cubicBezTo>
                  <a:pt x="3544" y="917"/>
                  <a:pt x="3397" y="845"/>
                  <a:pt x="3238" y="841"/>
                </a:cubicBezTo>
                <a:cubicBezTo>
                  <a:pt x="3223" y="556"/>
                  <a:pt x="3059" y="285"/>
                  <a:pt x="2784" y="111"/>
                </a:cubicBezTo>
                <a:cubicBezTo>
                  <a:pt x="2680" y="41"/>
                  <a:pt x="2555" y="2"/>
                  <a:pt x="242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4"/>
          <p:cNvSpPr/>
          <p:nvPr/>
        </p:nvSpPr>
        <p:spPr>
          <a:xfrm>
            <a:off x="11277587" y="2655294"/>
            <a:ext cx="231634" cy="233255"/>
          </a:xfrm>
          <a:custGeom>
            <a:rect b="b" l="l" r="r" t="t"/>
            <a:pathLst>
              <a:path extrusionOk="0" h="1290" w="1281">
                <a:moveTo>
                  <a:pt x="686" y="166"/>
                </a:moveTo>
                <a:cubicBezTo>
                  <a:pt x="703" y="221"/>
                  <a:pt x="720" y="296"/>
                  <a:pt x="731" y="343"/>
                </a:cubicBezTo>
                <a:cubicBezTo>
                  <a:pt x="763" y="470"/>
                  <a:pt x="769" y="500"/>
                  <a:pt x="784" y="521"/>
                </a:cubicBezTo>
                <a:cubicBezTo>
                  <a:pt x="801" y="543"/>
                  <a:pt x="825" y="553"/>
                  <a:pt x="952" y="598"/>
                </a:cubicBezTo>
                <a:cubicBezTo>
                  <a:pt x="997" y="615"/>
                  <a:pt x="1065" y="639"/>
                  <a:pt x="1114" y="660"/>
                </a:cubicBezTo>
                <a:cubicBezTo>
                  <a:pt x="1044" y="692"/>
                  <a:pt x="927" y="736"/>
                  <a:pt x="825" y="773"/>
                </a:cubicBezTo>
                <a:cubicBezTo>
                  <a:pt x="810" y="777"/>
                  <a:pt x="799" y="787"/>
                  <a:pt x="793" y="802"/>
                </a:cubicBezTo>
                <a:cubicBezTo>
                  <a:pt x="742" y="919"/>
                  <a:pt x="678" y="1051"/>
                  <a:pt x="635" y="1128"/>
                </a:cubicBezTo>
                <a:cubicBezTo>
                  <a:pt x="608" y="1047"/>
                  <a:pt x="567" y="905"/>
                  <a:pt x="537" y="781"/>
                </a:cubicBezTo>
                <a:cubicBezTo>
                  <a:pt x="531" y="760"/>
                  <a:pt x="514" y="743"/>
                  <a:pt x="493" y="739"/>
                </a:cubicBezTo>
                <a:cubicBezTo>
                  <a:pt x="373" y="717"/>
                  <a:pt x="235" y="685"/>
                  <a:pt x="161" y="664"/>
                </a:cubicBezTo>
                <a:cubicBezTo>
                  <a:pt x="278" y="602"/>
                  <a:pt x="399" y="549"/>
                  <a:pt x="522" y="500"/>
                </a:cubicBezTo>
                <a:cubicBezTo>
                  <a:pt x="537" y="494"/>
                  <a:pt x="550" y="483"/>
                  <a:pt x="556" y="466"/>
                </a:cubicBezTo>
                <a:cubicBezTo>
                  <a:pt x="595" y="364"/>
                  <a:pt x="637" y="264"/>
                  <a:pt x="686" y="166"/>
                </a:cubicBezTo>
                <a:close/>
                <a:moveTo>
                  <a:pt x="699" y="0"/>
                </a:moveTo>
                <a:cubicBezTo>
                  <a:pt x="663" y="0"/>
                  <a:pt x="612" y="0"/>
                  <a:pt x="456" y="402"/>
                </a:cubicBezTo>
                <a:cubicBezTo>
                  <a:pt x="27" y="577"/>
                  <a:pt x="12" y="632"/>
                  <a:pt x="5" y="656"/>
                </a:cubicBezTo>
                <a:cubicBezTo>
                  <a:pt x="1" y="675"/>
                  <a:pt x="3" y="696"/>
                  <a:pt x="16" y="713"/>
                </a:cubicBezTo>
                <a:cubicBezTo>
                  <a:pt x="27" y="728"/>
                  <a:pt x="58" y="773"/>
                  <a:pt x="435" y="845"/>
                </a:cubicBezTo>
                <a:cubicBezTo>
                  <a:pt x="546" y="1288"/>
                  <a:pt x="586" y="1288"/>
                  <a:pt x="629" y="1288"/>
                </a:cubicBezTo>
                <a:lnTo>
                  <a:pt x="631" y="1290"/>
                </a:lnTo>
                <a:cubicBezTo>
                  <a:pt x="665" y="1288"/>
                  <a:pt x="705" y="1285"/>
                  <a:pt x="886" y="873"/>
                </a:cubicBezTo>
                <a:cubicBezTo>
                  <a:pt x="999" y="832"/>
                  <a:pt x="1212" y="751"/>
                  <a:pt x="1257" y="713"/>
                </a:cubicBezTo>
                <a:cubicBezTo>
                  <a:pt x="1274" y="696"/>
                  <a:pt x="1280" y="673"/>
                  <a:pt x="1278" y="649"/>
                </a:cubicBezTo>
                <a:cubicBezTo>
                  <a:pt x="1267" y="596"/>
                  <a:pt x="1210" y="570"/>
                  <a:pt x="991" y="490"/>
                </a:cubicBezTo>
                <a:cubicBezTo>
                  <a:pt x="948" y="475"/>
                  <a:pt x="899" y="458"/>
                  <a:pt x="876" y="447"/>
                </a:cubicBezTo>
                <a:cubicBezTo>
                  <a:pt x="869" y="421"/>
                  <a:pt x="854" y="364"/>
                  <a:pt x="842" y="315"/>
                </a:cubicBezTo>
                <a:cubicBezTo>
                  <a:pt x="805" y="160"/>
                  <a:pt x="778" y="64"/>
                  <a:pt x="752" y="28"/>
                </a:cubicBezTo>
                <a:cubicBezTo>
                  <a:pt x="737" y="11"/>
                  <a:pt x="718" y="2"/>
                  <a:pt x="69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4"/>
          <p:cNvSpPr/>
          <p:nvPr/>
        </p:nvSpPr>
        <p:spPr>
          <a:xfrm>
            <a:off x="5341954" y="6214077"/>
            <a:ext cx="231634" cy="233255"/>
          </a:xfrm>
          <a:custGeom>
            <a:rect b="b" l="l" r="r" t="t"/>
            <a:pathLst>
              <a:path extrusionOk="0" h="1290" w="1281">
                <a:moveTo>
                  <a:pt x="686" y="166"/>
                </a:moveTo>
                <a:cubicBezTo>
                  <a:pt x="703" y="221"/>
                  <a:pt x="720" y="296"/>
                  <a:pt x="731" y="343"/>
                </a:cubicBezTo>
                <a:cubicBezTo>
                  <a:pt x="763" y="470"/>
                  <a:pt x="769" y="500"/>
                  <a:pt x="784" y="521"/>
                </a:cubicBezTo>
                <a:cubicBezTo>
                  <a:pt x="801" y="543"/>
                  <a:pt x="825" y="553"/>
                  <a:pt x="952" y="598"/>
                </a:cubicBezTo>
                <a:cubicBezTo>
                  <a:pt x="997" y="615"/>
                  <a:pt x="1065" y="639"/>
                  <a:pt x="1114" y="660"/>
                </a:cubicBezTo>
                <a:cubicBezTo>
                  <a:pt x="1044" y="692"/>
                  <a:pt x="927" y="736"/>
                  <a:pt x="825" y="773"/>
                </a:cubicBezTo>
                <a:cubicBezTo>
                  <a:pt x="810" y="777"/>
                  <a:pt x="799" y="787"/>
                  <a:pt x="793" y="802"/>
                </a:cubicBezTo>
                <a:cubicBezTo>
                  <a:pt x="742" y="919"/>
                  <a:pt x="678" y="1051"/>
                  <a:pt x="635" y="1128"/>
                </a:cubicBezTo>
                <a:cubicBezTo>
                  <a:pt x="608" y="1047"/>
                  <a:pt x="567" y="905"/>
                  <a:pt x="537" y="781"/>
                </a:cubicBezTo>
                <a:cubicBezTo>
                  <a:pt x="531" y="760"/>
                  <a:pt x="514" y="743"/>
                  <a:pt x="493" y="739"/>
                </a:cubicBezTo>
                <a:cubicBezTo>
                  <a:pt x="373" y="717"/>
                  <a:pt x="235" y="685"/>
                  <a:pt x="161" y="664"/>
                </a:cubicBezTo>
                <a:cubicBezTo>
                  <a:pt x="278" y="602"/>
                  <a:pt x="399" y="549"/>
                  <a:pt x="522" y="500"/>
                </a:cubicBezTo>
                <a:cubicBezTo>
                  <a:pt x="537" y="494"/>
                  <a:pt x="550" y="483"/>
                  <a:pt x="556" y="466"/>
                </a:cubicBezTo>
                <a:cubicBezTo>
                  <a:pt x="595" y="364"/>
                  <a:pt x="637" y="264"/>
                  <a:pt x="686" y="166"/>
                </a:cubicBezTo>
                <a:close/>
                <a:moveTo>
                  <a:pt x="699" y="0"/>
                </a:moveTo>
                <a:cubicBezTo>
                  <a:pt x="663" y="0"/>
                  <a:pt x="612" y="0"/>
                  <a:pt x="456" y="402"/>
                </a:cubicBezTo>
                <a:cubicBezTo>
                  <a:pt x="27" y="577"/>
                  <a:pt x="12" y="632"/>
                  <a:pt x="5" y="656"/>
                </a:cubicBezTo>
                <a:cubicBezTo>
                  <a:pt x="1" y="675"/>
                  <a:pt x="3" y="696"/>
                  <a:pt x="16" y="713"/>
                </a:cubicBezTo>
                <a:cubicBezTo>
                  <a:pt x="27" y="728"/>
                  <a:pt x="58" y="773"/>
                  <a:pt x="435" y="845"/>
                </a:cubicBezTo>
                <a:cubicBezTo>
                  <a:pt x="546" y="1288"/>
                  <a:pt x="586" y="1288"/>
                  <a:pt x="629" y="1288"/>
                </a:cubicBezTo>
                <a:lnTo>
                  <a:pt x="631" y="1290"/>
                </a:lnTo>
                <a:cubicBezTo>
                  <a:pt x="665" y="1288"/>
                  <a:pt x="705" y="1285"/>
                  <a:pt x="886" y="873"/>
                </a:cubicBezTo>
                <a:cubicBezTo>
                  <a:pt x="999" y="832"/>
                  <a:pt x="1212" y="751"/>
                  <a:pt x="1257" y="713"/>
                </a:cubicBezTo>
                <a:cubicBezTo>
                  <a:pt x="1274" y="696"/>
                  <a:pt x="1280" y="673"/>
                  <a:pt x="1278" y="649"/>
                </a:cubicBezTo>
                <a:cubicBezTo>
                  <a:pt x="1267" y="596"/>
                  <a:pt x="1210" y="570"/>
                  <a:pt x="991" y="490"/>
                </a:cubicBezTo>
                <a:cubicBezTo>
                  <a:pt x="948" y="475"/>
                  <a:pt x="899" y="458"/>
                  <a:pt x="876" y="447"/>
                </a:cubicBezTo>
                <a:cubicBezTo>
                  <a:pt x="869" y="421"/>
                  <a:pt x="854" y="364"/>
                  <a:pt x="842" y="315"/>
                </a:cubicBezTo>
                <a:cubicBezTo>
                  <a:pt x="805" y="160"/>
                  <a:pt x="778" y="64"/>
                  <a:pt x="752" y="28"/>
                </a:cubicBezTo>
                <a:cubicBezTo>
                  <a:pt x="737" y="11"/>
                  <a:pt x="718" y="2"/>
                  <a:pt x="69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1" name="Google Shape;91;p14"/>
          <p:cNvGrpSpPr/>
          <p:nvPr/>
        </p:nvGrpSpPr>
        <p:grpSpPr>
          <a:xfrm>
            <a:off x="2866268" y="6308358"/>
            <a:ext cx="237639" cy="237639"/>
            <a:chOff x="5944424" y="1865453"/>
            <a:chExt cx="178234" cy="178234"/>
          </a:xfrm>
        </p:grpSpPr>
        <p:sp>
          <p:nvSpPr>
            <p:cNvPr id="92" name="Google Shape;92;p14"/>
            <p:cNvSpPr/>
            <p:nvPr/>
          </p:nvSpPr>
          <p:spPr>
            <a:xfrm>
              <a:off x="6029571" y="1865453"/>
              <a:ext cx="20171" cy="178234"/>
            </a:xfrm>
            <a:custGeom>
              <a:rect b="b" l="l" r="r" t="t"/>
              <a:pathLst>
                <a:path extrusionOk="0" h="1078" w="122">
                  <a:moveTo>
                    <a:pt x="65" y="1"/>
                  </a:moveTo>
                  <a:cubicBezTo>
                    <a:pt x="33" y="1"/>
                    <a:pt x="7" y="26"/>
                    <a:pt x="7" y="58"/>
                  </a:cubicBezTo>
                  <a:lnTo>
                    <a:pt x="1" y="1020"/>
                  </a:lnTo>
                  <a:cubicBezTo>
                    <a:pt x="1" y="1052"/>
                    <a:pt x="26" y="1078"/>
                    <a:pt x="58" y="1078"/>
                  </a:cubicBezTo>
                  <a:cubicBezTo>
                    <a:pt x="90" y="1078"/>
                    <a:pt x="116" y="1052"/>
                    <a:pt x="116" y="1020"/>
                  </a:cubicBezTo>
                  <a:lnTo>
                    <a:pt x="122" y="58"/>
                  </a:lnTo>
                  <a:cubicBezTo>
                    <a:pt x="122" y="26"/>
                    <a:pt x="96" y="1"/>
                    <a:pt x="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14"/>
            <p:cNvSpPr/>
            <p:nvPr/>
          </p:nvSpPr>
          <p:spPr>
            <a:xfrm>
              <a:off x="5962115" y="1898189"/>
              <a:ext cx="158393" cy="110611"/>
            </a:xfrm>
            <a:custGeom>
              <a:rect b="b" l="l" r="r" t="t"/>
              <a:pathLst>
                <a:path extrusionOk="0" h="669" w="958">
                  <a:moveTo>
                    <a:pt x="873" y="0"/>
                  </a:moveTo>
                  <a:cubicBezTo>
                    <a:pt x="863" y="0"/>
                    <a:pt x="852" y="4"/>
                    <a:pt x="841" y="11"/>
                  </a:cubicBezTo>
                  <a:lnTo>
                    <a:pt x="47" y="565"/>
                  </a:lnTo>
                  <a:cubicBezTo>
                    <a:pt x="0" y="597"/>
                    <a:pt x="23" y="669"/>
                    <a:pt x="79" y="669"/>
                  </a:cubicBezTo>
                  <a:cubicBezTo>
                    <a:pt x="89" y="669"/>
                    <a:pt x="102" y="667"/>
                    <a:pt x="111" y="658"/>
                  </a:cubicBezTo>
                  <a:lnTo>
                    <a:pt x="907" y="105"/>
                  </a:lnTo>
                  <a:cubicBezTo>
                    <a:pt x="957" y="70"/>
                    <a:pt x="922" y="0"/>
                    <a:pt x="8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4"/>
            <p:cNvSpPr/>
            <p:nvPr/>
          </p:nvSpPr>
          <p:spPr>
            <a:xfrm>
              <a:off x="5976829" y="1891080"/>
              <a:ext cx="124003" cy="124499"/>
            </a:xfrm>
            <a:custGeom>
              <a:rect b="b" l="l" r="r" t="t"/>
              <a:pathLst>
                <a:path extrusionOk="0" h="753" w="750">
                  <a:moveTo>
                    <a:pt x="84" y="1"/>
                  </a:moveTo>
                  <a:cubicBezTo>
                    <a:pt x="40" y="1"/>
                    <a:pt x="0" y="58"/>
                    <a:pt x="45" y="101"/>
                  </a:cubicBezTo>
                  <a:lnTo>
                    <a:pt x="645" y="735"/>
                  </a:lnTo>
                  <a:cubicBezTo>
                    <a:pt x="656" y="746"/>
                    <a:pt x="671" y="752"/>
                    <a:pt x="688" y="752"/>
                  </a:cubicBezTo>
                  <a:cubicBezTo>
                    <a:pt x="703" y="752"/>
                    <a:pt x="715" y="746"/>
                    <a:pt x="726" y="735"/>
                  </a:cubicBezTo>
                  <a:cubicBezTo>
                    <a:pt x="747" y="714"/>
                    <a:pt x="750" y="680"/>
                    <a:pt x="728" y="657"/>
                  </a:cubicBezTo>
                  <a:lnTo>
                    <a:pt x="128" y="22"/>
                  </a:lnTo>
                  <a:cubicBezTo>
                    <a:pt x="115" y="7"/>
                    <a:pt x="99" y="1"/>
                    <a:pt x="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4"/>
            <p:cNvSpPr/>
            <p:nvPr/>
          </p:nvSpPr>
          <p:spPr>
            <a:xfrm>
              <a:off x="5944424" y="1941838"/>
              <a:ext cx="178234" cy="20502"/>
            </a:xfrm>
            <a:custGeom>
              <a:rect b="b" l="l" r="r" t="t"/>
              <a:pathLst>
                <a:path extrusionOk="0" h="124" w="1078">
                  <a:moveTo>
                    <a:pt x="1003" y="1"/>
                  </a:moveTo>
                  <a:lnTo>
                    <a:pt x="77" y="9"/>
                  </a:lnTo>
                  <a:cubicBezTo>
                    <a:pt x="1" y="9"/>
                    <a:pt x="1" y="124"/>
                    <a:pt x="77" y="124"/>
                  </a:cubicBezTo>
                  <a:lnTo>
                    <a:pt x="1003" y="113"/>
                  </a:lnTo>
                  <a:cubicBezTo>
                    <a:pt x="1077" y="113"/>
                    <a:pt x="1077" y="1"/>
                    <a:pt x="10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6" name="Google Shape;96;p14"/>
          <p:cNvSpPr/>
          <p:nvPr/>
        </p:nvSpPr>
        <p:spPr>
          <a:xfrm>
            <a:off x="465583" y="3721933"/>
            <a:ext cx="72900" cy="72900"/>
          </a:xfrm>
          <a:prstGeom prst="ellipse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hasCustomPrompt="1" type="title"/>
          </p:nvPr>
        </p:nvSpPr>
        <p:spPr>
          <a:xfrm flipH="1">
            <a:off x="2756079" y="1635185"/>
            <a:ext cx="3076800" cy="1661100"/>
          </a:xfrm>
          <a:prstGeom prst="rect">
            <a:avLst/>
          </a:prstGeom>
          <a:noFill/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b="1" sz="160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b="1" sz="53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b="1" sz="53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b="1" sz="53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b="1" sz="53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b="1" sz="53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b="1" sz="53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b="1" sz="53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b="1" sz="5300"/>
            </a:lvl9pPr>
          </a:lstStyle>
          <a:p>
            <a:r>
              <a:t>xx%</a:t>
            </a:r>
          </a:p>
        </p:txBody>
      </p:sp>
      <p:sp>
        <p:nvSpPr>
          <p:cNvPr id="99" name="Google Shape;99;p15"/>
          <p:cNvSpPr txBox="1"/>
          <p:nvPr>
            <p:ph idx="2" type="title"/>
          </p:nvPr>
        </p:nvSpPr>
        <p:spPr>
          <a:xfrm flipH="1">
            <a:off x="1357479" y="3288256"/>
            <a:ext cx="5874000" cy="12108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>
                <a:solidFill>
                  <a:schemeClr val="accent6"/>
                </a:solidFill>
                <a:latin typeface="Grandstander SemiBold"/>
                <a:ea typeface="Grandstander SemiBold"/>
                <a:cs typeface="Grandstander SemiBold"/>
                <a:sym typeface="Grandstander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/>
        </p:txBody>
      </p:sp>
      <p:sp>
        <p:nvSpPr>
          <p:cNvPr id="100" name="Google Shape;100;p15"/>
          <p:cNvSpPr txBox="1"/>
          <p:nvPr>
            <p:ph idx="1" type="subTitle"/>
          </p:nvPr>
        </p:nvSpPr>
        <p:spPr>
          <a:xfrm flipH="1">
            <a:off x="2413579" y="4490928"/>
            <a:ext cx="3761700" cy="756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2400">
                <a:solidFill>
                  <a:schemeClr val="accent6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/>
        </p:txBody>
      </p:sp>
      <p:sp>
        <p:nvSpPr>
          <p:cNvPr id="101" name="Google Shape;101;p15"/>
          <p:cNvSpPr/>
          <p:nvPr/>
        </p:nvSpPr>
        <p:spPr>
          <a:xfrm flipH="1">
            <a:off x="11020845" y="1301216"/>
            <a:ext cx="407832" cy="376325"/>
          </a:xfrm>
          <a:custGeom>
            <a:rect b="b" l="l" r="r" t="t"/>
            <a:pathLst>
              <a:path extrusionOk="0" h="1707" w="1850">
                <a:moveTo>
                  <a:pt x="392" y="224"/>
                </a:moveTo>
                <a:lnTo>
                  <a:pt x="392" y="224"/>
                </a:lnTo>
                <a:cubicBezTo>
                  <a:pt x="511" y="262"/>
                  <a:pt x="626" y="311"/>
                  <a:pt x="737" y="368"/>
                </a:cubicBezTo>
                <a:cubicBezTo>
                  <a:pt x="669" y="422"/>
                  <a:pt x="594" y="481"/>
                  <a:pt x="513" y="543"/>
                </a:cubicBezTo>
                <a:cubicBezTo>
                  <a:pt x="415" y="345"/>
                  <a:pt x="394" y="258"/>
                  <a:pt x="392" y="224"/>
                </a:cubicBezTo>
                <a:close/>
                <a:moveTo>
                  <a:pt x="1333" y="119"/>
                </a:moveTo>
                <a:lnTo>
                  <a:pt x="1333" y="119"/>
                </a:lnTo>
                <a:cubicBezTo>
                  <a:pt x="1335" y="198"/>
                  <a:pt x="1326" y="358"/>
                  <a:pt x="1309" y="547"/>
                </a:cubicBezTo>
                <a:cubicBezTo>
                  <a:pt x="1196" y="479"/>
                  <a:pt x="1075" y="413"/>
                  <a:pt x="954" y="349"/>
                </a:cubicBezTo>
                <a:cubicBezTo>
                  <a:pt x="1194" y="177"/>
                  <a:pt x="1292" y="130"/>
                  <a:pt x="1333" y="119"/>
                </a:cubicBezTo>
                <a:close/>
                <a:moveTo>
                  <a:pt x="1407" y="739"/>
                </a:moveTo>
                <a:cubicBezTo>
                  <a:pt x="1616" y="871"/>
                  <a:pt x="1692" y="943"/>
                  <a:pt x="1718" y="975"/>
                </a:cubicBezTo>
                <a:cubicBezTo>
                  <a:pt x="1671" y="988"/>
                  <a:pt x="1569" y="1003"/>
                  <a:pt x="1375" y="1015"/>
                </a:cubicBezTo>
                <a:cubicBezTo>
                  <a:pt x="1386" y="926"/>
                  <a:pt x="1397" y="834"/>
                  <a:pt x="1407" y="739"/>
                </a:cubicBezTo>
                <a:close/>
                <a:moveTo>
                  <a:pt x="477" y="719"/>
                </a:moveTo>
                <a:cubicBezTo>
                  <a:pt x="528" y="815"/>
                  <a:pt x="586" y="920"/>
                  <a:pt x="650" y="1026"/>
                </a:cubicBezTo>
                <a:cubicBezTo>
                  <a:pt x="379" y="1020"/>
                  <a:pt x="228" y="1000"/>
                  <a:pt x="158" y="985"/>
                </a:cubicBezTo>
                <a:cubicBezTo>
                  <a:pt x="222" y="932"/>
                  <a:pt x="339" y="830"/>
                  <a:pt x="477" y="719"/>
                </a:cubicBezTo>
                <a:close/>
                <a:moveTo>
                  <a:pt x="852" y="424"/>
                </a:moveTo>
                <a:cubicBezTo>
                  <a:pt x="1003" y="502"/>
                  <a:pt x="1160" y="590"/>
                  <a:pt x="1299" y="673"/>
                </a:cubicBezTo>
                <a:cubicBezTo>
                  <a:pt x="1288" y="792"/>
                  <a:pt x="1273" y="911"/>
                  <a:pt x="1258" y="1020"/>
                </a:cubicBezTo>
                <a:cubicBezTo>
                  <a:pt x="1144" y="1026"/>
                  <a:pt x="1022" y="1029"/>
                  <a:pt x="899" y="1029"/>
                </a:cubicBezTo>
                <a:cubicBezTo>
                  <a:pt x="861" y="1029"/>
                  <a:pt x="823" y="1029"/>
                  <a:pt x="786" y="1028"/>
                </a:cubicBezTo>
                <a:cubicBezTo>
                  <a:pt x="703" y="894"/>
                  <a:pt x="628" y="762"/>
                  <a:pt x="567" y="645"/>
                </a:cubicBezTo>
                <a:cubicBezTo>
                  <a:pt x="671" y="564"/>
                  <a:pt x="767" y="490"/>
                  <a:pt x="852" y="424"/>
                </a:cubicBezTo>
                <a:close/>
                <a:moveTo>
                  <a:pt x="1243" y="1134"/>
                </a:moveTo>
                <a:cubicBezTo>
                  <a:pt x="1203" y="1405"/>
                  <a:pt x="1171" y="1520"/>
                  <a:pt x="1152" y="1569"/>
                </a:cubicBezTo>
                <a:cubicBezTo>
                  <a:pt x="1045" y="1432"/>
                  <a:pt x="945" y="1290"/>
                  <a:pt x="856" y="1143"/>
                </a:cubicBezTo>
                <a:cubicBezTo>
                  <a:pt x="988" y="1143"/>
                  <a:pt x="1120" y="1141"/>
                  <a:pt x="1243" y="1134"/>
                </a:cubicBezTo>
                <a:close/>
                <a:moveTo>
                  <a:pt x="1358" y="0"/>
                </a:moveTo>
                <a:cubicBezTo>
                  <a:pt x="1357" y="0"/>
                  <a:pt x="1355" y="0"/>
                  <a:pt x="1354" y="0"/>
                </a:cubicBezTo>
                <a:cubicBezTo>
                  <a:pt x="1299" y="0"/>
                  <a:pt x="1190" y="34"/>
                  <a:pt x="841" y="290"/>
                </a:cubicBezTo>
                <a:cubicBezTo>
                  <a:pt x="709" y="224"/>
                  <a:pt x="503" y="128"/>
                  <a:pt x="396" y="107"/>
                </a:cubicBezTo>
                <a:cubicBezTo>
                  <a:pt x="388" y="104"/>
                  <a:pt x="379" y="103"/>
                  <a:pt x="370" y="103"/>
                </a:cubicBezTo>
                <a:cubicBezTo>
                  <a:pt x="339" y="103"/>
                  <a:pt x="309" y="118"/>
                  <a:pt x="292" y="147"/>
                </a:cubicBezTo>
                <a:cubicBezTo>
                  <a:pt x="264" y="194"/>
                  <a:pt x="258" y="287"/>
                  <a:pt x="424" y="615"/>
                </a:cubicBezTo>
                <a:cubicBezTo>
                  <a:pt x="207" y="792"/>
                  <a:pt x="35" y="939"/>
                  <a:pt x="28" y="945"/>
                </a:cubicBezTo>
                <a:cubicBezTo>
                  <a:pt x="7" y="966"/>
                  <a:pt x="0" y="998"/>
                  <a:pt x="13" y="1026"/>
                </a:cubicBezTo>
                <a:cubicBezTo>
                  <a:pt x="30" y="1062"/>
                  <a:pt x="58" y="1130"/>
                  <a:pt x="722" y="1141"/>
                </a:cubicBezTo>
                <a:cubicBezTo>
                  <a:pt x="803" y="1271"/>
                  <a:pt x="1048" y="1660"/>
                  <a:pt x="1131" y="1698"/>
                </a:cubicBezTo>
                <a:cubicBezTo>
                  <a:pt x="1139" y="1703"/>
                  <a:pt x="1150" y="1705"/>
                  <a:pt x="1160" y="1707"/>
                </a:cubicBezTo>
                <a:lnTo>
                  <a:pt x="1162" y="1705"/>
                </a:lnTo>
                <a:cubicBezTo>
                  <a:pt x="1214" y="1705"/>
                  <a:pt x="1277" y="1705"/>
                  <a:pt x="1360" y="1128"/>
                </a:cubicBezTo>
                <a:cubicBezTo>
                  <a:pt x="1739" y="1107"/>
                  <a:pt x="1795" y="1071"/>
                  <a:pt x="1812" y="1058"/>
                </a:cubicBezTo>
                <a:cubicBezTo>
                  <a:pt x="1835" y="1043"/>
                  <a:pt x="1850" y="1015"/>
                  <a:pt x="1848" y="988"/>
                </a:cubicBezTo>
                <a:cubicBezTo>
                  <a:pt x="1848" y="951"/>
                  <a:pt x="1846" y="875"/>
                  <a:pt x="1420" y="611"/>
                </a:cubicBezTo>
                <a:cubicBezTo>
                  <a:pt x="1439" y="409"/>
                  <a:pt x="1454" y="173"/>
                  <a:pt x="1448" y="81"/>
                </a:cubicBezTo>
                <a:cubicBezTo>
                  <a:pt x="1443" y="36"/>
                  <a:pt x="1405" y="0"/>
                  <a:pt x="135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5"/>
          <p:cNvSpPr/>
          <p:nvPr/>
        </p:nvSpPr>
        <p:spPr>
          <a:xfrm flipH="1">
            <a:off x="6275328" y="6277316"/>
            <a:ext cx="407832" cy="376325"/>
          </a:xfrm>
          <a:custGeom>
            <a:rect b="b" l="l" r="r" t="t"/>
            <a:pathLst>
              <a:path extrusionOk="0" h="1707" w="1850">
                <a:moveTo>
                  <a:pt x="392" y="224"/>
                </a:moveTo>
                <a:lnTo>
                  <a:pt x="392" y="224"/>
                </a:lnTo>
                <a:cubicBezTo>
                  <a:pt x="511" y="262"/>
                  <a:pt x="626" y="311"/>
                  <a:pt x="737" y="368"/>
                </a:cubicBezTo>
                <a:cubicBezTo>
                  <a:pt x="669" y="422"/>
                  <a:pt x="594" y="481"/>
                  <a:pt x="513" y="543"/>
                </a:cubicBezTo>
                <a:cubicBezTo>
                  <a:pt x="415" y="345"/>
                  <a:pt x="394" y="258"/>
                  <a:pt x="392" y="224"/>
                </a:cubicBezTo>
                <a:close/>
                <a:moveTo>
                  <a:pt x="1333" y="119"/>
                </a:moveTo>
                <a:lnTo>
                  <a:pt x="1333" y="119"/>
                </a:lnTo>
                <a:cubicBezTo>
                  <a:pt x="1335" y="198"/>
                  <a:pt x="1326" y="358"/>
                  <a:pt x="1309" y="547"/>
                </a:cubicBezTo>
                <a:cubicBezTo>
                  <a:pt x="1196" y="479"/>
                  <a:pt x="1075" y="413"/>
                  <a:pt x="954" y="349"/>
                </a:cubicBezTo>
                <a:cubicBezTo>
                  <a:pt x="1194" y="177"/>
                  <a:pt x="1292" y="130"/>
                  <a:pt x="1333" y="119"/>
                </a:cubicBezTo>
                <a:close/>
                <a:moveTo>
                  <a:pt x="1407" y="739"/>
                </a:moveTo>
                <a:cubicBezTo>
                  <a:pt x="1616" y="871"/>
                  <a:pt x="1692" y="943"/>
                  <a:pt x="1718" y="975"/>
                </a:cubicBezTo>
                <a:cubicBezTo>
                  <a:pt x="1671" y="988"/>
                  <a:pt x="1569" y="1003"/>
                  <a:pt x="1375" y="1015"/>
                </a:cubicBezTo>
                <a:cubicBezTo>
                  <a:pt x="1386" y="926"/>
                  <a:pt x="1397" y="834"/>
                  <a:pt x="1407" y="739"/>
                </a:cubicBezTo>
                <a:close/>
                <a:moveTo>
                  <a:pt x="477" y="719"/>
                </a:moveTo>
                <a:cubicBezTo>
                  <a:pt x="528" y="815"/>
                  <a:pt x="586" y="920"/>
                  <a:pt x="650" y="1026"/>
                </a:cubicBezTo>
                <a:cubicBezTo>
                  <a:pt x="379" y="1020"/>
                  <a:pt x="228" y="1000"/>
                  <a:pt x="158" y="985"/>
                </a:cubicBezTo>
                <a:cubicBezTo>
                  <a:pt x="222" y="932"/>
                  <a:pt x="339" y="830"/>
                  <a:pt x="477" y="719"/>
                </a:cubicBezTo>
                <a:close/>
                <a:moveTo>
                  <a:pt x="852" y="424"/>
                </a:moveTo>
                <a:cubicBezTo>
                  <a:pt x="1003" y="502"/>
                  <a:pt x="1160" y="590"/>
                  <a:pt x="1299" y="673"/>
                </a:cubicBezTo>
                <a:cubicBezTo>
                  <a:pt x="1288" y="792"/>
                  <a:pt x="1273" y="911"/>
                  <a:pt x="1258" y="1020"/>
                </a:cubicBezTo>
                <a:cubicBezTo>
                  <a:pt x="1144" y="1026"/>
                  <a:pt x="1022" y="1029"/>
                  <a:pt x="899" y="1029"/>
                </a:cubicBezTo>
                <a:cubicBezTo>
                  <a:pt x="861" y="1029"/>
                  <a:pt x="823" y="1029"/>
                  <a:pt x="786" y="1028"/>
                </a:cubicBezTo>
                <a:cubicBezTo>
                  <a:pt x="703" y="894"/>
                  <a:pt x="628" y="762"/>
                  <a:pt x="567" y="645"/>
                </a:cubicBezTo>
                <a:cubicBezTo>
                  <a:pt x="671" y="564"/>
                  <a:pt x="767" y="490"/>
                  <a:pt x="852" y="424"/>
                </a:cubicBezTo>
                <a:close/>
                <a:moveTo>
                  <a:pt x="1243" y="1134"/>
                </a:moveTo>
                <a:cubicBezTo>
                  <a:pt x="1203" y="1405"/>
                  <a:pt x="1171" y="1520"/>
                  <a:pt x="1152" y="1569"/>
                </a:cubicBezTo>
                <a:cubicBezTo>
                  <a:pt x="1045" y="1432"/>
                  <a:pt x="945" y="1290"/>
                  <a:pt x="856" y="1143"/>
                </a:cubicBezTo>
                <a:cubicBezTo>
                  <a:pt x="988" y="1143"/>
                  <a:pt x="1120" y="1141"/>
                  <a:pt x="1243" y="1134"/>
                </a:cubicBezTo>
                <a:close/>
                <a:moveTo>
                  <a:pt x="1358" y="0"/>
                </a:moveTo>
                <a:cubicBezTo>
                  <a:pt x="1357" y="0"/>
                  <a:pt x="1355" y="0"/>
                  <a:pt x="1354" y="0"/>
                </a:cubicBezTo>
                <a:cubicBezTo>
                  <a:pt x="1299" y="0"/>
                  <a:pt x="1190" y="34"/>
                  <a:pt x="841" y="290"/>
                </a:cubicBezTo>
                <a:cubicBezTo>
                  <a:pt x="709" y="224"/>
                  <a:pt x="503" y="128"/>
                  <a:pt x="396" y="107"/>
                </a:cubicBezTo>
                <a:cubicBezTo>
                  <a:pt x="388" y="104"/>
                  <a:pt x="379" y="103"/>
                  <a:pt x="370" y="103"/>
                </a:cubicBezTo>
                <a:cubicBezTo>
                  <a:pt x="339" y="103"/>
                  <a:pt x="309" y="118"/>
                  <a:pt x="292" y="147"/>
                </a:cubicBezTo>
                <a:cubicBezTo>
                  <a:pt x="264" y="194"/>
                  <a:pt x="258" y="287"/>
                  <a:pt x="424" y="615"/>
                </a:cubicBezTo>
                <a:cubicBezTo>
                  <a:pt x="207" y="792"/>
                  <a:pt x="35" y="939"/>
                  <a:pt x="28" y="945"/>
                </a:cubicBezTo>
                <a:cubicBezTo>
                  <a:pt x="7" y="966"/>
                  <a:pt x="0" y="998"/>
                  <a:pt x="13" y="1026"/>
                </a:cubicBezTo>
                <a:cubicBezTo>
                  <a:pt x="30" y="1062"/>
                  <a:pt x="58" y="1130"/>
                  <a:pt x="722" y="1141"/>
                </a:cubicBezTo>
                <a:cubicBezTo>
                  <a:pt x="803" y="1271"/>
                  <a:pt x="1048" y="1660"/>
                  <a:pt x="1131" y="1698"/>
                </a:cubicBezTo>
                <a:cubicBezTo>
                  <a:pt x="1139" y="1703"/>
                  <a:pt x="1150" y="1705"/>
                  <a:pt x="1160" y="1707"/>
                </a:cubicBezTo>
                <a:lnTo>
                  <a:pt x="1162" y="1705"/>
                </a:lnTo>
                <a:cubicBezTo>
                  <a:pt x="1214" y="1705"/>
                  <a:pt x="1277" y="1705"/>
                  <a:pt x="1360" y="1128"/>
                </a:cubicBezTo>
                <a:cubicBezTo>
                  <a:pt x="1739" y="1107"/>
                  <a:pt x="1795" y="1071"/>
                  <a:pt x="1812" y="1058"/>
                </a:cubicBezTo>
                <a:cubicBezTo>
                  <a:pt x="1835" y="1043"/>
                  <a:pt x="1850" y="1015"/>
                  <a:pt x="1848" y="988"/>
                </a:cubicBezTo>
                <a:cubicBezTo>
                  <a:pt x="1848" y="951"/>
                  <a:pt x="1846" y="875"/>
                  <a:pt x="1420" y="611"/>
                </a:cubicBezTo>
                <a:cubicBezTo>
                  <a:pt x="1439" y="409"/>
                  <a:pt x="1454" y="173"/>
                  <a:pt x="1448" y="81"/>
                </a:cubicBezTo>
                <a:cubicBezTo>
                  <a:pt x="1443" y="36"/>
                  <a:pt x="1405" y="0"/>
                  <a:pt x="135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5"/>
          <p:cNvSpPr/>
          <p:nvPr/>
        </p:nvSpPr>
        <p:spPr>
          <a:xfrm flipH="1">
            <a:off x="4412777" y="6420367"/>
            <a:ext cx="72900" cy="72900"/>
          </a:xfrm>
          <a:prstGeom prst="ellipse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5"/>
          <p:cNvSpPr/>
          <p:nvPr/>
        </p:nvSpPr>
        <p:spPr>
          <a:xfrm flipH="1">
            <a:off x="2051963" y="6308715"/>
            <a:ext cx="175258" cy="174817"/>
          </a:xfrm>
          <a:custGeom>
            <a:rect b="b" l="l" r="r" t="t"/>
            <a:pathLst>
              <a:path extrusionOk="0" h="793" w="795">
                <a:moveTo>
                  <a:pt x="400" y="116"/>
                </a:moveTo>
                <a:cubicBezTo>
                  <a:pt x="474" y="116"/>
                  <a:pt x="546" y="146"/>
                  <a:pt x="597" y="199"/>
                </a:cubicBezTo>
                <a:cubicBezTo>
                  <a:pt x="773" y="375"/>
                  <a:pt x="648" y="677"/>
                  <a:pt x="399" y="677"/>
                </a:cubicBezTo>
                <a:cubicBezTo>
                  <a:pt x="243" y="677"/>
                  <a:pt x="118" y="552"/>
                  <a:pt x="118" y="396"/>
                </a:cubicBezTo>
                <a:cubicBezTo>
                  <a:pt x="118" y="241"/>
                  <a:pt x="245" y="116"/>
                  <a:pt x="400" y="116"/>
                </a:cubicBezTo>
                <a:close/>
                <a:moveTo>
                  <a:pt x="399" y="1"/>
                </a:moveTo>
                <a:cubicBezTo>
                  <a:pt x="180" y="1"/>
                  <a:pt x="3" y="177"/>
                  <a:pt x="3" y="396"/>
                </a:cubicBezTo>
                <a:cubicBezTo>
                  <a:pt x="1" y="614"/>
                  <a:pt x="180" y="792"/>
                  <a:pt x="397" y="792"/>
                </a:cubicBezTo>
                <a:lnTo>
                  <a:pt x="399" y="792"/>
                </a:lnTo>
                <a:cubicBezTo>
                  <a:pt x="618" y="792"/>
                  <a:pt x="795" y="614"/>
                  <a:pt x="795" y="396"/>
                </a:cubicBezTo>
                <a:cubicBezTo>
                  <a:pt x="795" y="177"/>
                  <a:pt x="616" y="1"/>
                  <a:pt x="39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5"/>
          <p:cNvSpPr/>
          <p:nvPr/>
        </p:nvSpPr>
        <p:spPr>
          <a:xfrm flipH="1">
            <a:off x="748707" y="6348844"/>
            <a:ext cx="231634" cy="233255"/>
          </a:xfrm>
          <a:custGeom>
            <a:rect b="b" l="l" r="r" t="t"/>
            <a:pathLst>
              <a:path extrusionOk="0" h="1290" w="1281">
                <a:moveTo>
                  <a:pt x="686" y="166"/>
                </a:moveTo>
                <a:cubicBezTo>
                  <a:pt x="703" y="221"/>
                  <a:pt x="720" y="296"/>
                  <a:pt x="731" y="343"/>
                </a:cubicBezTo>
                <a:cubicBezTo>
                  <a:pt x="763" y="470"/>
                  <a:pt x="769" y="500"/>
                  <a:pt x="784" y="521"/>
                </a:cubicBezTo>
                <a:cubicBezTo>
                  <a:pt x="801" y="543"/>
                  <a:pt x="825" y="553"/>
                  <a:pt x="952" y="598"/>
                </a:cubicBezTo>
                <a:cubicBezTo>
                  <a:pt x="997" y="615"/>
                  <a:pt x="1065" y="639"/>
                  <a:pt x="1114" y="660"/>
                </a:cubicBezTo>
                <a:cubicBezTo>
                  <a:pt x="1044" y="692"/>
                  <a:pt x="927" y="736"/>
                  <a:pt x="825" y="773"/>
                </a:cubicBezTo>
                <a:cubicBezTo>
                  <a:pt x="810" y="777"/>
                  <a:pt x="799" y="787"/>
                  <a:pt x="793" y="802"/>
                </a:cubicBezTo>
                <a:cubicBezTo>
                  <a:pt x="742" y="919"/>
                  <a:pt x="678" y="1051"/>
                  <a:pt x="635" y="1128"/>
                </a:cubicBezTo>
                <a:cubicBezTo>
                  <a:pt x="608" y="1047"/>
                  <a:pt x="567" y="905"/>
                  <a:pt x="537" y="781"/>
                </a:cubicBezTo>
                <a:cubicBezTo>
                  <a:pt x="531" y="760"/>
                  <a:pt x="514" y="743"/>
                  <a:pt x="493" y="739"/>
                </a:cubicBezTo>
                <a:cubicBezTo>
                  <a:pt x="373" y="717"/>
                  <a:pt x="235" y="685"/>
                  <a:pt x="161" y="664"/>
                </a:cubicBezTo>
                <a:cubicBezTo>
                  <a:pt x="278" y="602"/>
                  <a:pt x="399" y="549"/>
                  <a:pt x="522" y="500"/>
                </a:cubicBezTo>
                <a:cubicBezTo>
                  <a:pt x="537" y="494"/>
                  <a:pt x="550" y="483"/>
                  <a:pt x="556" y="466"/>
                </a:cubicBezTo>
                <a:cubicBezTo>
                  <a:pt x="595" y="364"/>
                  <a:pt x="637" y="264"/>
                  <a:pt x="686" y="166"/>
                </a:cubicBezTo>
                <a:close/>
                <a:moveTo>
                  <a:pt x="699" y="0"/>
                </a:moveTo>
                <a:cubicBezTo>
                  <a:pt x="663" y="0"/>
                  <a:pt x="612" y="0"/>
                  <a:pt x="456" y="402"/>
                </a:cubicBezTo>
                <a:cubicBezTo>
                  <a:pt x="27" y="577"/>
                  <a:pt x="12" y="632"/>
                  <a:pt x="5" y="656"/>
                </a:cubicBezTo>
                <a:cubicBezTo>
                  <a:pt x="1" y="675"/>
                  <a:pt x="3" y="696"/>
                  <a:pt x="16" y="713"/>
                </a:cubicBezTo>
                <a:cubicBezTo>
                  <a:pt x="27" y="728"/>
                  <a:pt x="58" y="773"/>
                  <a:pt x="435" y="845"/>
                </a:cubicBezTo>
                <a:cubicBezTo>
                  <a:pt x="546" y="1288"/>
                  <a:pt x="586" y="1288"/>
                  <a:pt x="629" y="1288"/>
                </a:cubicBezTo>
                <a:lnTo>
                  <a:pt x="631" y="1290"/>
                </a:lnTo>
                <a:cubicBezTo>
                  <a:pt x="665" y="1288"/>
                  <a:pt x="705" y="1285"/>
                  <a:pt x="886" y="873"/>
                </a:cubicBezTo>
                <a:cubicBezTo>
                  <a:pt x="999" y="832"/>
                  <a:pt x="1212" y="751"/>
                  <a:pt x="1257" y="713"/>
                </a:cubicBezTo>
                <a:cubicBezTo>
                  <a:pt x="1274" y="696"/>
                  <a:pt x="1280" y="673"/>
                  <a:pt x="1278" y="649"/>
                </a:cubicBezTo>
                <a:cubicBezTo>
                  <a:pt x="1267" y="596"/>
                  <a:pt x="1210" y="570"/>
                  <a:pt x="991" y="490"/>
                </a:cubicBezTo>
                <a:cubicBezTo>
                  <a:pt x="948" y="475"/>
                  <a:pt x="899" y="458"/>
                  <a:pt x="876" y="447"/>
                </a:cubicBezTo>
                <a:cubicBezTo>
                  <a:pt x="869" y="421"/>
                  <a:pt x="854" y="364"/>
                  <a:pt x="842" y="315"/>
                </a:cubicBezTo>
                <a:cubicBezTo>
                  <a:pt x="805" y="160"/>
                  <a:pt x="778" y="64"/>
                  <a:pt x="752" y="28"/>
                </a:cubicBezTo>
                <a:cubicBezTo>
                  <a:pt x="737" y="11"/>
                  <a:pt x="718" y="2"/>
                  <a:pt x="69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6" name="Google Shape;106;p15"/>
          <p:cNvGrpSpPr/>
          <p:nvPr/>
        </p:nvGrpSpPr>
        <p:grpSpPr>
          <a:xfrm flipH="1">
            <a:off x="3183287" y="6277225"/>
            <a:ext cx="237639" cy="237639"/>
            <a:chOff x="5944424" y="1865453"/>
            <a:chExt cx="178234" cy="178234"/>
          </a:xfrm>
        </p:grpSpPr>
        <p:sp>
          <p:nvSpPr>
            <p:cNvPr id="107" name="Google Shape;107;p15"/>
            <p:cNvSpPr/>
            <p:nvPr/>
          </p:nvSpPr>
          <p:spPr>
            <a:xfrm>
              <a:off x="6029571" y="1865453"/>
              <a:ext cx="20171" cy="178234"/>
            </a:xfrm>
            <a:custGeom>
              <a:rect b="b" l="l" r="r" t="t"/>
              <a:pathLst>
                <a:path extrusionOk="0" h="1078" w="122">
                  <a:moveTo>
                    <a:pt x="65" y="1"/>
                  </a:moveTo>
                  <a:cubicBezTo>
                    <a:pt x="33" y="1"/>
                    <a:pt x="7" y="26"/>
                    <a:pt x="7" y="58"/>
                  </a:cubicBezTo>
                  <a:lnTo>
                    <a:pt x="1" y="1020"/>
                  </a:lnTo>
                  <a:cubicBezTo>
                    <a:pt x="1" y="1052"/>
                    <a:pt x="26" y="1078"/>
                    <a:pt x="58" y="1078"/>
                  </a:cubicBezTo>
                  <a:cubicBezTo>
                    <a:pt x="90" y="1078"/>
                    <a:pt x="116" y="1052"/>
                    <a:pt x="116" y="1020"/>
                  </a:cubicBezTo>
                  <a:lnTo>
                    <a:pt x="122" y="58"/>
                  </a:lnTo>
                  <a:cubicBezTo>
                    <a:pt x="122" y="26"/>
                    <a:pt x="96" y="1"/>
                    <a:pt x="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5"/>
            <p:cNvSpPr/>
            <p:nvPr/>
          </p:nvSpPr>
          <p:spPr>
            <a:xfrm>
              <a:off x="5962115" y="1898189"/>
              <a:ext cx="158393" cy="110611"/>
            </a:xfrm>
            <a:custGeom>
              <a:rect b="b" l="l" r="r" t="t"/>
              <a:pathLst>
                <a:path extrusionOk="0" h="669" w="958">
                  <a:moveTo>
                    <a:pt x="873" y="0"/>
                  </a:moveTo>
                  <a:cubicBezTo>
                    <a:pt x="863" y="0"/>
                    <a:pt x="852" y="4"/>
                    <a:pt x="841" y="11"/>
                  </a:cubicBezTo>
                  <a:lnTo>
                    <a:pt x="47" y="565"/>
                  </a:lnTo>
                  <a:cubicBezTo>
                    <a:pt x="0" y="597"/>
                    <a:pt x="23" y="669"/>
                    <a:pt x="79" y="669"/>
                  </a:cubicBezTo>
                  <a:cubicBezTo>
                    <a:pt x="89" y="669"/>
                    <a:pt x="102" y="667"/>
                    <a:pt x="111" y="658"/>
                  </a:cubicBezTo>
                  <a:lnTo>
                    <a:pt x="907" y="105"/>
                  </a:lnTo>
                  <a:cubicBezTo>
                    <a:pt x="957" y="70"/>
                    <a:pt x="922" y="0"/>
                    <a:pt x="8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5"/>
            <p:cNvSpPr/>
            <p:nvPr/>
          </p:nvSpPr>
          <p:spPr>
            <a:xfrm>
              <a:off x="5976829" y="1891080"/>
              <a:ext cx="124003" cy="124499"/>
            </a:xfrm>
            <a:custGeom>
              <a:rect b="b" l="l" r="r" t="t"/>
              <a:pathLst>
                <a:path extrusionOk="0" h="753" w="750">
                  <a:moveTo>
                    <a:pt x="84" y="1"/>
                  </a:moveTo>
                  <a:cubicBezTo>
                    <a:pt x="40" y="1"/>
                    <a:pt x="0" y="58"/>
                    <a:pt x="45" y="101"/>
                  </a:cubicBezTo>
                  <a:lnTo>
                    <a:pt x="645" y="735"/>
                  </a:lnTo>
                  <a:cubicBezTo>
                    <a:pt x="656" y="746"/>
                    <a:pt x="671" y="752"/>
                    <a:pt x="688" y="752"/>
                  </a:cubicBezTo>
                  <a:cubicBezTo>
                    <a:pt x="703" y="752"/>
                    <a:pt x="715" y="746"/>
                    <a:pt x="726" y="735"/>
                  </a:cubicBezTo>
                  <a:cubicBezTo>
                    <a:pt x="747" y="714"/>
                    <a:pt x="750" y="680"/>
                    <a:pt x="728" y="657"/>
                  </a:cubicBezTo>
                  <a:lnTo>
                    <a:pt x="128" y="22"/>
                  </a:lnTo>
                  <a:cubicBezTo>
                    <a:pt x="115" y="7"/>
                    <a:pt x="99" y="1"/>
                    <a:pt x="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5"/>
            <p:cNvSpPr/>
            <p:nvPr/>
          </p:nvSpPr>
          <p:spPr>
            <a:xfrm>
              <a:off x="5944424" y="1941838"/>
              <a:ext cx="178234" cy="20502"/>
            </a:xfrm>
            <a:custGeom>
              <a:rect b="b" l="l" r="r" t="t"/>
              <a:pathLst>
                <a:path extrusionOk="0" h="124" w="1078">
                  <a:moveTo>
                    <a:pt x="1003" y="1"/>
                  </a:moveTo>
                  <a:lnTo>
                    <a:pt x="77" y="9"/>
                  </a:lnTo>
                  <a:cubicBezTo>
                    <a:pt x="1" y="9"/>
                    <a:pt x="1" y="124"/>
                    <a:pt x="77" y="124"/>
                  </a:cubicBezTo>
                  <a:lnTo>
                    <a:pt x="1003" y="113"/>
                  </a:lnTo>
                  <a:cubicBezTo>
                    <a:pt x="1077" y="113"/>
                    <a:pt x="1077" y="1"/>
                    <a:pt x="10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1" name="Google Shape;111;p15"/>
          <p:cNvSpPr/>
          <p:nvPr/>
        </p:nvSpPr>
        <p:spPr>
          <a:xfrm flipH="1">
            <a:off x="7245473" y="495577"/>
            <a:ext cx="231634" cy="233255"/>
          </a:xfrm>
          <a:custGeom>
            <a:rect b="b" l="l" r="r" t="t"/>
            <a:pathLst>
              <a:path extrusionOk="0" h="1290" w="1281">
                <a:moveTo>
                  <a:pt x="686" y="166"/>
                </a:moveTo>
                <a:cubicBezTo>
                  <a:pt x="703" y="221"/>
                  <a:pt x="720" y="296"/>
                  <a:pt x="731" y="343"/>
                </a:cubicBezTo>
                <a:cubicBezTo>
                  <a:pt x="763" y="470"/>
                  <a:pt x="769" y="500"/>
                  <a:pt x="784" y="521"/>
                </a:cubicBezTo>
                <a:cubicBezTo>
                  <a:pt x="801" y="543"/>
                  <a:pt x="825" y="553"/>
                  <a:pt x="952" y="598"/>
                </a:cubicBezTo>
                <a:cubicBezTo>
                  <a:pt x="997" y="615"/>
                  <a:pt x="1065" y="639"/>
                  <a:pt x="1114" y="660"/>
                </a:cubicBezTo>
                <a:cubicBezTo>
                  <a:pt x="1044" y="692"/>
                  <a:pt x="927" y="736"/>
                  <a:pt x="825" y="773"/>
                </a:cubicBezTo>
                <a:cubicBezTo>
                  <a:pt x="810" y="777"/>
                  <a:pt x="799" y="787"/>
                  <a:pt x="793" y="802"/>
                </a:cubicBezTo>
                <a:cubicBezTo>
                  <a:pt x="742" y="919"/>
                  <a:pt x="678" y="1051"/>
                  <a:pt x="635" y="1128"/>
                </a:cubicBezTo>
                <a:cubicBezTo>
                  <a:pt x="608" y="1047"/>
                  <a:pt x="567" y="905"/>
                  <a:pt x="537" y="781"/>
                </a:cubicBezTo>
                <a:cubicBezTo>
                  <a:pt x="531" y="760"/>
                  <a:pt x="514" y="743"/>
                  <a:pt x="493" y="739"/>
                </a:cubicBezTo>
                <a:cubicBezTo>
                  <a:pt x="373" y="717"/>
                  <a:pt x="235" y="685"/>
                  <a:pt x="161" y="664"/>
                </a:cubicBezTo>
                <a:cubicBezTo>
                  <a:pt x="278" y="602"/>
                  <a:pt x="399" y="549"/>
                  <a:pt x="522" y="500"/>
                </a:cubicBezTo>
                <a:cubicBezTo>
                  <a:pt x="537" y="494"/>
                  <a:pt x="550" y="483"/>
                  <a:pt x="556" y="466"/>
                </a:cubicBezTo>
                <a:cubicBezTo>
                  <a:pt x="595" y="364"/>
                  <a:pt x="637" y="264"/>
                  <a:pt x="686" y="166"/>
                </a:cubicBezTo>
                <a:close/>
                <a:moveTo>
                  <a:pt x="699" y="0"/>
                </a:moveTo>
                <a:cubicBezTo>
                  <a:pt x="663" y="0"/>
                  <a:pt x="612" y="0"/>
                  <a:pt x="456" y="402"/>
                </a:cubicBezTo>
                <a:cubicBezTo>
                  <a:pt x="27" y="577"/>
                  <a:pt x="12" y="632"/>
                  <a:pt x="5" y="656"/>
                </a:cubicBezTo>
                <a:cubicBezTo>
                  <a:pt x="1" y="675"/>
                  <a:pt x="3" y="696"/>
                  <a:pt x="16" y="713"/>
                </a:cubicBezTo>
                <a:cubicBezTo>
                  <a:pt x="27" y="728"/>
                  <a:pt x="58" y="773"/>
                  <a:pt x="435" y="845"/>
                </a:cubicBezTo>
                <a:cubicBezTo>
                  <a:pt x="546" y="1288"/>
                  <a:pt x="586" y="1288"/>
                  <a:pt x="629" y="1288"/>
                </a:cubicBezTo>
                <a:lnTo>
                  <a:pt x="631" y="1290"/>
                </a:lnTo>
                <a:cubicBezTo>
                  <a:pt x="665" y="1288"/>
                  <a:pt x="705" y="1285"/>
                  <a:pt x="886" y="873"/>
                </a:cubicBezTo>
                <a:cubicBezTo>
                  <a:pt x="999" y="832"/>
                  <a:pt x="1212" y="751"/>
                  <a:pt x="1257" y="713"/>
                </a:cubicBezTo>
                <a:cubicBezTo>
                  <a:pt x="1274" y="696"/>
                  <a:pt x="1280" y="673"/>
                  <a:pt x="1278" y="649"/>
                </a:cubicBezTo>
                <a:cubicBezTo>
                  <a:pt x="1267" y="596"/>
                  <a:pt x="1210" y="570"/>
                  <a:pt x="991" y="490"/>
                </a:cubicBezTo>
                <a:cubicBezTo>
                  <a:pt x="948" y="475"/>
                  <a:pt x="899" y="458"/>
                  <a:pt x="876" y="447"/>
                </a:cubicBezTo>
                <a:cubicBezTo>
                  <a:pt x="869" y="421"/>
                  <a:pt x="854" y="364"/>
                  <a:pt x="842" y="315"/>
                </a:cubicBezTo>
                <a:cubicBezTo>
                  <a:pt x="805" y="160"/>
                  <a:pt x="778" y="64"/>
                  <a:pt x="752" y="28"/>
                </a:cubicBezTo>
                <a:cubicBezTo>
                  <a:pt x="737" y="11"/>
                  <a:pt x="718" y="2"/>
                  <a:pt x="69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5"/>
          <p:cNvSpPr/>
          <p:nvPr/>
        </p:nvSpPr>
        <p:spPr>
          <a:xfrm flipH="1">
            <a:off x="5535040" y="6129177"/>
            <a:ext cx="231634" cy="233255"/>
          </a:xfrm>
          <a:custGeom>
            <a:rect b="b" l="l" r="r" t="t"/>
            <a:pathLst>
              <a:path extrusionOk="0" h="1290" w="1281">
                <a:moveTo>
                  <a:pt x="686" y="166"/>
                </a:moveTo>
                <a:cubicBezTo>
                  <a:pt x="703" y="221"/>
                  <a:pt x="720" y="296"/>
                  <a:pt x="731" y="343"/>
                </a:cubicBezTo>
                <a:cubicBezTo>
                  <a:pt x="763" y="470"/>
                  <a:pt x="769" y="500"/>
                  <a:pt x="784" y="521"/>
                </a:cubicBezTo>
                <a:cubicBezTo>
                  <a:pt x="801" y="543"/>
                  <a:pt x="825" y="553"/>
                  <a:pt x="952" y="598"/>
                </a:cubicBezTo>
                <a:cubicBezTo>
                  <a:pt x="997" y="615"/>
                  <a:pt x="1065" y="639"/>
                  <a:pt x="1114" y="660"/>
                </a:cubicBezTo>
                <a:cubicBezTo>
                  <a:pt x="1044" y="692"/>
                  <a:pt x="927" y="736"/>
                  <a:pt x="825" y="773"/>
                </a:cubicBezTo>
                <a:cubicBezTo>
                  <a:pt x="810" y="777"/>
                  <a:pt x="799" y="787"/>
                  <a:pt x="793" y="802"/>
                </a:cubicBezTo>
                <a:cubicBezTo>
                  <a:pt x="742" y="919"/>
                  <a:pt x="678" y="1051"/>
                  <a:pt x="635" y="1128"/>
                </a:cubicBezTo>
                <a:cubicBezTo>
                  <a:pt x="608" y="1047"/>
                  <a:pt x="567" y="905"/>
                  <a:pt x="537" y="781"/>
                </a:cubicBezTo>
                <a:cubicBezTo>
                  <a:pt x="531" y="760"/>
                  <a:pt x="514" y="743"/>
                  <a:pt x="493" y="739"/>
                </a:cubicBezTo>
                <a:cubicBezTo>
                  <a:pt x="373" y="717"/>
                  <a:pt x="235" y="685"/>
                  <a:pt x="161" y="664"/>
                </a:cubicBezTo>
                <a:cubicBezTo>
                  <a:pt x="278" y="602"/>
                  <a:pt x="399" y="549"/>
                  <a:pt x="522" y="500"/>
                </a:cubicBezTo>
                <a:cubicBezTo>
                  <a:pt x="537" y="494"/>
                  <a:pt x="550" y="483"/>
                  <a:pt x="556" y="466"/>
                </a:cubicBezTo>
                <a:cubicBezTo>
                  <a:pt x="595" y="364"/>
                  <a:pt x="637" y="264"/>
                  <a:pt x="686" y="166"/>
                </a:cubicBezTo>
                <a:close/>
                <a:moveTo>
                  <a:pt x="699" y="0"/>
                </a:moveTo>
                <a:cubicBezTo>
                  <a:pt x="663" y="0"/>
                  <a:pt x="612" y="0"/>
                  <a:pt x="456" y="402"/>
                </a:cubicBezTo>
                <a:cubicBezTo>
                  <a:pt x="27" y="577"/>
                  <a:pt x="12" y="632"/>
                  <a:pt x="5" y="656"/>
                </a:cubicBezTo>
                <a:cubicBezTo>
                  <a:pt x="1" y="675"/>
                  <a:pt x="3" y="696"/>
                  <a:pt x="16" y="713"/>
                </a:cubicBezTo>
                <a:cubicBezTo>
                  <a:pt x="27" y="728"/>
                  <a:pt x="58" y="773"/>
                  <a:pt x="435" y="845"/>
                </a:cubicBezTo>
                <a:cubicBezTo>
                  <a:pt x="546" y="1288"/>
                  <a:pt x="586" y="1288"/>
                  <a:pt x="629" y="1288"/>
                </a:cubicBezTo>
                <a:lnTo>
                  <a:pt x="631" y="1290"/>
                </a:lnTo>
                <a:cubicBezTo>
                  <a:pt x="665" y="1288"/>
                  <a:pt x="705" y="1285"/>
                  <a:pt x="886" y="873"/>
                </a:cubicBezTo>
                <a:cubicBezTo>
                  <a:pt x="999" y="832"/>
                  <a:pt x="1212" y="751"/>
                  <a:pt x="1257" y="713"/>
                </a:cubicBezTo>
                <a:cubicBezTo>
                  <a:pt x="1274" y="696"/>
                  <a:pt x="1280" y="673"/>
                  <a:pt x="1278" y="649"/>
                </a:cubicBezTo>
                <a:cubicBezTo>
                  <a:pt x="1267" y="596"/>
                  <a:pt x="1210" y="570"/>
                  <a:pt x="991" y="490"/>
                </a:cubicBezTo>
                <a:cubicBezTo>
                  <a:pt x="948" y="475"/>
                  <a:pt x="899" y="458"/>
                  <a:pt x="876" y="447"/>
                </a:cubicBezTo>
                <a:cubicBezTo>
                  <a:pt x="869" y="421"/>
                  <a:pt x="854" y="364"/>
                  <a:pt x="842" y="315"/>
                </a:cubicBezTo>
                <a:cubicBezTo>
                  <a:pt x="805" y="160"/>
                  <a:pt x="778" y="64"/>
                  <a:pt x="752" y="28"/>
                </a:cubicBezTo>
                <a:cubicBezTo>
                  <a:pt x="737" y="11"/>
                  <a:pt x="718" y="2"/>
                  <a:pt x="69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6"/>
          <p:cNvSpPr txBox="1"/>
          <p:nvPr>
            <p:ph idx="1" type="body"/>
          </p:nvPr>
        </p:nvSpPr>
        <p:spPr>
          <a:xfrm>
            <a:off x="965800" y="1499300"/>
            <a:ext cx="10260300" cy="4629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34925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●"/>
              <a:defRPr sz="1600"/>
            </a:lvl1pPr>
            <a:lvl2pPr indent="-349250" lvl="1" marL="91440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15" name="Google Shape;115;p16"/>
          <p:cNvSpPr txBox="1"/>
          <p:nvPr>
            <p:ph type="title"/>
          </p:nvPr>
        </p:nvSpPr>
        <p:spPr>
          <a:xfrm>
            <a:off x="965800" y="728833"/>
            <a:ext cx="10260300" cy="763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16" name="Google Shape;116;p16"/>
          <p:cNvSpPr/>
          <p:nvPr/>
        </p:nvSpPr>
        <p:spPr>
          <a:xfrm flipH="1">
            <a:off x="1189072" y="980733"/>
            <a:ext cx="72900" cy="72900"/>
          </a:xfrm>
          <a:prstGeom prst="ellipse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/>
          <p:nvPr>
            <p:ph type="title"/>
          </p:nvPr>
        </p:nvSpPr>
        <p:spPr>
          <a:xfrm>
            <a:off x="2134600" y="1182833"/>
            <a:ext cx="3856500" cy="5568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b="1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19" name="Google Shape;119;p17"/>
          <p:cNvSpPr txBox="1"/>
          <p:nvPr>
            <p:ph idx="1" type="subTitle"/>
          </p:nvPr>
        </p:nvSpPr>
        <p:spPr>
          <a:xfrm>
            <a:off x="2134517" y="1739767"/>
            <a:ext cx="3855900" cy="11340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2100">
                <a:solidFill>
                  <a:schemeClr val="accent6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0" name="Google Shape;120;p17"/>
          <p:cNvSpPr txBox="1"/>
          <p:nvPr>
            <p:ph idx="2" type="title"/>
          </p:nvPr>
        </p:nvSpPr>
        <p:spPr>
          <a:xfrm flipH="1">
            <a:off x="6182067" y="3609533"/>
            <a:ext cx="3856500" cy="11340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b="1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21" name="Google Shape;121;p17"/>
          <p:cNvSpPr txBox="1"/>
          <p:nvPr>
            <p:ph idx="3" type="subTitle"/>
          </p:nvPr>
        </p:nvSpPr>
        <p:spPr>
          <a:xfrm flipH="1">
            <a:off x="6182664" y="4728069"/>
            <a:ext cx="3855900" cy="11340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2100">
                <a:solidFill>
                  <a:schemeClr val="accent6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2" name="Google Shape;122;p17"/>
          <p:cNvSpPr/>
          <p:nvPr/>
        </p:nvSpPr>
        <p:spPr>
          <a:xfrm>
            <a:off x="482533" y="2923117"/>
            <a:ext cx="72900" cy="72900"/>
          </a:xfrm>
          <a:prstGeom prst="ellipse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7"/>
          <p:cNvSpPr/>
          <p:nvPr/>
        </p:nvSpPr>
        <p:spPr>
          <a:xfrm>
            <a:off x="403120" y="3993977"/>
            <a:ext cx="231634" cy="233255"/>
          </a:xfrm>
          <a:custGeom>
            <a:rect b="b" l="l" r="r" t="t"/>
            <a:pathLst>
              <a:path extrusionOk="0" h="1290" w="1281">
                <a:moveTo>
                  <a:pt x="686" y="166"/>
                </a:moveTo>
                <a:cubicBezTo>
                  <a:pt x="703" y="221"/>
                  <a:pt x="720" y="296"/>
                  <a:pt x="731" y="343"/>
                </a:cubicBezTo>
                <a:cubicBezTo>
                  <a:pt x="763" y="470"/>
                  <a:pt x="769" y="500"/>
                  <a:pt x="784" y="521"/>
                </a:cubicBezTo>
                <a:cubicBezTo>
                  <a:pt x="801" y="543"/>
                  <a:pt x="825" y="553"/>
                  <a:pt x="952" y="598"/>
                </a:cubicBezTo>
                <a:cubicBezTo>
                  <a:pt x="997" y="615"/>
                  <a:pt x="1065" y="639"/>
                  <a:pt x="1114" y="660"/>
                </a:cubicBezTo>
                <a:cubicBezTo>
                  <a:pt x="1044" y="692"/>
                  <a:pt x="927" y="736"/>
                  <a:pt x="825" y="773"/>
                </a:cubicBezTo>
                <a:cubicBezTo>
                  <a:pt x="810" y="777"/>
                  <a:pt x="799" y="787"/>
                  <a:pt x="793" y="802"/>
                </a:cubicBezTo>
                <a:cubicBezTo>
                  <a:pt x="742" y="919"/>
                  <a:pt x="678" y="1051"/>
                  <a:pt x="635" y="1128"/>
                </a:cubicBezTo>
                <a:cubicBezTo>
                  <a:pt x="608" y="1047"/>
                  <a:pt x="567" y="905"/>
                  <a:pt x="537" y="781"/>
                </a:cubicBezTo>
                <a:cubicBezTo>
                  <a:pt x="531" y="760"/>
                  <a:pt x="514" y="743"/>
                  <a:pt x="493" y="739"/>
                </a:cubicBezTo>
                <a:cubicBezTo>
                  <a:pt x="373" y="717"/>
                  <a:pt x="235" y="685"/>
                  <a:pt x="161" y="664"/>
                </a:cubicBezTo>
                <a:cubicBezTo>
                  <a:pt x="278" y="602"/>
                  <a:pt x="399" y="549"/>
                  <a:pt x="522" y="500"/>
                </a:cubicBezTo>
                <a:cubicBezTo>
                  <a:pt x="537" y="494"/>
                  <a:pt x="550" y="483"/>
                  <a:pt x="556" y="466"/>
                </a:cubicBezTo>
                <a:cubicBezTo>
                  <a:pt x="595" y="364"/>
                  <a:pt x="637" y="264"/>
                  <a:pt x="686" y="166"/>
                </a:cubicBezTo>
                <a:close/>
                <a:moveTo>
                  <a:pt x="699" y="0"/>
                </a:moveTo>
                <a:cubicBezTo>
                  <a:pt x="663" y="0"/>
                  <a:pt x="612" y="0"/>
                  <a:pt x="456" y="402"/>
                </a:cubicBezTo>
                <a:cubicBezTo>
                  <a:pt x="27" y="577"/>
                  <a:pt x="12" y="632"/>
                  <a:pt x="5" y="656"/>
                </a:cubicBezTo>
                <a:cubicBezTo>
                  <a:pt x="1" y="675"/>
                  <a:pt x="3" y="696"/>
                  <a:pt x="16" y="713"/>
                </a:cubicBezTo>
                <a:cubicBezTo>
                  <a:pt x="27" y="728"/>
                  <a:pt x="58" y="773"/>
                  <a:pt x="435" y="845"/>
                </a:cubicBezTo>
                <a:cubicBezTo>
                  <a:pt x="546" y="1288"/>
                  <a:pt x="586" y="1288"/>
                  <a:pt x="629" y="1288"/>
                </a:cubicBezTo>
                <a:lnTo>
                  <a:pt x="631" y="1290"/>
                </a:lnTo>
                <a:cubicBezTo>
                  <a:pt x="665" y="1288"/>
                  <a:pt x="705" y="1285"/>
                  <a:pt x="886" y="873"/>
                </a:cubicBezTo>
                <a:cubicBezTo>
                  <a:pt x="999" y="832"/>
                  <a:pt x="1212" y="751"/>
                  <a:pt x="1257" y="713"/>
                </a:cubicBezTo>
                <a:cubicBezTo>
                  <a:pt x="1274" y="696"/>
                  <a:pt x="1280" y="673"/>
                  <a:pt x="1278" y="649"/>
                </a:cubicBezTo>
                <a:cubicBezTo>
                  <a:pt x="1267" y="596"/>
                  <a:pt x="1210" y="570"/>
                  <a:pt x="991" y="490"/>
                </a:cubicBezTo>
                <a:cubicBezTo>
                  <a:pt x="948" y="475"/>
                  <a:pt x="899" y="458"/>
                  <a:pt x="876" y="447"/>
                </a:cubicBezTo>
                <a:cubicBezTo>
                  <a:pt x="869" y="421"/>
                  <a:pt x="854" y="364"/>
                  <a:pt x="842" y="315"/>
                </a:cubicBezTo>
                <a:cubicBezTo>
                  <a:pt x="805" y="160"/>
                  <a:pt x="778" y="64"/>
                  <a:pt x="752" y="28"/>
                </a:cubicBezTo>
                <a:cubicBezTo>
                  <a:pt x="737" y="11"/>
                  <a:pt x="718" y="2"/>
                  <a:pt x="69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7"/>
          <p:cNvSpPr/>
          <p:nvPr/>
        </p:nvSpPr>
        <p:spPr>
          <a:xfrm>
            <a:off x="11778640" y="1441765"/>
            <a:ext cx="175258" cy="174817"/>
          </a:xfrm>
          <a:custGeom>
            <a:rect b="b" l="l" r="r" t="t"/>
            <a:pathLst>
              <a:path extrusionOk="0" h="793" w="795">
                <a:moveTo>
                  <a:pt x="400" y="116"/>
                </a:moveTo>
                <a:cubicBezTo>
                  <a:pt x="474" y="116"/>
                  <a:pt x="546" y="146"/>
                  <a:pt x="597" y="199"/>
                </a:cubicBezTo>
                <a:cubicBezTo>
                  <a:pt x="773" y="375"/>
                  <a:pt x="648" y="677"/>
                  <a:pt x="399" y="677"/>
                </a:cubicBezTo>
                <a:cubicBezTo>
                  <a:pt x="243" y="677"/>
                  <a:pt x="118" y="552"/>
                  <a:pt x="118" y="396"/>
                </a:cubicBezTo>
                <a:cubicBezTo>
                  <a:pt x="118" y="241"/>
                  <a:pt x="245" y="116"/>
                  <a:pt x="400" y="116"/>
                </a:cubicBezTo>
                <a:close/>
                <a:moveTo>
                  <a:pt x="399" y="1"/>
                </a:moveTo>
                <a:cubicBezTo>
                  <a:pt x="180" y="1"/>
                  <a:pt x="3" y="177"/>
                  <a:pt x="3" y="396"/>
                </a:cubicBezTo>
                <a:cubicBezTo>
                  <a:pt x="1" y="614"/>
                  <a:pt x="180" y="792"/>
                  <a:pt x="397" y="792"/>
                </a:cubicBezTo>
                <a:lnTo>
                  <a:pt x="399" y="792"/>
                </a:lnTo>
                <a:cubicBezTo>
                  <a:pt x="618" y="792"/>
                  <a:pt x="795" y="614"/>
                  <a:pt x="795" y="396"/>
                </a:cubicBezTo>
                <a:cubicBezTo>
                  <a:pt x="795" y="177"/>
                  <a:pt x="616" y="1"/>
                  <a:pt x="39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7"/>
          <p:cNvSpPr/>
          <p:nvPr/>
        </p:nvSpPr>
        <p:spPr>
          <a:xfrm>
            <a:off x="11189700" y="2008050"/>
            <a:ext cx="72900" cy="72900"/>
          </a:xfrm>
          <a:prstGeom prst="ellipse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6" name="Google Shape;126;p17"/>
          <p:cNvGrpSpPr/>
          <p:nvPr/>
        </p:nvGrpSpPr>
        <p:grpSpPr>
          <a:xfrm>
            <a:off x="10673713" y="2486915"/>
            <a:ext cx="1105078" cy="2489493"/>
            <a:chOff x="4512275" y="3489400"/>
            <a:chExt cx="461623" cy="1039932"/>
          </a:xfrm>
        </p:grpSpPr>
        <p:sp>
          <p:nvSpPr>
            <p:cNvPr id="127" name="Google Shape;127;p17"/>
            <p:cNvSpPr/>
            <p:nvPr/>
          </p:nvSpPr>
          <p:spPr>
            <a:xfrm>
              <a:off x="4512275" y="3489400"/>
              <a:ext cx="205839" cy="204750"/>
            </a:xfrm>
            <a:custGeom>
              <a:rect b="b" l="l" r="r" t="t"/>
              <a:pathLst>
                <a:path extrusionOk="0" h="2632" w="2646">
                  <a:moveTo>
                    <a:pt x="441" y="214"/>
                  </a:moveTo>
                  <a:cubicBezTo>
                    <a:pt x="1080" y="439"/>
                    <a:pt x="2365" y="984"/>
                    <a:pt x="2518" y="1146"/>
                  </a:cubicBezTo>
                  <a:cubicBezTo>
                    <a:pt x="2444" y="1222"/>
                    <a:pt x="2156" y="1303"/>
                    <a:pt x="1948" y="1339"/>
                  </a:cubicBezTo>
                  <a:cubicBezTo>
                    <a:pt x="1418" y="931"/>
                    <a:pt x="816" y="473"/>
                    <a:pt x="441" y="214"/>
                  </a:cubicBezTo>
                  <a:close/>
                  <a:moveTo>
                    <a:pt x="186" y="297"/>
                  </a:moveTo>
                  <a:cubicBezTo>
                    <a:pt x="356" y="509"/>
                    <a:pt x="707" y="905"/>
                    <a:pt x="1418" y="1669"/>
                  </a:cubicBezTo>
                  <a:cubicBezTo>
                    <a:pt x="1295" y="2027"/>
                    <a:pt x="1131" y="2421"/>
                    <a:pt x="1052" y="2506"/>
                  </a:cubicBezTo>
                  <a:cubicBezTo>
                    <a:pt x="909" y="2301"/>
                    <a:pt x="354" y="865"/>
                    <a:pt x="186" y="297"/>
                  </a:cubicBezTo>
                  <a:close/>
                  <a:moveTo>
                    <a:pt x="101" y="1"/>
                  </a:moveTo>
                  <a:cubicBezTo>
                    <a:pt x="96" y="1"/>
                    <a:pt x="90" y="1"/>
                    <a:pt x="86" y="3"/>
                  </a:cubicBezTo>
                  <a:cubicBezTo>
                    <a:pt x="81" y="3"/>
                    <a:pt x="79" y="3"/>
                    <a:pt x="75" y="5"/>
                  </a:cubicBezTo>
                  <a:lnTo>
                    <a:pt x="71" y="5"/>
                  </a:lnTo>
                  <a:cubicBezTo>
                    <a:pt x="67" y="5"/>
                    <a:pt x="62" y="7"/>
                    <a:pt x="56" y="11"/>
                  </a:cubicBezTo>
                  <a:cubicBezTo>
                    <a:pt x="54" y="14"/>
                    <a:pt x="50" y="16"/>
                    <a:pt x="45" y="20"/>
                  </a:cubicBezTo>
                  <a:cubicBezTo>
                    <a:pt x="16" y="50"/>
                    <a:pt x="1" y="86"/>
                    <a:pt x="103" y="418"/>
                  </a:cubicBezTo>
                  <a:cubicBezTo>
                    <a:pt x="213" y="771"/>
                    <a:pt x="867" y="2606"/>
                    <a:pt x="1033" y="2631"/>
                  </a:cubicBezTo>
                  <a:lnTo>
                    <a:pt x="1046" y="2631"/>
                  </a:lnTo>
                  <a:cubicBezTo>
                    <a:pt x="1156" y="2631"/>
                    <a:pt x="1320" y="2310"/>
                    <a:pt x="1537" y="1674"/>
                  </a:cubicBezTo>
                  <a:cubicBezTo>
                    <a:pt x="1544" y="1654"/>
                    <a:pt x="1539" y="1631"/>
                    <a:pt x="1524" y="1616"/>
                  </a:cubicBezTo>
                  <a:cubicBezTo>
                    <a:pt x="1133" y="1195"/>
                    <a:pt x="554" y="563"/>
                    <a:pt x="286" y="241"/>
                  </a:cubicBezTo>
                  <a:lnTo>
                    <a:pt x="286" y="241"/>
                  </a:lnTo>
                  <a:cubicBezTo>
                    <a:pt x="650" y="495"/>
                    <a:pt x="1399" y="1061"/>
                    <a:pt x="1897" y="1446"/>
                  </a:cubicBezTo>
                  <a:cubicBezTo>
                    <a:pt x="1907" y="1455"/>
                    <a:pt x="1921" y="1459"/>
                    <a:pt x="1934" y="1459"/>
                  </a:cubicBezTo>
                  <a:cubicBezTo>
                    <a:pt x="1936" y="1459"/>
                    <a:pt x="1939" y="1459"/>
                    <a:pt x="1941" y="1459"/>
                  </a:cubicBezTo>
                  <a:cubicBezTo>
                    <a:pt x="2042" y="1442"/>
                    <a:pt x="2544" y="1348"/>
                    <a:pt x="2633" y="1182"/>
                  </a:cubicBezTo>
                  <a:cubicBezTo>
                    <a:pt x="2646" y="1156"/>
                    <a:pt x="2644" y="1127"/>
                    <a:pt x="2629" y="1101"/>
                  </a:cubicBezTo>
                  <a:cubicBezTo>
                    <a:pt x="2482" y="859"/>
                    <a:pt x="301" y="1"/>
                    <a:pt x="1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7"/>
            <p:cNvSpPr/>
            <p:nvPr/>
          </p:nvSpPr>
          <p:spPr>
            <a:xfrm>
              <a:off x="4612317" y="3595432"/>
              <a:ext cx="54610" cy="77015"/>
            </a:xfrm>
            <a:custGeom>
              <a:rect b="b" l="l" r="r" t="t"/>
              <a:pathLst>
                <a:path extrusionOk="0" h="990" w="702">
                  <a:moveTo>
                    <a:pt x="637" y="0"/>
                  </a:moveTo>
                  <a:cubicBezTo>
                    <a:pt x="613" y="0"/>
                    <a:pt x="590" y="15"/>
                    <a:pt x="583" y="47"/>
                  </a:cubicBezTo>
                  <a:cubicBezTo>
                    <a:pt x="515" y="394"/>
                    <a:pt x="419" y="796"/>
                    <a:pt x="377" y="870"/>
                  </a:cubicBezTo>
                  <a:cubicBezTo>
                    <a:pt x="328" y="845"/>
                    <a:pt x="219" y="715"/>
                    <a:pt x="128" y="574"/>
                  </a:cubicBezTo>
                  <a:cubicBezTo>
                    <a:pt x="115" y="555"/>
                    <a:pt x="97" y="547"/>
                    <a:pt x="80" y="547"/>
                  </a:cubicBezTo>
                  <a:cubicBezTo>
                    <a:pt x="40" y="547"/>
                    <a:pt x="1" y="592"/>
                    <a:pt x="32" y="638"/>
                  </a:cubicBezTo>
                  <a:cubicBezTo>
                    <a:pt x="81" y="713"/>
                    <a:pt x="251" y="964"/>
                    <a:pt x="364" y="987"/>
                  </a:cubicBezTo>
                  <a:cubicBezTo>
                    <a:pt x="370" y="987"/>
                    <a:pt x="377" y="989"/>
                    <a:pt x="385" y="989"/>
                  </a:cubicBezTo>
                  <a:cubicBezTo>
                    <a:pt x="402" y="987"/>
                    <a:pt x="419" y="983"/>
                    <a:pt x="434" y="972"/>
                  </a:cubicBezTo>
                  <a:cubicBezTo>
                    <a:pt x="515" y="919"/>
                    <a:pt x="621" y="451"/>
                    <a:pt x="696" y="68"/>
                  </a:cubicBezTo>
                  <a:cubicBezTo>
                    <a:pt x="702" y="26"/>
                    <a:pt x="669" y="0"/>
                    <a:pt x="6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7"/>
            <p:cNvSpPr/>
            <p:nvPr/>
          </p:nvSpPr>
          <p:spPr>
            <a:xfrm>
              <a:off x="4709792" y="3694852"/>
              <a:ext cx="264106" cy="834480"/>
            </a:xfrm>
            <a:custGeom>
              <a:rect b="b" l="l" r="r" t="t"/>
              <a:pathLst>
                <a:path extrusionOk="0" h="10727" w="3395">
                  <a:moveTo>
                    <a:pt x="56" y="1"/>
                  </a:moveTo>
                  <a:cubicBezTo>
                    <a:pt x="26" y="1"/>
                    <a:pt x="1" y="29"/>
                    <a:pt x="1" y="58"/>
                  </a:cubicBezTo>
                  <a:cubicBezTo>
                    <a:pt x="1" y="90"/>
                    <a:pt x="28" y="116"/>
                    <a:pt x="60" y="116"/>
                  </a:cubicBezTo>
                  <a:lnTo>
                    <a:pt x="90" y="116"/>
                  </a:lnTo>
                  <a:cubicBezTo>
                    <a:pt x="126" y="116"/>
                    <a:pt x="194" y="116"/>
                    <a:pt x="284" y="122"/>
                  </a:cubicBezTo>
                  <a:lnTo>
                    <a:pt x="288" y="122"/>
                  </a:lnTo>
                  <a:cubicBezTo>
                    <a:pt x="360" y="122"/>
                    <a:pt x="364" y="16"/>
                    <a:pt x="292" y="9"/>
                  </a:cubicBezTo>
                  <a:cubicBezTo>
                    <a:pt x="201" y="1"/>
                    <a:pt x="132" y="1"/>
                    <a:pt x="90" y="1"/>
                  </a:cubicBezTo>
                  <a:close/>
                  <a:moveTo>
                    <a:pt x="511" y="36"/>
                  </a:moveTo>
                  <a:cubicBezTo>
                    <a:pt x="444" y="36"/>
                    <a:pt x="433" y="140"/>
                    <a:pt x="507" y="150"/>
                  </a:cubicBezTo>
                  <a:cubicBezTo>
                    <a:pt x="582" y="161"/>
                    <a:pt x="656" y="173"/>
                    <a:pt x="726" y="190"/>
                  </a:cubicBezTo>
                  <a:lnTo>
                    <a:pt x="739" y="190"/>
                  </a:lnTo>
                  <a:lnTo>
                    <a:pt x="739" y="192"/>
                  </a:lnTo>
                  <a:cubicBezTo>
                    <a:pt x="807" y="190"/>
                    <a:pt x="818" y="95"/>
                    <a:pt x="752" y="80"/>
                  </a:cubicBezTo>
                  <a:cubicBezTo>
                    <a:pt x="679" y="63"/>
                    <a:pt x="601" y="48"/>
                    <a:pt x="524" y="37"/>
                  </a:cubicBezTo>
                  <a:cubicBezTo>
                    <a:pt x="519" y="36"/>
                    <a:pt x="515" y="36"/>
                    <a:pt x="511" y="36"/>
                  </a:cubicBezTo>
                  <a:close/>
                  <a:moveTo>
                    <a:pt x="955" y="133"/>
                  </a:moveTo>
                  <a:cubicBezTo>
                    <a:pt x="897" y="133"/>
                    <a:pt x="875" y="229"/>
                    <a:pt x="943" y="248"/>
                  </a:cubicBezTo>
                  <a:cubicBezTo>
                    <a:pt x="1018" y="269"/>
                    <a:pt x="1088" y="297"/>
                    <a:pt x="1154" y="322"/>
                  </a:cubicBezTo>
                  <a:cubicBezTo>
                    <a:pt x="1160" y="327"/>
                    <a:pt x="1169" y="327"/>
                    <a:pt x="1175" y="327"/>
                  </a:cubicBezTo>
                  <a:cubicBezTo>
                    <a:pt x="1239" y="327"/>
                    <a:pt x="1254" y="241"/>
                    <a:pt x="1199" y="218"/>
                  </a:cubicBezTo>
                  <a:cubicBezTo>
                    <a:pt x="1128" y="188"/>
                    <a:pt x="1054" y="161"/>
                    <a:pt x="977" y="137"/>
                  </a:cubicBezTo>
                  <a:cubicBezTo>
                    <a:pt x="970" y="134"/>
                    <a:pt x="962" y="133"/>
                    <a:pt x="955" y="133"/>
                  </a:cubicBezTo>
                  <a:close/>
                  <a:moveTo>
                    <a:pt x="1379" y="309"/>
                  </a:moveTo>
                  <a:cubicBezTo>
                    <a:pt x="1326" y="309"/>
                    <a:pt x="1293" y="389"/>
                    <a:pt x="1354" y="418"/>
                  </a:cubicBezTo>
                  <a:cubicBezTo>
                    <a:pt x="1420" y="454"/>
                    <a:pt x="1482" y="493"/>
                    <a:pt x="1541" y="535"/>
                  </a:cubicBezTo>
                  <a:cubicBezTo>
                    <a:pt x="1552" y="544"/>
                    <a:pt x="1563" y="546"/>
                    <a:pt x="1575" y="546"/>
                  </a:cubicBezTo>
                  <a:cubicBezTo>
                    <a:pt x="1631" y="546"/>
                    <a:pt x="1654" y="476"/>
                    <a:pt x="1609" y="444"/>
                  </a:cubicBezTo>
                  <a:cubicBezTo>
                    <a:pt x="1543" y="397"/>
                    <a:pt x="1477" y="356"/>
                    <a:pt x="1409" y="318"/>
                  </a:cubicBezTo>
                  <a:cubicBezTo>
                    <a:pt x="1399" y="312"/>
                    <a:pt x="1388" y="309"/>
                    <a:pt x="1379" y="309"/>
                  </a:cubicBezTo>
                  <a:close/>
                  <a:moveTo>
                    <a:pt x="1751" y="575"/>
                  </a:moveTo>
                  <a:cubicBezTo>
                    <a:pt x="1706" y="575"/>
                    <a:pt x="1669" y="634"/>
                    <a:pt x="1712" y="676"/>
                  </a:cubicBezTo>
                  <a:cubicBezTo>
                    <a:pt x="1765" y="727"/>
                    <a:pt x="1816" y="780"/>
                    <a:pt x="1861" y="837"/>
                  </a:cubicBezTo>
                  <a:cubicBezTo>
                    <a:pt x="1871" y="852"/>
                    <a:pt x="1888" y="859"/>
                    <a:pt x="1905" y="859"/>
                  </a:cubicBezTo>
                  <a:lnTo>
                    <a:pt x="1907" y="856"/>
                  </a:lnTo>
                  <a:cubicBezTo>
                    <a:pt x="1918" y="856"/>
                    <a:pt x="1931" y="854"/>
                    <a:pt x="1941" y="846"/>
                  </a:cubicBezTo>
                  <a:cubicBezTo>
                    <a:pt x="1965" y="827"/>
                    <a:pt x="1969" y="790"/>
                    <a:pt x="1950" y="767"/>
                  </a:cubicBezTo>
                  <a:cubicBezTo>
                    <a:pt x="1901" y="705"/>
                    <a:pt x="1848" y="646"/>
                    <a:pt x="1790" y="593"/>
                  </a:cubicBezTo>
                  <a:cubicBezTo>
                    <a:pt x="1778" y="580"/>
                    <a:pt x="1764" y="575"/>
                    <a:pt x="1751" y="575"/>
                  </a:cubicBezTo>
                  <a:close/>
                  <a:moveTo>
                    <a:pt x="2037" y="935"/>
                  </a:moveTo>
                  <a:cubicBezTo>
                    <a:pt x="1998" y="935"/>
                    <a:pt x="1959" y="975"/>
                    <a:pt x="1984" y="1020"/>
                  </a:cubicBezTo>
                  <a:cubicBezTo>
                    <a:pt x="2020" y="1084"/>
                    <a:pt x="2052" y="1150"/>
                    <a:pt x="2078" y="1218"/>
                  </a:cubicBezTo>
                  <a:cubicBezTo>
                    <a:pt x="2086" y="1240"/>
                    <a:pt x="2107" y="1254"/>
                    <a:pt x="2131" y="1254"/>
                  </a:cubicBezTo>
                  <a:cubicBezTo>
                    <a:pt x="2171" y="1254"/>
                    <a:pt x="2199" y="1214"/>
                    <a:pt x="2184" y="1176"/>
                  </a:cubicBezTo>
                  <a:cubicBezTo>
                    <a:pt x="2156" y="1103"/>
                    <a:pt x="2122" y="1031"/>
                    <a:pt x="2084" y="963"/>
                  </a:cubicBezTo>
                  <a:cubicBezTo>
                    <a:pt x="2072" y="943"/>
                    <a:pt x="2054" y="935"/>
                    <a:pt x="2037" y="935"/>
                  </a:cubicBezTo>
                  <a:close/>
                  <a:moveTo>
                    <a:pt x="2202" y="1359"/>
                  </a:moveTo>
                  <a:cubicBezTo>
                    <a:pt x="2197" y="1359"/>
                    <a:pt x="2191" y="1359"/>
                    <a:pt x="2186" y="1361"/>
                  </a:cubicBezTo>
                  <a:cubicBezTo>
                    <a:pt x="2154" y="1367"/>
                    <a:pt x="2137" y="1399"/>
                    <a:pt x="2146" y="1431"/>
                  </a:cubicBezTo>
                  <a:cubicBezTo>
                    <a:pt x="2165" y="1501"/>
                    <a:pt x="2180" y="1576"/>
                    <a:pt x="2190" y="1648"/>
                  </a:cubicBezTo>
                  <a:cubicBezTo>
                    <a:pt x="2195" y="1676"/>
                    <a:pt x="2220" y="1697"/>
                    <a:pt x="2248" y="1697"/>
                  </a:cubicBezTo>
                  <a:lnTo>
                    <a:pt x="2248" y="1693"/>
                  </a:lnTo>
                  <a:cubicBezTo>
                    <a:pt x="2250" y="1695"/>
                    <a:pt x="2254" y="1695"/>
                    <a:pt x="2256" y="1695"/>
                  </a:cubicBezTo>
                  <a:cubicBezTo>
                    <a:pt x="2288" y="1691"/>
                    <a:pt x="2310" y="1661"/>
                    <a:pt x="2303" y="1631"/>
                  </a:cubicBezTo>
                  <a:cubicBezTo>
                    <a:pt x="2290" y="1554"/>
                    <a:pt x="2276" y="1476"/>
                    <a:pt x="2256" y="1401"/>
                  </a:cubicBezTo>
                  <a:cubicBezTo>
                    <a:pt x="2249" y="1375"/>
                    <a:pt x="2226" y="1359"/>
                    <a:pt x="2202" y="1359"/>
                  </a:cubicBezTo>
                  <a:close/>
                  <a:moveTo>
                    <a:pt x="2277" y="1809"/>
                  </a:moveTo>
                  <a:cubicBezTo>
                    <a:pt x="2274" y="1809"/>
                    <a:pt x="2272" y="1810"/>
                    <a:pt x="2269" y="1810"/>
                  </a:cubicBezTo>
                  <a:cubicBezTo>
                    <a:pt x="2237" y="1812"/>
                    <a:pt x="2214" y="1838"/>
                    <a:pt x="2216" y="1869"/>
                  </a:cubicBezTo>
                  <a:cubicBezTo>
                    <a:pt x="2220" y="1925"/>
                    <a:pt x="2222" y="1978"/>
                    <a:pt x="2222" y="2031"/>
                  </a:cubicBezTo>
                  <a:lnTo>
                    <a:pt x="2222" y="2093"/>
                  </a:lnTo>
                  <a:cubicBezTo>
                    <a:pt x="2220" y="2125"/>
                    <a:pt x="2246" y="2150"/>
                    <a:pt x="2278" y="2152"/>
                  </a:cubicBezTo>
                  <a:lnTo>
                    <a:pt x="2280" y="2152"/>
                  </a:lnTo>
                  <a:lnTo>
                    <a:pt x="2282" y="2148"/>
                  </a:lnTo>
                  <a:cubicBezTo>
                    <a:pt x="2310" y="2148"/>
                    <a:pt x="2333" y="2125"/>
                    <a:pt x="2335" y="2097"/>
                  </a:cubicBezTo>
                  <a:lnTo>
                    <a:pt x="2335" y="2031"/>
                  </a:lnTo>
                  <a:cubicBezTo>
                    <a:pt x="2335" y="1976"/>
                    <a:pt x="2333" y="1921"/>
                    <a:pt x="2331" y="1863"/>
                  </a:cubicBezTo>
                  <a:cubicBezTo>
                    <a:pt x="2329" y="1832"/>
                    <a:pt x="2305" y="1809"/>
                    <a:pt x="2277" y="1809"/>
                  </a:cubicBezTo>
                  <a:close/>
                  <a:moveTo>
                    <a:pt x="2261" y="2268"/>
                  </a:moveTo>
                  <a:cubicBezTo>
                    <a:pt x="2236" y="2268"/>
                    <a:pt x="2211" y="2283"/>
                    <a:pt x="2205" y="2314"/>
                  </a:cubicBezTo>
                  <a:cubicBezTo>
                    <a:pt x="2195" y="2389"/>
                    <a:pt x="2182" y="2461"/>
                    <a:pt x="2165" y="2533"/>
                  </a:cubicBezTo>
                  <a:cubicBezTo>
                    <a:pt x="2158" y="2563"/>
                    <a:pt x="2178" y="2595"/>
                    <a:pt x="2207" y="2602"/>
                  </a:cubicBezTo>
                  <a:cubicBezTo>
                    <a:pt x="2212" y="2604"/>
                    <a:pt x="2216" y="2604"/>
                    <a:pt x="2220" y="2604"/>
                  </a:cubicBezTo>
                  <a:lnTo>
                    <a:pt x="2222" y="2602"/>
                  </a:lnTo>
                  <a:cubicBezTo>
                    <a:pt x="2248" y="2602"/>
                    <a:pt x="2269" y="2585"/>
                    <a:pt x="2276" y="2561"/>
                  </a:cubicBezTo>
                  <a:cubicBezTo>
                    <a:pt x="2295" y="2484"/>
                    <a:pt x="2307" y="2406"/>
                    <a:pt x="2318" y="2329"/>
                  </a:cubicBezTo>
                  <a:cubicBezTo>
                    <a:pt x="2322" y="2289"/>
                    <a:pt x="2291" y="2268"/>
                    <a:pt x="2261" y="2268"/>
                  </a:cubicBezTo>
                  <a:close/>
                  <a:moveTo>
                    <a:pt x="1850" y="2782"/>
                  </a:moveTo>
                  <a:cubicBezTo>
                    <a:pt x="1818" y="2782"/>
                    <a:pt x="1784" y="2782"/>
                    <a:pt x="1752" y="2785"/>
                  </a:cubicBezTo>
                  <a:cubicBezTo>
                    <a:pt x="1720" y="2787"/>
                    <a:pt x="1697" y="2814"/>
                    <a:pt x="1699" y="2846"/>
                  </a:cubicBezTo>
                  <a:cubicBezTo>
                    <a:pt x="1699" y="2877"/>
                    <a:pt x="1724" y="2900"/>
                    <a:pt x="1754" y="2900"/>
                  </a:cubicBezTo>
                  <a:cubicBezTo>
                    <a:pt x="1756" y="2900"/>
                    <a:pt x="1757" y="2900"/>
                    <a:pt x="1758" y="2899"/>
                  </a:cubicBezTo>
                  <a:cubicBezTo>
                    <a:pt x="1788" y="2895"/>
                    <a:pt x="1816" y="2895"/>
                    <a:pt x="1846" y="2895"/>
                  </a:cubicBezTo>
                  <a:cubicBezTo>
                    <a:pt x="1888" y="2895"/>
                    <a:pt x="1935" y="2897"/>
                    <a:pt x="1980" y="2902"/>
                  </a:cubicBezTo>
                  <a:lnTo>
                    <a:pt x="1984" y="2902"/>
                  </a:lnTo>
                  <a:cubicBezTo>
                    <a:pt x="2056" y="2899"/>
                    <a:pt x="2061" y="2795"/>
                    <a:pt x="1988" y="2789"/>
                  </a:cubicBezTo>
                  <a:cubicBezTo>
                    <a:pt x="1941" y="2785"/>
                    <a:pt x="1895" y="2782"/>
                    <a:pt x="1850" y="2782"/>
                  </a:cubicBezTo>
                  <a:close/>
                  <a:moveTo>
                    <a:pt x="1535" y="2812"/>
                  </a:moveTo>
                  <a:cubicBezTo>
                    <a:pt x="1530" y="2812"/>
                    <a:pt x="1524" y="2813"/>
                    <a:pt x="1518" y="2814"/>
                  </a:cubicBezTo>
                  <a:cubicBezTo>
                    <a:pt x="1439" y="2831"/>
                    <a:pt x="1360" y="2855"/>
                    <a:pt x="1288" y="2889"/>
                  </a:cubicBezTo>
                  <a:cubicBezTo>
                    <a:pt x="1233" y="2917"/>
                    <a:pt x="1252" y="2997"/>
                    <a:pt x="1314" y="2997"/>
                  </a:cubicBezTo>
                  <a:lnTo>
                    <a:pt x="1314" y="2995"/>
                  </a:lnTo>
                  <a:cubicBezTo>
                    <a:pt x="1316" y="2996"/>
                    <a:pt x="1319" y="2996"/>
                    <a:pt x="1321" y="2996"/>
                  </a:cubicBezTo>
                  <a:cubicBezTo>
                    <a:pt x="1327" y="2996"/>
                    <a:pt x="1332" y="2995"/>
                    <a:pt x="1337" y="2993"/>
                  </a:cubicBezTo>
                  <a:cubicBezTo>
                    <a:pt x="1403" y="2963"/>
                    <a:pt x="1471" y="2940"/>
                    <a:pt x="1541" y="2927"/>
                  </a:cubicBezTo>
                  <a:cubicBezTo>
                    <a:pt x="1614" y="2915"/>
                    <a:pt x="1598" y="2812"/>
                    <a:pt x="1535" y="2812"/>
                  </a:cubicBezTo>
                  <a:close/>
                  <a:moveTo>
                    <a:pt x="2152" y="2714"/>
                  </a:moveTo>
                  <a:cubicBezTo>
                    <a:pt x="2132" y="2714"/>
                    <a:pt x="2112" y="2724"/>
                    <a:pt x="2101" y="2746"/>
                  </a:cubicBezTo>
                  <a:cubicBezTo>
                    <a:pt x="2078" y="2816"/>
                    <a:pt x="2048" y="2882"/>
                    <a:pt x="2014" y="2948"/>
                  </a:cubicBezTo>
                  <a:cubicBezTo>
                    <a:pt x="1999" y="2976"/>
                    <a:pt x="2010" y="3010"/>
                    <a:pt x="2037" y="3025"/>
                  </a:cubicBezTo>
                  <a:cubicBezTo>
                    <a:pt x="2046" y="3029"/>
                    <a:pt x="2054" y="3031"/>
                    <a:pt x="2063" y="3031"/>
                  </a:cubicBezTo>
                  <a:lnTo>
                    <a:pt x="2065" y="3029"/>
                  </a:lnTo>
                  <a:cubicBezTo>
                    <a:pt x="2084" y="3029"/>
                    <a:pt x="2103" y="3019"/>
                    <a:pt x="2114" y="3002"/>
                  </a:cubicBezTo>
                  <a:cubicBezTo>
                    <a:pt x="2131" y="2970"/>
                    <a:pt x="2146" y="2938"/>
                    <a:pt x="2161" y="2904"/>
                  </a:cubicBezTo>
                  <a:cubicBezTo>
                    <a:pt x="2169" y="2919"/>
                    <a:pt x="2182" y="2927"/>
                    <a:pt x="2199" y="2931"/>
                  </a:cubicBezTo>
                  <a:cubicBezTo>
                    <a:pt x="2271" y="2946"/>
                    <a:pt x="2342" y="2965"/>
                    <a:pt x="2412" y="2991"/>
                  </a:cubicBezTo>
                  <a:cubicBezTo>
                    <a:pt x="2418" y="2994"/>
                    <a:pt x="2424" y="2996"/>
                    <a:pt x="2429" y="2996"/>
                  </a:cubicBezTo>
                  <a:cubicBezTo>
                    <a:pt x="2477" y="2996"/>
                    <a:pt x="2507" y="2894"/>
                    <a:pt x="2450" y="2885"/>
                  </a:cubicBezTo>
                  <a:cubicBezTo>
                    <a:pt x="2376" y="2857"/>
                    <a:pt x="2299" y="2836"/>
                    <a:pt x="2222" y="2821"/>
                  </a:cubicBezTo>
                  <a:cubicBezTo>
                    <a:pt x="2218" y="2820"/>
                    <a:pt x="2213" y="2819"/>
                    <a:pt x="2208" y="2819"/>
                  </a:cubicBezTo>
                  <a:cubicBezTo>
                    <a:pt x="2204" y="2819"/>
                    <a:pt x="2199" y="2820"/>
                    <a:pt x="2195" y="2821"/>
                  </a:cubicBezTo>
                  <a:cubicBezTo>
                    <a:pt x="2199" y="2808"/>
                    <a:pt x="2203" y="2797"/>
                    <a:pt x="2207" y="2785"/>
                  </a:cubicBezTo>
                  <a:cubicBezTo>
                    <a:pt x="2220" y="2743"/>
                    <a:pt x="2186" y="2714"/>
                    <a:pt x="2152" y="2714"/>
                  </a:cubicBezTo>
                  <a:close/>
                  <a:moveTo>
                    <a:pt x="2634" y="2968"/>
                  </a:moveTo>
                  <a:cubicBezTo>
                    <a:pt x="2581" y="2968"/>
                    <a:pt x="2550" y="3052"/>
                    <a:pt x="2614" y="3080"/>
                  </a:cubicBezTo>
                  <a:cubicBezTo>
                    <a:pt x="2678" y="3114"/>
                    <a:pt x="2737" y="3155"/>
                    <a:pt x="2795" y="3200"/>
                  </a:cubicBezTo>
                  <a:cubicBezTo>
                    <a:pt x="2805" y="3206"/>
                    <a:pt x="2818" y="3212"/>
                    <a:pt x="2831" y="3212"/>
                  </a:cubicBezTo>
                  <a:lnTo>
                    <a:pt x="2831" y="3210"/>
                  </a:lnTo>
                  <a:cubicBezTo>
                    <a:pt x="2848" y="3208"/>
                    <a:pt x="2865" y="3202"/>
                    <a:pt x="2876" y="3189"/>
                  </a:cubicBezTo>
                  <a:cubicBezTo>
                    <a:pt x="2895" y="3163"/>
                    <a:pt x="2891" y="3129"/>
                    <a:pt x="2865" y="3110"/>
                  </a:cubicBezTo>
                  <a:cubicBezTo>
                    <a:pt x="2803" y="3059"/>
                    <a:pt x="2735" y="3017"/>
                    <a:pt x="2667" y="2978"/>
                  </a:cubicBezTo>
                  <a:cubicBezTo>
                    <a:pt x="2656" y="2971"/>
                    <a:pt x="2645" y="2968"/>
                    <a:pt x="2634" y="2968"/>
                  </a:cubicBezTo>
                  <a:close/>
                  <a:moveTo>
                    <a:pt x="1140" y="3027"/>
                  </a:moveTo>
                  <a:cubicBezTo>
                    <a:pt x="1121" y="3027"/>
                    <a:pt x="1102" y="3037"/>
                    <a:pt x="1090" y="3059"/>
                  </a:cubicBezTo>
                  <a:cubicBezTo>
                    <a:pt x="1073" y="3091"/>
                    <a:pt x="1065" y="3125"/>
                    <a:pt x="1065" y="3161"/>
                  </a:cubicBezTo>
                  <a:cubicBezTo>
                    <a:pt x="1067" y="3225"/>
                    <a:pt x="1090" y="3285"/>
                    <a:pt x="1133" y="3334"/>
                  </a:cubicBezTo>
                  <a:cubicBezTo>
                    <a:pt x="1143" y="3346"/>
                    <a:pt x="1160" y="3353"/>
                    <a:pt x="1177" y="3353"/>
                  </a:cubicBezTo>
                  <a:lnTo>
                    <a:pt x="1177" y="3351"/>
                  </a:lnTo>
                  <a:cubicBezTo>
                    <a:pt x="1180" y="3351"/>
                    <a:pt x="1182" y="3351"/>
                    <a:pt x="1184" y="3351"/>
                  </a:cubicBezTo>
                  <a:cubicBezTo>
                    <a:pt x="1195" y="3351"/>
                    <a:pt x="1207" y="3347"/>
                    <a:pt x="1214" y="3340"/>
                  </a:cubicBezTo>
                  <a:cubicBezTo>
                    <a:pt x="1239" y="3321"/>
                    <a:pt x="1241" y="3285"/>
                    <a:pt x="1222" y="3261"/>
                  </a:cubicBezTo>
                  <a:cubicBezTo>
                    <a:pt x="1197" y="3234"/>
                    <a:pt x="1182" y="3200"/>
                    <a:pt x="1180" y="3161"/>
                  </a:cubicBezTo>
                  <a:cubicBezTo>
                    <a:pt x="1180" y="3144"/>
                    <a:pt x="1184" y="3127"/>
                    <a:pt x="1192" y="3112"/>
                  </a:cubicBezTo>
                  <a:cubicBezTo>
                    <a:pt x="1217" y="3067"/>
                    <a:pt x="1178" y="3027"/>
                    <a:pt x="1140" y="3027"/>
                  </a:cubicBezTo>
                  <a:close/>
                  <a:moveTo>
                    <a:pt x="1941" y="3109"/>
                  </a:moveTo>
                  <a:cubicBezTo>
                    <a:pt x="1925" y="3109"/>
                    <a:pt x="1909" y="3116"/>
                    <a:pt x="1897" y="3134"/>
                  </a:cubicBezTo>
                  <a:cubicBezTo>
                    <a:pt x="1854" y="3191"/>
                    <a:pt x="1803" y="3242"/>
                    <a:pt x="1748" y="3289"/>
                  </a:cubicBezTo>
                  <a:cubicBezTo>
                    <a:pt x="1705" y="3321"/>
                    <a:pt x="1729" y="3389"/>
                    <a:pt x="1784" y="3389"/>
                  </a:cubicBezTo>
                  <a:cubicBezTo>
                    <a:pt x="1797" y="3389"/>
                    <a:pt x="1809" y="3385"/>
                    <a:pt x="1820" y="3376"/>
                  </a:cubicBezTo>
                  <a:cubicBezTo>
                    <a:pt x="1884" y="3325"/>
                    <a:pt x="1939" y="3266"/>
                    <a:pt x="1988" y="3202"/>
                  </a:cubicBezTo>
                  <a:cubicBezTo>
                    <a:pt x="2020" y="3157"/>
                    <a:pt x="1982" y="3109"/>
                    <a:pt x="1941" y="3109"/>
                  </a:cubicBezTo>
                  <a:close/>
                  <a:moveTo>
                    <a:pt x="1360" y="3375"/>
                  </a:moveTo>
                  <a:cubicBezTo>
                    <a:pt x="1305" y="3375"/>
                    <a:pt x="1282" y="3456"/>
                    <a:pt x="1339" y="3485"/>
                  </a:cubicBezTo>
                  <a:cubicBezTo>
                    <a:pt x="1384" y="3502"/>
                    <a:pt x="1433" y="3510"/>
                    <a:pt x="1484" y="3510"/>
                  </a:cubicBezTo>
                  <a:lnTo>
                    <a:pt x="1484" y="3508"/>
                  </a:lnTo>
                  <a:cubicBezTo>
                    <a:pt x="1522" y="3508"/>
                    <a:pt x="1560" y="3504"/>
                    <a:pt x="1599" y="3495"/>
                  </a:cubicBezTo>
                  <a:cubicBezTo>
                    <a:pt x="1670" y="3480"/>
                    <a:pt x="1651" y="3381"/>
                    <a:pt x="1590" y="3381"/>
                  </a:cubicBezTo>
                  <a:cubicBezTo>
                    <a:pt x="1583" y="3381"/>
                    <a:pt x="1576" y="3382"/>
                    <a:pt x="1569" y="3385"/>
                  </a:cubicBezTo>
                  <a:cubicBezTo>
                    <a:pt x="1542" y="3392"/>
                    <a:pt x="1513" y="3396"/>
                    <a:pt x="1484" y="3396"/>
                  </a:cubicBezTo>
                  <a:cubicBezTo>
                    <a:pt x="1448" y="3396"/>
                    <a:pt x="1413" y="3390"/>
                    <a:pt x="1380" y="3378"/>
                  </a:cubicBezTo>
                  <a:cubicBezTo>
                    <a:pt x="1373" y="3376"/>
                    <a:pt x="1366" y="3375"/>
                    <a:pt x="1360" y="3375"/>
                  </a:cubicBezTo>
                  <a:close/>
                  <a:moveTo>
                    <a:pt x="2998" y="3255"/>
                  </a:moveTo>
                  <a:cubicBezTo>
                    <a:pt x="2956" y="3255"/>
                    <a:pt x="2919" y="3305"/>
                    <a:pt x="2952" y="3349"/>
                  </a:cubicBezTo>
                  <a:cubicBezTo>
                    <a:pt x="2984" y="3385"/>
                    <a:pt x="3012" y="3423"/>
                    <a:pt x="3040" y="3461"/>
                  </a:cubicBezTo>
                  <a:cubicBezTo>
                    <a:pt x="3052" y="3483"/>
                    <a:pt x="3067" y="3504"/>
                    <a:pt x="3080" y="3527"/>
                  </a:cubicBezTo>
                  <a:cubicBezTo>
                    <a:pt x="3091" y="3544"/>
                    <a:pt x="3108" y="3555"/>
                    <a:pt x="3129" y="3555"/>
                  </a:cubicBezTo>
                  <a:lnTo>
                    <a:pt x="3129" y="3553"/>
                  </a:lnTo>
                  <a:cubicBezTo>
                    <a:pt x="3140" y="3553"/>
                    <a:pt x="3150" y="3551"/>
                    <a:pt x="3159" y="3546"/>
                  </a:cubicBezTo>
                  <a:cubicBezTo>
                    <a:pt x="3184" y="3529"/>
                    <a:pt x="3195" y="3495"/>
                    <a:pt x="3178" y="3468"/>
                  </a:cubicBezTo>
                  <a:cubicBezTo>
                    <a:pt x="3165" y="3444"/>
                    <a:pt x="3150" y="3421"/>
                    <a:pt x="3133" y="3397"/>
                  </a:cubicBezTo>
                  <a:cubicBezTo>
                    <a:pt x="3106" y="3355"/>
                    <a:pt x="3074" y="3312"/>
                    <a:pt x="3040" y="3274"/>
                  </a:cubicBezTo>
                  <a:cubicBezTo>
                    <a:pt x="3027" y="3261"/>
                    <a:pt x="3012" y="3255"/>
                    <a:pt x="2998" y="3255"/>
                  </a:cubicBezTo>
                  <a:close/>
                  <a:moveTo>
                    <a:pt x="3234" y="3644"/>
                  </a:moveTo>
                  <a:cubicBezTo>
                    <a:pt x="3197" y="3644"/>
                    <a:pt x="3160" y="3678"/>
                    <a:pt x="3178" y="3723"/>
                  </a:cubicBezTo>
                  <a:cubicBezTo>
                    <a:pt x="3206" y="3791"/>
                    <a:pt x="3229" y="3861"/>
                    <a:pt x="3244" y="3932"/>
                  </a:cubicBezTo>
                  <a:cubicBezTo>
                    <a:pt x="3250" y="3957"/>
                    <a:pt x="3274" y="3976"/>
                    <a:pt x="3299" y="3976"/>
                  </a:cubicBezTo>
                  <a:lnTo>
                    <a:pt x="3301" y="3974"/>
                  </a:lnTo>
                  <a:lnTo>
                    <a:pt x="3314" y="3974"/>
                  </a:lnTo>
                  <a:cubicBezTo>
                    <a:pt x="3344" y="3968"/>
                    <a:pt x="3363" y="3938"/>
                    <a:pt x="3357" y="3906"/>
                  </a:cubicBezTo>
                  <a:cubicBezTo>
                    <a:pt x="3337" y="3829"/>
                    <a:pt x="3314" y="3753"/>
                    <a:pt x="3284" y="3681"/>
                  </a:cubicBezTo>
                  <a:cubicBezTo>
                    <a:pt x="3274" y="3655"/>
                    <a:pt x="3254" y="3644"/>
                    <a:pt x="3234" y="3644"/>
                  </a:cubicBezTo>
                  <a:close/>
                  <a:moveTo>
                    <a:pt x="3331" y="4087"/>
                  </a:moveTo>
                  <a:cubicBezTo>
                    <a:pt x="3299" y="4089"/>
                    <a:pt x="3274" y="4117"/>
                    <a:pt x="3278" y="4149"/>
                  </a:cubicBezTo>
                  <a:cubicBezTo>
                    <a:pt x="3280" y="4185"/>
                    <a:pt x="3280" y="4217"/>
                    <a:pt x="3280" y="4255"/>
                  </a:cubicBezTo>
                  <a:cubicBezTo>
                    <a:pt x="3280" y="4293"/>
                    <a:pt x="3280" y="4332"/>
                    <a:pt x="3276" y="4370"/>
                  </a:cubicBezTo>
                  <a:cubicBezTo>
                    <a:pt x="3274" y="4402"/>
                    <a:pt x="3297" y="4428"/>
                    <a:pt x="3329" y="4432"/>
                  </a:cubicBezTo>
                  <a:lnTo>
                    <a:pt x="3333" y="4432"/>
                  </a:lnTo>
                  <a:lnTo>
                    <a:pt x="3335" y="4430"/>
                  </a:lnTo>
                  <a:cubicBezTo>
                    <a:pt x="3363" y="4428"/>
                    <a:pt x="3386" y="4406"/>
                    <a:pt x="3391" y="4379"/>
                  </a:cubicBezTo>
                  <a:cubicBezTo>
                    <a:pt x="3393" y="4336"/>
                    <a:pt x="3395" y="4293"/>
                    <a:pt x="3395" y="4255"/>
                  </a:cubicBezTo>
                  <a:cubicBezTo>
                    <a:pt x="3395" y="4217"/>
                    <a:pt x="3395" y="4179"/>
                    <a:pt x="3391" y="4140"/>
                  </a:cubicBezTo>
                  <a:cubicBezTo>
                    <a:pt x="3389" y="4110"/>
                    <a:pt x="3361" y="4087"/>
                    <a:pt x="3331" y="4087"/>
                  </a:cubicBezTo>
                  <a:close/>
                  <a:moveTo>
                    <a:pt x="3300" y="4546"/>
                  </a:moveTo>
                  <a:cubicBezTo>
                    <a:pt x="3277" y="4546"/>
                    <a:pt x="3254" y="4560"/>
                    <a:pt x="3246" y="4589"/>
                  </a:cubicBezTo>
                  <a:cubicBezTo>
                    <a:pt x="3231" y="4662"/>
                    <a:pt x="3210" y="4732"/>
                    <a:pt x="3186" y="4802"/>
                  </a:cubicBezTo>
                  <a:cubicBezTo>
                    <a:pt x="3178" y="4832"/>
                    <a:pt x="3193" y="4864"/>
                    <a:pt x="3223" y="4874"/>
                  </a:cubicBezTo>
                  <a:cubicBezTo>
                    <a:pt x="3229" y="4877"/>
                    <a:pt x="3235" y="4877"/>
                    <a:pt x="3242" y="4877"/>
                  </a:cubicBezTo>
                  <a:lnTo>
                    <a:pt x="3242" y="4874"/>
                  </a:lnTo>
                  <a:cubicBezTo>
                    <a:pt x="3265" y="4874"/>
                    <a:pt x="3286" y="4862"/>
                    <a:pt x="3295" y="4838"/>
                  </a:cubicBezTo>
                  <a:cubicBezTo>
                    <a:pt x="3320" y="4764"/>
                    <a:pt x="3342" y="4689"/>
                    <a:pt x="3357" y="4613"/>
                  </a:cubicBezTo>
                  <a:cubicBezTo>
                    <a:pt x="3363" y="4571"/>
                    <a:pt x="3331" y="4546"/>
                    <a:pt x="3300" y="4546"/>
                  </a:cubicBezTo>
                  <a:close/>
                  <a:moveTo>
                    <a:pt x="3155" y="4978"/>
                  </a:moveTo>
                  <a:cubicBezTo>
                    <a:pt x="3136" y="4978"/>
                    <a:pt x="3117" y="4987"/>
                    <a:pt x="3106" y="5009"/>
                  </a:cubicBezTo>
                  <a:cubicBezTo>
                    <a:pt x="3074" y="5077"/>
                    <a:pt x="3040" y="5143"/>
                    <a:pt x="3001" y="5206"/>
                  </a:cubicBezTo>
                  <a:cubicBezTo>
                    <a:pt x="2986" y="5234"/>
                    <a:pt x="2995" y="5270"/>
                    <a:pt x="3023" y="5285"/>
                  </a:cubicBezTo>
                  <a:cubicBezTo>
                    <a:pt x="3031" y="5289"/>
                    <a:pt x="3042" y="5294"/>
                    <a:pt x="3052" y="5294"/>
                  </a:cubicBezTo>
                  <a:lnTo>
                    <a:pt x="3052" y="5292"/>
                  </a:lnTo>
                  <a:cubicBezTo>
                    <a:pt x="3071" y="5292"/>
                    <a:pt x="3091" y="5281"/>
                    <a:pt x="3101" y="5264"/>
                  </a:cubicBezTo>
                  <a:cubicBezTo>
                    <a:pt x="3140" y="5196"/>
                    <a:pt x="3176" y="5128"/>
                    <a:pt x="3210" y="5055"/>
                  </a:cubicBezTo>
                  <a:cubicBezTo>
                    <a:pt x="3227" y="5012"/>
                    <a:pt x="3191" y="4978"/>
                    <a:pt x="3155" y="4978"/>
                  </a:cubicBezTo>
                  <a:close/>
                  <a:moveTo>
                    <a:pt x="2927" y="5370"/>
                  </a:moveTo>
                  <a:cubicBezTo>
                    <a:pt x="2911" y="5370"/>
                    <a:pt x="2895" y="5377"/>
                    <a:pt x="2882" y="5394"/>
                  </a:cubicBezTo>
                  <a:cubicBezTo>
                    <a:pt x="2840" y="5455"/>
                    <a:pt x="2793" y="5515"/>
                    <a:pt x="2744" y="5570"/>
                  </a:cubicBezTo>
                  <a:cubicBezTo>
                    <a:pt x="2712" y="5609"/>
                    <a:pt x="2739" y="5664"/>
                    <a:pt x="2788" y="5666"/>
                  </a:cubicBezTo>
                  <a:lnTo>
                    <a:pt x="2788" y="5664"/>
                  </a:lnTo>
                  <a:cubicBezTo>
                    <a:pt x="2805" y="5664"/>
                    <a:pt x="2820" y="5658"/>
                    <a:pt x="2831" y="5645"/>
                  </a:cubicBezTo>
                  <a:cubicBezTo>
                    <a:pt x="2882" y="5585"/>
                    <a:pt x="2929" y="5524"/>
                    <a:pt x="2976" y="5460"/>
                  </a:cubicBezTo>
                  <a:cubicBezTo>
                    <a:pt x="3005" y="5415"/>
                    <a:pt x="2967" y="5370"/>
                    <a:pt x="2927" y="5370"/>
                  </a:cubicBezTo>
                  <a:close/>
                  <a:moveTo>
                    <a:pt x="1820" y="5555"/>
                  </a:moveTo>
                  <a:cubicBezTo>
                    <a:pt x="1818" y="5555"/>
                    <a:pt x="1816" y="5555"/>
                    <a:pt x="1814" y="5555"/>
                  </a:cubicBezTo>
                  <a:cubicBezTo>
                    <a:pt x="1729" y="5555"/>
                    <a:pt x="1646" y="5575"/>
                    <a:pt x="1569" y="5609"/>
                  </a:cubicBezTo>
                  <a:cubicBezTo>
                    <a:pt x="1514" y="5636"/>
                    <a:pt x="1533" y="5719"/>
                    <a:pt x="1595" y="5719"/>
                  </a:cubicBezTo>
                  <a:lnTo>
                    <a:pt x="1595" y="5717"/>
                  </a:lnTo>
                  <a:cubicBezTo>
                    <a:pt x="1603" y="5717"/>
                    <a:pt x="1612" y="5717"/>
                    <a:pt x="1618" y="5713"/>
                  </a:cubicBezTo>
                  <a:cubicBezTo>
                    <a:pt x="1680" y="5685"/>
                    <a:pt x="1748" y="5670"/>
                    <a:pt x="1816" y="5670"/>
                  </a:cubicBezTo>
                  <a:cubicBezTo>
                    <a:pt x="1817" y="5670"/>
                    <a:pt x="1819" y="5670"/>
                    <a:pt x="1820" y="5670"/>
                  </a:cubicBezTo>
                  <a:cubicBezTo>
                    <a:pt x="1895" y="5670"/>
                    <a:pt x="1893" y="5555"/>
                    <a:pt x="1820" y="5555"/>
                  </a:cubicBezTo>
                  <a:close/>
                  <a:moveTo>
                    <a:pt x="2038" y="5586"/>
                  </a:moveTo>
                  <a:cubicBezTo>
                    <a:pt x="1977" y="5586"/>
                    <a:pt x="1957" y="5681"/>
                    <a:pt x="2027" y="5700"/>
                  </a:cubicBezTo>
                  <a:cubicBezTo>
                    <a:pt x="2095" y="5719"/>
                    <a:pt x="2163" y="5747"/>
                    <a:pt x="2224" y="5783"/>
                  </a:cubicBezTo>
                  <a:cubicBezTo>
                    <a:pt x="2233" y="5787"/>
                    <a:pt x="2241" y="5790"/>
                    <a:pt x="2252" y="5790"/>
                  </a:cubicBezTo>
                  <a:lnTo>
                    <a:pt x="2254" y="5790"/>
                  </a:lnTo>
                  <a:cubicBezTo>
                    <a:pt x="2310" y="5787"/>
                    <a:pt x="2329" y="5711"/>
                    <a:pt x="2280" y="5683"/>
                  </a:cubicBezTo>
                  <a:cubicBezTo>
                    <a:pt x="2210" y="5643"/>
                    <a:pt x="2135" y="5613"/>
                    <a:pt x="2058" y="5589"/>
                  </a:cubicBezTo>
                  <a:cubicBezTo>
                    <a:pt x="2051" y="5587"/>
                    <a:pt x="2045" y="5586"/>
                    <a:pt x="2038" y="5586"/>
                  </a:cubicBezTo>
                  <a:close/>
                  <a:moveTo>
                    <a:pt x="2628" y="5721"/>
                  </a:moveTo>
                  <a:cubicBezTo>
                    <a:pt x="2616" y="5721"/>
                    <a:pt x="2604" y="5725"/>
                    <a:pt x="2593" y="5734"/>
                  </a:cubicBezTo>
                  <a:cubicBezTo>
                    <a:pt x="2559" y="5768"/>
                    <a:pt x="2527" y="5798"/>
                    <a:pt x="2493" y="5828"/>
                  </a:cubicBezTo>
                  <a:lnTo>
                    <a:pt x="2476" y="5815"/>
                  </a:lnTo>
                  <a:cubicBezTo>
                    <a:pt x="2464" y="5806"/>
                    <a:pt x="2452" y="5802"/>
                    <a:pt x="2440" y="5802"/>
                  </a:cubicBezTo>
                  <a:cubicBezTo>
                    <a:pt x="2393" y="5802"/>
                    <a:pt x="2358" y="5867"/>
                    <a:pt x="2405" y="5904"/>
                  </a:cubicBezTo>
                  <a:lnTo>
                    <a:pt x="2410" y="5909"/>
                  </a:lnTo>
                  <a:cubicBezTo>
                    <a:pt x="2394" y="5948"/>
                    <a:pt x="2426" y="5986"/>
                    <a:pt x="2463" y="5986"/>
                  </a:cubicBezTo>
                  <a:cubicBezTo>
                    <a:pt x="2472" y="5986"/>
                    <a:pt x="2481" y="5984"/>
                    <a:pt x="2490" y="5979"/>
                  </a:cubicBezTo>
                  <a:cubicBezTo>
                    <a:pt x="2516" y="6000"/>
                    <a:pt x="2542" y="6028"/>
                    <a:pt x="2567" y="6053"/>
                  </a:cubicBezTo>
                  <a:cubicBezTo>
                    <a:pt x="2578" y="6066"/>
                    <a:pt x="2593" y="6073"/>
                    <a:pt x="2608" y="6073"/>
                  </a:cubicBezTo>
                  <a:cubicBezTo>
                    <a:pt x="2656" y="6073"/>
                    <a:pt x="2684" y="6013"/>
                    <a:pt x="2648" y="5977"/>
                  </a:cubicBezTo>
                  <a:cubicBezTo>
                    <a:pt x="2627" y="5951"/>
                    <a:pt x="2601" y="5928"/>
                    <a:pt x="2578" y="5904"/>
                  </a:cubicBezTo>
                  <a:cubicBezTo>
                    <a:pt x="2610" y="5877"/>
                    <a:pt x="2642" y="5847"/>
                    <a:pt x="2671" y="5817"/>
                  </a:cubicBezTo>
                  <a:cubicBezTo>
                    <a:pt x="2708" y="5775"/>
                    <a:pt x="2671" y="5721"/>
                    <a:pt x="2628" y="5721"/>
                  </a:cubicBezTo>
                  <a:close/>
                  <a:moveTo>
                    <a:pt x="1433" y="5757"/>
                  </a:moveTo>
                  <a:cubicBezTo>
                    <a:pt x="1411" y="5757"/>
                    <a:pt x="1390" y="5769"/>
                    <a:pt x="1382" y="5798"/>
                  </a:cubicBezTo>
                  <a:cubicBezTo>
                    <a:pt x="1369" y="5830"/>
                    <a:pt x="1363" y="5864"/>
                    <a:pt x="1363" y="5898"/>
                  </a:cubicBezTo>
                  <a:cubicBezTo>
                    <a:pt x="1365" y="5958"/>
                    <a:pt x="1382" y="6017"/>
                    <a:pt x="1416" y="6068"/>
                  </a:cubicBezTo>
                  <a:cubicBezTo>
                    <a:pt x="1426" y="6085"/>
                    <a:pt x="1446" y="6094"/>
                    <a:pt x="1465" y="6094"/>
                  </a:cubicBezTo>
                  <a:lnTo>
                    <a:pt x="1467" y="6094"/>
                  </a:lnTo>
                  <a:cubicBezTo>
                    <a:pt x="1475" y="6094"/>
                    <a:pt x="1484" y="6092"/>
                    <a:pt x="1492" y="6087"/>
                  </a:cubicBezTo>
                  <a:cubicBezTo>
                    <a:pt x="1520" y="6070"/>
                    <a:pt x="1529" y="6034"/>
                    <a:pt x="1512" y="6007"/>
                  </a:cubicBezTo>
                  <a:cubicBezTo>
                    <a:pt x="1490" y="5975"/>
                    <a:pt x="1477" y="5936"/>
                    <a:pt x="1477" y="5898"/>
                  </a:cubicBezTo>
                  <a:cubicBezTo>
                    <a:pt x="1477" y="5877"/>
                    <a:pt x="1480" y="5858"/>
                    <a:pt x="1488" y="5841"/>
                  </a:cubicBezTo>
                  <a:cubicBezTo>
                    <a:pt x="1511" y="5792"/>
                    <a:pt x="1471" y="5757"/>
                    <a:pt x="1433" y="5757"/>
                  </a:cubicBezTo>
                  <a:close/>
                  <a:moveTo>
                    <a:pt x="2277" y="6003"/>
                  </a:moveTo>
                  <a:cubicBezTo>
                    <a:pt x="2267" y="6003"/>
                    <a:pt x="2256" y="6006"/>
                    <a:pt x="2246" y="6013"/>
                  </a:cubicBezTo>
                  <a:cubicBezTo>
                    <a:pt x="2182" y="6051"/>
                    <a:pt x="2118" y="6085"/>
                    <a:pt x="2050" y="6115"/>
                  </a:cubicBezTo>
                  <a:cubicBezTo>
                    <a:pt x="2022" y="6126"/>
                    <a:pt x="2007" y="6160"/>
                    <a:pt x="2020" y="6190"/>
                  </a:cubicBezTo>
                  <a:cubicBezTo>
                    <a:pt x="2029" y="6211"/>
                    <a:pt x="2050" y="6224"/>
                    <a:pt x="2073" y="6224"/>
                  </a:cubicBezTo>
                  <a:lnTo>
                    <a:pt x="2075" y="6224"/>
                  </a:lnTo>
                  <a:cubicBezTo>
                    <a:pt x="2082" y="6224"/>
                    <a:pt x="2088" y="6222"/>
                    <a:pt x="2095" y="6219"/>
                  </a:cubicBezTo>
                  <a:cubicBezTo>
                    <a:pt x="2167" y="6190"/>
                    <a:pt x="2237" y="6151"/>
                    <a:pt x="2305" y="6111"/>
                  </a:cubicBezTo>
                  <a:cubicBezTo>
                    <a:pt x="2359" y="6077"/>
                    <a:pt x="2326" y="6003"/>
                    <a:pt x="2277" y="6003"/>
                  </a:cubicBezTo>
                  <a:close/>
                  <a:moveTo>
                    <a:pt x="1627" y="6132"/>
                  </a:moveTo>
                  <a:cubicBezTo>
                    <a:pt x="1574" y="6132"/>
                    <a:pt x="1542" y="6214"/>
                    <a:pt x="1605" y="6243"/>
                  </a:cubicBezTo>
                  <a:cubicBezTo>
                    <a:pt x="1665" y="6273"/>
                    <a:pt x="1731" y="6288"/>
                    <a:pt x="1799" y="6288"/>
                  </a:cubicBezTo>
                  <a:lnTo>
                    <a:pt x="1803" y="6285"/>
                  </a:lnTo>
                  <a:cubicBezTo>
                    <a:pt x="1820" y="6285"/>
                    <a:pt x="1839" y="6285"/>
                    <a:pt x="1858" y="6283"/>
                  </a:cubicBezTo>
                  <a:cubicBezTo>
                    <a:pt x="1935" y="6279"/>
                    <a:pt x="1928" y="6170"/>
                    <a:pt x="1859" y="6170"/>
                  </a:cubicBezTo>
                  <a:cubicBezTo>
                    <a:pt x="1855" y="6170"/>
                    <a:pt x="1852" y="6170"/>
                    <a:pt x="1848" y="6170"/>
                  </a:cubicBezTo>
                  <a:cubicBezTo>
                    <a:pt x="1833" y="6172"/>
                    <a:pt x="1818" y="6173"/>
                    <a:pt x="1803" y="6173"/>
                  </a:cubicBezTo>
                  <a:cubicBezTo>
                    <a:pt x="1753" y="6173"/>
                    <a:pt x="1703" y="6162"/>
                    <a:pt x="1658" y="6141"/>
                  </a:cubicBezTo>
                  <a:cubicBezTo>
                    <a:pt x="1648" y="6134"/>
                    <a:pt x="1637" y="6132"/>
                    <a:pt x="1627" y="6132"/>
                  </a:cubicBezTo>
                  <a:close/>
                  <a:moveTo>
                    <a:pt x="2757" y="6131"/>
                  </a:moveTo>
                  <a:cubicBezTo>
                    <a:pt x="2715" y="6131"/>
                    <a:pt x="2675" y="6180"/>
                    <a:pt x="2710" y="6224"/>
                  </a:cubicBezTo>
                  <a:cubicBezTo>
                    <a:pt x="2759" y="6285"/>
                    <a:pt x="2801" y="6345"/>
                    <a:pt x="2844" y="6407"/>
                  </a:cubicBezTo>
                  <a:cubicBezTo>
                    <a:pt x="2852" y="6421"/>
                    <a:pt x="2871" y="6432"/>
                    <a:pt x="2890" y="6432"/>
                  </a:cubicBezTo>
                  <a:lnTo>
                    <a:pt x="2890" y="6432"/>
                  </a:lnTo>
                  <a:cubicBezTo>
                    <a:pt x="2936" y="6431"/>
                    <a:pt x="2961" y="6381"/>
                    <a:pt x="2937" y="6343"/>
                  </a:cubicBezTo>
                  <a:cubicBezTo>
                    <a:pt x="2895" y="6279"/>
                    <a:pt x="2848" y="6217"/>
                    <a:pt x="2801" y="6153"/>
                  </a:cubicBezTo>
                  <a:cubicBezTo>
                    <a:pt x="2789" y="6137"/>
                    <a:pt x="2773" y="6131"/>
                    <a:pt x="2757" y="6131"/>
                  </a:cubicBezTo>
                  <a:close/>
                  <a:moveTo>
                    <a:pt x="2890" y="6432"/>
                  </a:moveTo>
                  <a:cubicBezTo>
                    <a:pt x="2889" y="6432"/>
                    <a:pt x="2889" y="6432"/>
                    <a:pt x="2888" y="6432"/>
                  </a:cubicBezTo>
                  <a:lnTo>
                    <a:pt x="2891" y="6432"/>
                  </a:lnTo>
                  <a:cubicBezTo>
                    <a:pt x="2890" y="6432"/>
                    <a:pt x="2890" y="6432"/>
                    <a:pt x="2890" y="6432"/>
                  </a:cubicBezTo>
                  <a:close/>
                  <a:moveTo>
                    <a:pt x="3013" y="6509"/>
                  </a:moveTo>
                  <a:cubicBezTo>
                    <a:pt x="2975" y="6509"/>
                    <a:pt x="2937" y="6551"/>
                    <a:pt x="2963" y="6596"/>
                  </a:cubicBezTo>
                  <a:cubicBezTo>
                    <a:pt x="2999" y="6662"/>
                    <a:pt x="3035" y="6728"/>
                    <a:pt x="3067" y="6794"/>
                  </a:cubicBezTo>
                  <a:cubicBezTo>
                    <a:pt x="3076" y="6815"/>
                    <a:pt x="3097" y="6828"/>
                    <a:pt x="3118" y="6828"/>
                  </a:cubicBezTo>
                  <a:lnTo>
                    <a:pt x="3118" y="6826"/>
                  </a:lnTo>
                  <a:cubicBezTo>
                    <a:pt x="3127" y="6826"/>
                    <a:pt x="3135" y="6824"/>
                    <a:pt x="3144" y="6822"/>
                  </a:cubicBezTo>
                  <a:cubicBezTo>
                    <a:pt x="3171" y="6809"/>
                    <a:pt x="3184" y="6773"/>
                    <a:pt x="3169" y="6745"/>
                  </a:cubicBezTo>
                  <a:cubicBezTo>
                    <a:pt x="3137" y="6677"/>
                    <a:pt x="3101" y="6607"/>
                    <a:pt x="3061" y="6539"/>
                  </a:cubicBezTo>
                  <a:cubicBezTo>
                    <a:pt x="3049" y="6518"/>
                    <a:pt x="3031" y="6509"/>
                    <a:pt x="3013" y="6509"/>
                  </a:cubicBezTo>
                  <a:close/>
                  <a:moveTo>
                    <a:pt x="3206" y="6919"/>
                  </a:moveTo>
                  <a:cubicBezTo>
                    <a:pt x="3169" y="6919"/>
                    <a:pt x="3130" y="6954"/>
                    <a:pt x="3152" y="7000"/>
                  </a:cubicBezTo>
                  <a:cubicBezTo>
                    <a:pt x="3178" y="7071"/>
                    <a:pt x="3199" y="7141"/>
                    <a:pt x="3218" y="7213"/>
                  </a:cubicBezTo>
                  <a:cubicBezTo>
                    <a:pt x="3225" y="7238"/>
                    <a:pt x="3245" y="7255"/>
                    <a:pt x="3273" y="7256"/>
                  </a:cubicBezTo>
                  <a:lnTo>
                    <a:pt x="3273" y="7256"/>
                  </a:lnTo>
                  <a:cubicBezTo>
                    <a:pt x="3310" y="7255"/>
                    <a:pt x="3335" y="7221"/>
                    <a:pt x="3327" y="7186"/>
                  </a:cubicBezTo>
                  <a:cubicBezTo>
                    <a:pt x="3310" y="7109"/>
                    <a:pt x="3286" y="7035"/>
                    <a:pt x="3259" y="6962"/>
                  </a:cubicBezTo>
                  <a:cubicBezTo>
                    <a:pt x="3251" y="6932"/>
                    <a:pt x="3229" y="6919"/>
                    <a:pt x="3206" y="6919"/>
                  </a:cubicBezTo>
                  <a:close/>
                  <a:moveTo>
                    <a:pt x="3273" y="7256"/>
                  </a:moveTo>
                  <a:cubicBezTo>
                    <a:pt x="3272" y="7256"/>
                    <a:pt x="3272" y="7256"/>
                    <a:pt x="3272" y="7256"/>
                  </a:cubicBezTo>
                  <a:lnTo>
                    <a:pt x="3274" y="7256"/>
                  </a:lnTo>
                  <a:cubicBezTo>
                    <a:pt x="3273" y="7256"/>
                    <a:pt x="3273" y="7256"/>
                    <a:pt x="3273" y="7256"/>
                  </a:cubicBezTo>
                  <a:close/>
                  <a:moveTo>
                    <a:pt x="3310" y="7366"/>
                  </a:moveTo>
                  <a:cubicBezTo>
                    <a:pt x="3309" y="7366"/>
                    <a:pt x="3307" y="7366"/>
                    <a:pt x="3306" y="7367"/>
                  </a:cubicBezTo>
                  <a:cubicBezTo>
                    <a:pt x="3276" y="7371"/>
                    <a:pt x="3252" y="7398"/>
                    <a:pt x="3257" y="7430"/>
                  </a:cubicBezTo>
                  <a:cubicBezTo>
                    <a:pt x="3263" y="7488"/>
                    <a:pt x="3265" y="7545"/>
                    <a:pt x="3265" y="7603"/>
                  </a:cubicBezTo>
                  <a:lnTo>
                    <a:pt x="3265" y="7650"/>
                  </a:lnTo>
                  <a:cubicBezTo>
                    <a:pt x="3265" y="7681"/>
                    <a:pt x="3289" y="7707"/>
                    <a:pt x="3320" y="7709"/>
                  </a:cubicBezTo>
                  <a:lnTo>
                    <a:pt x="3325" y="7709"/>
                  </a:lnTo>
                  <a:cubicBezTo>
                    <a:pt x="3355" y="7709"/>
                    <a:pt x="3378" y="7684"/>
                    <a:pt x="3380" y="7654"/>
                  </a:cubicBezTo>
                  <a:lnTo>
                    <a:pt x="3380" y="7603"/>
                  </a:lnTo>
                  <a:cubicBezTo>
                    <a:pt x="3380" y="7541"/>
                    <a:pt x="3376" y="7479"/>
                    <a:pt x="3369" y="7418"/>
                  </a:cubicBezTo>
                  <a:cubicBezTo>
                    <a:pt x="3365" y="7387"/>
                    <a:pt x="3340" y="7366"/>
                    <a:pt x="3310" y="7366"/>
                  </a:cubicBezTo>
                  <a:close/>
                  <a:moveTo>
                    <a:pt x="3298" y="7821"/>
                  </a:moveTo>
                  <a:cubicBezTo>
                    <a:pt x="3273" y="7821"/>
                    <a:pt x="3248" y="7836"/>
                    <a:pt x="3242" y="7869"/>
                  </a:cubicBezTo>
                  <a:cubicBezTo>
                    <a:pt x="3229" y="7939"/>
                    <a:pt x="3208" y="8009"/>
                    <a:pt x="3184" y="8079"/>
                  </a:cubicBezTo>
                  <a:cubicBezTo>
                    <a:pt x="3169" y="8116"/>
                    <a:pt x="3197" y="8156"/>
                    <a:pt x="3237" y="8156"/>
                  </a:cubicBezTo>
                  <a:lnTo>
                    <a:pt x="3240" y="8156"/>
                  </a:lnTo>
                  <a:cubicBezTo>
                    <a:pt x="3263" y="8154"/>
                    <a:pt x="3282" y="8141"/>
                    <a:pt x="3291" y="8118"/>
                  </a:cubicBezTo>
                  <a:cubicBezTo>
                    <a:pt x="3318" y="8043"/>
                    <a:pt x="3340" y="7967"/>
                    <a:pt x="3355" y="7890"/>
                  </a:cubicBezTo>
                  <a:cubicBezTo>
                    <a:pt x="3363" y="7847"/>
                    <a:pt x="3330" y="7821"/>
                    <a:pt x="3298" y="7821"/>
                  </a:cubicBezTo>
                  <a:close/>
                  <a:moveTo>
                    <a:pt x="3140" y="8247"/>
                  </a:moveTo>
                  <a:cubicBezTo>
                    <a:pt x="3121" y="8247"/>
                    <a:pt x="3102" y="8257"/>
                    <a:pt x="3091" y="8280"/>
                  </a:cubicBezTo>
                  <a:cubicBezTo>
                    <a:pt x="3054" y="8343"/>
                    <a:pt x="3014" y="8405"/>
                    <a:pt x="2969" y="8463"/>
                  </a:cubicBezTo>
                  <a:cubicBezTo>
                    <a:pt x="2950" y="8488"/>
                    <a:pt x="2957" y="8524"/>
                    <a:pt x="2980" y="8543"/>
                  </a:cubicBezTo>
                  <a:cubicBezTo>
                    <a:pt x="2991" y="8550"/>
                    <a:pt x="3003" y="8554"/>
                    <a:pt x="3016" y="8554"/>
                  </a:cubicBezTo>
                  <a:cubicBezTo>
                    <a:pt x="3033" y="8554"/>
                    <a:pt x="3050" y="8546"/>
                    <a:pt x="3061" y="8533"/>
                  </a:cubicBezTo>
                  <a:cubicBezTo>
                    <a:pt x="3110" y="8469"/>
                    <a:pt x="3152" y="8403"/>
                    <a:pt x="3191" y="8335"/>
                  </a:cubicBezTo>
                  <a:cubicBezTo>
                    <a:pt x="3218" y="8289"/>
                    <a:pt x="3179" y="8247"/>
                    <a:pt x="3140" y="8247"/>
                  </a:cubicBezTo>
                  <a:close/>
                  <a:moveTo>
                    <a:pt x="2862" y="8614"/>
                  </a:moveTo>
                  <a:cubicBezTo>
                    <a:pt x="2849" y="8614"/>
                    <a:pt x="2836" y="8619"/>
                    <a:pt x="2825" y="8629"/>
                  </a:cubicBezTo>
                  <a:cubicBezTo>
                    <a:pt x="2774" y="8682"/>
                    <a:pt x="2718" y="8731"/>
                    <a:pt x="2661" y="8777"/>
                  </a:cubicBezTo>
                  <a:cubicBezTo>
                    <a:pt x="2618" y="8812"/>
                    <a:pt x="2642" y="8880"/>
                    <a:pt x="2697" y="8880"/>
                  </a:cubicBezTo>
                  <a:cubicBezTo>
                    <a:pt x="2710" y="8878"/>
                    <a:pt x="2722" y="8873"/>
                    <a:pt x="2733" y="8865"/>
                  </a:cubicBezTo>
                  <a:cubicBezTo>
                    <a:pt x="2793" y="8816"/>
                    <a:pt x="2852" y="8765"/>
                    <a:pt x="2908" y="8709"/>
                  </a:cubicBezTo>
                  <a:cubicBezTo>
                    <a:pt x="2942" y="8666"/>
                    <a:pt x="2905" y="8614"/>
                    <a:pt x="2862" y="8614"/>
                  </a:cubicBezTo>
                  <a:close/>
                  <a:moveTo>
                    <a:pt x="2516" y="8898"/>
                  </a:moveTo>
                  <a:cubicBezTo>
                    <a:pt x="2504" y="8898"/>
                    <a:pt x="2490" y="8903"/>
                    <a:pt x="2478" y="8914"/>
                  </a:cubicBezTo>
                  <a:cubicBezTo>
                    <a:pt x="2416" y="8965"/>
                    <a:pt x="2359" y="9020"/>
                    <a:pt x="2305" y="9080"/>
                  </a:cubicBezTo>
                  <a:cubicBezTo>
                    <a:pt x="2273" y="9118"/>
                    <a:pt x="2301" y="9175"/>
                    <a:pt x="2350" y="9175"/>
                  </a:cubicBezTo>
                  <a:lnTo>
                    <a:pt x="2350" y="9173"/>
                  </a:lnTo>
                  <a:cubicBezTo>
                    <a:pt x="2365" y="9173"/>
                    <a:pt x="2382" y="9167"/>
                    <a:pt x="2393" y="9154"/>
                  </a:cubicBezTo>
                  <a:cubicBezTo>
                    <a:pt x="2439" y="9099"/>
                    <a:pt x="2493" y="9050"/>
                    <a:pt x="2550" y="9003"/>
                  </a:cubicBezTo>
                  <a:cubicBezTo>
                    <a:pt x="2603" y="8968"/>
                    <a:pt x="2565" y="8898"/>
                    <a:pt x="2516" y="8898"/>
                  </a:cubicBezTo>
                  <a:close/>
                  <a:moveTo>
                    <a:pt x="2220" y="9251"/>
                  </a:moveTo>
                  <a:cubicBezTo>
                    <a:pt x="2202" y="9251"/>
                    <a:pt x="2183" y="9260"/>
                    <a:pt x="2171" y="9282"/>
                  </a:cubicBezTo>
                  <a:cubicBezTo>
                    <a:pt x="2135" y="9354"/>
                    <a:pt x="2107" y="9431"/>
                    <a:pt x="2090" y="9510"/>
                  </a:cubicBezTo>
                  <a:cubicBezTo>
                    <a:pt x="2084" y="9539"/>
                    <a:pt x="2103" y="9571"/>
                    <a:pt x="2133" y="9578"/>
                  </a:cubicBezTo>
                  <a:cubicBezTo>
                    <a:pt x="2137" y="9578"/>
                    <a:pt x="2141" y="9578"/>
                    <a:pt x="2146" y="9580"/>
                  </a:cubicBezTo>
                  <a:lnTo>
                    <a:pt x="2146" y="9578"/>
                  </a:lnTo>
                  <a:cubicBezTo>
                    <a:pt x="2171" y="9578"/>
                    <a:pt x="2195" y="9559"/>
                    <a:pt x="2201" y="9533"/>
                  </a:cubicBezTo>
                  <a:cubicBezTo>
                    <a:pt x="2216" y="9463"/>
                    <a:pt x="2241" y="9397"/>
                    <a:pt x="2273" y="9333"/>
                  </a:cubicBezTo>
                  <a:cubicBezTo>
                    <a:pt x="2295" y="9289"/>
                    <a:pt x="2258" y="9251"/>
                    <a:pt x="2220" y="9251"/>
                  </a:cubicBezTo>
                  <a:close/>
                  <a:moveTo>
                    <a:pt x="2122" y="9690"/>
                  </a:moveTo>
                  <a:cubicBezTo>
                    <a:pt x="2090" y="9690"/>
                    <a:pt x="2067" y="9718"/>
                    <a:pt x="2067" y="9750"/>
                  </a:cubicBezTo>
                  <a:cubicBezTo>
                    <a:pt x="2069" y="9831"/>
                    <a:pt x="2082" y="9910"/>
                    <a:pt x="2103" y="9988"/>
                  </a:cubicBezTo>
                  <a:cubicBezTo>
                    <a:pt x="2110" y="10014"/>
                    <a:pt x="2131" y="10031"/>
                    <a:pt x="2158" y="10031"/>
                  </a:cubicBezTo>
                  <a:cubicBezTo>
                    <a:pt x="2195" y="10031"/>
                    <a:pt x="2222" y="9995"/>
                    <a:pt x="2214" y="9959"/>
                  </a:cubicBezTo>
                  <a:cubicBezTo>
                    <a:pt x="2195" y="9888"/>
                    <a:pt x="2184" y="9818"/>
                    <a:pt x="2182" y="9746"/>
                  </a:cubicBezTo>
                  <a:cubicBezTo>
                    <a:pt x="2180" y="9714"/>
                    <a:pt x="2154" y="9690"/>
                    <a:pt x="2122" y="9690"/>
                  </a:cubicBezTo>
                  <a:close/>
                  <a:moveTo>
                    <a:pt x="2242" y="10129"/>
                  </a:moveTo>
                  <a:cubicBezTo>
                    <a:pt x="2204" y="10129"/>
                    <a:pt x="2166" y="10168"/>
                    <a:pt x="2190" y="10214"/>
                  </a:cubicBezTo>
                  <a:cubicBezTo>
                    <a:pt x="2227" y="10284"/>
                    <a:pt x="2271" y="10352"/>
                    <a:pt x="2322" y="10414"/>
                  </a:cubicBezTo>
                  <a:cubicBezTo>
                    <a:pt x="2333" y="10427"/>
                    <a:pt x="2350" y="10433"/>
                    <a:pt x="2367" y="10433"/>
                  </a:cubicBezTo>
                  <a:cubicBezTo>
                    <a:pt x="2416" y="10433"/>
                    <a:pt x="2442" y="10376"/>
                    <a:pt x="2412" y="10340"/>
                  </a:cubicBezTo>
                  <a:cubicBezTo>
                    <a:pt x="2365" y="10284"/>
                    <a:pt x="2324" y="10225"/>
                    <a:pt x="2290" y="10161"/>
                  </a:cubicBezTo>
                  <a:cubicBezTo>
                    <a:pt x="2279" y="10138"/>
                    <a:pt x="2261" y="10129"/>
                    <a:pt x="2242" y="10129"/>
                  </a:cubicBezTo>
                  <a:close/>
                  <a:moveTo>
                    <a:pt x="2533" y="10475"/>
                  </a:moveTo>
                  <a:cubicBezTo>
                    <a:pt x="2485" y="10475"/>
                    <a:pt x="2449" y="10543"/>
                    <a:pt x="2499" y="10578"/>
                  </a:cubicBezTo>
                  <a:cubicBezTo>
                    <a:pt x="2567" y="10627"/>
                    <a:pt x="2639" y="10665"/>
                    <a:pt x="2718" y="10691"/>
                  </a:cubicBezTo>
                  <a:cubicBezTo>
                    <a:pt x="2722" y="10693"/>
                    <a:pt x="2729" y="10695"/>
                    <a:pt x="2735" y="10695"/>
                  </a:cubicBezTo>
                  <a:cubicBezTo>
                    <a:pt x="2799" y="10695"/>
                    <a:pt x="2814" y="10603"/>
                    <a:pt x="2752" y="10582"/>
                  </a:cubicBezTo>
                  <a:cubicBezTo>
                    <a:pt x="2686" y="10561"/>
                    <a:pt x="2622" y="10527"/>
                    <a:pt x="2567" y="10486"/>
                  </a:cubicBezTo>
                  <a:cubicBezTo>
                    <a:pt x="2556" y="10478"/>
                    <a:pt x="2544" y="10475"/>
                    <a:pt x="2533" y="10475"/>
                  </a:cubicBezTo>
                  <a:close/>
                  <a:moveTo>
                    <a:pt x="3142" y="10572"/>
                  </a:moveTo>
                  <a:cubicBezTo>
                    <a:pt x="3136" y="10572"/>
                    <a:pt x="3129" y="10573"/>
                    <a:pt x="3123" y="10576"/>
                  </a:cubicBezTo>
                  <a:cubicBezTo>
                    <a:pt x="3071" y="10597"/>
                    <a:pt x="3014" y="10610"/>
                    <a:pt x="2959" y="10612"/>
                  </a:cubicBezTo>
                  <a:cubicBezTo>
                    <a:pt x="2886" y="10618"/>
                    <a:pt x="2888" y="10723"/>
                    <a:pt x="2961" y="10727"/>
                  </a:cubicBezTo>
                  <a:lnTo>
                    <a:pt x="2963" y="10727"/>
                  </a:lnTo>
                  <a:cubicBezTo>
                    <a:pt x="3033" y="10723"/>
                    <a:pt x="3101" y="10708"/>
                    <a:pt x="3165" y="10682"/>
                  </a:cubicBezTo>
                  <a:cubicBezTo>
                    <a:pt x="3195" y="10672"/>
                    <a:pt x="3210" y="10638"/>
                    <a:pt x="3197" y="10610"/>
                  </a:cubicBezTo>
                  <a:cubicBezTo>
                    <a:pt x="3189" y="10587"/>
                    <a:pt x="3166" y="10572"/>
                    <a:pt x="3142" y="1057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8"/>
          <p:cNvSpPr txBox="1"/>
          <p:nvPr>
            <p:ph type="title"/>
          </p:nvPr>
        </p:nvSpPr>
        <p:spPr>
          <a:xfrm>
            <a:off x="940200" y="728833"/>
            <a:ext cx="10311600" cy="763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grpSp>
        <p:nvGrpSpPr>
          <p:cNvPr id="132" name="Google Shape;132;p18"/>
          <p:cNvGrpSpPr/>
          <p:nvPr/>
        </p:nvGrpSpPr>
        <p:grpSpPr>
          <a:xfrm flipH="1" rot="337530">
            <a:off x="941635" y="361060"/>
            <a:ext cx="1137025" cy="1815115"/>
            <a:chOff x="7678900" y="503869"/>
            <a:chExt cx="852776" cy="1361349"/>
          </a:xfrm>
        </p:grpSpPr>
        <p:grpSp>
          <p:nvGrpSpPr>
            <p:cNvPr id="133" name="Google Shape;133;p18"/>
            <p:cNvGrpSpPr/>
            <p:nvPr/>
          </p:nvGrpSpPr>
          <p:grpSpPr>
            <a:xfrm>
              <a:off x="7678900" y="503869"/>
              <a:ext cx="452430" cy="442500"/>
              <a:chOff x="7336434" y="357897"/>
              <a:chExt cx="514885" cy="503584"/>
            </a:xfrm>
          </p:grpSpPr>
          <p:sp>
            <p:nvSpPr>
              <p:cNvPr id="134" name="Google Shape;134;p18"/>
              <p:cNvSpPr/>
              <p:nvPr/>
            </p:nvSpPr>
            <p:spPr>
              <a:xfrm flipH="1" rot="-3979360">
                <a:off x="7554881" y="419422"/>
                <a:ext cx="273856" cy="213485"/>
              </a:xfrm>
              <a:custGeom>
                <a:rect b="b" l="l" r="r" t="t"/>
                <a:pathLst>
                  <a:path extrusionOk="0" h="1220" w="1565">
                    <a:moveTo>
                      <a:pt x="480" y="0"/>
                    </a:moveTo>
                    <a:cubicBezTo>
                      <a:pt x="353" y="0"/>
                      <a:pt x="231" y="46"/>
                      <a:pt x="148" y="179"/>
                    </a:cubicBezTo>
                    <a:cubicBezTo>
                      <a:pt x="1" y="416"/>
                      <a:pt x="302" y="589"/>
                      <a:pt x="559" y="641"/>
                    </a:cubicBezTo>
                    <a:lnTo>
                      <a:pt x="559" y="641"/>
                    </a:lnTo>
                    <a:cubicBezTo>
                      <a:pt x="413" y="781"/>
                      <a:pt x="292" y="996"/>
                      <a:pt x="403" y="1156"/>
                    </a:cubicBezTo>
                    <a:cubicBezTo>
                      <a:pt x="434" y="1200"/>
                      <a:pt x="485" y="1220"/>
                      <a:pt x="546" y="1220"/>
                    </a:cubicBezTo>
                    <a:cubicBezTo>
                      <a:pt x="889" y="1220"/>
                      <a:pt x="1564" y="598"/>
                      <a:pt x="1048" y="206"/>
                    </a:cubicBezTo>
                    <a:cubicBezTo>
                      <a:pt x="1048" y="206"/>
                      <a:pt x="752" y="0"/>
                      <a:pt x="48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" name="Google Shape;135;p18"/>
              <p:cNvSpPr/>
              <p:nvPr/>
            </p:nvSpPr>
            <p:spPr>
              <a:xfrm flipH="1" rot="-3979360">
                <a:off x="7585009" y="394053"/>
                <a:ext cx="227484" cy="233434"/>
              </a:xfrm>
              <a:custGeom>
                <a:rect b="b" l="l" r="r" t="t"/>
                <a:pathLst>
                  <a:path extrusionOk="0" h="1334" w="1300">
                    <a:moveTo>
                      <a:pt x="767" y="601"/>
                    </a:moveTo>
                    <a:cubicBezTo>
                      <a:pt x="778" y="622"/>
                      <a:pt x="778" y="633"/>
                      <a:pt x="778" y="633"/>
                    </a:cubicBezTo>
                    <a:cubicBezTo>
                      <a:pt x="776" y="637"/>
                      <a:pt x="750" y="656"/>
                      <a:pt x="663" y="656"/>
                    </a:cubicBezTo>
                    <a:cubicBezTo>
                      <a:pt x="693" y="633"/>
                      <a:pt x="729" y="614"/>
                      <a:pt x="767" y="601"/>
                    </a:cubicBezTo>
                    <a:close/>
                    <a:moveTo>
                      <a:pt x="446" y="113"/>
                    </a:moveTo>
                    <a:cubicBezTo>
                      <a:pt x="695" y="113"/>
                      <a:pt x="978" y="307"/>
                      <a:pt x="978" y="307"/>
                    </a:cubicBezTo>
                    <a:cubicBezTo>
                      <a:pt x="1129" y="422"/>
                      <a:pt x="1176" y="563"/>
                      <a:pt x="1122" y="724"/>
                    </a:cubicBezTo>
                    <a:cubicBezTo>
                      <a:pt x="1035" y="980"/>
                      <a:pt x="703" y="1218"/>
                      <a:pt x="509" y="1218"/>
                    </a:cubicBezTo>
                    <a:cubicBezTo>
                      <a:pt x="505" y="1218"/>
                      <a:pt x="501" y="1219"/>
                      <a:pt x="497" y="1219"/>
                    </a:cubicBezTo>
                    <a:cubicBezTo>
                      <a:pt x="465" y="1219"/>
                      <a:pt x="434" y="1204"/>
                      <a:pt x="414" y="1178"/>
                    </a:cubicBezTo>
                    <a:cubicBezTo>
                      <a:pt x="329" y="1054"/>
                      <a:pt x="424" y="880"/>
                      <a:pt x="541" y="760"/>
                    </a:cubicBezTo>
                    <a:cubicBezTo>
                      <a:pt x="585" y="767"/>
                      <a:pt x="625" y="770"/>
                      <a:pt x="663" y="770"/>
                    </a:cubicBezTo>
                    <a:cubicBezTo>
                      <a:pt x="768" y="770"/>
                      <a:pt x="846" y="744"/>
                      <a:pt x="878" y="690"/>
                    </a:cubicBezTo>
                    <a:cubicBezTo>
                      <a:pt x="893" y="660"/>
                      <a:pt x="905" y="611"/>
                      <a:pt x="867" y="545"/>
                    </a:cubicBezTo>
                    <a:cubicBezTo>
                      <a:pt x="849" y="513"/>
                      <a:pt x="815" y="494"/>
                      <a:pt x="779" y="494"/>
                    </a:cubicBezTo>
                    <a:cubicBezTo>
                      <a:pt x="777" y="494"/>
                      <a:pt x="775" y="494"/>
                      <a:pt x="773" y="494"/>
                    </a:cubicBezTo>
                    <a:cubicBezTo>
                      <a:pt x="690" y="494"/>
                      <a:pt x="584" y="565"/>
                      <a:pt x="505" y="635"/>
                    </a:cubicBezTo>
                    <a:cubicBezTo>
                      <a:pt x="329" y="594"/>
                      <a:pt x="182" y="505"/>
                      <a:pt x="141" y="414"/>
                    </a:cubicBezTo>
                    <a:cubicBezTo>
                      <a:pt x="122" y="365"/>
                      <a:pt x="129" y="309"/>
                      <a:pt x="160" y="267"/>
                    </a:cubicBezTo>
                    <a:cubicBezTo>
                      <a:pt x="224" y="162"/>
                      <a:pt x="318" y="113"/>
                      <a:pt x="446" y="113"/>
                    </a:cubicBezTo>
                    <a:close/>
                    <a:moveTo>
                      <a:pt x="428" y="0"/>
                    </a:moveTo>
                    <a:cubicBezTo>
                      <a:pt x="279" y="0"/>
                      <a:pt x="140" y="78"/>
                      <a:pt x="63" y="207"/>
                    </a:cubicBezTo>
                    <a:cubicBezTo>
                      <a:pt x="11" y="282"/>
                      <a:pt x="1" y="377"/>
                      <a:pt x="37" y="460"/>
                    </a:cubicBezTo>
                    <a:cubicBezTo>
                      <a:pt x="94" y="592"/>
                      <a:pt x="260" y="684"/>
                      <a:pt x="414" y="731"/>
                    </a:cubicBezTo>
                    <a:cubicBezTo>
                      <a:pt x="284" y="884"/>
                      <a:pt x="205" y="1082"/>
                      <a:pt x="320" y="1246"/>
                    </a:cubicBezTo>
                    <a:cubicBezTo>
                      <a:pt x="362" y="1302"/>
                      <a:pt x="427" y="1333"/>
                      <a:pt x="496" y="1333"/>
                    </a:cubicBezTo>
                    <a:cubicBezTo>
                      <a:pt x="501" y="1333"/>
                      <a:pt x="505" y="1333"/>
                      <a:pt x="509" y="1333"/>
                    </a:cubicBezTo>
                    <a:cubicBezTo>
                      <a:pt x="746" y="1333"/>
                      <a:pt x="1125" y="1069"/>
                      <a:pt x="1229" y="760"/>
                    </a:cubicBezTo>
                    <a:cubicBezTo>
                      <a:pt x="1299" y="552"/>
                      <a:pt x="1233" y="360"/>
                      <a:pt x="1044" y="216"/>
                    </a:cubicBezTo>
                    <a:cubicBezTo>
                      <a:pt x="1031" y="207"/>
                      <a:pt x="731" y="1"/>
                      <a:pt x="446" y="1"/>
                    </a:cubicBezTo>
                    <a:cubicBezTo>
                      <a:pt x="440" y="0"/>
                      <a:pt x="434" y="0"/>
                      <a:pt x="42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" name="Google Shape;136;p18"/>
              <p:cNvSpPr/>
              <p:nvPr/>
            </p:nvSpPr>
            <p:spPr>
              <a:xfrm flipH="1" rot="-3979360">
                <a:off x="7380315" y="553140"/>
                <a:ext cx="212085" cy="208585"/>
              </a:xfrm>
              <a:custGeom>
                <a:rect b="b" l="l" r="r" t="t"/>
                <a:pathLst>
                  <a:path extrusionOk="0" h="1192" w="1212">
                    <a:moveTo>
                      <a:pt x="586" y="0"/>
                    </a:moveTo>
                    <a:cubicBezTo>
                      <a:pt x="184" y="0"/>
                      <a:pt x="60" y="658"/>
                      <a:pt x="60" y="658"/>
                    </a:cubicBezTo>
                    <a:cubicBezTo>
                      <a:pt x="1" y="1047"/>
                      <a:pt x="312" y="1191"/>
                      <a:pt x="623" y="1191"/>
                    </a:cubicBezTo>
                    <a:cubicBezTo>
                      <a:pt x="918" y="1191"/>
                      <a:pt x="1211" y="1061"/>
                      <a:pt x="1183" y="888"/>
                    </a:cubicBezTo>
                    <a:cubicBezTo>
                      <a:pt x="1151" y="697"/>
                      <a:pt x="919" y="629"/>
                      <a:pt x="718" y="629"/>
                    </a:cubicBezTo>
                    <a:cubicBezTo>
                      <a:pt x="717" y="629"/>
                      <a:pt x="715" y="629"/>
                      <a:pt x="714" y="629"/>
                    </a:cubicBezTo>
                    <a:lnTo>
                      <a:pt x="714" y="629"/>
                    </a:lnTo>
                    <a:cubicBezTo>
                      <a:pt x="862" y="412"/>
                      <a:pt x="956" y="79"/>
                      <a:pt x="685" y="13"/>
                    </a:cubicBezTo>
                    <a:cubicBezTo>
                      <a:pt x="651" y="4"/>
                      <a:pt x="617" y="0"/>
                      <a:pt x="58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" name="Google Shape;137;p18"/>
              <p:cNvSpPr/>
              <p:nvPr/>
            </p:nvSpPr>
            <p:spPr>
              <a:xfrm flipH="1" rot="-3979360">
                <a:off x="7374484" y="544057"/>
                <a:ext cx="222584" cy="228534"/>
              </a:xfrm>
              <a:custGeom>
                <a:rect b="b" l="l" r="r" t="t"/>
                <a:pathLst>
                  <a:path extrusionOk="0" h="1306" w="1272">
                    <a:moveTo>
                      <a:pt x="607" y="756"/>
                    </a:moveTo>
                    <a:lnTo>
                      <a:pt x="607" y="756"/>
                    </a:lnTo>
                    <a:cubicBezTo>
                      <a:pt x="562" y="801"/>
                      <a:pt x="526" y="818"/>
                      <a:pt x="509" y="818"/>
                    </a:cubicBezTo>
                    <a:cubicBezTo>
                      <a:pt x="503" y="818"/>
                      <a:pt x="496" y="799"/>
                      <a:pt x="494" y="799"/>
                    </a:cubicBezTo>
                    <a:cubicBezTo>
                      <a:pt x="503" y="788"/>
                      <a:pt x="541" y="769"/>
                      <a:pt x="607" y="756"/>
                    </a:cubicBezTo>
                    <a:close/>
                    <a:moveTo>
                      <a:pt x="611" y="116"/>
                    </a:moveTo>
                    <a:cubicBezTo>
                      <a:pt x="639" y="116"/>
                      <a:pt x="667" y="118"/>
                      <a:pt x="694" y="126"/>
                    </a:cubicBezTo>
                    <a:cubicBezTo>
                      <a:pt x="748" y="135"/>
                      <a:pt x="792" y="169"/>
                      <a:pt x="811" y="218"/>
                    </a:cubicBezTo>
                    <a:cubicBezTo>
                      <a:pt x="846" y="312"/>
                      <a:pt x="803" y="478"/>
                      <a:pt x="705" y="631"/>
                    </a:cubicBezTo>
                    <a:cubicBezTo>
                      <a:pt x="588" y="635"/>
                      <a:pt x="456" y="663"/>
                      <a:pt x="403" y="731"/>
                    </a:cubicBezTo>
                    <a:cubicBezTo>
                      <a:pt x="382" y="754"/>
                      <a:pt x="375" y="786"/>
                      <a:pt x="382" y="818"/>
                    </a:cubicBezTo>
                    <a:cubicBezTo>
                      <a:pt x="409" y="922"/>
                      <a:pt x="479" y="933"/>
                      <a:pt x="509" y="933"/>
                    </a:cubicBezTo>
                    <a:cubicBezTo>
                      <a:pt x="611" y="933"/>
                      <a:pt x="711" y="816"/>
                      <a:pt x="765" y="744"/>
                    </a:cubicBezTo>
                    <a:cubicBezTo>
                      <a:pt x="933" y="750"/>
                      <a:pt x="1124" y="807"/>
                      <a:pt x="1148" y="956"/>
                    </a:cubicBezTo>
                    <a:cubicBezTo>
                      <a:pt x="1152" y="986"/>
                      <a:pt x="1143" y="1016"/>
                      <a:pt x="1122" y="1037"/>
                    </a:cubicBezTo>
                    <a:cubicBezTo>
                      <a:pt x="1046" y="1127"/>
                      <a:pt x="848" y="1190"/>
                      <a:pt x="648" y="1190"/>
                    </a:cubicBezTo>
                    <a:cubicBezTo>
                      <a:pt x="456" y="1190"/>
                      <a:pt x="296" y="1135"/>
                      <a:pt x="211" y="1035"/>
                    </a:cubicBezTo>
                    <a:cubicBezTo>
                      <a:pt x="143" y="956"/>
                      <a:pt x="120" y="852"/>
                      <a:pt x="139" y="727"/>
                    </a:cubicBezTo>
                    <a:cubicBezTo>
                      <a:pt x="139" y="722"/>
                      <a:pt x="260" y="116"/>
                      <a:pt x="611" y="116"/>
                    </a:cubicBezTo>
                    <a:close/>
                    <a:moveTo>
                      <a:pt x="611" y="1"/>
                    </a:moveTo>
                    <a:cubicBezTo>
                      <a:pt x="167" y="1"/>
                      <a:pt x="33" y="678"/>
                      <a:pt x="26" y="707"/>
                    </a:cubicBezTo>
                    <a:cubicBezTo>
                      <a:pt x="1" y="871"/>
                      <a:pt x="35" y="1005"/>
                      <a:pt x="124" y="1110"/>
                    </a:cubicBezTo>
                    <a:cubicBezTo>
                      <a:pt x="271" y="1280"/>
                      <a:pt x="514" y="1305"/>
                      <a:pt x="648" y="1305"/>
                    </a:cubicBezTo>
                    <a:cubicBezTo>
                      <a:pt x="884" y="1305"/>
                      <a:pt x="1112" y="1229"/>
                      <a:pt x="1209" y="1112"/>
                    </a:cubicBezTo>
                    <a:cubicBezTo>
                      <a:pt x="1252" y="1065"/>
                      <a:pt x="1271" y="1001"/>
                      <a:pt x="1263" y="937"/>
                    </a:cubicBezTo>
                    <a:cubicBezTo>
                      <a:pt x="1231" y="744"/>
                      <a:pt x="1037" y="656"/>
                      <a:pt x="837" y="635"/>
                    </a:cubicBezTo>
                    <a:cubicBezTo>
                      <a:pt x="914" y="492"/>
                      <a:pt x="971" y="314"/>
                      <a:pt x="918" y="177"/>
                    </a:cubicBezTo>
                    <a:cubicBezTo>
                      <a:pt x="886" y="92"/>
                      <a:pt x="811" y="33"/>
                      <a:pt x="722" y="16"/>
                    </a:cubicBezTo>
                    <a:cubicBezTo>
                      <a:pt x="686" y="5"/>
                      <a:pt x="650" y="1"/>
                      <a:pt x="61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" name="Google Shape;138;p18"/>
              <p:cNvSpPr/>
              <p:nvPr/>
            </p:nvSpPr>
            <p:spPr>
              <a:xfrm flipH="1" rot="-3979360">
                <a:off x="7599807" y="621705"/>
                <a:ext cx="216460" cy="200711"/>
              </a:xfrm>
              <a:custGeom>
                <a:rect b="b" l="l" r="r" t="t"/>
                <a:pathLst>
                  <a:path extrusionOk="0" h="1147" w="1237">
                    <a:moveTo>
                      <a:pt x="522" y="0"/>
                    </a:moveTo>
                    <a:cubicBezTo>
                      <a:pt x="380" y="0"/>
                      <a:pt x="269" y="55"/>
                      <a:pt x="238" y="119"/>
                    </a:cubicBezTo>
                    <a:cubicBezTo>
                      <a:pt x="238" y="119"/>
                      <a:pt x="0" y="499"/>
                      <a:pt x="241" y="791"/>
                    </a:cubicBezTo>
                    <a:cubicBezTo>
                      <a:pt x="408" y="994"/>
                      <a:pt x="639" y="1146"/>
                      <a:pt x="820" y="1146"/>
                    </a:cubicBezTo>
                    <a:cubicBezTo>
                      <a:pt x="899" y="1146"/>
                      <a:pt x="969" y="1117"/>
                      <a:pt x="1019" y="1051"/>
                    </a:cubicBezTo>
                    <a:cubicBezTo>
                      <a:pt x="1183" y="831"/>
                      <a:pt x="1236" y="395"/>
                      <a:pt x="934" y="155"/>
                    </a:cubicBezTo>
                    <a:cubicBezTo>
                      <a:pt x="795" y="42"/>
                      <a:pt x="647" y="0"/>
                      <a:pt x="5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" name="Google Shape;139;p18"/>
              <p:cNvSpPr/>
              <p:nvPr/>
            </p:nvSpPr>
            <p:spPr>
              <a:xfrm flipH="1" rot="-3979360">
                <a:off x="7612994" y="640835"/>
                <a:ext cx="118117" cy="74720"/>
              </a:xfrm>
              <a:custGeom>
                <a:rect b="b" l="l" r="r" t="t"/>
                <a:pathLst>
                  <a:path extrusionOk="0" h="427" w="675">
                    <a:moveTo>
                      <a:pt x="675" y="1"/>
                    </a:moveTo>
                    <a:lnTo>
                      <a:pt x="0" y="426"/>
                    </a:lnTo>
                    <a:cubicBezTo>
                      <a:pt x="0" y="426"/>
                      <a:pt x="617" y="114"/>
                      <a:pt x="67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" name="Google Shape;140;p18"/>
              <p:cNvSpPr/>
              <p:nvPr/>
            </p:nvSpPr>
            <p:spPr>
              <a:xfrm flipH="1" rot="-3979360">
                <a:off x="7599839" y="630545"/>
                <a:ext cx="145240" cy="94318"/>
              </a:xfrm>
              <a:custGeom>
                <a:rect b="b" l="l" r="r" t="t"/>
                <a:pathLst>
                  <a:path extrusionOk="0" h="539" w="830">
                    <a:moveTo>
                      <a:pt x="754" y="1"/>
                    </a:moveTo>
                    <a:cubicBezTo>
                      <a:pt x="735" y="1"/>
                      <a:pt x="717" y="10"/>
                      <a:pt x="705" y="32"/>
                    </a:cubicBezTo>
                    <a:cubicBezTo>
                      <a:pt x="675" y="90"/>
                      <a:pt x="343" y="283"/>
                      <a:pt x="53" y="430"/>
                    </a:cubicBezTo>
                    <a:cubicBezTo>
                      <a:pt x="0" y="458"/>
                      <a:pt x="19" y="539"/>
                      <a:pt x="81" y="539"/>
                    </a:cubicBezTo>
                    <a:cubicBezTo>
                      <a:pt x="90" y="539"/>
                      <a:pt x="98" y="539"/>
                      <a:pt x="105" y="535"/>
                    </a:cubicBezTo>
                    <a:cubicBezTo>
                      <a:pt x="253" y="460"/>
                      <a:pt x="745" y="205"/>
                      <a:pt x="807" y="86"/>
                    </a:cubicBezTo>
                    <a:cubicBezTo>
                      <a:pt x="830" y="40"/>
                      <a:pt x="792" y="1"/>
                      <a:pt x="75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" name="Google Shape;141;p18"/>
              <p:cNvSpPr/>
              <p:nvPr/>
            </p:nvSpPr>
            <p:spPr>
              <a:xfrm flipH="1" rot="-3979360">
                <a:off x="7631682" y="680625"/>
                <a:ext cx="136840" cy="92918"/>
              </a:xfrm>
              <a:custGeom>
                <a:rect b="b" l="l" r="r" t="t"/>
                <a:pathLst>
                  <a:path extrusionOk="0" h="531" w="782">
                    <a:moveTo>
                      <a:pt x="781" y="0"/>
                    </a:moveTo>
                    <a:lnTo>
                      <a:pt x="0" y="530"/>
                    </a:lnTo>
                    <a:cubicBezTo>
                      <a:pt x="0" y="530"/>
                      <a:pt x="709" y="143"/>
                      <a:pt x="78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" name="Google Shape;142;p18"/>
              <p:cNvSpPr/>
              <p:nvPr/>
            </p:nvSpPr>
            <p:spPr>
              <a:xfrm flipH="1" rot="-3979360">
                <a:off x="7618656" y="670533"/>
                <a:ext cx="163264" cy="112692"/>
              </a:xfrm>
              <a:custGeom>
                <a:rect b="b" l="l" r="r" t="t"/>
                <a:pathLst>
                  <a:path extrusionOk="0" h="644" w="933">
                    <a:moveTo>
                      <a:pt x="858" y="1"/>
                    </a:moveTo>
                    <a:cubicBezTo>
                      <a:pt x="840" y="1"/>
                      <a:pt x="821" y="10"/>
                      <a:pt x="810" y="33"/>
                    </a:cubicBezTo>
                    <a:cubicBezTo>
                      <a:pt x="765" y="118"/>
                      <a:pt x="337" y="380"/>
                      <a:pt x="50" y="537"/>
                    </a:cubicBezTo>
                    <a:cubicBezTo>
                      <a:pt x="1" y="567"/>
                      <a:pt x="20" y="641"/>
                      <a:pt x="77" y="644"/>
                    </a:cubicBezTo>
                    <a:cubicBezTo>
                      <a:pt x="86" y="644"/>
                      <a:pt x="97" y="644"/>
                      <a:pt x="105" y="639"/>
                    </a:cubicBezTo>
                    <a:cubicBezTo>
                      <a:pt x="226" y="573"/>
                      <a:pt x="835" y="235"/>
                      <a:pt x="910" y="84"/>
                    </a:cubicBezTo>
                    <a:cubicBezTo>
                      <a:pt x="932" y="38"/>
                      <a:pt x="895" y="1"/>
                      <a:pt x="85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" name="Google Shape;143;p18"/>
              <p:cNvSpPr/>
              <p:nvPr/>
            </p:nvSpPr>
            <p:spPr>
              <a:xfrm flipH="1" rot="-3979360">
                <a:off x="7511092" y="435290"/>
                <a:ext cx="118642" cy="64395"/>
              </a:xfrm>
              <a:custGeom>
                <a:rect b="b" l="l" r="r" t="t"/>
                <a:pathLst>
                  <a:path extrusionOk="0" h="368" w="678">
                    <a:moveTo>
                      <a:pt x="90" y="0"/>
                    </a:moveTo>
                    <a:cubicBezTo>
                      <a:pt x="61" y="0"/>
                      <a:pt x="32" y="2"/>
                      <a:pt x="1" y="6"/>
                    </a:cubicBezTo>
                    <a:lnTo>
                      <a:pt x="677" y="367"/>
                    </a:lnTo>
                    <a:cubicBezTo>
                      <a:pt x="677" y="367"/>
                      <a:pt x="508" y="0"/>
                      <a:pt x="9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" name="Google Shape;144;p18"/>
              <p:cNvSpPr/>
              <p:nvPr/>
            </p:nvSpPr>
            <p:spPr>
              <a:xfrm flipH="1" rot="-3979360">
                <a:off x="7498815" y="424015"/>
                <a:ext cx="143840" cy="84169"/>
              </a:xfrm>
              <a:custGeom>
                <a:rect b="b" l="l" r="r" t="t"/>
                <a:pathLst>
                  <a:path extrusionOk="0" h="481" w="822">
                    <a:moveTo>
                      <a:pt x="168" y="0"/>
                    </a:moveTo>
                    <a:cubicBezTo>
                      <a:pt x="137" y="0"/>
                      <a:pt x="105" y="2"/>
                      <a:pt x="72" y="6"/>
                    </a:cubicBezTo>
                    <a:cubicBezTo>
                      <a:pt x="1" y="14"/>
                      <a:pt x="9" y="120"/>
                      <a:pt x="75" y="120"/>
                    </a:cubicBezTo>
                    <a:cubicBezTo>
                      <a:pt x="78" y="120"/>
                      <a:pt x="82" y="119"/>
                      <a:pt x="85" y="119"/>
                    </a:cubicBezTo>
                    <a:cubicBezTo>
                      <a:pt x="112" y="116"/>
                      <a:pt x="139" y="114"/>
                      <a:pt x="164" y="114"/>
                    </a:cubicBezTo>
                    <a:cubicBezTo>
                      <a:pt x="541" y="114"/>
                      <a:pt x="696" y="435"/>
                      <a:pt x="704" y="449"/>
                    </a:cubicBezTo>
                    <a:cubicBezTo>
                      <a:pt x="712" y="469"/>
                      <a:pt x="731" y="481"/>
                      <a:pt x="752" y="481"/>
                    </a:cubicBezTo>
                    <a:cubicBezTo>
                      <a:pt x="754" y="481"/>
                      <a:pt x="756" y="481"/>
                      <a:pt x="757" y="481"/>
                    </a:cubicBezTo>
                    <a:cubicBezTo>
                      <a:pt x="766" y="481"/>
                      <a:pt x="772" y="479"/>
                      <a:pt x="781" y="477"/>
                    </a:cubicBezTo>
                    <a:cubicBezTo>
                      <a:pt x="809" y="462"/>
                      <a:pt x="821" y="430"/>
                      <a:pt x="806" y="400"/>
                    </a:cubicBezTo>
                    <a:cubicBezTo>
                      <a:pt x="804" y="396"/>
                      <a:pt x="618" y="0"/>
                      <a:pt x="16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8"/>
              <p:cNvSpPr/>
              <p:nvPr/>
            </p:nvSpPr>
            <p:spPr>
              <a:xfrm flipH="1" rot="-3979360">
                <a:off x="7669664" y="734715"/>
                <a:ext cx="108667" cy="73145"/>
              </a:xfrm>
              <a:custGeom>
                <a:rect b="b" l="l" r="r" t="t"/>
                <a:pathLst>
                  <a:path extrusionOk="0" h="418" w="621">
                    <a:moveTo>
                      <a:pt x="620" y="0"/>
                    </a:moveTo>
                    <a:lnTo>
                      <a:pt x="1" y="417"/>
                    </a:lnTo>
                    <a:cubicBezTo>
                      <a:pt x="1" y="417"/>
                      <a:pt x="541" y="177"/>
                      <a:pt x="62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8"/>
              <p:cNvSpPr/>
              <p:nvPr/>
            </p:nvSpPr>
            <p:spPr>
              <a:xfrm flipH="1" rot="-3979360">
                <a:off x="7656713" y="723934"/>
                <a:ext cx="134741" cy="93443"/>
              </a:xfrm>
              <a:custGeom>
                <a:rect b="b" l="l" r="r" t="t"/>
                <a:pathLst>
                  <a:path extrusionOk="0" h="534" w="770">
                    <a:moveTo>
                      <a:pt x="697" y="0"/>
                    </a:moveTo>
                    <a:cubicBezTo>
                      <a:pt x="677" y="0"/>
                      <a:pt x="656" y="11"/>
                      <a:pt x="645" y="36"/>
                    </a:cubicBezTo>
                    <a:cubicBezTo>
                      <a:pt x="596" y="149"/>
                      <a:pt x="258" y="334"/>
                      <a:pt x="56" y="425"/>
                    </a:cubicBezTo>
                    <a:cubicBezTo>
                      <a:pt x="0" y="451"/>
                      <a:pt x="17" y="534"/>
                      <a:pt x="79" y="534"/>
                    </a:cubicBezTo>
                    <a:cubicBezTo>
                      <a:pt x="87" y="534"/>
                      <a:pt x="96" y="532"/>
                      <a:pt x="102" y="530"/>
                    </a:cubicBezTo>
                    <a:cubicBezTo>
                      <a:pt x="160" y="504"/>
                      <a:pt x="666" y="272"/>
                      <a:pt x="749" y="80"/>
                    </a:cubicBezTo>
                    <a:cubicBezTo>
                      <a:pt x="770" y="35"/>
                      <a:pt x="734" y="0"/>
                      <a:pt x="69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8"/>
              <p:cNvSpPr/>
              <p:nvPr/>
            </p:nvSpPr>
            <p:spPr>
              <a:xfrm flipH="1" rot="-3979360">
                <a:off x="7481259" y="431634"/>
                <a:ext cx="54246" cy="138065"/>
              </a:xfrm>
              <a:custGeom>
                <a:rect b="b" l="l" r="r" t="t"/>
                <a:pathLst>
                  <a:path extrusionOk="0" h="789" w="310">
                    <a:moveTo>
                      <a:pt x="303" y="1"/>
                    </a:moveTo>
                    <a:cubicBezTo>
                      <a:pt x="303" y="1"/>
                      <a:pt x="1" y="311"/>
                      <a:pt x="309" y="788"/>
                    </a:cubicBezTo>
                    <a:lnTo>
                      <a:pt x="30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" name="Google Shape;148;p18"/>
              <p:cNvSpPr/>
              <p:nvPr/>
            </p:nvSpPr>
            <p:spPr>
              <a:xfrm flipH="1" rot="-3979360">
                <a:off x="7468304" y="421999"/>
                <a:ext cx="79094" cy="158014"/>
              </a:xfrm>
              <a:custGeom>
                <a:rect b="b" l="l" r="r" t="t"/>
                <a:pathLst>
                  <a:path extrusionOk="0" h="903" w="452">
                    <a:moveTo>
                      <a:pt x="371" y="0"/>
                    </a:moveTo>
                    <a:cubicBezTo>
                      <a:pt x="358" y="0"/>
                      <a:pt x="343" y="6"/>
                      <a:pt x="331" y="19"/>
                    </a:cubicBezTo>
                    <a:cubicBezTo>
                      <a:pt x="326" y="21"/>
                      <a:pt x="1" y="368"/>
                      <a:pt x="328" y="877"/>
                    </a:cubicBezTo>
                    <a:cubicBezTo>
                      <a:pt x="339" y="894"/>
                      <a:pt x="356" y="902"/>
                      <a:pt x="377" y="902"/>
                    </a:cubicBezTo>
                    <a:cubicBezTo>
                      <a:pt x="379" y="903"/>
                      <a:pt x="381" y="903"/>
                      <a:pt x="383" y="903"/>
                    </a:cubicBezTo>
                    <a:cubicBezTo>
                      <a:pt x="392" y="903"/>
                      <a:pt x="400" y="899"/>
                      <a:pt x="407" y="894"/>
                    </a:cubicBezTo>
                    <a:cubicBezTo>
                      <a:pt x="435" y="877"/>
                      <a:pt x="441" y="841"/>
                      <a:pt x="424" y="815"/>
                    </a:cubicBezTo>
                    <a:cubicBezTo>
                      <a:pt x="145" y="385"/>
                      <a:pt x="401" y="111"/>
                      <a:pt x="411" y="98"/>
                    </a:cubicBezTo>
                    <a:cubicBezTo>
                      <a:pt x="452" y="56"/>
                      <a:pt x="415" y="0"/>
                      <a:pt x="37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49" name="Google Shape;149;p18"/>
            <p:cNvSpPr/>
            <p:nvPr/>
          </p:nvSpPr>
          <p:spPr>
            <a:xfrm>
              <a:off x="8099427" y="943510"/>
              <a:ext cx="432249" cy="921708"/>
            </a:xfrm>
            <a:custGeom>
              <a:rect b="b" l="l" r="r" t="t"/>
              <a:pathLst>
                <a:path extrusionOk="0" h="5655" w="2652">
                  <a:moveTo>
                    <a:pt x="296" y="0"/>
                  </a:moveTo>
                  <a:cubicBezTo>
                    <a:pt x="217" y="0"/>
                    <a:pt x="138" y="11"/>
                    <a:pt x="62" y="30"/>
                  </a:cubicBezTo>
                  <a:cubicBezTo>
                    <a:pt x="0" y="51"/>
                    <a:pt x="13" y="141"/>
                    <a:pt x="79" y="143"/>
                  </a:cubicBezTo>
                  <a:lnTo>
                    <a:pt x="81" y="143"/>
                  </a:lnTo>
                  <a:cubicBezTo>
                    <a:pt x="85" y="143"/>
                    <a:pt x="89" y="143"/>
                    <a:pt x="94" y="141"/>
                  </a:cubicBezTo>
                  <a:cubicBezTo>
                    <a:pt x="164" y="124"/>
                    <a:pt x="234" y="115"/>
                    <a:pt x="304" y="115"/>
                  </a:cubicBezTo>
                  <a:cubicBezTo>
                    <a:pt x="336" y="115"/>
                    <a:pt x="360" y="90"/>
                    <a:pt x="358" y="58"/>
                  </a:cubicBezTo>
                  <a:cubicBezTo>
                    <a:pt x="355" y="26"/>
                    <a:pt x="330" y="0"/>
                    <a:pt x="296" y="0"/>
                  </a:cubicBezTo>
                  <a:close/>
                  <a:moveTo>
                    <a:pt x="530" y="33"/>
                  </a:moveTo>
                  <a:cubicBezTo>
                    <a:pt x="506" y="33"/>
                    <a:pt x="484" y="51"/>
                    <a:pt x="477" y="75"/>
                  </a:cubicBezTo>
                  <a:cubicBezTo>
                    <a:pt x="468" y="104"/>
                    <a:pt x="485" y="136"/>
                    <a:pt x="515" y="145"/>
                  </a:cubicBezTo>
                  <a:cubicBezTo>
                    <a:pt x="583" y="164"/>
                    <a:pt x="647" y="194"/>
                    <a:pt x="707" y="234"/>
                  </a:cubicBezTo>
                  <a:cubicBezTo>
                    <a:pt x="715" y="241"/>
                    <a:pt x="726" y="243"/>
                    <a:pt x="738" y="243"/>
                  </a:cubicBezTo>
                  <a:cubicBezTo>
                    <a:pt x="794" y="243"/>
                    <a:pt x="817" y="170"/>
                    <a:pt x="768" y="138"/>
                  </a:cubicBezTo>
                  <a:cubicBezTo>
                    <a:pt x="700" y="92"/>
                    <a:pt x="626" y="58"/>
                    <a:pt x="547" y="36"/>
                  </a:cubicBezTo>
                  <a:cubicBezTo>
                    <a:pt x="541" y="34"/>
                    <a:pt x="536" y="33"/>
                    <a:pt x="530" y="33"/>
                  </a:cubicBezTo>
                  <a:close/>
                  <a:moveTo>
                    <a:pt x="908" y="281"/>
                  </a:moveTo>
                  <a:cubicBezTo>
                    <a:pt x="865" y="281"/>
                    <a:pt x="826" y="333"/>
                    <a:pt x="862" y="377"/>
                  </a:cubicBezTo>
                  <a:cubicBezTo>
                    <a:pt x="907" y="432"/>
                    <a:pt x="947" y="492"/>
                    <a:pt x="977" y="558"/>
                  </a:cubicBezTo>
                  <a:cubicBezTo>
                    <a:pt x="987" y="577"/>
                    <a:pt x="1007" y="590"/>
                    <a:pt x="1028" y="590"/>
                  </a:cubicBezTo>
                  <a:lnTo>
                    <a:pt x="1030" y="590"/>
                  </a:lnTo>
                  <a:cubicBezTo>
                    <a:pt x="1039" y="588"/>
                    <a:pt x="1045" y="588"/>
                    <a:pt x="1053" y="583"/>
                  </a:cubicBezTo>
                  <a:cubicBezTo>
                    <a:pt x="1081" y="568"/>
                    <a:pt x="1094" y="534"/>
                    <a:pt x="1079" y="507"/>
                  </a:cubicBezTo>
                  <a:cubicBezTo>
                    <a:pt x="1045" y="434"/>
                    <a:pt x="1000" y="366"/>
                    <a:pt x="949" y="302"/>
                  </a:cubicBezTo>
                  <a:cubicBezTo>
                    <a:pt x="937" y="288"/>
                    <a:pt x="922" y="281"/>
                    <a:pt x="908" y="281"/>
                  </a:cubicBezTo>
                  <a:close/>
                  <a:moveTo>
                    <a:pt x="1112" y="685"/>
                  </a:moveTo>
                  <a:cubicBezTo>
                    <a:pt x="1077" y="685"/>
                    <a:pt x="1040" y="715"/>
                    <a:pt x="1056" y="760"/>
                  </a:cubicBezTo>
                  <a:cubicBezTo>
                    <a:pt x="1077" y="830"/>
                    <a:pt x="1088" y="903"/>
                    <a:pt x="1092" y="973"/>
                  </a:cubicBezTo>
                  <a:cubicBezTo>
                    <a:pt x="1094" y="1003"/>
                    <a:pt x="1115" y="1026"/>
                    <a:pt x="1143" y="1026"/>
                  </a:cubicBezTo>
                  <a:cubicBezTo>
                    <a:pt x="1145" y="1026"/>
                    <a:pt x="1146" y="1026"/>
                    <a:pt x="1147" y="1026"/>
                  </a:cubicBezTo>
                  <a:lnTo>
                    <a:pt x="1151" y="1028"/>
                  </a:lnTo>
                  <a:cubicBezTo>
                    <a:pt x="1183" y="1026"/>
                    <a:pt x="1207" y="998"/>
                    <a:pt x="1205" y="968"/>
                  </a:cubicBezTo>
                  <a:cubicBezTo>
                    <a:pt x="1202" y="888"/>
                    <a:pt x="1188" y="807"/>
                    <a:pt x="1166" y="728"/>
                  </a:cubicBezTo>
                  <a:cubicBezTo>
                    <a:pt x="1159" y="698"/>
                    <a:pt x="1136" y="685"/>
                    <a:pt x="1112" y="685"/>
                  </a:cubicBezTo>
                  <a:close/>
                  <a:moveTo>
                    <a:pt x="1131" y="1140"/>
                  </a:moveTo>
                  <a:cubicBezTo>
                    <a:pt x="1104" y="1140"/>
                    <a:pt x="1081" y="1160"/>
                    <a:pt x="1077" y="1188"/>
                  </a:cubicBezTo>
                  <a:cubicBezTo>
                    <a:pt x="1064" y="1260"/>
                    <a:pt x="1045" y="1330"/>
                    <a:pt x="1019" y="1398"/>
                  </a:cubicBezTo>
                  <a:cubicBezTo>
                    <a:pt x="1009" y="1428"/>
                    <a:pt x="1024" y="1460"/>
                    <a:pt x="1051" y="1471"/>
                  </a:cubicBezTo>
                  <a:cubicBezTo>
                    <a:pt x="1058" y="1473"/>
                    <a:pt x="1066" y="1475"/>
                    <a:pt x="1073" y="1475"/>
                  </a:cubicBezTo>
                  <a:cubicBezTo>
                    <a:pt x="1096" y="1475"/>
                    <a:pt x="1117" y="1460"/>
                    <a:pt x="1126" y="1437"/>
                  </a:cubicBezTo>
                  <a:cubicBezTo>
                    <a:pt x="1153" y="1362"/>
                    <a:pt x="1175" y="1286"/>
                    <a:pt x="1190" y="1207"/>
                  </a:cubicBezTo>
                  <a:cubicBezTo>
                    <a:pt x="1194" y="1177"/>
                    <a:pt x="1175" y="1147"/>
                    <a:pt x="1143" y="1141"/>
                  </a:cubicBezTo>
                  <a:cubicBezTo>
                    <a:pt x="1139" y="1140"/>
                    <a:pt x="1135" y="1140"/>
                    <a:pt x="1131" y="1140"/>
                  </a:cubicBezTo>
                  <a:close/>
                  <a:moveTo>
                    <a:pt x="660" y="1625"/>
                  </a:moveTo>
                  <a:cubicBezTo>
                    <a:pt x="656" y="1625"/>
                    <a:pt x="652" y="1625"/>
                    <a:pt x="647" y="1626"/>
                  </a:cubicBezTo>
                  <a:cubicBezTo>
                    <a:pt x="566" y="1647"/>
                    <a:pt x="487" y="1679"/>
                    <a:pt x="419" y="1726"/>
                  </a:cubicBezTo>
                  <a:cubicBezTo>
                    <a:pt x="372" y="1758"/>
                    <a:pt x="394" y="1830"/>
                    <a:pt x="451" y="1830"/>
                  </a:cubicBezTo>
                  <a:cubicBezTo>
                    <a:pt x="462" y="1830"/>
                    <a:pt x="472" y="1826"/>
                    <a:pt x="483" y="1820"/>
                  </a:cubicBezTo>
                  <a:cubicBezTo>
                    <a:pt x="541" y="1781"/>
                    <a:pt x="604" y="1754"/>
                    <a:pt x="673" y="1739"/>
                  </a:cubicBezTo>
                  <a:cubicBezTo>
                    <a:pt x="740" y="1721"/>
                    <a:pt x="722" y="1625"/>
                    <a:pt x="660" y="1625"/>
                  </a:cubicBezTo>
                  <a:close/>
                  <a:moveTo>
                    <a:pt x="974" y="1568"/>
                  </a:moveTo>
                  <a:cubicBezTo>
                    <a:pt x="956" y="1568"/>
                    <a:pt x="937" y="1577"/>
                    <a:pt x="926" y="1596"/>
                  </a:cubicBezTo>
                  <a:lnTo>
                    <a:pt x="917" y="1609"/>
                  </a:lnTo>
                  <a:cubicBezTo>
                    <a:pt x="909" y="1609"/>
                    <a:pt x="900" y="1607"/>
                    <a:pt x="890" y="1607"/>
                  </a:cubicBezTo>
                  <a:cubicBezTo>
                    <a:pt x="888" y="1607"/>
                    <a:pt x="886" y="1607"/>
                    <a:pt x="885" y="1607"/>
                  </a:cubicBezTo>
                  <a:cubicBezTo>
                    <a:pt x="831" y="1607"/>
                    <a:pt x="808" y="1678"/>
                    <a:pt x="853" y="1711"/>
                  </a:cubicBezTo>
                  <a:cubicBezTo>
                    <a:pt x="836" y="1735"/>
                    <a:pt x="821" y="1758"/>
                    <a:pt x="802" y="1779"/>
                  </a:cubicBezTo>
                  <a:cubicBezTo>
                    <a:pt x="785" y="1805"/>
                    <a:pt x="790" y="1841"/>
                    <a:pt x="813" y="1860"/>
                  </a:cubicBezTo>
                  <a:cubicBezTo>
                    <a:pt x="824" y="1867"/>
                    <a:pt x="836" y="1871"/>
                    <a:pt x="849" y="1871"/>
                  </a:cubicBezTo>
                  <a:cubicBezTo>
                    <a:pt x="866" y="1871"/>
                    <a:pt x="883" y="1862"/>
                    <a:pt x="894" y="1850"/>
                  </a:cubicBezTo>
                  <a:cubicBezTo>
                    <a:pt x="922" y="1813"/>
                    <a:pt x="949" y="1773"/>
                    <a:pt x="975" y="1732"/>
                  </a:cubicBezTo>
                  <a:cubicBezTo>
                    <a:pt x="1015" y="1741"/>
                    <a:pt x="1051" y="1752"/>
                    <a:pt x="1088" y="1767"/>
                  </a:cubicBezTo>
                  <a:cubicBezTo>
                    <a:pt x="1097" y="1771"/>
                    <a:pt x="1107" y="1773"/>
                    <a:pt x="1116" y="1773"/>
                  </a:cubicBezTo>
                  <a:cubicBezTo>
                    <a:pt x="1174" y="1773"/>
                    <a:pt x="1198" y="1681"/>
                    <a:pt x="1128" y="1660"/>
                  </a:cubicBezTo>
                  <a:cubicBezTo>
                    <a:pt x="1098" y="1647"/>
                    <a:pt x="1064" y="1637"/>
                    <a:pt x="1032" y="1628"/>
                  </a:cubicBezTo>
                  <a:cubicBezTo>
                    <a:pt x="1035" y="1591"/>
                    <a:pt x="1005" y="1568"/>
                    <a:pt x="974" y="1568"/>
                  </a:cubicBezTo>
                  <a:close/>
                  <a:moveTo>
                    <a:pt x="1307" y="1764"/>
                  </a:moveTo>
                  <a:cubicBezTo>
                    <a:pt x="1258" y="1764"/>
                    <a:pt x="1221" y="1833"/>
                    <a:pt x="1273" y="1869"/>
                  </a:cubicBezTo>
                  <a:cubicBezTo>
                    <a:pt x="1330" y="1913"/>
                    <a:pt x="1381" y="1962"/>
                    <a:pt x="1428" y="2018"/>
                  </a:cubicBezTo>
                  <a:cubicBezTo>
                    <a:pt x="1439" y="2033"/>
                    <a:pt x="1454" y="2039"/>
                    <a:pt x="1471" y="2039"/>
                  </a:cubicBezTo>
                  <a:lnTo>
                    <a:pt x="1473" y="2041"/>
                  </a:lnTo>
                  <a:cubicBezTo>
                    <a:pt x="1485" y="2039"/>
                    <a:pt x="1498" y="2035"/>
                    <a:pt x="1507" y="2026"/>
                  </a:cubicBezTo>
                  <a:cubicBezTo>
                    <a:pt x="1532" y="2007"/>
                    <a:pt x="1537" y="1971"/>
                    <a:pt x="1515" y="1945"/>
                  </a:cubicBezTo>
                  <a:cubicBezTo>
                    <a:pt x="1464" y="1884"/>
                    <a:pt x="1407" y="1826"/>
                    <a:pt x="1343" y="1777"/>
                  </a:cubicBezTo>
                  <a:cubicBezTo>
                    <a:pt x="1331" y="1768"/>
                    <a:pt x="1318" y="1764"/>
                    <a:pt x="1307" y="1764"/>
                  </a:cubicBezTo>
                  <a:close/>
                  <a:moveTo>
                    <a:pt x="694" y="1925"/>
                  </a:moveTo>
                  <a:cubicBezTo>
                    <a:pt x="681" y="1925"/>
                    <a:pt x="668" y="1930"/>
                    <a:pt x="655" y="1941"/>
                  </a:cubicBezTo>
                  <a:cubicBezTo>
                    <a:pt x="604" y="1992"/>
                    <a:pt x="547" y="2037"/>
                    <a:pt x="485" y="2073"/>
                  </a:cubicBezTo>
                  <a:cubicBezTo>
                    <a:pt x="434" y="2103"/>
                    <a:pt x="455" y="2179"/>
                    <a:pt x="513" y="2179"/>
                  </a:cubicBezTo>
                  <a:lnTo>
                    <a:pt x="515" y="2179"/>
                  </a:lnTo>
                  <a:cubicBezTo>
                    <a:pt x="526" y="2179"/>
                    <a:pt x="534" y="2177"/>
                    <a:pt x="545" y="2173"/>
                  </a:cubicBezTo>
                  <a:cubicBezTo>
                    <a:pt x="613" y="2130"/>
                    <a:pt x="677" y="2082"/>
                    <a:pt x="736" y="2026"/>
                  </a:cubicBezTo>
                  <a:cubicBezTo>
                    <a:pt x="780" y="1985"/>
                    <a:pt x="740" y="1925"/>
                    <a:pt x="694" y="1925"/>
                  </a:cubicBezTo>
                  <a:close/>
                  <a:moveTo>
                    <a:pt x="299" y="1881"/>
                  </a:moveTo>
                  <a:cubicBezTo>
                    <a:pt x="279" y="1881"/>
                    <a:pt x="260" y="1891"/>
                    <a:pt x="249" y="1916"/>
                  </a:cubicBezTo>
                  <a:cubicBezTo>
                    <a:pt x="226" y="1962"/>
                    <a:pt x="213" y="2016"/>
                    <a:pt x="213" y="2067"/>
                  </a:cubicBezTo>
                  <a:cubicBezTo>
                    <a:pt x="209" y="2118"/>
                    <a:pt x="228" y="2165"/>
                    <a:pt x="264" y="2199"/>
                  </a:cubicBezTo>
                  <a:cubicBezTo>
                    <a:pt x="275" y="2209"/>
                    <a:pt x="287" y="2213"/>
                    <a:pt x="300" y="2213"/>
                  </a:cubicBezTo>
                  <a:cubicBezTo>
                    <a:pt x="353" y="2213"/>
                    <a:pt x="379" y="2147"/>
                    <a:pt x="338" y="2113"/>
                  </a:cubicBezTo>
                  <a:cubicBezTo>
                    <a:pt x="330" y="2101"/>
                    <a:pt x="326" y="2084"/>
                    <a:pt x="328" y="2067"/>
                  </a:cubicBezTo>
                  <a:cubicBezTo>
                    <a:pt x="328" y="2033"/>
                    <a:pt x="336" y="1996"/>
                    <a:pt x="351" y="1964"/>
                  </a:cubicBezTo>
                  <a:cubicBezTo>
                    <a:pt x="375" y="1919"/>
                    <a:pt x="337" y="1881"/>
                    <a:pt x="299" y="1881"/>
                  </a:cubicBezTo>
                  <a:close/>
                  <a:moveTo>
                    <a:pt x="1604" y="2119"/>
                  </a:moveTo>
                  <a:cubicBezTo>
                    <a:pt x="1567" y="2119"/>
                    <a:pt x="1530" y="2155"/>
                    <a:pt x="1549" y="2199"/>
                  </a:cubicBezTo>
                  <a:cubicBezTo>
                    <a:pt x="1564" y="2226"/>
                    <a:pt x="1577" y="2254"/>
                    <a:pt x="1590" y="2282"/>
                  </a:cubicBezTo>
                  <a:cubicBezTo>
                    <a:pt x="1609" y="2320"/>
                    <a:pt x="1624" y="2360"/>
                    <a:pt x="1637" y="2399"/>
                  </a:cubicBezTo>
                  <a:cubicBezTo>
                    <a:pt x="1645" y="2422"/>
                    <a:pt x="1666" y="2439"/>
                    <a:pt x="1690" y="2439"/>
                  </a:cubicBezTo>
                  <a:lnTo>
                    <a:pt x="1692" y="2439"/>
                  </a:lnTo>
                  <a:cubicBezTo>
                    <a:pt x="1698" y="2439"/>
                    <a:pt x="1705" y="2439"/>
                    <a:pt x="1709" y="2437"/>
                  </a:cubicBezTo>
                  <a:cubicBezTo>
                    <a:pt x="1739" y="2426"/>
                    <a:pt x="1756" y="2394"/>
                    <a:pt x="1745" y="2365"/>
                  </a:cubicBezTo>
                  <a:cubicBezTo>
                    <a:pt x="1730" y="2320"/>
                    <a:pt x="1713" y="2277"/>
                    <a:pt x="1694" y="2235"/>
                  </a:cubicBezTo>
                  <a:cubicBezTo>
                    <a:pt x="1681" y="2205"/>
                    <a:pt x="1666" y="2175"/>
                    <a:pt x="1649" y="2145"/>
                  </a:cubicBezTo>
                  <a:cubicBezTo>
                    <a:pt x="1638" y="2127"/>
                    <a:pt x="1621" y="2119"/>
                    <a:pt x="1604" y="2119"/>
                  </a:cubicBezTo>
                  <a:close/>
                  <a:moveTo>
                    <a:pt x="1746" y="2546"/>
                  </a:moveTo>
                  <a:cubicBezTo>
                    <a:pt x="1714" y="2546"/>
                    <a:pt x="1682" y="2570"/>
                    <a:pt x="1688" y="2611"/>
                  </a:cubicBezTo>
                  <a:cubicBezTo>
                    <a:pt x="1700" y="2686"/>
                    <a:pt x="1705" y="2758"/>
                    <a:pt x="1705" y="2831"/>
                  </a:cubicBezTo>
                  <a:cubicBezTo>
                    <a:pt x="1705" y="2861"/>
                    <a:pt x="1728" y="2884"/>
                    <a:pt x="1758" y="2884"/>
                  </a:cubicBezTo>
                  <a:cubicBezTo>
                    <a:pt x="1759" y="2884"/>
                    <a:pt x="1761" y="2884"/>
                    <a:pt x="1762" y="2884"/>
                  </a:cubicBezTo>
                  <a:cubicBezTo>
                    <a:pt x="1794" y="2882"/>
                    <a:pt x="1820" y="2856"/>
                    <a:pt x="1820" y="2824"/>
                  </a:cubicBezTo>
                  <a:cubicBezTo>
                    <a:pt x="1820" y="2748"/>
                    <a:pt x="1813" y="2671"/>
                    <a:pt x="1800" y="2594"/>
                  </a:cubicBezTo>
                  <a:cubicBezTo>
                    <a:pt x="1796" y="2561"/>
                    <a:pt x="1771" y="2546"/>
                    <a:pt x="1746" y="2546"/>
                  </a:cubicBezTo>
                  <a:close/>
                  <a:moveTo>
                    <a:pt x="1742" y="3002"/>
                  </a:moveTo>
                  <a:cubicBezTo>
                    <a:pt x="1715" y="3002"/>
                    <a:pt x="1691" y="3023"/>
                    <a:pt x="1688" y="3050"/>
                  </a:cubicBezTo>
                  <a:cubicBezTo>
                    <a:pt x="1677" y="3122"/>
                    <a:pt x="1660" y="3195"/>
                    <a:pt x="1639" y="3267"/>
                  </a:cubicBezTo>
                  <a:cubicBezTo>
                    <a:pt x="1630" y="3297"/>
                    <a:pt x="1647" y="3329"/>
                    <a:pt x="1679" y="3337"/>
                  </a:cubicBezTo>
                  <a:cubicBezTo>
                    <a:pt x="1683" y="3339"/>
                    <a:pt x="1690" y="3339"/>
                    <a:pt x="1694" y="3339"/>
                  </a:cubicBezTo>
                  <a:cubicBezTo>
                    <a:pt x="1720" y="3339"/>
                    <a:pt x="1743" y="3322"/>
                    <a:pt x="1749" y="3299"/>
                  </a:cubicBezTo>
                  <a:cubicBezTo>
                    <a:pt x="1771" y="3222"/>
                    <a:pt x="1788" y="3146"/>
                    <a:pt x="1800" y="3067"/>
                  </a:cubicBezTo>
                  <a:cubicBezTo>
                    <a:pt x="1805" y="3037"/>
                    <a:pt x="1783" y="3007"/>
                    <a:pt x="1751" y="3003"/>
                  </a:cubicBezTo>
                  <a:cubicBezTo>
                    <a:pt x="1748" y="3002"/>
                    <a:pt x="1745" y="3002"/>
                    <a:pt x="1742" y="3002"/>
                  </a:cubicBezTo>
                  <a:close/>
                  <a:moveTo>
                    <a:pt x="1833" y="3510"/>
                  </a:moveTo>
                  <a:cubicBezTo>
                    <a:pt x="1773" y="3510"/>
                    <a:pt x="1751" y="3607"/>
                    <a:pt x="1822" y="3624"/>
                  </a:cubicBezTo>
                  <a:cubicBezTo>
                    <a:pt x="1890" y="3646"/>
                    <a:pt x="1956" y="3673"/>
                    <a:pt x="2015" y="3710"/>
                  </a:cubicBezTo>
                  <a:cubicBezTo>
                    <a:pt x="2026" y="3716"/>
                    <a:pt x="2035" y="3718"/>
                    <a:pt x="2045" y="3718"/>
                  </a:cubicBezTo>
                  <a:cubicBezTo>
                    <a:pt x="2046" y="3718"/>
                    <a:pt x="2047" y="3718"/>
                    <a:pt x="2048" y="3718"/>
                  </a:cubicBezTo>
                  <a:cubicBezTo>
                    <a:pt x="2105" y="3718"/>
                    <a:pt x="2125" y="3641"/>
                    <a:pt x="2075" y="3612"/>
                  </a:cubicBezTo>
                  <a:cubicBezTo>
                    <a:pt x="2005" y="3571"/>
                    <a:pt x="1932" y="3537"/>
                    <a:pt x="1854" y="3514"/>
                  </a:cubicBezTo>
                  <a:cubicBezTo>
                    <a:pt x="1846" y="3511"/>
                    <a:pt x="1839" y="3510"/>
                    <a:pt x="1833" y="3510"/>
                  </a:cubicBezTo>
                  <a:close/>
                  <a:moveTo>
                    <a:pt x="1601" y="3460"/>
                  </a:moveTo>
                  <a:cubicBezTo>
                    <a:pt x="1589" y="3460"/>
                    <a:pt x="1577" y="3463"/>
                    <a:pt x="1566" y="3469"/>
                  </a:cubicBezTo>
                  <a:cubicBezTo>
                    <a:pt x="1502" y="3469"/>
                    <a:pt x="1439" y="3473"/>
                    <a:pt x="1375" y="3484"/>
                  </a:cubicBezTo>
                  <a:cubicBezTo>
                    <a:pt x="1305" y="3498"/>
                    <a:pt x="1317" y="3598"/>
                    <a:pt x="1383" y="3598"/>
                  </a:cubicBezTo>
                  <a:cubicBezTo>
                    <a:pt x="1387" y="3598"/>
                    <a:pt x="1391" y="3598"/>
                    <a:pt x="1396" y="3597"/>
                  </a:cubicBezTo>
                  <a:cubicBezTo>
                    <a:pt x="1432" y="3590"/>
                    <a:pt x="1471" y="3586"/>
                    <a:pt x="1509" y="3584"/>
                  </a:cubicBezTo>
                  <a:lnTo>
                    <a:pt x="1509" y="3584"/>
                  </a:lnTo>
                  <a:cubicBezTo>
                    <a:pt x="1494" y="3614"/>
                    <a:pt x="1477" y="3641"/>
                    <a:pt x="1460" y="3667"/>
                  </a:cubicBezTo>
                  <a:cubicBezTo>
                    <a:pt x="1437" y="3705"/>
                    <a:pt x="1464" y="3756"/>
                    <a:pt x="1509" y="3756"/>
                  </a:cubicBezTo>
                  <a:cubicBezTo>
                    <a:pt x="1528" y="3756"/>
                    <a:pt x="1545" y="3746"/>
                    <a:pt x="1556" y="3729"/>
                  </a:cubicBezTo>
                  <a:cubicBezTo>
                    <a:pt x="1588" y="3680"/>
                    <a:pt x="1615" y="3631"/>
                    <a:pt x="1641" y="3578"/>
                  </a:cubicBezTo>
                  <a:cubicBezTo>
                    <a:pt x="1658" y="3569"/>
                    <a:pt x="1668" y="3552"/>
                    <a:pt x="1671" y="3533"/>
                  </a:cubicBezTo>
                  <a:cubicBezTo>
                    <a:pt x="1672" y="3491"/>
                    <a:pt x="1638" y="3460"/>
                    <a:pt x="1601" y="3460"/>
                  </a:cubicBezTo>
                  <a:close/>
                  <a:moveTo>
                    <a:pt x="1172" y="3561"/>
                  </a:moveTo>
                  <a:cubicBezTo>
                    <a:pt x="1162" y="3561"/>
                    <a:pt x="1151" y="3564"/>
                    <a:pt x="1141" y="3571"/>
                  </a:cubicBezTo>
                  <a:cubicBezTo>
                    <a:pt x="1047" y="3629"/>
                    <a:pt x="992" y="3710"/>
                    <a:pt x="990" y="3797"/>
                  </a:cubicBezTo>
                  <a:cubicBezTo>
                    <a:pt x="990" y="3829"/>
                    <a:pt x="1013" y="3856"/>
                    <a:pt x="1045" y="3856"/>
                  </a:cubicBezTo>
                  <a:lnTo>
                    <a:pt x="1047" y="3856"/>
                  </a:lnTo>
                  <a:cubicBezTo>
                    <a:pt x="1079" y="3856"/>
                    <a:pt x="1105" y="3831"/>
                    <a:pt x="1105" y="3801"/>
                  </a:cubicBezTo>
                  <a:cubicBezTo>
                    <a:pt x="1107" y="3739"/>
                    <a:pt x="1158" y="3695"/>
                    <a:pt x="1202" y="3667"/>
                  </a:cubicBezTo>
                  <a:cubicBezTo>
                    <a:pt x="1256" y="3633"/>
                    <a:pt x="1222" y="3561"/>
                    <a:pt x="1172" y="3561"/>
                  </a:cubicBezTo>
                  <a:close/>
                  <a:moveTo>
                    <a:pt x="1365" y="3818"/>
                  </a:moveTo>
                  <a:cubicBezTo>
                    <a:pt x="1352" y="3818"/>
                    <a:pt x="1338" y="3823"/>
                    <a:pt x="1326" y="3835"/>
                  </a:cubicBezTo>
                  <a:cubicBezTo>
                    <a:pt x="1272" y="3885"/>
                    <a:pt x="1221" y="3916"/>
                    <a:pt x="1177" y="3916"/>
                  </a:cubicBezTo>
                  <a:cubicBezTo>
                    <a:pt x="1175" y="3916"/>
                    <a:pt x="1174" y="3916"/>
                    <a:pt x="1173" y="3916"/>
                  </a:cubicBezTo>
                  <a:cubicBezTo>
                    <a:pt x="1171" y="3916"/>
                    <a:pt x="1170" y="3916"/>
                    <a:pt x="1168" y="3916"/>
                  </a:cubicBezTo>
                  <a:cubicBezTo>
                    <a:pt x="1102" y="3916"/>
                    <a:pt x="1091" y="4016"/>
                    <a:pt x="1160" y="4029"/>
                  </a:cubicBezTo>
                  <a:cubicBezTo>
                    <a:pt x="1166" y="4031"/>
                    <a:pt x="1173" y="4031"/>
                    <a:pt x="1181" y="4031"/>
                  </a:cubicBezTo>
                  <a:cubicBezTo>
                    <a:pt x="1249" y="4031"/>
                    <a:pt x="1326" y="3990"/>
                    <a:pt x="1405" y="3918"/>
                  </a:cubicBezTo>
                  <a:cubicBezTo>
                    <a:pt x="1447" y="3877"/>
                    <a:pt x="1410" y="3818"/>
                    <a:pt x="1365" y="3818"/>
                  </a:cubicBezTo>
                  <a:close/>
                  <a:moveTo>
                    <a:pt x="2224" y="3746"/>
                  </a:moveTo>
                  <a:cubicBezTo>
                    <a:pt x="2180" y="3746"/>
                    <a:pt x="2143" y="3803"/>
                    <a:pt x="2184" y="3844"/>
                  </a:cubicBezTo>
                  <a:cubicBezTo>
                    <a:pt x="2220" y="3882"/>
                    <a:pt x="2252" y="3922"/>
                    <a:pt x="2279" y="3967"/>
                  </a:cubicBezTo>
                  <a:cubicBezTo>
                    <a:pt x="2290" y="3984"/>
                    <a:pt x="2301" y="4001"/>
                    <a:pt x="2311" y="4016"/>
                  </a:cubicBezTo>
                  <a:cubicBezTo>
                    <a:pt x="2322" y="4033"/>
                    <a:pt x="2341" y="4044"/>
                    <a:pt x="2360" y="4044"/>
                  </a:cubicBezTo>
                  <a:cubicBezTo>
                    <a:pt x="2371" y="4044"/>
                    <a:pt x="2381" y="4042"/>
                    <a:pt x="2390" y="4035"/>
                  </a:cubicBezTo>
                  <a:cubicBezTo>
                    <a:pt x="2415" y="4020"/>
                    <a:pt x="2426" y="3984"/>
                    <a:pt x="2409" y="3956"/>
                  </a:cubicBezTo>
                  <a:cubicBezTo>
                    <a:pt x="2398" y="3939"/>
                    <a:pt x="2388" y="3922"/>
                    <a:pt x="2375" y="3903"/>
                  </a:cubicBezTo>
                  <a:cubicBezTo>
                    <a:pt x="2343" y="3854"/>
                    <a:pt x="2307" y="3807"/>
                    <a:pt x="2264" y="3765"/>
                  </a:cubicBezTo>
                  <a:cubicBezTo>
                    <a:pt x="2252" y="3752"/>
                    <a:pt x="2238" y="3746"/>
                    <a:pt x="2224" y="3746"/>
                  </a:cubicBezTo>
                  <a:close/>
                  <a:moveTo>
                    <a:pt x="2468" y="4133"/>
                  </a:moveTo>
                  <a:cubicBezTo>
                    <a:pt x="2432" y="4133"/>
                    <a:pt x="2395" y="4167"/>
                    <a:pt x="2413" y="4212"/>
                  </a:cubicBezTo>
                  <a:cubicBezTo>
                    <a:pt x="2443" y="4280"/>
                    <a:pt x="2469" y="4348"/>
                    <a:pt x="2490" y="4418"/>
                  </a:cubicBezTo>
                  <a:cubicBezTo>
                    <a:pt x="2496" y="4444"/>
                    <a:pt x="2518" y="4461"/>
                    <a:pt x="2543" y="4461"/>
                  </a:cubicBezTo>
                  <a:cubicBezTo>
                    <a:pt x="2550" y="4461"/>
                    <a:pt x="2554" y="4461"/>
                    <a:pt x="2558" y="4459"/>
                  </a:cubicBezTo>
                  <a:cubicBezTo>
                    <a:pt x="2590" y="4450"/>
                    <a:pt x="2607" y="4418"/>
                    <a:pt x="2599" y="4388"/>
                  </a:cubicBezTo>
                  <a:cubicBezTo>
                    <a:pt x="2577" y="4312"/>
                    <a:pt x="2550" y="4237"/>
                    <a:pt x="2518" y="4165"/>
                  </a:cubicBezTo>
                  <a:cubicBezTo>
                    <a:pt x="2507" y="4142"/>
                    <a:pt x="2488" y="4133"/>
                    <a:pt x="2468" y="4133"/>
                  </a:cubicBezTo>
                  <a:close/>
                  <a:moveTo>
                    <a:pt x="2588" y="4568"/>
                  </a:moveTo>
                  <a:cubicBezTo>
                    <a:pt x="2556" y="4568"/>
                    <a:pt x="2524" y="4591"/>
                    <a:pt x="2530" y="4633"/>
                  </a:cubicBezTo>
                  <a:cubicBezTo>
                    <a:pt x="2535" y="4674"/>
                    <a:pt x="2537" y="4712"/>
                    <a:pt x="2537" y="4752"/>
                  </a:cubicBezTo>
                  <a:cubicBezTo>
                    <a:pt x="2537" y="4784"/>
                    <a:pt x="2535" y="4818"/>
                    <a:pt x="2533" y="4850"/>
                  </a:cubicBezTo>
                  <a:cubicBezTo>
                    <a:pt x="2530" y="4882"/>
                    <a:pt x="2554" y="4910"/>
                    <a:pt x="2584" y="4912"/>
                  </a:cubicBezTo>
                  <a:lnTo>
                    <a:pt x="2590" y="4912"/>
                  </a:lnTo>
                  <a:cubicBezTo>
                    <a:pt x="2620" y="4912"/>
                    <a:pt x="2643" y="4891"/>
                    <a:pt x="2647" y="4861"/>
                  </a:cubicBezTo>
                  <a:cubicBezTo>
                    <a:pt x="2650" y="4825"/>
                    <a:pt x="2652" y="4789"/>
                    <a:pt x="2652" y="4752"/>
                  </a:cubicBezTo>
                  <a:cubicBezTo>
                    <a:pt x="2652" y="4708"/>
                    <a:pt x="2650" y="4665"/>
                    <a:pt x="2645" y="4623"/>
                  </a:cubicBezTo>
                  <a:cubicBezTo>
                    <a:pt x="2643" y="4585"/>
                    <a:pt x="2616" y="4568"/>
                    <a:pt x="2588" y="4568"/>
                  </a:cubicBezTo>
                  <a:close/>
                  <a:moveTo>
                    <a:pt x="2540" y="5018"/>
                  </a:moveTo>
                  <a:cubicBezTo>
                    <a:pt x="2518" y="5018"/>
                    <a:pt x="2496" y="5030"/>
                    <a:pt x="2488" y="5059"/>
                  </a:cubicBezTo>
                  <a:cubicBezTo>
                    <a:pt x="2464" y="5127"/>
                    <a:pt x="2433" y="5193"/>
                    <a:pt x="2394" y="5252"/>
                  </a:cubicBezTo>
                  <a:cubicBezTo>
                    <a:pt x="2377" y="5278"/>
                    <a:pt x="2384" y="5314"/>
                    <a:pt x="2411" y="5331"/>
                  </a:cubicBezTo>
                  <a:cubicBezTo>
                    <a:pt x="2420" y="5338"/>
                    <a:pt x="2430" y="5342"/>
                    <a:pt x="2443" y="5342"/>
                  </a:cubicBezTo>
                  <a:cubicBezTo>
                    <a:pt x="2462" y="5340"/>
                    <a:pt x="2479" y="5331"/>
                    <a:pt x="2490" y="5314"/>
                  </a:cubicBezTo>
                  <a:cubicBezTo>
                    <a:pt x="2535" y="5246"/>
                    <a:pt x="2569" y="5174"/>
                    <a:pt x="2596" y="5097"/>
                  </a:cubicBezTo>
                  <a:cubicBezTo>
                    <a:pt x="2615" y="5051"/>
                    <a:pt x="2577" y="5018"/>
                    <a:pt x="2540" y="5018"/>
                  </a:cubicBezTo>
                  <a:close/>
                  <a:moveTo>
                    <a:pt x="2296" y="5399"/>
                  </a:moveTo>
                  <a:cubicBezTo>
                    <a:pt x="2282" y="5399"/>
                    <a:pt x="2268" y="5404"/>
                    <a:pt x="2256" y="5416"/>
                  </a:cubicBezTo>
                  <a:cubicBezTo>
                    <a:pt x="2205" y="5465"/>
                    <a:pt x="2147" y="5510"/>
                    <a:pt x="2086" y="5548"/>
                  </a:cubicBezTo>
                  <a:cubicBezTo>
                    <a:pt x="2058" y="5565"/>
                    <a:pt x="2049" y="5602"/>
                    <a:pt x="2066" y="5629"/>
                  </a:cubicBezTo>
                  <a:cubicBezTo>
                    <a:pt x="2077" y="5646"/>
                    <a:pt x="2096" y="5655"/>
                    <a:pt x="2115" y="5655"/>
                  </a:cubicBezTo>
                  <a:cubicBezTo>
                    <a:pt x="2126" y="5655"/>
                    <a:pt x="2137" y="5650"/>
                    <a:pt x="2147" y="5644"/>
                  </a:cubicBezTo>
                  <a:cubicBezTo>
                    <a:pt x="2215" y="5602"/>
                    <a:pt x="2279" y="5553"/>
                    <a:pt x="2337" y="5499"/>
                  </a:cubicBezTo>
                  <a:cubicBezTo>
                    <a:pt x="2380" y="5458"/>
                    <a:pt x="2341" y="5399"/>
                    <a:pt x="2296" y="539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0" name="Google Shape;150;p18"/>
          <p:cNvSpPr/>
          <p:nvPr/>
        </p:nvSpPr>
        <p:spPr>
          <a:xfrm flipH="1">
            <a:off x="328338" y="1492433"/>
            <a:ext cx="72900" cy="72900"/>
          </a:xfrm>
          <a:prstGeom prst="ellipse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1" name="Google Shape;151;p18"/>
          <p:cNvGrpSpPr/>
          <p:nvPr/>
        </p:nvGrpSpPr>
        <p:grpSpPr>
          <a:xfrm flipH="1">
            <a:off x="617748" y="562692"/>
            <a:ext cx="237639" cy="237639"/>
            <a:chOff x="5944424" y="1865453"/>
            <a:chExt cx="178234" cy="178234"/>
          </a:xfrm>
        </p:grpSpPr>
        <p:sp>
          <p:nvSpPr>
            <p:cNvPr id="152" name="Google Shape;152;p18"/>
            <p:cNvSpPr/>
            <p:nvPr/>
          </p:nvSpPr>
          <p:spPr>
            <a:xfrm>
              <a:off x="6029571" y="1865453"/>
              <a:ext cx="20171" cy="178234"/>
            </a:xfrm>
            <a:custGeom>
              <a:rect b="b" l="l" r="r" t="t"/>
              <a:pathLst>
                <a:path extrusionOk="0" h="1078" w="122">
                  <a:moveTo>
                    <a:pt x="65" y="1"/>
                  </a:moveTo>
                  <a:cubicBezTo>
                    <a:pt x="33" y="1"/>
                    <a:pt x="7" y="26"/>
                    <a:pt x="7" y="58"/>
                  </a:cubicBezTo>
                  <a:lnTo>
                    <a:pt x="1" y="1020"/>
                  </a:lnTo>
                  <a:cubicBezTo>
                    <a:pt x="1" y="1052"/>
                    <a:pt x="26" y="1078"/>
                    <a:pt x="58" y="1078"/>
                  </a:cubicBezTo>
                  <a:cubicBezTo>
                    <a:pt x="90" y="1078"/>
                    <a:pt x="116" y="1052"/>
                    <a:pt x="116" y="1020"/>
                  </a:cubicBezTo>
                  <a:lnTo>
                    <a:pt x="122" y="58"/>
                  </a:lnTo>
                  <a:cubicBezTo>
                    <a:pt x="122" y="26"/>
                    <a:pt x="96" y="1"/>
                    <a:pt x="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18"/>
            <p:cNvSpPr/>
            <p:nvPr/>
          </p:nvSpPr>
          <p:spPr>
            <a:xfrm>
              <a:off x="5962115" y="1898189"/>
              <a:ext cx="158393" cy="110611"/>
            </a:xfrm>
            <a:custGeom>
              <a:rect b="b" l="l" r="r" t="t"/>
              <a:pathLst>
                <a:path extrusionOk="0" h="669" w="958">
                  <a:moveTo>
                    <a:pt x="873" y="0"/>
                  </a:moveTo>
                  <a:cubicBezTo>
                    <a:pt x="863" y="0"/>
                    <a:pt x="852" y="4"/>
                    <a:pt x="841" y="11"/>
                  </a:cubicBezTo>
                  <a:lnTo>
                    <a:pt x="47" y="565"/>
                  </a:lnTo>
                  <a:cubicBezTo>
                    <a:pt x="0" y="597"/>
                    <a:pt x="23" y="669"/>
                    <a:pt x="79" y="669"/>
                  </a:cubicBezTo>
                  <a:cubicBezTo>
                    <a:pt x="89" y="669"/>
                    <a:pt x="102" y="667"/>
                    <a:pt x="111" y="658"/>
                  </a:cubicBezTo>
                  <a:lnTo>
                    <a:pt x="907" y="105"/>
                  </a:lnTo>
                  <a:cubicBezTo>
                    <a:pt x="957" y="70"/>
                    <a:pt x="922" y="0"/>
                    <a:pt x="8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18"/>
            <p:cNvSpPr/>
            <p:nvPr/>
          </p:nvSpPr>
          <p:spPr>
            <a:xfrm>
              <a:off x="5976829" y="1891080"/>
              <a:ext cx="124003" cy="124499"/>
            </a:xfrm>
            <a:custGeom>
              <a:rect b="b" l="l" r="r" t="t"/>
              <a:pathLst>
                <a:path extrusionOk="0" h="753" w="750">
                  <a:moveTo>
                    <a:pt x="84" y="1"/>
                  </a:moveTo>
                  <a:cubicBezTo>
                    <a:pt x="40" y="1"/>
                    <a:pt x="0" y="58"/>
                    <a:pt x="45" y="101"/>
                  </a:cubicBezTo>
                  <a:lnTo>
                    <a:pt x="645" y="735"/>
                  </a:lnTo>
                  <a:cubicBezTo>
                    <a:pt x="656" y="746"/>
                    <a:pt x="671" y="752"/>
                    <a:pt x="688" y="752"/>
                  </a:cubicBezTo>
                  <a:cubicBezTo>
                    <a:pt x="703" y="752"/>
                    <a:pt x="715" y="746"/>
                    <a:pt x="726" y="735"/>
                  </a:cubicBezTo>
                  <a:cubicBezTo>
                    <a:pt x="747" y="714"/>
                    <a:pt x="750" y="680"/>
                    <a:pt x="728" y="657"/>
                  </a:cubicBezTo>
                  <a:lnTo>
                    <a:pt x="128" y="22"/>
                  </a:lnTo>
                  <a:cubicBezTo>
                    <a:pt x="115" y="7"/>
                    <a:pt x="99" y="1"/>
                    <a:pt x="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18"/>
            <p:cNvSpPr/>
            <p:nvPr/>
          </p:nvSpPr>
          <p:spPr>
            <a:xfrm>
              <a:off x="5944424" y="1941838"/>
              <a:ext cx="178234" cy="20502"/>
            </a:xfrm>
            <a:custGeom>
              <a:rect b="b" l="l" r="r" t="t"/>
              <a:pathLst>
                <a:path extrusionOk="0" h="124" w="1078">
                  <a:moveTo>
                    <a:pt x="1003" y="1"/>
                  </a:moveTo>
                  <a:lnTo>
                    <a:pt x="77" y="9"/>
                  </a:lnTo>
                  <a:cubicBezTo>
                    <a:pt x="1" y="9"/>
                    <a:pt x="1" y="124"/>
                    <a:pt x="77" y="124"/>
                  </a:cubicBezTo>
                  <a:lnTo>
                    <a:pt x="1003" y="113"/>
                  </a:lnTo>
                  <a:cubicBezTo>
                    <a:pt x="1077" y="113"/>
                    <a:pt x="1077" y="1"/>
                    <a:pt x="10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6" name="Google Shape;156;p18"/>
          <p:cNvGrpSpPr/>
          <p:nvPr/>
        </p:nvGrpSpPr>
        <p:grpSpPr>
          <a:xfrm>
            <a:off x="10606975" y="159825"/>
            <a:ext cx="237639" cy="237639"/>
            <a:chOff x="5944424" y="1865453"/>
            <a:chExt cx="178234" cy="178234"/>
          </a:xfrm>
        </p:grpSpPr>
        <p:sp>
          <p:nvSpPr>
            <p:cNvPr id="157" name="Google Shape;157;p18"/>
            <p:cNvSpPr/>
            <p:nvPr/>
          </p:nvSpPr>
          <p:spPr>
            <a:xfrm>
              <a:off x="6029571" y="1865453"/>
              <a:ext cx="20171" cy="178234"/>
            </a:xfrm>
            <a:custGeom>
              <a:rect b="b" l="l" r="r" t="t"/>
              <a:pathLst>
                <a:path extrusionOk="0" h="1078" w="122">
                  <a:moveTo>
                    <a:pt x="65" y="1"/>
                  </a:moveTo>
                  <a:cubicBezTo>
                    <a:pt x="33" y="1"/>
                    <a:pt x="7" y="26"/>
                    <a:pt x="7" y="58"/>
                  </a:cubicBezTo>
                  <a:lnTo>
                    <a:pt x="1" y="1020"/>
                  </a:lnTo>
                  <a:cubicBezTo>
                    <a:pt x="1" y="1052"/>
                    <a:pt x="26" y="1078"/>
                    <a:pt x="58" y="1078"/>
                  </a:cubicBezTo>
                  <a:cubicBezTo>
                    <a:pt x="90" y="1078"/>
                    <a:pt x="116" y="1052"/>
                    <a:pt x="116" y="1020"/>
                  </a:cubicBezTo>
                  <a:lnTo>
                    <a:pt x="122" y="58"/>
                  </a:lnTo>
                  <a:cubicBezTo>
                    <a:pt x="122" y="26"/>
                    <a:pt x="96" y="1"/>
                    <a:pt x="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18"/>
            <p:cNvSpPr/>
            <p:nvPr/>
          </p:nvSpPr>
          <p:spPr>
            <a:xfrm>
              <a:off x="5962115" y="1898189"/>
              <a:ext cx="158393" cy="110611"/>
            </a:xfrm>
            <a:custGeom>
              <a:rect b="b" l="l" r="r" t="t"/>
              <a:pathLst>
                <a:path extrusionOk="0" h="669" w="958">
                  <a:moveTo>
                    <a:pt x="873" y="0"/>
                  </a:moveTo>
                  <a:cubicBezTo>
                    <a:pt x="863" y="0"/>
                    <a:pt x="852" y="4"/>
                    <a:pt x="841" y="11"/>
                  </a:cubicBezTo>
                  <a:lnTo>
                    <a:pt x="47" y="565"/>
                  </a:lnTo>
                  <a:cubicBezTo>
                    <a:pt x="0" y="597"/>
                    <a:pt x="23" y="669"/>
                    <a:pt x="79" y="669"/>
                  </a:cubicBezTo>
                  <a:cubicBezTo>
                    <a:pt x="89" y="669"/>
                    <a:pt x="102" y="667"/>
                    <a:pt x="111" y="658"/>
                  </a:cubicBezTo>
                  <a:lnTo>
                    <a:pt x="907" y="105"/>
                  </a:lnTo>
                  <a:cubicBezTo>
                    <a:pt x="957" y="70"/>
                    <a:pt x="922" y="0"/>
                    <a:pt x="8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18"/>
            <p:cNvSpPr/>
            <p:nvPr/>
          </p:nvSpPr>
          <p:spPr>
            <a:xfrm>
              <a:off x="5976829" y="1891080"/>
              <a:ext cx="124003" cy="124499"/>
            </a:xfrm>
            <a:custGeom>
              <a:rect b="b" l="l" r="r" t="t"/>
              <a:pathLst>
                <a:path extrusionOk="0" h="753" w="750">
                  <a:moveTo>
                    <a:pt x="84" y="1"/>
                  </a:moveTo>
                  <a:cubicBezTo>
                    <a:pt x="40" y="1"/>
                    <a:pt x="0" y="58"/>
                    <a:pt x="45" y="101"/>
                  </a:cubicBezTo>
                  <a:lnTo>
                    <a:pt x="645" y="735"/>
                  </a:lnTo>
                  <a:cubicBezTo>
                    <a:pt x="656" y="746"/>
                    <a:pt x="671" y="752"/>
                    <a:pt x="688" y="752"/>
                  </a:cubicBezTo>
                  <a:cubicBezTo>
                    <a:pt x="703" y="752"/>
                    <a:pt x="715" y="746"/>
                    <a:pt x="726" y="735"/>
                  </a:cubicBezTo>
                  <a:cubicBezTo>
                    <a:pt x="747" y="714"/>
                    <a:pt x="750" y="680"/>
                    <a:pt x="728" y="657"/>
                  </a:cubicBezTo>
                  <a:lnTo>
                    <a:pt x="128" y="22"/>
                  </a:lnTo>
                  <a:cubicBezTo>
                    <a:pt x="115" y="7"/>
                    <a:pt x="99" y="1"/>
                    <a:pt x="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18"/>
            <p:cNvSpPr/>
            <p:nvPr/>
          </p:nvSpPr>
          <p:spPr>
            <a:xfrm>
              <a:off x="5944424" y="1941838"/>
              <a:ext cx="178234" cy="20502"/>
            </a:xfrm>
            <a:custGeom>
              <a:rect b="b" l="l" r="r" t="t"/>
              <a:pathLst>
                <a:path extrusionOk="0" h="124" w="1078">
                  <a:moveTo>
                    <a:pt x="1003" y="1"/>
                  </a:moveTo>
                  <a:lnTo>
                    <a:pt x="77" y="9"/>
                  </a:lnTo>
                  <a:cubicBezTo>
                    <a:pt x="1" y="9"/>
                    <a:pt x="1" y="124"/>
                    <a:pt x="77" y="124"/>
                  </a:cubicBezTo>
                  <a:lnTo>
                    <a:pt x="1003" y="113"/>
                  </a:lnTo>
                  <a:cubicBezTo>
                    <a:pt x="1077" y="113"/>
                    <a:pt x="1077" y="1"/>
                    <a:pt x="10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1" name="Google Shape;161;p18"/>
          <p:cNvSpPr/>
          <p:nvPr/>
        </p:nvSpPr>
        <p:spPr>
          <a:xfrm>
            <a:off x="9657164" y="191299"/>
            <a:ext cx="175258" cy="174817"/>
          </a:xfrm>
          <a:custGeom>
            <a:rect b="b" l="l" r="r" t="t"/>
            <a:pathLst>
              <a:path extrusionOk="0" h="793" w="795">
                <a:moveTo>
                  <a:pt x="400" y="116"/>
                </a:moveTo>
                <a:cubicBezTo>
                  <a:pt x="474" y="116"/>
                  <a:pt x="546" y="146"/>
                  <a:pt x="597" y="199"/>
                </a:cubicBezTo>
                <a:cubicBezTo>
                  <a:pt x="773" y="375"/>
                  <a:pt x="648" y="677"/>
                  <a:pt x="399" y="677"/>
                </a:cubicBezTo>
                <a:cubicBezTo>
                  <a:pt x="243" y="677"/>
                  <a:pt x="118" y="552"/>
                  <a:pt x="118" y="396"/>
                </a:cubicBezTo>
                <a:cubicBezTo>
                  <a:pt x="118" y="241"/>
                  <a:pt x="245" y="116"/>
                  <a:pt x="400" y="116"/>
                </a:cubicBezTo>
                <a:close/>
                <a:moveTo>
                  <a:pt x="399" y="1"/>
                </a:moveTo>
                <a:cubicBezTo>
                  <a:pt x="180" y="1"/>
                  <a:pt x="3" y="177"/>
                  <a:pt x="3" y="396"/>
                </a:cubicBezTo>
                <a:cubicBezTo>
                  <a:pt x="1" y="614"/>
                  <a:pt x="180" y="792"/>
                  <a:pt x="397" y="792"/>
                </a:cubicBezTo>
                <a:lnTo>
                  <a:pt x="399" y="792"/>
                </a:lnTo>
                <a:cubicBezTo>
                  <a:pt x="618" y="792"/>
                  <a:pt x="795" y="614"/>
                  <a:pt x="795" y="396"/>
                </a:cubicBezTo>
                <a:cubicBezTo>
                  <a:pt x="795" y="177"/>
                  <a:pt x="616" y="1"/>
                  <a:pt x="39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8"/>
          <p:cNvSpPr/>
          <p:nvPr/>
        </p:nvSpPr>
        <p:spPr>
          <a:xfrm>
            <a:off x="11388195" y="612210"/>
            <a:ext cx="231634" cy="233255"/>
          </a:xfrm>
          <a:custGeom>
            <a:rect b="b" l="l" r="r" t="t"/>
            <a:pathLst>
              <a:path extrusionOk="0" h="1290" w="1281">
                <a:moveTo>
                  <a:pt x="686" y="166"/>
                </a:moveTo>
                <a:cubicBezTo>
                  <a:pt x="703" y="221"/>
                  <a:pt x="720" y="296"/>
                  <a:pt x="731" y="343"/>
                </a:cubicBezTo>
                <a:cubicBezTo>
                  <a:pt x="763" y="470"/>
                  <a:pt x="769" y="500"/>
                  <a:pt x="784" y="521"/>
                </a:cubicBezTo>
                <a:cubicBezTo>
                  <a:pt x="801" y="543"/>
                  <a:pt x="825" y="553"/>
                  <a:pt x="952" y="598"/>
                </a:cubicBezTo>
                <a:cubicBezTo>
                  <a:pt x="997" y="615"/>
                  <a:pt x="1065" y="639"/>
                  <a:pt x="1114" y="660"/>
                </a:cubicBezTo>
                <a:cubicBezTo>
                  <a:pt x="1044" y="692"/>
                  <a:pt x="927" y="736"/>
                  <a:pt x="825" y="773"/>
                </a:cubicBezTo>
                <a:cubicBezTo>
                  <a:pt x="810" y="777"/>
                  <a:pt x="799" y="787"/>
                  <a:pt x="793" y="802"/>
                </a:cubicBezTo>
                <a:cubicBezTo>
                  <a:pt x="742" y="919"/>
                  <a:pt x="678" y="1051"/>
                  <a:pt x="635" y="1128"/>
                </a:cubicBezTo>
                <a:cubicBezTo>
                  <a:pt x="608" y="1047"/>
                  <a:pt x="567" y="905"/>
                  <a:pt x="537" y="781"/>
                </a:cubicBezTo>
                <a:cubicBezTo>
                  <a:pt x="531" y="760"/>
                  <a:pt x="514" y="743"/>
                  <a:pt x="493" y="739"/>
                </a:cubicBezTo>
                <a:cubicBezTo>
                  <a:pt x="373" y="717"/>
                  <a:pt x="235" y="685"/>
                  <a:pt x="161" y="664"/>
                </a:cubicBezTo>
                <a:cubicBezTo>
                  <a:pt x="278" y="602"/>
                  <a:pt x="399" y="549"/>
                  <a:pt x="522" y="500"/>
                </a:cubicBezTo>
                <a:cubicBezTo>
                  <a:pt x="537" y="494"/>
                  <a:pt x="550" y="483"/>
                  <a:pt x="556" y="466"/>
                </a:cubicBezTo>
                <a:cubicBezTo>
                  <a:pt x="595" y="364"/>
                  <a:pt x="637" y="264"/>
                  <a:pt x="686" y="166"/>
                </a:cubicBezTo>
                <a:close/>
                <a:moveTo>
                  <a:pt x="699" y="0"/>
                </a:moveTo>
                <a:cubicBezTo>
                  <a:pt x="663" y="0"/>
                  <a:pt x="612" y="0"/>
                  <a:pt x="456" y="402"/>
                </a:cubicBezTo>
                <a:cubicBezTo>
                  <a:pt x="27" y="577"/>
                  <a:pt x="12" y="632"/>
                  <a:pt x="5" y="656"/>
                </a:cubicBezTo>
                <a:cubicBezTo>
                  <a:pt x="1" y="675"/>
                  <a:pt x="3" y="696"/>
                  <a:pt x="16" y="713"/>
                </a:cubicBezTo>
                <a:cubicBezTo>
                  <a:pt x="27" y="728"/>
                  <a:pt x="58" y="773"/>
                  <a:pt x="435" y="845"/>
                </a:cubicBezTo>
                <a:cubicBezTo>
                  <a:pt x="546" y="1288"/>
                  <a:pt x="586" y="1288"/>
                  <a:pt x="629" y="1288"/>
                </a:cubicBezTo>
                <a:lnTo>
                  <a:pt x="631" y="1290"/>
                </a:lnTo>
                <a:cubicBezTo>
                  <a:pt x="665" y="1288"/>
                  <a:pt x="705" y="1285"/>
                  <a:pt x="886" y="873"/>
                </a:cubicBezTo>
                <a:cubicBezTo>
                  <a:pt x="999" y="832"/>
                  <a:pt x="1212" y="751"/>
                  <a:pt x="1257" y="713"/>
                </a:cubicBezTo>
                <a:cubicBezTo>
                  <a:pt x="1274" y="696"/>
                  <a:pt x="1280" y="673"/>
                  <a:pt x="1278" y="649"/>
                </a:cubicBezTo>
                <a:cubicBezTo>
                  <a:pt x="1267" y="596"/>
                  <a:pt x="1210" y="570"/>
                  <a:pt x="991" y="490"/>
                </a:cubicBezTo>
                <a:cubicBezTo>
                  <a:pt x="948" y="475"/>
                  <a:pt x="899" y="458"/>
                  <a:pt x="876" y="447"/>
                </a:cubicBezTo>
                <a:cubicBezTo>
                  <a:pt x="869" y="421"/>
                  <a:pt x="854" y="364"/>
                  <a:pt x="842" y="315"/>
                </a:cubicBezTo>
                <a:cubicBezTo>
                  <a:pt x="805" y="160"/>
                  <a:pt x="778" y="64"/>
                  <a:pt x="752" y="28"/>
                </a:cubicBezTo>
                <a:cubicBezTo>
                  <a:pt x="737" y="11"/>
                  <a:pt x="718" y="2"/>
                  <a:pt x="69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8"/>
          <p:cNvSpPr/>
          <p:nvPr/>
        </p:nvSpPr>
        <p:spPr>
          <a:xfrm flipH="1">
            <a:off x="11523545" y="1406232"/>
            <a:ext cx="332954" cy="376330"/>
          </a:xfrm>
          <a:custGeom>
            <a:rect b="b" l="l" r="r" t="t"/>
            <a:pathLst>
              <a:path extrusionOk="0" h="2197" w="1944">
                <a:moveTo>
                  <a:pt x="941" y="602"/>
                </a:moveTo>
                <a:lnTo>
                  <a:pt x="941" y="602"/>
                </a:lnTo>
                <a:cubicBezTo>
                  <a:pt x="1045" y="717"/>
                  <a:pt x="1101" y="834"/>
                  <a:pt x="1094" y="894"/>
                </a:cubicBezTo>
                <a:cubicBezTo>
                  <a:pt x="1094" y="909"/>
                  <a:pt x="1086" y="919"/>
                  <a:pt x="1075" y="926"/>
                </a:cubicBezTo>
                <a:cubicBezTo>
                  <a:pt x="1054" y="938"/>
                  <a:pt x="1033" y="945"/>
                  <a:pt x="1009" y="945"/>
                </a:cubicBezTo>
                <a:cubicBezTo>
                  <a:pt x="1008" y="945"/>
                  <a:pt x="1006" y="945"/>
                  <a:pt x="1004" y="945"/>
                </a:cubicBezTo>
                <a:cubicBezTo>
                  <a:pt x="985" y="945"/>
                  <a:pt x="968" y="933"/>
                  <a:pt x="958" y="917"/>
                </a:cubicBezTo>
                <a:cubicBezTo>
                  <a:pt x="922" y="864"/>
                  <a:pt x="907" y="745"/>
                  <a:pt x="941" y="602"/>
                </a:cubicBezTo>
                <a:close/>
                <a:moveTo>
                  <a:pt x="1431" y="114"/>
                </a:moveTo>
                <a:cubicBezTo>
                  <a:pt x="1487" y="114"/>
                  <a:pt x="1529" y="135"/>
                  <a:pt x="1560" y="179"/>
                </a:cubicBezTo>
                <a:cubicBezTo>
                  <a:pt x="1765" y="470"/>
                  <a:pt x="1456" y="1556"/>
                  <a:pt x="1290" y="2041"/>
                </a:cubicBezTo>
                <a:cubicBezTo>
                  <a:pt x="911" y="1713"/>
                  <a:pt x="120" y="947"/>
                  <a:pt x="128" y="568"/>
                </a:cubicBezTo>
                <a:cubicBezTo>
                  <a:pt x="128" y="513"/>
                  <a:pt x="154" y="460"/>
                  <a:pt x="198" y="425"/>
                </a:cubicBezTo>
                <a:cubicBezTo>
                  <a:pt x="268" y="372"/>
                  <a:pt x="354" y="342"/>
                  <a:pt x="443" y="342"/>
                </a:cubicBezTo>
                <a:cubicBezTo>
                  <a:pt x="569" y="342"/>
                  <a:pt x="715" y="404"/>
                  <a:pt x="847" y="513"/>
                </a:cubicBezTo>
                <a:cubicBezTo>
                  <a:pt x="790" y="698"/>
                  <a:pt x="796" y="883"/>
                  <a:pt x="867" y="983"/>
                </a:cubicBezTo>
                <a:cubicBezTo>
                  <a:pt x="902" y="1034"/>
                  <a:pt x="952" y="1060"/>
                  <a:pt x="1010" y="1060"/>
                </a:cubicBezTo>
                <a:cubicBezTo>
                  <a:pt x="1047" y="1060"/>
                  <a:pt x="1087" y="1049"/>
                  <a:pt x="1128" y="1028"/>
                </a:cubicBezTo>
                <a:cubicBezTo>
                  <a:pt x="1173" y="1004"/>
                  <a:pt x="1203" y="960"/>
                  <a:pt x="1207" y="909"/>
                </a:cubicBezTo>
                <a:cubicBezTo>
                  <a:pt x="1224" y="777"/>
                  <a:pt x="1109" y="602"/>
                  <a:pt x="981" y="479"/>
                </a:cubicBezTo>
                <a:cubicBezTo>
                  <a:pt x="1030" y="359"/>
                  <a:pt x="1150" y="151"/>
                  <a:pt x="1392" y="117"/>
                </a:cubicBezTo>
                <a:cubicBezTo>
                  <a:pt x="1406" y="115"/>
                  <a:pt x="1418" y="114"/>
                  <a:pt x="1431" y="114"/>
                </a:cubicBezTo>
                <a:close/>
                <a:moveTo>
                  <a:pt x="1430" y="0"/>
                </a:moveTo>
                <a:cubicBezTo>
                  <a:pt x="1413" y="0"/>
                  <a:pt x="1394" y="1"/>
                  <a:pt x="1375" y="4"/>
                </a:cubicBezTo>
                <a:cubicBezTo>
                  <a:pt x="1169" y="34"/>
                  <a:pt x="990" y="181"/>
                  <a:pt x="890" y="400"/>
                </a:cubicBezTo>
                <a:cubicBezTo>
                  <a:pt x="788" y="321"/>
                  <a:pt x="626" y="230"/>
                  <a:pt x="441" y="230"/>
                </a:cubicBezTo>
                <a:cubicBezTo>
                  <a:pt x="438" y="230"/>
                  <a:pt x="435" y="230"/>
                  <a:pt x="432" y="230"/>
                </a:cubicBezTo>
                <a:cubicBezTo>
                  <a:pt x="322" y="230"/>
                  <a:pt x="215" y="268"/>
                  <a:pt x="128" y="336"/>
                </a:cubicBezTo>
                <a:cubicBezTo>
                  <a:pt x="56" y="389"/>
                  <a:pt x="13" y="474"/>
                  <a:pt x="13" y="564"/>
                </a:cubicBezTo>
                <a:cubicBezTo>
                  <a:pt x="0" y="1102"/>
                  <a:pt x="1226" y="2139"/>
                  <a:pt x="1279" y="2183"/>
                </a:cubicBezTo>
                <a:cubicBezTo>
                  <a:pt x="1288" y="2192"/>
                  <a:pt x="1301" y="2196"/>
                  <a:pt x="1316" y="2196"/>
                </a:cubicBezTo>
                <a:cubicBezTo>
                  <a:pt x="1339" y="2196"/>
                  <a:pt x="1360" y="2181"/>
                  <a:pt x="1369" y="2160"/>
                </a:cubicBezTo>
                <a:cubicBezTo>
                  <a:pt x="1428" y="1994"/>
                  <a:pt x="1943" y="525"/>
                  <a:pt x="1654" y="115"/>
                </a:cubicBezTo>
                <a:cubicBezTo>
                  <a:pt x="1600" y="39"/>
                  <a:pt x="1526" y="0"/>
                  <a:pt x="143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8"/>
          <p:cNvSpPr/>
          <p:nvPr/>
        </p:nvSpPr>
        <p:spPr>
          <a:xfrm>
            <a:off x="10607158" y="933733"/>
            <a:ext cx="72900" cy="72900"/>
          </a:xfrm>
          <a:prstGeom prst="ellipse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9"/>
          <p:cNvSpPr txBox="1"/>
          <p:nvPr>
            <p:ph type="title"/>
          </p:nvPr>
        </p:nvSpPr>
        <p:spPr>
          <a:xfrm>
            <a:off x="965800" y="728833"/>
            <a:ext cx="10260300" cy="763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67" name="Google Shape;167;p19"/>
          <p:cNvSpPr txBox="1"/>
          <p:nvPr>
            <p:ph idx="1" type="body"/>
          </p:nvPr>
        </p:nvSpPr>
        <p:spPr>
          <a:xfrm>
            <a:off x="5732733" y="1902167"/>
            <a:ext cx="5493300" cy="3690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3492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Tajawal"/>
              <a:buChar char="●"/>
              <a:defRPr sz="2100">
                <a:solidFill>
                  <a:schemeClr val="dk1"/>
                </a:solidFill>
              </a:defRPr>
            </a:lvl1pPr>
            <a:lvl2pPr indent="-36195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Font typeface="Montserrat"/>
              <a:buChar char="○"/>
              <a:defRPr sz="1600">
                <a:solidFill>
                  <a:schemeClr val="dk1"/>
                </a:solidFill>
              </a:defRPr>
            </a:lvl2pPr>
            <a:lvl3pPr indent="-361950" lvl="2" marL="13716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Font typeface="Montserrat"/>
              <a:buChar char="■"/>
              <a:defRPr>
                <a:solidFill>
                  <a:schemeClr val="dk1"/>
                </a:solidFill>
              </a:defRPr>
            </a:lvl3pPr>
            <a:lvl4pPr indent="-361950" lvl="3" marL="18288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Font typeface="Montserrat"/>
              <a:buChar char="●"/>
              <a:defRPr>
                <a:solidFill>
                  <a:schemeClr val="dk1"/>
                </a:solidFill>
              </a:defRPr>
            </a:lvl4pPr>
            <a:lvl5pPr indent="-361950" lvl="4" marL="22860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Font typeface="Montserrat"/>
              <a:buChar char="○"/>
              <a:defRPr>
                <a:solidFill>
                  <a:schemeClr val="dk1"/>
                </a:solidFill>
              </a:defRPr>
            </a:lvl5pPr>
            <a:lvl6pPr indent="-361950" lvl="5" marL="27432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Font typeface="Montserrat"/>
              <a:buChar char="■"/>
              <a:defRPr>
                <a:solidFill>
                  <a:schemeClr val="dk1"/>
                </a:solidFill>
              </a:defRPr>
            </a:lvl6pPr>
            <a:lvl7pPr indent="-361950" lvl="6" marL="32004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Font typeface="Montserrat"/>
              <a:buChar char="●"/>
              <a:defRPr>
                <a:solidFill>
                  <a:schemeClr val="dk1"/>
                </a:solidFill>
              </a:defRPr>
            </a:lvl7pPr>
            <a:lvl8pPr indent="-361950" lvl="7" marL="36576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Font typeface="Montserrat"/>
              <a:buChar char="○"/>
              <a:defRPr>
                <a:solidFill>
                  <a:schemeClr val="dk1"/>
                </a:solidFill>
              </a:defRPr>
            </a:lvl8pPr>
            <a:lvl9pPr indent="-361950" lvl="8" marL="41148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Font typeface="Montserrat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grpSp>
        <p:nvGrpSpPr>
          <p:cNvPr id="168" name="Google Shape;168;p19"/>
          <p:cNvGrpSpPr/>
          <p:nvPr/>
        </p:nvGrpSpPr>
        <p:grpSpPr>
          <a:xfrm flipH="1" rot="2184053">
            <a:off x="10183277" y="321746"/>
            <a:ext cx="823619" cy="569275"/>
            <a:chOff x="2591975" y="3584475"/>
            <a:chExt cx="106375" cy="73525"/>
          </a:xfrm>
        </p:grpSpPr>
        <p:sp>
          <p:nvSpPr>
            <p:cNvPr id="169" name="Google Shape;169;p19"/>
            <p:cNvSpPr/>
            <p:nvPr/>
          </p:nvSpPr>
          <p:spPr>
            <a:xfrm>
              <a:off x="2603675" y="3597200"/>
              <a:ext cx="81125" cy="43450"/>
            </a:xfrm>
            <a:custGeom>
              <a:rect b="b" l="l" r="r" t="t"/>
              <a:pathLst>
                <a:path extrusionOk="0" h="1738" w="3245">
                  <a:moveTo>
                    <a:pt x="722" y="0"/>
                  </a:moveTo>
                  <a:cubicBezTo>
                    <a:pt x="330" y="0"/>
                    <a:pt x="57" y="69"/>
                    <a:pt x="50" y="71"/>
                  </a:cubicBezTo>
                  <a:cubicBezTo>
                    <a:pt x="18" y="79"/>
                    <a:pt x="1" y="109"/>
                    <a:pt x="9" y="141"/>
                  </a:cubicBezTo>
                  <a:cubicBezTo>
                    <a:pt x="15" y="166"/>
                    <a:pt x="38" y="183"/>
                    <a:pt x="63" y="183"/>
                  </a:cubicBezTo>
                  <a:cubicBezTo>
                    <a:pt x="68" y="183"/>
                    <a:pt x="73" y="183"/>
                    <a:pt x="78" y="181"/>
                  </a:cubicBezTo>
                  <a:cubicBezTo>
                    <a:pt x="108" y="173"/>
                    <a:pt x="375" y="107"/>
                    <a:pt x="747" y="107"/>
                  </a:cubicBezTo>
                  <a:cubicBezTo>
                    <a:pt x="1459" y="107"/>
                    <a:pt x="2556" y="349"/>
                    <a:pt x="3127" y="1703"/>
                  </a:cubicBezTo>
                  <a:cubicBezTo>
                    <a:pt x="3136" y="1724"/>
                    <a:pt x="3157" y="1737"/>
                    <a:pt x="3180" y="1737"/>
                  </a:cubicBezTo>
                  <a:cubicBezTo>
                    <a:pt x="3187" y="1737"/>
                    <a:pt x="3195" y="1735"/>
                    <a:pt x="3202" y="1733"/>
                  </a:cubicBezTo>
                  <a:cubicBezTo>
                    <a:pt x="3231" y="1720"/>
                    <a:pt x="3244" y="1688"/>
                    <a:pt x="3231" y="1658"/>
                  </a:cubicBezTo>
                  <a:cubicBezTo>
                    <a:pt x="2638" y="246"/>
                    <a:pt x="1466" y="0"/>
                    <a:pt x="7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19"/>
            <p:cNvSpPr/>
            <p:nvPr/>
          </p:nvSpPr>
          <p:spPr>
            <a:xfrm>
              <a:off x="2663325" y="3619650"/>
              <a:ext cx="35025" cy="38350"/>
            </a:xfrm>
            <a:custGeom>
              <a:rect b="b" l="l" r="r" t="t"/>
              <a:pathLst>
                <a:path extrusionOk="0" h="1534" w="1401">
                  <a:moveTo>
                    <a:pt x="939" y="147"/>
                  </a:moveTo>
                  <a:cubicBezTo>
                    <a:pt x="1035" y="348"/>
                    <a:pt x="1239" y="1218"/>
                    <a:pt x="1205" y="1418"/>
                  </a:cubicBezTo>
                  <a:cubicBezTo>
                    <a:pt x="1022" y="1395"/>
                    <a:pt x="301" y="1007"/>
                    <a:pt x="141" y="863"/>
                  </a:cubicBezTo>
                  <a:cubicBezTo>
                    <a:pt x="181" y="850"/>
                    <a:pt x="279" y="833"/>
                    <a:pt x="520" y="833"/>
                  </a:cubicBezTo>
                  <a:cubicBezTo>
                    <a:pt x="665" y="833"/>
                    <a:pt x="792" y="839"/>
                    <a:pt x="792" y="839"/>
                  </a:cubicBezTo>
                  <a:cubicBezTo>
                    <a:pt x="794" y="839"/>
                    <a:pt x="797" y="840"/>
                    <a:pt x="799" y="840"/>
                  </a:cubicBezTo>
                  <a:cubicBezTo>
                    <a:pt x="813" y="840"/>
                    <a:pt x="826" y="833"/>
                    <a:pt x="837" y="822"/>
                  </a:cubicBezTo>
                  <a:cubicBezTo>
                    <a:pt x="848" y="811"/>
                    <a:pt x="854" y="797"/>
                    <a:pt x="854" y="780"/>
                  </a:cubicBezTo>
                  <a:cubicBezTo>
                    <a:pt x="852" y="775"/>
                    <a:pt x="839" y="428"/>
                    <a:pt x="939" y="147"/>
                  </a:cubicBezTo>
                  <a:close/>
                  <a:moveTo>
                    <a:pt x="928" y="1"/>
                  </a:moveTo>
                  <a:cubicBezTo>
                    <a:pt x="903" y="1"/>
                    <a:pt x="867" y="13"/>
                    <a:pt x="843" y="73"/>
                  </a:cubicBezTo>
                  <a:cubicBezTo>
                    <a:pt x="748" y="307"/>
                    <a:pt x="737" y="597"/>
                    <a:pt x="737" y="722"/>
                  </a:cubicBezTo>
                  <a:cubicBezTo>
                    <a:pt x="684" y="720"/>
                    <a:pt x="603" y="718"/>
                    <a:pt x="518" y="718"/>
                  </a:cubicBezTo>
                  <a:cubicBezTo>
                    <a:pt x="98" y="718"/>
                    <a:pt x="39" y="771"/>
                    <a:pt x="18" y="820"/>
                  </a:cubicBezTo>
                  <a:cubicBezTo>
                    <a:pt x="1" y="854"/>
                    <a:pt x="9" y="892"/>
                    <a:pt x="35" y="918"/>
                  </a:cubicBezTo>
                  <a:cubicBezTo>
                    <a:pt x="164" y="1069"/>
                    <a:pt x="1024" y="1533"/>
                    <a:pt x="1220" y="1533"/>
                  </a:cubicBezTo>
                  <a:cubicBezTo>
                    <a:pt x="1223" y="1533"/>
                    <a:pt x="1225" y="1533"/>
                    <a:pt x="1228" y="1533"/>
                  </a:cubicBezTo>
                  <a:cubicBezTo>
                    <a:pt x="1247" y="1533"/>
                    <a:pt x="1267" y="1527"/>
                    <a:pt x="1284" y="1516"/>
                  </a:cubicBezTo>
                  <a:cubicBezTo>
                    <a:pt x="1401" y="1420"/>
                    <a:pt x="1171" y="443"/>
                    <a:pt x="1088" y="213"/>
                  </a:cubicBezTo>
                  <a:cubicBezTo>
                    <a:pt x="1033" y="60"/>
                    <a:pt x="988" y="1"/>
                    <a:pt x="9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19"/>
            <p:cNvSpPr/>
            <p:nvPr/>
          </p:nvSpPr>
          <p:spPr>
            <a:xfrm>
              <a:off x="2591975" y="3584475"/>
              <a:ext cx="57700" cy="30100"/>
            </a:xfrm>
            <a:custGeom>
              <a:rect b="b" l="l" r="r" t="t"/>
              <a:pathLst>
                <a:path extrusionOk="0" h="1204" w="2308">
                  <a:moveTo>
                    <a:pt x="1214" y="116"/>
                  </a:moveTo>
                  <a:cubicBezTo>
                    <a:pt x="1552" y="116"/>
                    <a:pt x="1731" y="146"/>
                    <a:pt x="1784" y="175"/>
                  </a:cubicBezTo>
                  <a:cubicBezTo>
                    <a:pt x="1952" y="265"/>
                    <a:pt x="2112" y="599"/>
                    <a:pt x="2176" y="763"/>
                  </a:cubicBezTo>
                  <a:cubicBezTo>
                    <a:pt x="2037" y="865"/>
                    <a:pt x="1891" y="952"/>
                    <a:pt x="1735" y="1027"/>
                  </a:cubicBezTo>
                  <a:cubicBezTo>
                    <a:pt x="1648" y="1065"/>
                    <a:pt x="1361" y="1091"/>
                    <a:pt x="1001" y="1091"/>
                  </a:cubicBezTo>
                  <a:cubicBezTo>
                    <a:pt x="520" y="1091"/>
                    <a:pt x="173" y="1048"/>
                    <a:pt x="116" y="1016"/>
                  </a:cubicBezTo>
                  <a:cubicBezTo>
                    <a:pt x="126" y="961"/>
                    <a:pt x="365" y="805"/>
                    <a:pt x="626" y="682"/>
                  </a:cubicBezTo>
                  <a:cubicBezTo>
                    <a:pt x="646" y="673"/>
                    <a:pt x="658" y="654"/>
                    <a:pt x="660" y="635"/>
                  </a:cubicBezTo>
                  <a:cubicBezTo>
                    <a:pt x="660" y="612"/>
                    <a:pt x="652" y="593"/>
                    <a:pt x="633" y="582"/>
                  </a:cubicBezTo>
                  <a:cubicBezTo>
                    <a:pt x="537" y="522"/>
                    <a:pt x="279" y="350"/>
                    <a:pt x="188" y="226"/>
                  </a:cubicBezTo>
                  <a:cubicBezTo>
                    <a:pt x="286" y="173"/>
                    <a:pt x="726" y="116"/>
                    <a:pt x="1214" y="116"/>
                  </a:cubicBezTo>
                  <a:close/>
                  <a:moveTo>
                    <a:pt x="1214" y="1"/>
                  </a:moveTo>
                  <a:cubicBezTo>
                    <a:pt x="1203" y="1"/>
                    <a:pt x="173" y="3"/>
                    <a:pt x="75" y="180"/>
                  </a:cubicBezTo>
                  <a:cubicBezTo>
                    <a:pt x="58" y="205"/>
                    <a:pt x="60" y="239"/>
                    <a:pt x="77" y="265"/>
                  </a:cubicBezTo>
                  <a:cubicBezTo>
                    <a:pt x="150" y="388"/>
                    <a:pt x="365" y="541"/>
                    <a:pt x="486" y="622"/>
                  </a:cubicBezTo>
                  <a:cubicBezTo>
                    <a:pt x="297" y="718"/>
                    <a:pt x="13" y="880"/>
                    <a:pt x="3" y="1005"/>
                  </a:cubicBezTo>
                  <a:cubicBezTo>
                    <a:pt x="1" y="1044"/>
                    <a:pt x="18" y="1080"/>
                    <a:pt x="52" y="1101"/>
                  </a:cubicBezTo>
                  <a:cubicBezTo>
                    <a:pt x="196" y="1199"/>
                    <a:pt x="920" y="1203"/>
                    <a:pt x="1003" y="1203"/>
                  </a:cubicBezTo>
                  <a:cubicBezTo>
                    <a:pt x="1146" y="1203"/>
                    <a:pt x="1629" y="1197"/>
                    <a:pt x="1782" y="1129"/>
                  </a:cubicBezTo>
                  <a:cubicBezTo>
                    <a:pt x="2018" y="1025"/>
                    <a:pt x="2269" y="837"/>
                    <a:pt x="2280" y="829"/>
                  </a:cubicBezTo>
                  <a:cubicBezTo>
                    <a:pt x="2301" y="814"/>
                    <a:pt x="2308" y="786"/>
                    <a:pt x="2301" y="763"/>
                  </a:cubicBezTo>
                  <a:cubicBezTo>
                    <a:pt x="2293" y="742"/>
                    <a:pt x="2099" y="209"/>
                    <a:pt x="1837" y="71"/>
                  </a:cubicBezTo>
                  <a:cubicBezTo>
                    <a:pt x="1720" y="9"/>
                    <a:pt x="1397" y="1"/>
                    <a:pt x="12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2" name="Google Shape;172;p19"/>
          <p:cNvSpPr/>
          <p:nvPr/>
        </p:nvSpPr>
        <p:spPr>
          <a:xfrm flipH="1" rot="-5626027">
            <a:off x="8859642" y="436942"/>
            <a:ext cx="73058" cy="73058"/>
          </a:xfrm>
          <a:prstGeom prst="ellipse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3" name="Google Shape;173;p19"/>
          <p:cNvGrpSpPr/>
          <p:nvPr/>
        </p:nvGrpSpPr>
        <p:grpSpPr>
          <a:xfrm flipH="1">
            <a:off x="11617448" y="274542"/>
            <a:ext cx="237639" cy="237639"/>
            <a:chOff x="5944424" y="1865453"/>
            <a:chExt cx="178234" cy="178234"/>
          </a:xfrm>
        </p:grpSpPr>
        <p:sp>
          <p:nvSpPr>
            <p:cNvPr id="174" name="Google Shape;174;p19"/>
            <p:cNvSpPr/>
            <p:nvPr/>
          </p:nvSpPr>
          <p:spPr>
            <a:xfrm>
              <a:off x="6029571" y="1865453"/>
              <a:ext cx="20171" cy="178234"/>
            </a:xfrm>
            <a:custGeom>
              <a:rect b="b" l="l" r="r" t="t"/>
              <a:pathLst>
                <a:path extrusionOk="0" h="1078" w="122">
                  <a:moveTo>
                    <a:pt x="65" y="1"/>
                  </a:moveTo>
                  <a:cubicBezTo>
                    <a:pt x="33" y="1"/>
                    <a:pt x="7" y="26"/>
                    <a:pt x="7" y="58"/>
                  </a:cubicBezTo>
                  <a:lnTo>
                    <a:pt x="1" y="1020"/>
                  </a:lnTo>
                  <a:cubicBezTo>
                    <a:pt x="1" y="1052"/>
                    <a:pt x="26" y="1078"/>
                    <a:pt x="58" y="1078"/>
                  </a:cubicBezTo>
                  <a:cubicBezTo>
                    <a:pt x="90" y="1078"/>
                    <a:pt x="116" y="1052"/>
                    <a:pt x="116" y="1020"/>
                  </a:cubicBezTo>
                  <a:lnTo>
                    <a:pt x="122" y="58"/>
                  </a:lnTo>
                  <a:cubicBezTo>
                    <a:pt x="122" y="26"/>
                    <a:pt x="96" y="1"/>
                    <a:pt x="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19"/>
            <p:cNvSpPr/>
            <p:nvPr/>
          </p:nvSpPr>
          <p:spPr>
            <a:xfrm>
              <a:off x="5962115" y="1898189"/>
              <a:ext cx="158393" cy="110611"/>
            </a:xfrm>
            <a:custGeom>
              <a:rect b="b" l="l" r="r" t="t"/>
              <a:pathLst>
                <a:path extrusionOk="0" h="669" w="958">
                  <a:moveTo>
                    <a:pt x="873" y="0"/>
                  </a:moveTo>
                  <a:cubicBezTo>
                    <a:pt x="863" y="0"/>
                    <a:pt x="852" y="4"/>
                    <a:pt x="841" y="11"/>
                  </a:cubicBezTo>
                  <a:lnTo>
                    <a:pt x="47" y="565"/>
                  </a:lnTo>
                  <a:cubicBezTo>
                    <a:pt x="0" y="597"/>
                    <a:pt x="23" y="669"/>
                    <a:pt x="79" y="669"/>
                  </a:cubicBezTo>
                  <a:cubicBezTo>
                    <a:pt x="89" y="669"/>
                    <a:pt x="102" y="667"/>
                    <a:pt x="111" y="658"/>
                  </a:cubicBezTo>
                  <a:lnTo>
                    <a:pt x="907" y="105"/>
                  </a:lnTo>
                  <a:cubicBezTo>
                    <a:pt x="957" y="70"/>
                    <a:pt x="922" y="0"/>
                    <a:pt x="8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19"/>
            <p:cNvSpPr/>
            <p:nvPr/>
          </p:nvSpPr>
          <p:spPr>
            <a:xfrm>
              <a:off x="5976829" y="1891080"/>
              <a:ext cx="124003" cy="124499"/>
            </a:xfrm>
            <a:custGeom>
              <a:rect b="b" l="l" r="r" t="t"/>
              <a:pathLst>
                <a:path extrusionOk="0" h="753" w="750">
                  <a:moveTo>
                    <a:pt x="84" y="1"/>
                  </a:moveTo>
                  <a:cubicBezTo>
                    <a:pt x="40" y="1"/>
                    <a:pt x="0" y="58"/>
                    <a:pt x="45" y="101"/>
                  </a:cubicBezTo>
                  <a:lnTo>
                    <a:pt x="645" y="735"/>
                  </a:lnTo>
                  <a:cubicBezTo>
                    <a:pt x="656" y="746"/>
                    <a:pt x="671" y="752"/>
                    <a:pt x="688" y="752"/>
                  </a:cubicBezTo>
                  <a:cubicBezTo>
                    <a:pt x="703" y="752"/>
                    <a:pt x="715" y="746"/>
                    <a:pt x="726" y="735"/>
                  </a:cubicBezTo>
                  <a:cubicBezTo>
                    <a:pt x="747" y="714"/>
                    <a:pt x="750" y="680"/>
                    <a:pt x="728" y="657"/>
                  </a:cubicBezTo>
                  <a:lnTo>
                    <a:pt x="128" y="22"/>
                  </a:lnTo>
                  <a:cubicBezTo>
                    <a:pt x="115" y="7"/>
                    <a:pt x="99" y="1"/>
                    <a:pt x="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19"/>
            <p:cNvSpPr/>
            <p:nvPr/>
          </p:nvSpPr>
          <p:spPr>
            <a:xfrm>
              <a:off x="5944424" y="1941838"/>
              <a:ext cx="178234" cy="20502"/>
            </a:xfrm>
            <a:custGeom>
              <a:rect b="b" l="l" r="r" t="t"/>
              <a:pathLst>
                <a:path extrusionOk="0" h="124" w="1078">
                  <a:moveTo>
                    <a:pt x="1003" y="1"/>
                  </a:moveTo>
                  <a:lnTo>
                    <a:pt x="77" y="9"/>
                  </a:lnTo>
                  <a:cubicBezTo>
                    <a:pt x="1" y="9"/>
                    <a:pt x="1" y="124"/>
                    <a:pt x="77" y="124"/>
                  </a:cubicBezTo>
                  <a:lnTo>
                    <a:pt x="1003" y="113"/>
                  </a:lnTo>
                  <a:cubicBezTo>
                    <a:pt x="1077" y="113"/>
                    <a:pt x="1077" y="1"/>
                    <a:pt x="10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8" name="Google Shape;178;p19"/>
          <p:cNvSpPr/>
          <p:nvPr/>
        </p:nvSpPr>
        <p:spPr>
          <a:xfrm flipH="1">
            <a:off x="11679641" y="1407165"/>
            <a:ext cx="175258" cy="174817"/>
          </a:xfrm>
          <a:custGeom>
            <a:rect b="b" l="l" r="r" t="t"/>
            <a:pathLst>
              <a:path extrusionOk="0" h="793" w="795">
                <a:moveTo>
                  <a:pt x="400" y="116"/>
                </a:moveTo>
                <a:cubicBezTo>
                  <a:pt x="474" y="116"/>
                  <a:pt x="546" y="146"/>
                  <a:pt x="597" y="199"/>
                </a:cubicBezTo>
                <a:cubicBezTo>
                  <a:pt x="773" y="375"/>
                  <a:pt x="648" y="677"/>
                  <a:pt x="399" y="677"/>
                </a:cubicBezTo>
                <a:cubicBezTo>
                  <a:pt x="243" y="677"/>
                  <a:pt x="118" y="552"/>
                  <a:pt x="118" y="396"/>
                </a:cubicBezTo>
                <a:cubicBezTo>
                  <a:pt x="118" y="241"/>
                  <a:pt x="245" y="116"/>
                  <a:pt x="400" y="116"/>
                </a:cubicBezTo>
                <a:close/>
                <a:moveTo>
                  <a:pt x="399" y="1"/>
                </a:moveTo>
                <a:cubicBezTo>
                  <a:pt x="180" y="1"/>
                  <a:pt x="3" y="177"/>
                  <a:pt x="3" y="396"/>
                </a:cubicBezTo>
                <a:cubicBezTo>
                  <a:pt x="1" y="614"/>
                  <a:pt x="180" y="792"/>
                  <a:pt x="397" y="792"/>
                </a:cubicBezTo>
                <a:lnTo>
                  <a:pt x="399" y="792"/>
                </a:lnTo>
                <a:cubicBezTo>
                  <a:pt x="618" y="792"/>
                  <a:pt x="795" y="614"/>
                  <a:pt x="795" y="396"/>
                </a:cubicBezTo>
                <a:cubicBezTo>
                  <a:pt x="795" y="177"/>
                  <a:pt x="616" y="1"/>
                  <a:pt x="39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9"/>
          <p:cNvSpPr/>
          <p:nvPr/>
        </p:nvSpPr>
        <p:spPr>
          <a:xfrm>
            <a:off x="1310131" y="285282"/>
            <a:ext cx="332954" cy="376330"/>
          </a:xfrm>
          <a:custGeom>
            <a:rect b="b" l="l" r="r" t="t"/>
            <a:pathLst>
              <a:path extrusionOk="0" h="2197" w="1944">
                <a:moveTo>
                  <a:pt x="941" y="602"/>
                </a:moveTo>
                <a:lnTo>
                  <a:pt x="941" y="602"/>
                </a:lnTo>
                <a:cubicBezTo>
                  <a:pt x="1045" y="717"/>
                  <a:pt x="1101" y="834"/>
                  <a:pt x="1094" y="894"/>
                </a:cubicBezTo>
                <a:cubicBezTo>
                  <a:pt x="1094" y="909"/>
                  <a:pt x="1086" y="919"/>
                  <a:pt x="1075" y="926"/>
                </a:cubicBezTo>
                <a:cubicBezTo>
                  <a:pt x="1054" y="938"/>
                  <a:pt x="1033" y="945"/>
                  <a:pt x="1009" y="945"/>
                </a:cubicBezTo>
                <a:cubicBezTo>
                  <a:pt x="1008" y="945"/>
                  <a:pt x="1006" y="945"/>
                  <a:pt x="1004" y="945"/>
                </a:cubicBezTo>
                <a:cubicBezTo>
                  <a:pt x="985" y="945"/>
                  <a:pt x="968" y="933"/>
                  <a:pt x="958" y="917"/>
                </a:cubicBezTo>
                <a:cubicBezTo>
                  <a:pt x="922" y="864"/>
                  <a:pt x="907" y="745"/>
                  <a:pt x="941" y="602"/>
                </a:cubicBezTo>
                <a:close/>
                <a:moveTo>
                  <a:pt x="1431" y="114"/>
                </a:moveTo>
                <a:cubicBezTo>
                  <a:pt x="1487" y="114"/>
                  <a:pt x="1529" y="135"/>
                  <a:pt x="1560" y="179"/>
                </a:cubicBezTo>
                <a:cubicBezTo>
                  <a:pt x="1765" y="470"/>
                  <a:pt x="1456" y="1556"/>
                  <a:pt x="1290" y="2041"/>
                </a:cubicBezTo>
                <a:cubicBezTo>
                  <a:pt x="911" y="1713"/>
                  <a:pt x="120" y="947"/>
                  <a:pt x="128" y="568"/>
                </a:cubicBezTo>
                <a:cubicBezTo>
                  <a:pt x="128" y="513"/>
                  <a:pt x="154" y="460"/>
                  <a:pt x="198" y="425"/>
                </a:cubicBezTo>
                <a:cubicBezTo>
                  <a:pt x="268" y="372"/>
                  <a:pt x="354" y="342"/>
                  <a:pt x="443" y="342"/>
                </a:cubicBezTo>
                <a:cubicBezTo>
                  <a:pt x="569" y="342"/>
                  <a:pt x="715" y="404"/>
                  <a:pt x="847" y="513"/>
                </a:cubicBezTo>
                <a:cubicBezTo>
                  <a:pt x="790" y="698"/>
                  <a:pt x="796" y="883"/>
                  <a:pt x="867" y="983"/>
                </a:cubicBezTo>
                <a:cubicBezTo>
                  <a:pt x="902" y="1034"/>
                  <a:pt x="952" y="1060"/>
                  <a:pt x="1010" y="1060"/>
                </a:cubicBezTo>
                <a:cubicBezTo>
                  <a:pt x="1047" y="1060"/>
                  <a:pt x="1087" y="1049"/>
                  <a:pt x="1128" y="1028"/>
                </a:cubicBezTo>
                <a:cubicBezTo>
                  <a:pt x="1173" y="1004"/>
                  <a:pt x="1203" y="960"/>
                  <a:pt x="1207" y="909"/>
                </a:cubicBezTo>
                <a:cubicBezTo>
                  <a:pt x="1224" y="777"/>
                  <a:pt x="1109" y="602"/>
                  <a:pt x="981" y="479"/>
                </a:cubicBezTo>
                <a:cubicBezTo>
                  <a:pt x="1030" y="359"/>
                  <a:pt x="1150" y="151"/>
                  <a:pt x="1392" y="117"/>
                </a:cubicBezTo>
                <a:cubicBezTo>
                  <a:pt x="1406" y="115"/>
                  <a:pt x="1418" y="114"/>
                  <a:pt x="1431" y="114"/>
                </a:cubicBezTo>
                <a:close/>
                <a:moveTo>
                  <a:pt x="1430" y="0"/>
                </a:moveTo>
                <a:cubicBezTo>
                  <a:pt x="1413" y="0"/>
                  <a:pt x="1394" y="1"/>
                  <a:pt x="1375" y="4"/>
                </a:cubicBezTo>
                <a:cubicBezTo>
                  <a:pt x="1169" y="34"/>
                  <a:pt x="990" y="181"/>
                  <a:pt x="890" y="400"/>
                </a:cubicBezTo>
                <a:cubicBezTo>
                  <a:pt x="788" y="321"/>
                  <a:pt x="626" y="230"/>
                  <a:pt x="441" y="230"/>
                </a:cubicBezTo>
                <a:cubicBezTo>
                  <a:pt x="438" y="230"/>
                  <a:pt x="435" y="230"/>
                  <a:pt x="432" y="230"/>
                </a:cubicBezTo>
                <a:cubicBezTo>
                  <a:pt x="322" y="230"/>
                  <a:pt x="215" y="268"/>
                  <a:pt x="128" y="336"/>
                </a:cubicBezTo>
                <a:cubicBezTo>
                  <a:pt x="56" y="389"/>
                  <a:pt x="13" y="474"/>
                  <a:pt x="13" y="564"/>
                </a:cubicBezTo>
                <a:cubicBezTo>
                  <a:pt x="0" y="1102"/>
                  <a:pt x="1226" y="2139"/>
                  <a:pt x="1279" y="2183"/>
                </a:cubicBezTo>
                <a:cubicBezTo>
                  <a:pt x="1288" y="2192"/>
                  <a:pt x="1301" y="2196"/>
                  <a:pt x="1316" y="2196"/>
                </a:cubicBezTo>
                <a:cubicBezTo>
                  <a:pt x="1339" y="2196"/>
                  <a:pt x="1360" y="2181"/>
                  <a:pt x="1369" y="2160"/>
                </a:cubicBezTo>
                <a:cubicBezTo>
                  <a:pt x="1428" y="1994"/>
                  <a:pt x="1943" y="525"/>
                  <a:pt x="1654" y="115"/>
                </a:cubicBezTo>
                <a:cubicBezTo>
                  <a:pt x="1600" y="39"/>
                  <a:pt x="1526" y="0"/>
                  <a:pt x="143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9"/>
          <p:cNvSpPr/>
          <p:nvPr/>
        </p:nvSpPr>
        <p:spPr>
          <a:xfrm flipH="1" rot="-5627163">
            <a:off x="3173840" y="276798"/>
            <a:ext cx="231636" cy="233254"/>
          </a:xfrm>
          <a:custGeom>
            <a:rect b="b" l="l" r="r" t="t"/>
            <a:pathLst>
              <a:path extrusionOk="0" h="1290" w="1281">
                <a:moveTo>
                  <a:pt x="686" y="166"/>
                </a:moveTo>
                <a:cubicBezTo>
                  <a:pt x="703" y="221"/>
                  <a:pt x="720" y="296"/>
                  <a:pt x="731" y="343"/>
                </a:cubicBezTo>
                <a:cubicBezTo>
                  <a:pt x="763" y="470"/>
                  <a:pt x="769" y="500"/>
                  <a:pt x="784" y="521"/>
                </a:cubicBezTo>
                <a:cubicBezTo>
                  <a:pt x="801" y="543"/>
                  <a:pt x="825" y="553"/>
                  <a:pt x="952" y="598"/>
                </a:cubicBezTo>
                <a:cubicBezTo>
                  <a:pt x="997" y="615"/>
                  <a:pt x="1065" y="639"/>
                  <a:pt x="1114" y="660"/>
                </a:cubicBezTo>
                <a:cubicBezTo>
                  <a:pt x="1044" y="692"/>
                  <a:pt x="927" y="736"/>
                  <a:pt x="825" y="773"/>
                </a:cubicBezTo>
                <a:cubicBezTo>
                  <a:pt x="810" y="777"/>
                  <a:pt x="799" y="787"/>
                  <a:pt x="793" y="802"/>
                </a:cubicBezTo>
                <a:cubicBezTo>
                  <a:pt x="742" y="919"/>
                  <a:pt x="678" y="1051"/>
                  <a:pt x="635" y="1128"/>
                </a:cubicBezTo>
                <a:cubicBezTo>
                  <a:pt x="608" y="1047"/>
                  <a:pt x="567" y="905"/>
                  <a:pt x="537" y="781"/>
                </a:cubicBezTo>
                <a:cubicBezTo>
                  <a:pt x="531" y="760"/>
                  <a:pt x="514" y="743"/>
                  <a:pt x="493" y="739"/>
                </a:cubicBezTo>
                <a:cubicBezTo>
                  <a:pt x="373" y="717"/>
                  <a:pt x="235" y="685"/>
                  <a:pt x="161" y="664"/>
                </a:cubicBezTo>
                <a:cubicBezTo>
                  <a:pt x="278" y="602"/>
                  <a:pt x="399" y="549"/>
                  <a:pt x="522" y="500"/>
                </a:cubicBezTo>
                <a:cubicBezTo>
                  <a:pt x="537" y="494"/>
                  <a:pt x="550" y="483"/>
                  <a:pt x="556" y="466"/>
                </a:cubicBezTo>
                <a:cubicBezTo>
                  <a:pt x="595" y="364"/>
                  <a:pt x="637" y="264"/>
                  <a:pt x="686" y="166"/>
                </a:cubicBezTo>
                <a:close/>
                <a:moveTo>
                  <a:pt x="699" y="0"/>
                </a:moveTo>
                <a:cubicBezTo>
                  <a:pt x="663" y="0"/>
                  <a:pt x="612" y="0"/>
                  <a:pt x="456" y="402"/>
                </a:cubicBezTo>
                <a:cubicBezTo>
                  <a:pt x="27" y="577"/>
                  <a:pt x="12" y="632"/>
                  <a:pt x="5" y="656"/>
                </a:cubicBezTo>
                <a:cubicBezTo>
                  <a:pt x="1" y="675"/>
                  <a:pt x="3" y="696"/>
                  <a:pt x="16" y="713"/>
                </a:cubicBezTo>
                <a:cubicBezTo>
                  <a:pt x="27" y="728"/>
                  <a:pt x="58" y="773"/>
                  <a:pt x="435" y="845"/>
                </a:cubicBezTo>
                <a:cubicBezTo>
                  <a:pt x="546" y="1288"/>
                  <a:pt x="586" y="1288"/>
                  <a:pt x="629" y="1288"/>
                </a:cubicBezTo>
                <a:lnTo>
                  <a:pt x="631" y="1290"/>
                </a:lnTo>
                <a:cubicBezTo>
                  <a:pt x="665" y="1288"/>
                  <a:pt x="705" y="1285"/>
                  <a:pt x="886" y="873"/>
                </a:cubicBezTo>
                <a:cubicBezTo>
                  <a:pt x="999" y="832"/>
                  <a:pt x="1212" y="751"/>
                  <a:pt x="1257" y="713"/>
                </a:cubicBezTo>
                <a:cubicBezTo>
                  <a:pt x="1274" y="696"/>
                  <a:pt x="1280" y="673"/>
                  <a:pt x="1278" y="649"/>
                </a:cubicBezTo>
                <a:cubicBezTo>
                  <a:pt x="1267" y="596"/>
                  <a:pt x="1210" y="570"/>
                  <a:pt x="991" y="490"/>
                </a:cubicBezTo>
                <a:cubicBezTo>
                  <a:pt x="948" y="475"/>
                  <a:pt x="899" y="458"/>
                  <a:pt x="876" y="447"/>
                </a:cubicBezTo>
                <a:cubicBezTo>
                  <a:pt x="869" y="421"/>
                  <a:pt x="854" y="364"/>
                  <a:pt x="842" y="315"/>
                </a:cubicBezTo>
                <a:cubicBezTo>
                  <a:pt x="805" y="160"/>
                  <a:pt x="778" y="64"/>
                  <a:pt x="752" y="28"/>
                </a:cubicBezTo>
                <a:cubicBezTo>
                  <a:pt x="737" y="11"/>
                  <a:pt x="718" y="2"/>
                  <a:pt x="69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9"/>
          <p:cNvSpPr/>
          <p:nvPr/>
        </p:nvSpPr>
        <p:spPr>
          <a:xfrm flipH="1">
            <a:off x="3983641" y="386032"/>
            <a:ext cx="175258" cy="174817"/>
          </a:xfrm>
          <a:custGeom>
            <a:rect b="b" l="l" r="r" t="t"/>
            <a:pathLst>
              <a:path extrusionOk="0" h="793" w="795">
                <a:moveTo>
                  <a:pt x="400" y="116"/>
                </a:moveTo>
                <a:cubicBezTo>
                  <a:pt x="474" y="116"/>
                  <a:pt x="546" y="146"/>
                  <a:pt x="597" y="199"/>
                </a:cubicBezTo>
                <a:cubicBezTo>
                  <a:pt x="773" y="375"/>
                  <a:pt x="648" y="677"/>
                  <a:pt x="399" y="677"/>
                </a:cubicBezTo>
                <a:cubicBezTo>
                  <a:pt x="243" y="677"/>
                  <a:pt x="118" y="552"/>
                  <a:pt x="118" y="396"/>
                </a:cubicBezTo>
                <a:cubicBezTo>
                  <a:pt x="118" y="241"/>
                  <a:pt x="245" y="116"/>
                  <a:pt x="400" y="116"/>
                </a:cubicBezTo>
                <a:close/>
                <a:moveTo>
                  <a:pt x="399" y="1"/>
                </a:moveTo>
                <a:cubicBezTo>
                  <a:pt x="180" y="1"/>
                  <a:pt x="3" y="177"/>
                  <a:pt x="3" y="396"/>
                </a:cubicBezTo>
                <a:cubicBezTo>
                  <a:pt x="1" y="614"/>
                  <a:pt x="180" y="792"/>
                  <a:pt x="397" y="792"/>
                </a:cubicBezTo>
                <a:lnTo>
                  <a:pt x="399" y="792"/>
                </a:lnTo>
                <a:cubicBezTo>
                  <a:pt x="618" y="792"/>
                  <a:pt x="795" y="614"/>
                  <a:pt x="795" y="396"/>
                </a:cubicBezTo>
                <a:cubicBezTo>
                  <a:pt x="795" y="177"/>
                  <a:pt x="616" y="1"/>
                  <a:pt x="39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2" name="Google Shape;182;p19"/>
          <p:cNvGrpSpPr/>
          <p:nvPr/>
        </p:nvGrpSpPr>
        <p:grpSpPr>
          <a:xfrm flipH="1">
            <a:off x="2169348" y="609958"/>
            <a:ext cx="237639" cy="237639"/>
            <a:chOff x="5944424" y="1865453"/>
            <a:chExt cx="178234" cy="178234"/>
          </a:xfrm>
        </p:grpSpPr>
        <p:sp>
          <p:nvSpPr>
            <p:cNvPr id="183" name="Google Shape;183;p19"/>
            <p:cNvSpPr/>
            <p:nvPr/>
          </p:nvSpPr>
          <p:spPr>
            <a:xfrm>
              <a:off x="6029571" y="1865453"/>
              <a:ext cx="20171" cy="178234"/>
            </a:xfrm>
            <a:custGeom>
              <a:rect b="b" l="l" r="r" t="t"/>
              <a:pathLst>
                <a:path extrusionOk="0" h="1078" w="122">
                  <a:moveTo>
                    <a:pt x="65" y="1"/>
                  </a:moveTo>
                  <a:cubicBezTo>
                    <a:pt x="33" y="1"/>
                    <a:pt x="7" y="26"/>
                    <a:pt x="7" y="58"/>
                  </a:cubicBezTo>
                  <a:lnTo>
                    <a:pt x="1" y="1020"/>
                  </a:lnTo>
                  <a:cubicBezTo>
                    <a:pt x="1" y="1052"/>
                    <a:pt x="26" y="1078"/>
                    <a:pt x="58" y="1078"/>
                  </a:cubicBezTo>
                  <a:cubicBezTo>
                    <a:pt x="90" y="1078"/>
                    <a:pt x="116" y="1052"/>
                    <a:pt x="116" y="1020"/>
                  </a:cubicBezTo>
                  <a:lnTo>
                    <a:pt x="122" y="58"/>
                  </a:lnTo>
                  <a:cubicBezTo>
                    <a:pt x="122" y="26"/>
                    <a:pt x="96" y="1"/>
                    <a:pt x="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19"/>
            <p:cNvSpPr/>
            <p:nvPr/>
          </p:nvSpPr>
          <p:spPr>
            <a:xfrm>
              <a:off x="5962115" y="1898189"/>
              <a:ext cx="158393" cy="110611"/>
            </a:xfrm>
            <a:custGeom>
              <a:rect b="b" l="l" r="r" t="t"/>
              <a:pathLst>
                <a:path extrusionOk="0" h="669" w="958">
                  <a:moveTo>
                    <a:pt x="873" y="0"/>
                  </a:moveTo>
                  <a:cubicBezTo>
                    <a:pt x="863" y="0"/>
                    <a:pt x="852" y="4"/>
                    <a:pt x="841" y="11"/>
                  </a:cubicBezTo>
                  <a:lnTo>
                    <a:pt x="47" y="565"/>
                  </a:lnTo>
                  <a:cubicBezTo>
                    <a:pt x="0" y="597"/>
                    <a:pt x="23" y="669"/>
                    <a:pt x="79" y="669"/>
                  </a:cubicBezTo>
                  <a:cubicBezTo>
                    <a:pt x="89" y="669"/>
                    <a:pt x="102" y="667"/>
                    <a:pt x="111" y="658"/>
                  </a:cubicBezTo>
                  <a:lnTo>
                    <a:pt x="907" y="105"/>
                  </a:lnTo>
                  <a:cubicBezTo>
                    <a:pt x="957" y="70"/>
                    <a:pt x="922" y="0"/>
                    <a:pt x="8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19"/>
            <p:cNvSpPr/>
            <p:nvPr/>
          </p:nvSpPr>
          <p:spPr>
            <a:xfrm>
              <a:off x="5976829" y="1891080"/>
              <a:ext cx="124003" cy="124499"/>
            </a:xfrm>
            <a:custGeom>
              <a:rect b="b" l="l" r="r" t="t"/>
              <a:pathLst>
                <a:path extrusionOk="0" h="753" w="750">
                  <a:moveTo>
                    <a:pt x="84" y="1"/>
                  </a:moveTo>
                  <a:cubicBezTo>
                    <a:pt x="40" y="1"/>
                    <a:pt x="0" y="58"/>
                    <a:pt x="45" y="101"/>
                  </a:cubicBezTo>
                  <a:lnTo>
                    <a:pt x="645" y="735"/>
                  </a:lnTo>
                  <a:cubicBezTo>
                    <a:pt x="656" y="746"/>
                    <a:pt x="671" y="752"/>
                    <a:pt x="688" y="752"/>
                  </a:cubicBezTo>
                  <a:cubicBezTo>
                    <a:pt x="703" y="752"/>
                    <a:pt x="715" y="746"/>
                    <a:pt x="726" y="735"/>
                  </a:cubicBezTo>
                  <a:cubicBezTo>
                    <a:pt x="747" y="714"/>
                    <a:pt x="750" y="680"/>
                    <a:pt x="728" y="657"/>
                  </a:cubicBezTo>
                  <a:lnTo>
                    <a:pt x="128" y="22"/>
                  </a:lnTo>
                  <a:cubicBezTo>
                    <a:pt x="115" y="7"/>
                    <a:pt x="99" y="1"/>
                    <a:pt x="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19"/>
            <p:cNvSpPr/>
            <p:nvPr/>
          </p:nvSpPr>
          <p:spPr>
            <a:xfrm>
              <a:off x="5944424" y="1941838"/>
              <a:ext cx="178234" cy="20502"/>
            </a:xfrm>
            <a:custGeom>
              <a:rect b="b" l="l" r="r" t="t"/>
              <a:pathLst>
                <a:path extrusionOk="0" h="124" w="1078">
                  <a:moveTo>
                    <a:pt x="1003" y="1"/>
                  </a:moveTo>
                  <a:lnTo>
                    <a:pt x="77" y="9"/>
                  </a:lnTo>
                  <a:cubicBezTo>
                    <a:pt x="1" y="9"/>
                    <a:pt x="1" y="124"/>
                    <a:pt x="77" y="124"/>
                  </a:cubicBezTo>
                  <a:lnTo>
                    <a:pt x="1003" y="113"/>
                  </a:lnTo>
                  <a:cubicBezTo>
                    <a:pt x="1077" y="113"/>
                    <a:pt x="1077" y="1"/>
                    <a:pt x="10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7" name="Google Shape;187;p19"/>
          <p:cNvSpPr/>
          <p:nvPr/>
        </p:nvSpPr>
        <p:spPr>
          <a:xfrm flipH="1" rot="-5627163">
            <a:off x="3003540" y="6396248"/>
            <a:ext cx="231636" cy="233254"/>
          </a:xfrm>
          <a:custGeom>
            <a:rect b="b" l="l" r="r" t="t"/>
            <a:pathLst>
              <a:path extrusionOk="0" h="1290" w="1281">
                <a:moveTo>
                  <a:pt x="686" y="166"/>
                </a:moveTo>
                <a:cubicBezTo>
                  <a:pt x="703" y="221"/>
                  <a:pt x="720" y="296"/>
                  <a:pt x="731" y="343"/>
                </a:cubicBezTo>
                <a:cubicBezTo>
                  <a:pt x="763" y="470"/>
                  <a:pt x="769" y="500"/>
                  <a:pt x="784" y="521"/>
                </a:cubicBezTo>
                <a:cubicBezTo>
                  <a:pt x="801" y="543"/>
                  <a:pt x="825" y="553"/>
                  <a:pt x="952" y="598"/>
                </a:cubicBezTo>
                <a:cubicBezTo>
                  <a:pt x="997" y="615"/>
                  <a:pt x="1065" y="639"/>
                  <a:pt x="1114" y="660"/>
                </a:cubicBezTo>
                <a:cubicBezTo>
                  <a:pt x="1044" y="692"/>
                  <a:pt x="927" y="736"/>
                  <a:pt x="825" y="773"/>
                </a:cubicBezTo>
                <a:cubicBezTo>
                  <a:pt x="810" y="777"/>
                  <a:pt x="799" y="787"/>
                  <a:pt x="793" y="802"/>
                </a:cubicBezTo>
                <a:cubicBezTo>
                  <a:pt x="742" y="919"/>
                  <a:pt x="678" y="1051"/>
                  <a:pt x="635" y="1128"/>
                </a:cubicBezTo>
                <a:cubicBezTo>
                  <a:pt x="608" y="1047"/>
                  <a:pt x="567" y="905"/>
                  <a:pt x="537" y="781"/>
                </a:cubicBezTo>
                <a:cubicBezTo>
                  <a:pt x="531" y="760"/>
                  <a:pt x="514" y="743"/>
                  <a:pt x="493" y="739"/>
                </a:cubicBezTo>
                <a:cubicBezTo>
                  <a:pt x="373" y="717"/>
                  <a:pt x="235" y="685"/>
                  <a:pt x="161" y="664"/>
                </a:cubicBezTo>
                <a:cubicBezTo>
                  <a:pt x="278" y="602"/>
                  <a:pt x="399" y="549"/>
                  <a:pt x="522" y="500"/>
                </a:cubicBezTo>
                <a:cubicBezTo>
                  <a:pt x="537" y="494"/>
                  <a:pt x="550" y="483"/>
                  <a:pt x="556" y="466"/>
                </a:cubicBezTo>
                <a:cubicBezTo>
                  <a:pt x="595" y="364"/>
                  <a:pt x="637" y="264"/>
                  <a:pt x="686" y="166"/>
                </a:cubicBezTo>
                <a:close/>
                <a:moveTo>
                  <a:pt x="699" y="0"/>
                </a:moveTo>
                <a:cubicBezTo>
                  <a:pt x="663" y="0"/>
                  <a:pt x="612" y="0"/>
                  <a:pt x="456" y="402"/>
                </a:cubicBezTo>
                <a:cubicBezTo>
                  <a:pt x="27" y="577"/>
                  <a:pt x="12" y="632"/>
                  <a:pt x="5" y="656"/>
                </a:cubicBezTo>
                <a:cubicBezTo>
                  <a:pt x="1" y="675"/>
                  <a:pt x="3" y="696"/>
                  <a:pt x="16" y="713"/>
                </a:cubicBezTo>
                <a:cubicBezTo>
                  <a:pt x="27" y="728"/>
                  <a:pt x="58" y="773"/>
                  <a:pt x="435" y="845"/>
                </a:cubicBezTo>
                <a:cubicBezTo>
                  <a:pt x="546" y="1288"/>
                  <a:pt x="586" y="1288"/>
                  <a:pt x="629" y="1288"/>
                </a:cubicBezTo>
                <a:lnTo>
                  <a:pt x="631" y="1290"/>
                </a:lnTo>
                <a:cubicBezTo>
                  <a:pt x="665" y="1288"/>
                  <a:pt x="705" y="1285"/>
                  <a:pt x="886" y="873"/>
                </a:cubicBezTo>
                <a:cubicBezTo>
                  <a:pt x="999" y="832"/>
                  <a:pt x="1212" y="751"/>
                  <a:pt x="1257" y="713"/>
                </a:cubicBezTo>
                <a:cubicBezTo>
                  <a:pt x="1274" y="696"/>
                  <a:pt x="1280" y="673"/>
                  <a:pt x="1278" y="649"/>
                </a:cubicBezTo>
                <a:cubicBezTo>
                  <a:pt x="1267" y="596"/>
                  <a:pt x="1210" y="570"/>
                  <a:pt x="991" y="490"/>
                </a:cubicBezTo>
                <a:cubicBezTo>
                  <a:pt x="948" y="475"/>
                  <a:pt x="899" y="458"/>
                  <a:pt x="876" y="447"/>
                </a:cubicBezTo>
                <a:cubicBezTo>
                  <a:pt x="869" y="421"/>
                  <a:pt x="854" y="364"/>
                  <a:pt x="842" y="315"/>
                </a:cubicBezTo>
                <a:cubicBezTo>
                  <a:pt x="805" y="160"/>
                  <a:pt x="778" y="64"/>
                  <a:pt x="752" y="28"/>
                </a:cubicBezTo>
                <a:cubicBezTo>
                  <a:pt x="737" y="11"/>
                  <a:pt x="718" y="2"/>
                  <a:pt x="69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9"/>
          <p:cNvSpPr/>
          <p:nvPr/>
        </p:nvSpPr>
        <p:spPr>
          <a:xfrm flipH="1" rot="-5627177">
            <a:off x="8452190" y="6156913"/>
            <a:ext cx="407835" cy="376327"/>
          </a:xfrm>
          <a:custGeom>
            <a:rect b="b" l="l" r="r" t="t"/>
            <a:pathLst>
              <a:path extrusionOk="0" h="1707" w="1850">
                <a:moveTo>
                  <a:pt x="392" y="224"/>
                </a:moveTo>
                <a:lnTo>
                  <a:pt x="392" y="224"/>
                </a:lnTo>
                <a:cubicBezTo>
                  <a:pt x="511" y="262"/>
                  <a:pt x="626" y="311"/>
                  <a:pt x="737" y="368"/>
                </a:cubicBezTo>
                <a:cubicBezTo>
                  <a:pt x="669" y="422"/>
                  <a:pt x="594" y="481"/>
                  <a:pt x="513" y="543"/>
                </a:cubicBezTo>
                <a:cubicBezTo>
                  <a:pt x="415" y="345"/>
                  <a:pt x="394" y="258"/>
                  <a:pt x="392" y="224"/>
                </a:cubicBezTo>
                <a:close/>
                <a:moveTo>
                  <a:pt x="1333" y="119"/>
                </a:moveTo>
                <a:lnTo>
                  <a:pt x="1333" y="119"/>
                </a:lnTo>
                <a:cubicBezTo>
                  <a:pt x="1335" y="198"/>
                  <a:pt x="1326" y="358"/>
                  <a:pt x="1309" y="547"/>
                </a:cubicBezTo>
                <a:cubicBezTo>
                  <a:pt x="1196" y="479"/>
                  <a:pt x="1075" y="413"/>
                  <a:pt x="954" y="349"/>
                </a:cubicBezTo>
                <a:cubicBezTo>
                  <a:pt x="1194" y="177"/>
                  <a:pt x="1292" y="130"/>
                  <a:pt x="1333" y="119"/>
                </a:cubicBezTo>
                <a:close/>
                <a:moveTo>
                  <a:pt x="1407" y="739"/>
                </a:moveTo>
                <a:cubicBezTo>
                  <a:pt x="1616" y="871"/>
                  <a:pt x="1692" y="943"/>
                  <a:pt x="1718" y="975"/>
                </a:cubicBezTo>
                <a:cubicBezTo>
                  <a:pt x="1671" y="988"/>
                  <a:pt x="1569" y="1003"/>
                  <a:pt x="1375" y="1015"/>
                </a:cubicBezTo>
                <a:cubicBezTo>
                  <a:pt x="1386" y="926"/>
                  <a:pt x="1397" y="834"/>
                  <a:pt x="1407" y="739"/>
                </a:cubicBezTo>
                <a:close/>
                <a:moveTo>
                  <a:pt x="477" y="719"/>
                </a:moveTo>
                <a:cubicBezTo>
                  <a:pt x="528" y="815"/>
                  <a:pt x="586" y="920"/>
                  <a:pt x="650" y="1026"/>
                </a:cubicBezTo>
                <a:cubicBezTo>
                  <a:pt x="379" y="1020"/>
                  <a:pt x="228" y="1000"/>
                  <a:pt x="158" y="985"/>
                </a:cubicBezTo>
                <a:cubicBezTo>
                  <a:pt x="222" y="932"/>
                  <a:pt x="339" y="830"/>
                  <a:pt x="477" y="719"/>
                </a:cubicBezTo>
                <a:close/>
                <a:moveTo>
                  <a:pt x="852" y="424"/>
                </a:moveTo>
                <a:cubicBezTo>
                  <a:pt x="1003" y="502"/>
                  <a:pt x="1160" y="590"/>
                  <a:pt x="1299" y="673"/>
                </a:cubicBezTo>
                <a:cubicBezTo>
                  <a:pt x="1288" y="792"/>
                  <a:pt x="1273" y="911"/>
                  <a:pt x="1258" y="1020"/>
                </a:cubicBezTo>
                <a:cubicBezTo>
                  <a:pt x="1144" y="1026"/>
                  <a:pt x="1022" y="1029"/>
                  <a:pt x="899" y="1029"/>
                </a:cubicBezTo>
                <a:cubicBezTo>
                  <a:pt x="861" y="1029"/>
                  <a:pt x="823" y="1029"/>
                  <a:pt x="786" y="1028"/>
                </a:cubicBezTo>
                <a:cubicBezTo>
                  <a:pt x="703" y="894"/>
                  <a:pt x="628" y="762"/>
                  <a:pt x="567" y="645"/>
                </a:cubicBezTo>
                <a:cubicBezTo>
                  <a:pt x="671" y="564"/>
                  <a:pt x="767" y="490"/>
                  <a:pt x="852" y="424"/>
                </a:cubicBezTo>
                <a:close/>
                <a:moveTo>
                  <a:pt x="1243" y="1134"/>
                </a:moveTo>
                <a:cubicBezTo>
                  <a:pt x="1203" y="1405"/>
                  <a:pt x="1171" y="1520"/>
                  <a:pt x="1152" y="1569"/>
                </a:cubicBezTo>
                <a:cubicBezTo>
                  <a:pt x="1045" y="1432"/>
                  <a:pt x="945" y="1290"/>
                  <a:pt x="856" y="1143"/>
                </a:cubicBezTo>
                <a:cubicBezTo>
                  <a:pt x="988" y="1143"/>
                  <a:pt x="1120" y="1141"/>
                  <a:pt x="1243" y="1134"/>
                </a:cubicBezTo>
                <a:close/>
                <a:moveTo>
                  <a:pt x="1358" y="0"/>
                </a:moveTo>
                <a:cubicBezTo>
                  <a:pt x="1357" y="0"/>
                  <a:pt x="1355" y="0"/>
                  <a:pt x="1354" y="0"/>
                </a:cubicBezTo>
                <a:cubicBezTo>
                  <a:pt x="1299" y="0"/>
                  <a:pt x="1190" y="34"/>
                  <a:pt x="841" y="290"/>
                </a:cubicBezTo>
                <a:cubicBezTo>
                  <a:pt x="709" y="224"/>
                  <a:pt x="503" y="128"/>
                  <a:pt x="396" y="107"/>
                </a:cubicBezTo>
                <a:cubicBezTo>
                  <a:pt x="388" y="104"/>
                  <a:pt x="379" y="103"/>
                  <a:pt x="370" y="103"/>
                </a:cubicBezTo>
                <a:cubicBezTo>
                  <a:pt x="339" y="103"/>
                  <a:pt x="309" y="118"/>
                  <a:pt x="292" y="147"/>
                </a:cubicBezTo>
                <a:cubicBezTo>
                  <a:pt x="264" y="194"/>
                  <a:pt x="258" y="287"/>
                  <a:pt x="424" y="615"/>
                </a:cubicBezTo>
                <a:cubicBezTo>
                  <a:pt x="207" y="792"/>
                  <a:pt x="35" y="939"/>
                  <a:pt x="28" y="945"/>
                </a:cubicBezTo>
                <a:cubicBezTo>
                  <a:pt x="7" y="966"/>
                  <a:pt x="0" y="998"/>
                  <a:pt x="13" y="1026"/>
                </a:cubicBezTo>
                <a:cubicBezTo>
                  <a:pt x="30" y="1062"/>
                  <a:pt x="58" y="1130"/>
                  <a:pt x="722" y="1141"/>
                </a:cubicBezTo>
                <a:cubicBezTo>
                  <a:pt x="803" y="1271"/>
                  <a:pt x="1048" y="1660"/>
                  <a:pt x="1131" y="1698"/>
                </a:cubicBezTo>
                <a:cubicBezTo>
                  <a:pt x="1139" y="1703"/>
                  <a:pt x="1150" y="1705"/>
                  <a:pt x="1160" y="1707"/>
                </a:cubicBezTo>
                <a:lnTo>
                  <a:pt x="1162" y="1705"/>
                </a:lnTo>
                <a:cubicBezTo>
                  <a:pt x="1214" y="1705"/>
                  <a:pt x="1277" y="1705"/>
                  <a:pt x="1360" y="1128"/>
                </a:cubicBezTo>
                <a:cubicBezTo>
                  <a:pt x="1739" y="1107"/>
                  <a:pt x="1795" y="1071"/>
                  <a:pt x="1812" y="1058"/>
                </a:cubicBezTo>
                <a:cubicBezTo>
                  <a:pt x="1835" y="1043"/>
                  <a:pt x="1850" y="1015"/>
                  <a:pt x="1848" y="988"/>
                </a:cubicBezTo>
                <a:cubicBezTo>
                  <a:pt x="1848" y="951"/>
                  <a:pt x="1846" y="875"/>
                  <a:pt x="1420" y="611"/>
                </a:cubicBezTo>
                <a:cubicBezTo>
                  <a:pt x="1439" y="409"/>
                  <a:pt x="1454" y="173"/>
                  <a:pt x="1448" y="81"/>
                </a:cubicBezTo>
                <a:cubicBezTo>
                  <a:pt x="1443" y="36"/>
                  <a:pt x="1405" y="0"/>
                  <a:pt x="135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9"/>
          <p:cNvSpPr/>
          <p:nvPr/>
        </p:nvSpPr>
        <p:spPr>
          <a:xfrm flipH="1" rot="-5627163">
            <a:off x="6959340" y="6303631"/>
            <a:ext cx="231636" cy="233254"/>
          </a:xfrm>
          <a:custGeom>
            <a:rect b="b" l="l" r="r" t="t"/>
            <a:pathLst>
              <a:path extrusionOk="0" h="1290" w="1281">
                <a:moveTo>
                  <a:pt x="686" y="166"/>
                </a:moveTo>
                <a:cubicBezTo>
                  <a:pt x="703" y="221"/>
                  <a:pt x="720" y="296"/>
                  <a:pt x="731" y="343"/>
                </a:cubicBezTo>
                <a:cubicBezTo>
                  <a:pt x="763" y="470"/>
                  <a:pt x="769" y="500"/>
                  <a:pt x="784" y="521"/>
                </a:cubicBezTo>
                <a:cubicBezTo>
                  <a:pt x="801" y="543"/>
                  <a:pt x="825" y="553"/>
                  <a:pt x="952" y="598"/>
                </a:cubicBezTo>
                <a:cubicBezTo>
                  <a:pt x="997" y="615"/>
                  <a:pt x="1065" y="639"/>
                  <a:pt x="1114" y="660"/>
                </a:cubicBezTo>
                <a:cubicBezTo>
                  <a:pt x="1044" y="692"/>
                  <a:pt x="927" y="736"/>
                  <a:pt x="825" y="773"/>
                </a:cubicBezTo>
                <a:cubicBezTo>
                  <a:pt x="810" y="777"/>
                  <a:pt x="799" y="787"/>
                  <a:pt x="793" y="802"/>
                </a:cubicBezTo>
                <a:cubicBezTo>
                  <a:pt x="742" y="919"/>
                  <a:pt x="678" y="1051"/>
                  <a:pt x="635" y="1128"/>
                </a:cubicBezTo>
                <a:cubicBezTo>
                  <a:pt x="608" y="1047"/>
                  <a:pt x="567" y="905"/>
                  <a:pt x="537" y="781"/>
                </a:cubicBezTo>
                <a:cubicBezTo>
                  <a:pt x="531" y="760"/>
                  <a:pt x="514" y="743"/>
                  <a:pt x="493" y="739"/>
                </a:cubicBezTo>
                <a:cubicBezTo>
                  <a:pt x="373" y="717"/>
                  <a:pt x="235" y="685"/>
                  <a:pt x="161" y="664"/>
                </a:cubicBezTo>
                <a:cubicBezTo>
                  <a:pt x="278" y="602"/>
                  <a:pt x="399" y="549"/>
                  <a:pt x="522" y="500"/>
                </a:cubicBezTo>
                <a:cubicBezTo>
                  <a:pt x="537" y="494"/>
                  <a:pt x="550" y="483"/>
                  <a:pt x="556" y="466"/>
                </a:cubicBezTo>
                <a:cubicBezTo>
                  <a:pt x="595" y="364"/>
                  <a:pt x="637" y="264"/>
                  <a:pt x="686" y="166"/>
                </a:cubicBezTo>
                <a:close/>
                <a:moveTo>
                  <a:pt x="699" y="0"/>
                </a:moveTo>
                <a:cubicBezTo>
                  <a:pt x="663" y="0"/>
                  <a:pt x="612" y="0"/>
                  <a:pt x="456" y="402"/>
                </a:cubicBezTo>
                <a:cubicBezTo>
                  <a:pt x="27" y="577"/>
                  <a:pt x="12" y="632"/>
                  <a:pt x="5" y="656"/>
                </a:cubicBezTo>
                <a:cubicBezTo>
                  <a:pt x="1" y="675"/>
                  <a:pt x="3" y="696"/>
                  <a:pt x="16" y="713"/>
                </a:cubicBezTo>
                <a:cubicBezTo>
                  <a:pt x="27" y="728"/>
                  <a:pt x="58" y="773"/>
                  <a:pt x="435" y="845"/>
                </a:cubicBezTo>
                <a:cubicBezTo>
                  <a:pt x="546" y="1288"/>
                  <a:pt x="586" y="1288"/>
                  <a:pt x="629" y="1288"/>
                </a:cubicBezTo>
                <a:lnTo>
                  <a:pt x="631" y="1290"/>
                </a:lnTo>
                <a:cubicBezTo>
                  <a:pt x="665" y="1288"/>
                  <a:pt x="705" y="1285"/>
                  <a:pt x="886" y="873"/>
                </a:cubicBezTo>
                <a:cubicBezTo>
                  <a:pt x="999" y="832"/>
                  <a:pt x="1212" y="751"/>
                  <a:pt x="1257" y="713"/>
                </a:cubicBezTo>
                <a:cubicBezTo>
                  <a:pt x="1274" y="696"/>
                  <a:pt x="1280" y="673"/>
                  <a:pt x="1278" y="649"/>
                </a:cubicBezTo>
                <a:cubicBezTo>
                  <a:pt x="1267" y="596"/>
                  <a:pt x="1210" y="570"/>
                  <a:pt x="991" y="490"/>
                </a:cubicBezTo>
                <a:cubicBezTo>
                  <a:pt x="948" y="475"/>
                  <a:pt x="899" y="458"/>
                  <a:pt x="876" y="447"/>
                </a:cubicBezTo>
                <a:cubicBezTo>
                  <a:pt x="869" y="421"/>
                  <a:pt x="854" y="364"/>
                  <a:pt x="842" y="315"/>
                </a:cubicBezTo>
                <a:cubicBezTo>
                  <a:pt x="805" y="160"/>
                  <a:pt x="778" y="64"/>
                  <a:pt x="752" y="28"/>
                </a:cubicBezTo>
                <a:cubicBezTo>
                  <a:pt x="737" y="11"/>
                  <a:pt x="718" y="2"/>
                  <a:pt x="69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0" name="Google Shape;190;p19"/>
          <p:cNvGrpSpPr/>
          <p:nvPr/>
        </p:nvGrpSpPr>
        <p:grpSpPr>
          <a:xfrm flipH="1">
            <a:off x="4130615" y="6301392"/>
            <a:ext cx="237639" cy="237639"/>
            <a:chOff x="5944424" y="1865453"/>
            <a:chExt cx="178234" cy="178234"/>
          </a:xfrm>
        </p:grpSpPr>
        <p:sp>
          <p:nvSpPr>
            <p:cNvPr id="191" name="Google Shape;191;p19"/>
            <p:cNvSpPr/>
            <p:nvPr/>
          </p:nvSpPr>
          <p:spPr>
            <a:xfrm>
              <a:off x="6029571" y="1865453"/>
              <a:ext cx="20171" cy="178234"/>
            </a:xfrm>
            <a:custGeom>
              <a:rect b="b" l="l" r="r" t="t"/>
              <a:pathLst>
                <a:path extrusionOk="0" h="1078" w="122">
                  <a:moveTo>
                    <a:pt x="65" y="1"/>
                  </a:moveTo>
                  <a:cubicBezTo>
                    <a:pt x="33" y="1"/>
                    <a:pt x="7" y="26"/>
                    <a:pt x="7" y="58"/>
                  </a:cubicBezTo>
                  <a:lnTo>
                    <a:pt x="1" y="1020"/>
                  </a:lnTo>
                  <a:cubicBezTo>
                    <a:pt x="1" y="1052"/>
                    <a:pt x="26" y="1078"/>
                    <a:pt x="58" y="1078"/>
                  </a:cubicBezTo>
                  <a:cubicBezTo>
                    <a:pt x="90" y="1078"/>
                    <a:pt x="116" y="1052"/>
                    <a:pt x="116" y="1020"/>
                  </a:cubicBezTo>
                  <a:lnTo>
                    <a:pt x="122" y="58"/>
                  </a:lnTo>
                  <a:cubicBezTo>
                    <a:pt x="122" y="26"/>
                    <a:pt x="96" y="1"/>
                    <a:pt x="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19"/>
            <p:cNvSpPr/>
            <p:nvPr/>
          </p:nvSpPr>
          <p:spPr>
            <a:xfrm>
              <a:off x="5962115" y="1898189"/>
              <a:ext cx="158393" cy="110611"/>
            </a:xfrm>
            <a:custGeom>
              <a:rect b="b" l="l" r="r" t="t"/>
              <a:pathLst>
                <a:path extrusionOk="0" h="669" w="958">
                  <a:moveTo>
                    <a:pt x="873" y="0"/>
                  </a:moveTo>
                  <a:cubicBezTo>
                    <a:pt x="863" y="0"/>
                    <a:pt x="852" y="4"/>
                    <a:pt x="841" y="11"/>
                  </a:cubicBezTo>
                  <a:lnTo>
                    <a:pt x="47" y="565"/>
                  </a:lnTo>
                  <a:cubicBezTo>
                    <a:pt x="0" y="597"/>
                    <a:pt x="23" y="669"/>
                    <a:pt x="79" y="669"/>
                  </a:cubicBezTo>
                  <a:cubicBezTo>
                    <a:pt x="89" y="669"/>
                    <a:pt x="102" y="667"/>
                    <a:pt x="111" y="658"/>
                  </a:cubicBezTo>
                  <a:lnTo>
                    <a:pt x="907" y="105"/>
                  </a:lnTo>
                  <a:cubicBezTo>
                    <a:pt x="957" y="70"/>
                    <a:pt x="922" y="0"/>
                    <a:pt x="8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19"/>
            <p:cNvSpPr/>
            <p:nvPr/>
          </p:nvSpPr>
          <p:spPr>
            <a:xfrm>
              <a:off x="5976829" y="1891080"/>
              <a:ext cx="124003" cy="124499"/>
            </a:xfrm>
            <a:custGeom>
              <a:rect b="b" l="l" r="r" t="t"/>
              <a:pathLst>
                <a:path extrusionOk="0" h="753" w="750">
                  <a:moveTo>
                    <a:pt x="84" y="1"/>
                  </a:moveTo>
                  <a:cubicBezTo>
                    <a:pt x="40" y="1"/>
                    <a:pt x="0" y="58"/>
                    <a:pt x="45" y="101"/>
                  </a:cubicBezTo>
                  <a:lnTo>
                    <a:pt x="645" y="735"/>
                  </a:lnTo>
                  <a:cubicBezTo>
                    <a:pt x="656" y="746"/>
                    <a:pt x="671" y="752"/>
                    <a:pt x="688" y="752"/>
                  </a:cubicBezTo>
                  <a:cubicBezTo>
                    <a:pt x="703" y="752"/>
                    <a:pt x="715" y="746"/>
                    <a:pt x="726" y="735"/>
                  </a:cubicBezTo>
                  <a:cubicBezTo>
                    <a:pt x="747" y="714"/>
                    <a:pt x="750" y="680"/>
                    <a:pt x="728" y="657"/>
                  </a:cubicBezTo>
                  <a:lnTo>
                    <a:pt x="128" y="22"/>
                  </a:lnTo>
                  <a:cubicBezTo>
                    <a:pt x="115" y="7"/>
                    <a:pt x="99" y="1"/>
                    <a:pt x="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19"/>
            <p:cNvSpPr/>
            <p:nvPr/>
          </p:nvSpPr>
          <p:spPr>
            <a:xfrm>
              <a:off x="5944424" y="1941838"/>
              <a:ext cx="178234" cy="20502"/>
            </a:xfrm>
            <a:custGeom>
              <a:rect b="b" l="l" r="r" t="t"/>
              <a:pathLst>
                <a:path extrusionOk="0" h="124" w="1078">
                  <a:moveTo>
                    <a:pt x="1003" y="1"/>
                  </a:moveTo>
                  <a:lnTo>
                    <a:pt x="77" y="9"/>
                  </a:lnTo>
                  <a:cubicBezTo>
                    <a:pt x="1" y="9"/>
                    <a:pt x="1" y="124"/>
                    <a:pt x="77" y="124"/>
                  </a:cubicBezTo>
                  <a:lnTo>
                    <a:pt x="1003" y="113"/>
                  </a:lnTo>
                  <a:cubicBezTo>
                    <a:pt x="1077" y="113"/>
                    <a:pt x="1077" y="1"/>
                    <a:pt x="10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0"/>
          <p:cNvSpPr txBox="1"/>
          <p:nvPr>
            <p:ph type="title"/>
          </p:nvPr>
        </p:nvSpPr>
        <p:spPr>
          <a:xfrm>
            <a:off x="4186300" y="1622667"/>
            <a:ext cx="7071300" cy="36132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b="1" sz="107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197" name="Google Shape;197;p20"/>
          <p:cNvSpPr/>
          <p:nvPr/>
        </p:nvSpPr>
        <p:spPr>
          <a:xfrm flipH="1">
            <a:off x="7244849" y="6472532"/>
            <a:ext cx="175258" cy="174817"/>
          </a:xfrm>
          <a:custGeom>
            <a:rect b="b" l="l" r="r" t="t"/>
            <a:pathLst>
              <a:path extrusionOk="0" h="793" w="795">
                <a:moveTo>
                  <a:pt x="398" y="115"/>
                </a:moveTo>
                <a:cubicBezTo>
                  <a:pt x="548" y="120"/>
                  <a:pt x="669" y="245"/>
                  <a:pt x="669" y="396"/>
                </a:cubicBezTo>
                <a:cubicBezTo>
                  <a:pt x="669" y="549"/>
                  <a:pt x="548" y="673"/>
                  <a:pt x="396" y="677"/>
                </a:cubicBezTo>
                <a:cubicBezTo>
                  <a:pt x="243" y="673"/>
                  <a:pt x="124" y="547"/>
                  <a:pt x="124" y="396"/>
                </a:cubicBezTo>
                <a:cubicBezTo>
                  <a:pt x="126" y="243"/>
                  <a:pt x="245" y="120"/>
                  <a:pt x="398" y="115"/>
                </a:cubicBezTo>
                <a:close/>
                <a:moveTo>
                  <a:pt x="396" y="0"/>
                </a:moveTo>
                <a:cubicBezTo>
                  <a:pt x="179" y="0"/>
                  <a:pt x="1" y="177"/>
                  <a:pt x="1" y="396"/>
                </a:cubicBezTo>
                <a:cubicBezTo>
                  <a:pt x="1" y="613"/>
                  <a:pt x="177" y="792"/>
                  <a:pt x="396" y="792"/>
                </a:cubicBezTo>
                <a:lnTo>
                  <a:pt x="399" y="792"/>
                </a:lnTo>
                <a:cubicBezTo>
                  <a:pt x="618" y="792"/>
                  <a:pt x="794" y="613"/>
                  <a:pt x="794" y="396"/>
                </a:cubicBezTo>
                <a:cubicBezTo>
                  <a:pt x="794" y="177"/>
                  <a:pt x="616" y="0"/>
                  <a:pt x="39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0"/>
          <p:cNvSpPr/>
          <p:nvPr/>
        </p:nvSpPr>
        <p:spPr>
          <a:xfrm flipH="1">
            <a:off x="436732" y="2110727"/>
            <a:ext cx="231634" cy="233255"/>
          </a:xfrm>
          <a:custGeom>
            <a:rect b="b" l="l" r="r" t="t"/>
            <a:pathLst>
              <a:path extrusionOk="0" h="1290" w="1281">
                <a:moveTo>
                  <a:pt x="686" y="166"/>
                </a:moveTo>
                <a:cubicBezTo>
                  <a:pt x="703" y="221"/>
                  <a:pt x="720" y="296"/>
                  <a:pt x="731" y="343"/>
                </a:cubicBezTo>
                <a:cubicBezTo>
                  <a:pt x="763" y="470"/>
                  <a:pt x="769" y="500"/>
                  <a:pt x="784" y="521"/>
                </a:cubicBezTo>
                <a:cubicBezTo>
                  <a:pt x="801" y="543"/>
                  <a:pt x="825" y="553"/>
                  <a:pt x="952" y="598"/>
                </a:cubicBezTo>
                <a:cubicBezTo>
                  <a:pt x="997" y="615"/>
                  <a:pt x="1065" y="639"/>
                  <a:pt x="1114" y="660"/>
                </a:cubicBezTo>
                <a:cubicBezTo>
                  <a:pt x="1044" y="692"/>
                  <a:pt x="927" y="736"/>
                  <a:pt x="825" y="773"/>
                </a:cubicBezTo>
                <a:cubicBezTo>
                  <a:pt x="810" y="777"/>
                  <a:pt x="799" y="787"/>
                  <a:pt x="793" y="802"/>
                </a:cubicBezTo>
                <a:cubicBezTo>
                  <a:pt x="742" y="919"/>
                  <a:pt x="678" y="1051"/>
                  <a:pt x="635" y="1128"/>
                </a:cubicBezTo>
                <a:cubicBezTo>
                  <a:pt x="608" y="1047"/>
                  <a:pt x="567" y="905"/>
                  <a:pt x="537" y="781"/>
                </a:cubicBezTo>
                <a:cubicBezTo>
                  <a:pt x="531" y="760"/>
                  <a:pt x="514" y="743"/>
                  <a:pt x="493" y="739"/>
                </a:cubicBezTo>
                <a:cubicBezTo>
                  <a:pt x="373" y="717"/>
                  <a:pt x="235" y="685"/>
                  <a:pt x="161" y="664"/>
                </a:cubicBezTo>
                <a:cubicBezTo>
                  <a:pt x="278" y="602"/>
                  <a:pt x="399" y="549"/>
                  <a:pt x="522" y="500"/>
                </a:cubicBezTo>
                <a:cubicBezTo>
                  <a:pt x="537" y="494"/>
                  <a:pt x="550" y="483"/>
                  <a:pt x="556" y="466"/>
                </a:cubicBezTo>
                <a:cubicBezTo>
                  <a:pt x="595" y="364"/>
                  <a:pt x="637" y="264"/>
                  <a:pt x="686" y="166"/>
                </a:cubicBezTo>
                <a:close/>
                <a:moveTo>
                  <a:pt x="699" y="0"/>
                </a:moveTo>
                <a:cubicBezTo>
                  <a:pt x="663" y="0"/>
                  <a:pt x="612" y="0"/>
                  <a:pt x="456" y="402"/>
                </a:cubicBezTo>
                <a:cubicBezTo>
                  <a:pt x="27" y="577"/>
                  <a:pt x="12" y="632"/>
                  <a:pt x="5" y="656"/>
                </a:cubicBezTo>
                <a:cubicBezTo>
                  <a:pt x="1" y="675"/>
                  <a:pt x="3" y="696"/>
                  <a:pt x="16" y="713"/>
                </a:cubicBezTo>
                <a:cubicBezTo>
                  <a:pt x="27" y="728"/>
                  <a:pt x="58" y="773"/>
                  <a:pt x="435" y="845"/>
                </a:cubicBezTo>
                <a:cubicBezTo>
                  <a:pt x="546" y="1288"/>
                  <a:pt x="586" y="1288"/>
                  <a:pt x="629" y="1288"/>
                </a:cubicBezTo>
                <a:lnTo>
                  <a:pt x="631" y="1290"/>
                </a:lnTo>
                <a:cubicBezTo>
                  <a:pt x="665" y="1288"/>
                  <a:pt x="705" y="1285"/>
                  <a:pt x="886" y="873"/>
                </a:cubicBezTo>
                <a:cubicBezTo>
                  <a:pt x="999" y="832"/>
                  <a:pt x="1212" y="751"/>
                  <a:pt x="1257" y="713"/>
                </a:cubicBezTo>
                <a:cubicBezTo>
                  <a:pt x="1274" y="696"/>
                  <a:pt x="1280" y="673"/>
                  <a:pt x="1278" y="649"/>
                </a:cubicBezTo>
                <a:cubicBezTo>
                  <a:pt x="1267" y="596"/>
                  <a:pt x="1210" y="570"/>
                  <a:pt x="991" y="490"/>
                </a:cubicBezTo>
                <a:cubicBezTo>
                  <a:pt x="948" y="475"/>
                  <a:pt x="899" y="458"/>
                  <a:pt x="876" y="447"/>
                </a:cubicBezTo>
                <a:cubicBezTo>
                  <a:pt x="869" y="421"/>
                  <a:pt x="854" y="364"/>
                  <a:pt x="842" y="315"/>
                </a:cubicBezTo>
                <a:cubicBezTo>
                  <a:pt x="805" y="160"/>
                  <a:pt x="778" y="64"/>
                  <a:pt x="752" y="28"/>
                </a:cubicBezTo>
                <a:cubicBezTo>
                  <a:pt x="737" y="11"/>
                  <a:pt x="718" y="2"/>
                  <a:pt x="69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0"/>
          <p:cNvSpPr/>
          <p:nvPr/>
        </p:nvSpPr>
        <p:spPr>
          <a:xfrm>
            <a:off x="9572017" y="6165549"/>
            <a:ext cx="407832" cy="376325"/>
          </a:xfrm>
          <a:custGeom>
            <a:rect b="b" l="l" r="r" t="t"/>
            <a:pathLst>
              <a:path extrusionOk="0" h="1707" w="1850">
                <a:moveTo>
                  <a:pt x="392" y="224"/>
                </a:moveTo>
                <a:lnTo>
                  <a:pt x="392" y="224"/>
                </a:lnTo>
                <a:cubicBezTo>
                  <a:pt x="511" y="262"/>
                  <a:pt x="626" y="311"/>
                  <a:pt x="737" y="368"/>
                </a:cubicBezTo>
                <a:cubicBezTo>
                  <a:pt x="669" y="422"/>
                  <a:pt x="594" y="481"/>
                  <a:pt x="513" y="543"/>
                </a:cubicBezTo>
                <a:cubicBezTo>
                  <a:pt x="415" y="345"/>
                  <a:pt x="394" y="258"/>
                  <a:pt x="392" y="224"/>
                </a:cubicBezTo>
                <a:close/>
                <a:moveTo>
                  <a:pt x="1333" y="119"/>
                </a:moveTo>
                <a:lnTo>
                  <a:pt x="1333" y="119"/>
                </a:lnTo>
                <a:cubicBezTo>
                  <a:pt x="1335" y="198"/>
                  <a:pt x="1326" y="358"/>
                  <a:pt x="1309" y="547"/>
                </a:cubicBezTo>
                <a:cubicBezTo>
                  <a:pt x="1196" y="479"/>
                  <a:pt x="1075" y="413"/>
                  <a:pt x="954" y="349"/>
                </a:cubicBezTo>
                <a:cubicBezTo>
                  <a:pt x="1194" y="177"/>
                  <a:pt x="1292" y="130"/>
                  <a:pt x="1333" y="119"/>
                </a:cubicBezTo>
                <a:close/>
                <a:moveTo>
                  <a:pt x="1407" y="739"/>
                </a:moveTo>
                <a:cubicBezTo>
                  <a:pt x="1616" y="871"/>
                  <a:pt x="1692" y="943"/>
                  <a:pt x="1718" y="975"/>
                </a:cubicBezTo>
                <a:cubicBezTo>
                  <a:pt x="1671" y="988"/>
                  <a:pt x="1569" y="1003"/>
                  <a:pt x="1375" y="1015"/>
                </a:cubicBezTo>
                <a:cubicBezTo>
                  <a:pt x="1386" y="926"/>
                  <a:pt x="1397" y="834"/>
                  <a:pt x="1407" y="739"/>
                </a:cubicBezTo>
                <a:close/>
                <a:moveTo>
                  <a:pt x="477" y="719"/>
                </a:moveTo>
                <a:cubicBezTo>
                  <a:pt x="528" y="815"/>
                  <a:pt x="586" y="920"/>
                  <a:pt x="650" y="1026"/>
                </a:cubicBezTo>
                <a:cubicBezTo>
                  <a:pt x="379" y="1020"/>
                  <a:pt x="228" y="1000"/>
                  <a:pt x="158" y="985"/>
                </a:cubicBezTo>
                <a:cubicBezTo>
                  <a:pt x="222" y="932"/>
                  <a:pt x="339" y="830"/>
                  <a:pt x="477" y="719"/>
                </a:cubicBezTo>
                <a:close/>
                <a:moveTo>
                  <a:pt x="852" y="424"/>
                </a:moveTo>
                <a:cubicBezTo>
                  <a:pt x="1003" y="502"/>
                  <a:pt x="1160" y="590"/>
                  <a:pt x="1299" y="673"/>
                </a:cubicBezTo>
                <a:cubicBezTo>
                  <a:pt x="1288" y="792"/>
                  <a:pt x="1273" y="911"/>
                  <a:pt x="1258" y="1020"/>
                </a:cubicBezTo>
                <a:cubicBezTo>
                  <a:pt x="1144" y="1026"/>
                  <a:pt x="1022" y="1029"/>
                  <a:pt x="899" y="1029"/>
                </a:cubicBezTo>
                <a:cubicBezTo>
                  <a:pt x="861" y="1029"/>
                  <a:pt x="823" y="1029"/>
                  <a:pt x="786" y="1028"/>
                </a:cubicBezTo>
                <a:cubicBezTo>
                  <a:pt x="703" y="894"/>
                  <a:pt x="628" y="762"/>
                  <a:pt x="567" y="645"/>
                </a:cubicBezTo>
                <a:cubicBezTo>
                  <a:pt x="671" y="564"/>
                  <a:pt x="767" y="490"/>
                  <a:pt x="852" y="424"/>
                </a:cubicBezTo>
                <a:close/>
                <a:moveTo>
                  <a:pt x="1243" y="1134"/>
                </a:moveTo>
                <a:cubicBezTo>
                  <a:pt x="1203" y="1405"/>
                  <a:pt x="1171" y="1520"/>
                  <a:pt x="1152" y="1569"/>
                </a:cubicBezTo>
                <a:cubicBezTo>
                  <a:pt x="1045" y="1432"/>
                  <a:pt x="945" y="1290"/>
                  <a:pt x="856" y="1143"/>
                </a:cubicBezTo>
                <a:cubicBezTo>
                  <a:pt x="988" y="1143"/>
                  <a:pt x="1120" y="1141"/>
                  <a:pt x="1243" y="1134"/>
                </a:cubicBezTo>
                <a:close/>
                <a:moveTo>
                  <a:pt x="1358" y="0"/>
                </a:moveTo>
                <a:cubicBezTo>
                  <a:pt x="1357" y="0"/>
                  <a:pt x="1355" y="0"/>
                  <a:pt x="1354" y="0"/>
                </a:cubicBezTo>
                <a:cubicBezTo>
                  <a:pt x="1299" y="0"/>
                  <a:pt x="1190" y="34"/>
                  <a:pt x="841" y="290"/>
                </a:cubicBezTo>
                <a:cubicBezTo>
                  <a:pt x="709" y="224"/>
                  <a:pt x="503" y="128"/>
                  <a:pt x="396" y="107"/>
                </a:cubicBezTo>
                <a:cubicBezTo>
                  <a:pt x="388" y="104"/>
                  <a:pt x="379" y="103"/>
                  <a:pt x="370" y="103"/>
                </a:cubicBezTo>
                <a:cubicBezTo>
                  <a:pt x="339" y="103"/>
                  <a:pt x="309" y="118"/>
                  <a:pt x="292" y="147"/>
                </a:cubicBezTo>
                <a:cubicBezTo>
                  <a:pt x="264" y="194"/>
                  <a:pt x="258" y="287"/>
                  <a:pt x="424" y="615"/>
                </a:cubicBezTo>
                <a:cubicBezTo>
                  <a:pt x="207" y="792"/>
                  <a:pt x="35" y="939"/>
                  <a:pt x="28" y="945"/>
                </a:cubicBezTo>
                <a:cubicBezTo>
                  <a:pt x="7" y="966"/>
                  <a:pt x="0" y="998"/>
                  <a:pt x="13" y="1026"/>
                </a:cubicBezTo>
                <a:cubicBezTo>
                  <a:pt x="30" y="1062"/>
                  <a:pt x="58" y="1130"/>
                  <a:pt x="722" y="1141"/>
                </a:cubicBezTo>
                <a:cubicBezTo>
                  <a:pt x="803" y="1271"/>
                  <a:pt x="1048" y="1660"/>
                  <a:pt x="1131" y="1698"/>
                </a:cubicBezTo>
                <a:cubicBezTo>
                  <a:pt x="1139" y="1703"/>
                  <a:pt x="1150" y="1705"/>
                  <a:pt x="1160" y="1707"/>
                </a:cubicBezTo>
                <a:lnTo>
                  <a:pt x="1162" y="1705"/>
                </a:lnTo>
                <a:cubicBezTo>
                  <a:pt x="1214" y="1705"/>
                  <a:pt x="1277" y="1705"/>
                  <a:pt x="1360" y="1128"/>
                </a:cubicBezTo>
                <a:cubicBezTo>
                  <a:pt x="1739" y="1107"/>
                  <a:pt x="1795" y="1071"/>
                  <a:pt x="1812" y="1058"/>
                </a:cubicBezTo>
                <a:cubicBezTo>
                  <a:pt x="1835" y="1043"/>
                  <a:pt x="1850" y="1015"/>
                  <a:pt x="1848" y="988"/>
                </a:cubicBezTo>
                <a:cubicBezTo>
                  <a:pt x="1848" y="951"/>
                  <a:pt x="1846" y="875"/>
                  <a:pt x="1420" y="611"/>
                </a:cubicBezTo>
                <a:cubicBezTo>
                  <a:pt x="1439" y="409"/>
                  <a:pt x="1454" y="173"/>
                  <a:pt x="1448" y="81"/>
                </a:cubicBezTo>
                <a:cubicBezTo>
                  <a:pt x="1443" y="36"/>
                  <a:pt x="1405" y="0"/>
                  <a:pt x="135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0" name="Google Shape;200;p20"/>
          <p:cNvGrpSpPr/>
          <p:nvPr/>
        </p:nvGrpSpPr>
        <p:grpSpPr>
          <a:xfrm>
            <a:off x="11107084" y="6234825"/>
            <a:ext cx="237639" cy="237639"/>
            <a:chOff x="5944424" y="1865453"/>
            <a:chExt cx="178234" cy="178234"/>
          </a:xfrm>
        </p:grpSpPr>
        <p:sp>
          <p:nvSpPr>
            <p:cNvPr id="201" name="Google Shape;201;p20"/>
            <p:cNvSpPr/>
            <p:nvPr/>
          </p:nvSpPr>
          <p:spPr>
            <a:xfrm>
              <a:off x="6029571" y="1865453"/>
              <a:ext cx="20171" cy="178234"/>
            </a:xfrm>
            <a:custGeom>
              <a:rect b="b" l="l" r="r" t="t"/>
              <a:pathLst>
                <a:path extrusionOk="0" h="1078" w="122">
                  <a:moveTo>
                    <a:pt x="65" y="1"/>
                  </a:moveTo>
                  <a:cubicBezTo>
                    <a:pt x="33" y="1"/>
                    <a:pt x="7" y="26"/>
                    <a:pt x="7" y="58"/>
                  </a:cubicBezTo>
                  <a:lnTo>
                    <a:pt x="1" y="1020"/>
                  </a:lnTo>
                  <a:cubicBezTo>
                    <a:pt x="1" y="1052"/>
                    <a:pt x="26" y="1078"/>
                    <a:pt x="58" y="1078"/>
                  </a:cubicBezTo>
                  <a:cubicBezTo>
                    <a:pt x="90" y="1078"/>
                    <a:pt x="116" y="1052"/>
                    <a:pt x="116" y="1020"/>
                  </a:cubicBezTo>
                  <a:lnTo>
                    <a:pt x="122" y="58"/>
                  </a:lnTo>
                  <a:cubicBezTo>
                    <a:pt x="122" y="26"/>
                    <a:pt x="96" y="1"/>
                    <a:pt x="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20"/>
            <p:cNvSpPr/>
            <p:nvPr/>
          </p:nvSpPr>
          <p:spPr>
            <a:xfrm>
              <a:off x="5962115" y="1898189"/>
              <a:ext cx="158393" cy="110611"/>
            </a:xfrm>
            <a:custGeom>
              <a:rect b="b" l="l" r="r" t="t"/>
              <a:pathLst>
                <a:path extrusionOk="0" h="669" w="958">
                  <a:moveTo>
                    <a:pt x="873" y="0"/>
                  </a:moveTo>
                  <a:cubicBezTo>
                    <a:pt x="863" y="0"/>
                    <a:pt x="852" y="4"/>
                    <a:pt x="841" y="11"/>
                  </a:cubicBezTo>
                  <a:lnTo>
                    <a:pt x="47" y="565"/>
                  </a:lnTo>
                  <a:cubicBezTo>
                    <a:pt x="0" y="597"/>
                    <a:pt x="23" y="669"/>
                    <a:pt x="79" y="669"/>
                  </a:cubicBezTo>
                  <a:cubicBezTo>
                    <a:pt x="89" y="669"/>
                    <a:pt x="102" y="667"/>
                    <a:pt x="111" y="658"/>
                  </a:cubicBezTo>
                  <a:lnTo>
                    <a:pt x="907" y="105"/>
                  </a:lnTo>
                  <a:cubicBezTo>
                    <a:pt x="957" y="70"/>
                    <a:pt x="922" y="0"/>
                    <a:pt x="8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20"/>
            <p:cNvSpPr/>
            <p:nvPr/>
          </p:nvSpPr>
          <p:spPr>
            <a:xfrm>
              <a:off x="5976829" y="1891080"/>
              <a:ext cx="124003" cy="124499"/>
            </a:xfrm>
            <a:custGeom>
              <a:rect b="b" l="l" r="r" t="t"/>
              <a:pathLst>
                <a:path extrusionOk="0" h="753" w="750">
                  <a:moveTo>
                    <a:pt x="84" y="1"/>
                  </a:moveTo>
                  <a:cubicBezTo>
                    <a:pt x="40" y="1"/>
                    <a:pt x="0" y="58"/>
                    <a:pt x="45" y="101"/>
                  </a:cubicBezTo>
                  <a:lnTo>
                    <a:pt x="645" y="735"/>
                  </a:lnTo>
                  <a:cubicBezTo>
                    <a:pt x="656" y="746"/>
                    <a:pt x="671" y="752"/>
                    <a:pt x="688" y="752"/>
                  </a:cubicBezTo>
                  <a:cubicBezTo>
                    <a:pt x="703" y="752"/>
                    <a:pt x="715" y="746"/>
                    <a:pt x="726" y="735"/>
                  </a:cubicBezTo>
                  <a:cubicBezTo>
                    <a:pt x="747" y="714"/>
                    <a:pt x="750" y="680"/>
                    <a:pt x="728" y="657"/>
                  </a:cubicBezTo>
                  <a:lnTo>
                    <a:pt x="128" y="22"/>
                  </a:lnTo>
                  <a:cubicBezTo>
                    <a:pt x="115" y="7"/>
                    <a:pt x="99" y="1"/>
                    <a:pt x="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20"/>
            <p:cNvSpPr/>
            <p:nvPr/>
          </p:nvSpPr>
          <p:spPr>
            <a:xfrm>
              <a:off x="5944424" y="1941838"/>
              <a:ext cx="178234" cy="20502"/>
            </a:xfrm>
            <a:custGeom>
              <a:rect b="b" l="l" r="r" t="t"/>
              <a:pathLst>
                <a:path extrusionOk="0" h="124" w="1078">
                  <a:moveTo>
                    <a:pt x="1003" y="1"/>
                  </a:moveTo>
                  <a:lnTo>
                    <a:pt x="77" y="9"/>
                  </a:lnTo>
                  <a:cubicBezTo>
                    <a:pt x="1" y="9"/>
                    <a:pt x="1" y="124"/>
                    <a:pt x="77" y="124"/>
                  </a:cubicBezTo>
                  <a:lnTo>
                    <a:pt x="1003" y="113"/>
                  </a:lnTo>
                  <a:cubicBezTo>
                    <a:pt x="1077" y="113"/>
                    <a:pt x="1077" y="1"/>
                    <a:pt x="10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5" name="Google Shape;205;p20"/>
          <p:cNvSpPr/>
          <p:nvPr/>
        </p:nvSpPr>
        <p:spPr>
          <a:xfrm flipH="1">
            <a:off x="5868269" y="6472533"/>
            <a:ext cx="72900" cy="72900"/>
          </a:xfrm>
          <a:prstGeom prst="ellipse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0"/>
          <p:cNvSpPr/>
          <p:nvPr/>
        </p:nvSpPr>
        <p:spPr>
          <a:xfrm>
            <a:off x="11414167" y="4862625"/>
            <a:ext cx="407832" cy="460947"/>
          </a:xfrm>
          <a:custGeom>
            <a:rect b="b" l="l" r="r" t="t"/>
            <a:pathLst>
              <a:path extrusionOk="0" h="2197" w="1944">
                <a:moveTo>
                  <a:pt x="941" y="602"/>
                </a:moveTo>
                <a:lnTo>
                  <a:pt x="941" y="602"/>
                </a:lnTo>
                <a:cubicBezTo>
                  <a:pt x="1045" y="717"/>
                  <a:pt x="1101" y="834"/>
                  <a:pt x="1094" y="894"/>
                </a:cubicBezTo>
                <a:cubicBezTo>
                  <a:pt x="1094" y="909"/>
                  <a:pt x="1086" y="919"/>
                  <a:pt x="1075" y="926"/>
                </a:cubicBezTo>
                <a:cubicBezTo>
                  <a:pt x="1054" y="938"/>
                  <a:pt x="1033" y="945"/>
                  <a:pt x="1009" y="945"/>
                </a:cubicBezTo>
                <a:cubicBezTo>
                  <a:pt x="1008" y="945"/>
                  <a:pt x="1006" y="945"/>
                  <a:pt x="1004" y="945"/>
                </a:cubicBezTo>
                <a:cubicBezTo>
                  <a:pt x="985" y="945"/>
                  <a:pt x="968" y="933"/>
                  <a:pt x="958" y="917"/>
                </a:cubicBezTo>
                <a:cubicBezTo>
                  <a:pt x="922" y="864"/>
                  <a:pt x="907" y="745"/>
                  <a:pt x="941" y="602"/>
                </a:cubicBezTo>
                <a:close/>
                <a:moveTo>
                  <a:pt x="1431" y="114"/>
                </a:moveTo>
                <a:cubicBezTo>
                  <a:pt x="1487" y="114"/>
                  <a:pt x="1529" y="135"/>
                  <a:pt x="1560" y="179"/>
                </a:cubicBezTo>
                <a:cubicBezTo>
                  <a:pt x="1765" y="470"/>
                  <a:pt x="1456" y="1556"/>
                  <a:pt x="1290" y="2041"/>
                </a:cubicBezTo>
                <a:cubicBezTo>
                  <a:pt x="911" y="1713"/>
                  <a:pt x="120" y="947"/>
                  <a:pt x="128" y="568"/>
                </a:cubicBezTo>
                <a:cubicBezTo>
                  <a:pt x="128" y="513"/>
                  <a:pt x="154" y="460"/>
                  <a:pt x="198" y="425"/>
                </a:cubicBezTo>
                <a:cubicBezTo>
                  <a:pt x="268" y="372"/>
                  <a:pt x="354" y="342"/>
                  <a:pt x="443" y="342"/>
                </a:cubicBezTo>
                <a:cubicBezTo>
                  <a:pt x="569" y="342"/>
                  <a:pt x="715" y="404"/>
                  <a:pt x="847" y="513"/>
                </a:cubicBezTo>
                <a:cubicBezTo>
                  <a:pt x="790" y="698"/>
                  <a:pt x="796" y="883"/>
                  <a:pt x="867" y="983"/>
                </a:cubicBezTo>
                <a:cubicBezTo>
                  <a:pt x="902" y="1034"/>
                  <a:pt x="952" y="1060"/>
                  <a:pt x="1010" y="1060"/>
                </a:cubicBezTo>
                <a:cubicBezTo>
                  <a:pt x="1047" y="1060"/>
                  <a:pt x="1087" y="1049"/>
                  <a:pt x="1128" y="1028"/>
                </a:cubicBezTo>
                <a:cubicBezTo>
                  <a:pt x="1173" y="1004"/>
                  <a:pt x="1203" y="960"/>
                  <a:pt x="1207" y="909"/>
                </a:cubicBezTo>
                <a:cubicBezTo>
                  <a:pt x="1224" y="777"/>
                  <a:pt x="1109" y="602"/>
                  <a:pt x="981" y="479"/>
                </a:cubicBezTo>
                <a:cubicBezTo>
                  <a:pt x="1030" y="359"/>
                  <a:pt x="1150" y="151"/>
                  <a:pt x="1392" y="117"/>
                </a:cubicBezTo>
                <a:cubicBezTo>
                  <a:pt x="1406" y="115"/>
                  <a:pt x="1418" y="114"/>
                  <a:pt x="1431" y="114"/>
                </a:cubicBezTo>
                <a:close/>
                <a:moveTo>
                  <a:pt x="1430" y="0"/>
                </a:moveTo>
                <a:cubicBezTo>
                  <a:pt x="1413" y="0"/>
                  <a:pt x="1394" y="1"/>
                  <a:pt x="1375" y="4"/>
                </a:cubicBezTo>
                <a:cubicBezTo>
                  <a:pt x="1169" y="34"/>
                  <a:pt x="990" y="181"/>
                  <a:pt x="890" y="400"/>
                </a:cubicBezTo>
                <a:cubicBezTo>
                  <a:pt x="788" y="321"/>
                  <a:pt x="626" y="230"/>
                  <a:pt x="441" y="230"/>
                </a:cubicBezTo>
                <a:cubicBezTo>
                  <a:pt x="438" y="230"/>
                  <a:pt x="435" y="230"/>
                  <a:pt x="432" y="230"/>
                </a:cubicBezTo>
                <a:cubicBezTo>
                  <a:pt x="322" y="230"/>
                  <a:pt x="215" y="268"/>
                  <a:pt x="128" y="336"/>
                </a:cubicBezTo>
                <a:cubicBezTo>
                  <a:pt x="56" y="389"/>
                  <a:pt x="13" y="474"/>
                  <a:pt x="13" y="564"/>
                </a:cubicBezTo>
                <a:cubicBezTo>
                  <a:pt x="0" y="1102"/>
                  <a:pt x="1226" y="2139"/>
                  <a:pt x="1279" y="2183"/>
                </a:cubicBezTo>
                <a:cubicBezTo>
                  <a:pt x="1288" y="2192"/>
                  <a:pt x="1301" y="2196"/>
                  <a:pt x="1316" y="2196"/>
                </a:cubicBezTo>
                <a:cubicBezTo>
                  <a:pt x="1339" y="2196"/>
                  <a:pt x="1360" y="2181"/>
                  <a:pt x="1369" y="2160"/>
                </a:cubicBezTo>
                <a:cubicBezTo>
                  <a:pt x="1428" y="1994"/>
                  <a:pt x="1943" y="525"/>
                  <a:pt x="1654" y="115"/>
                </a:cubicBezTo>
                <a:cubicBezTo>
                  <a:pt x="1600" y="39"/>
                  <a:pt x="1526" y="0"/>
                  <a:pt x="143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0"/>
          <p:cNvSpPr/>
          <p:nvPr/>
        </p:nvSpPr>
        <p:spPr>
          <a:xfrm>
            <a:off x="4107933" y="474749"/>
            <a:ext cx="407832" cy="376325"/>
          </a:xfrm>
          <a:custGeom>
            <a:rect b="b" l="l" r="r" t="t"/>
            <a:pathLst>
              <a:path extrusionOk="0" h="1707" w="1850">
                <a:moveTo>
                  <a:pt x="392" y="224"/>
                </a:moveTo>
                <a:lnTo>
                  <a:pt x="392" y="224"/>
                </a:lnTo>
                <a:cubicBezTo>
                  <a:pt x="511" y="262"/>
                  <a:pt x="626" y="311"/>
                  <a:pt x="737" y="368"/>
                </a:cubicBezTo>
                <a:cubicBezTo>
                  <a:pt x="669" y="422"/>
                  <a:pt x="594" y="481"/>
                  <a:pt x="513" y="543"/>
                </a:cubicBezTo>
                <a:cubicBezTo>
                  <a:pt x="415" y="345"/>
                  <a:pt x="394" y="258"/>
                  <a:pt x="392" y="224"/>
                </a:cubicBezTo>
                <a:close/>
                <a:moveTo>
                  <a:pt x="1333" y="119"/>
                </a:moveTo>
                <a:lnTo>
                  <a:pt x="1333" y="119"/>
                </a:lnTo>
                <a:cubicBezTo>
                  <a:pt x="1335" y="198"/>
                  <a:pt x="1326" y="358"/>
                  <a:pt x="1309" y="547"/>
                </a:cubicBezTo>
                <a:cubicBezTo>
                  <a:pt x="1196" y="479"/>
                  <a:pt x="1075" y="413"/>
                  <a:pt x="954" y="349"/>
                </a:cubicBezTo>
                <a:cubicBezTo>
                  <a:pt x="1194" y="177"/>
                  <a:pt x="1292" y="130"/>
                  <a:pt x="1333" y="119"/>
                </a:cubicBezTo>
                <a:close/>
                <a:moveTo>
                  <a:pt x="1407" y="739"/>
                </a:moveTo>
                <a:cubicBezTo>
                  <a:pt x="1616" y="871"/>
                  <a:pt x="1692" y="943"/>
                  <a:pt x="1718" y="975"/>
                </a:cubicBezTo>
                <a:cubicBezTo>
                  <a:pt x="1671" y="988"/>
                  <a:pt x="1569" y="1003"/>
                  <a:pt x="1375" y="1015"/>
                </a:cubicBezTo>
                <a:cubicBezTo>
                  <a:pt x="1386" y="926"/>
                  <a:pt x="1397" y="834"/>
                  <a:pt x="1407" y="739"/>
                </a:cubicBezTo>
                <a:close/>
                <a:moveTo>
                  <a:pt x="477" y="719"/>
                </a:moveTo>
                <a:cubicBezTo>
                  <a:pt x="528" y="815"/>
                  <a:pt x="586" y="920"/>
                  <a:pt x="650" y="1026"/>
                </a:cubicBezTo>
                <a:cubicBezTo>
                  <a:pt x="379" y="1020"/>
                  <a:pt x="228" y="1000"/>
                  <a:pt x="158" y="985"/>
                </a:cubicBezTo>
                <a:cubicBezTo>
                  <a:pt x="222" y="932"/>
                  <a:pt x="339" y="830"/>
                  <a:pt x="477" y="719"/>
                </a:cubicBezTo>
                <a:close/>
                <a:moveTo>
                  <a:pt x="852" y="424"/>
                </a:moveTo>
                <a:cubicBezTo>
                  <a:pt x="1003" y="502"/>
                  <a:pt x="1160" y="590"/>
                  <a:pt x="1299" y="673"/>
                </a:cubicBezTo>
                <a:cubicBezTo>
                  <a:pt x="1288" y="792"/>
                  <a:pt x="1273" y="911"/>
                  <a:pt x="1258" y="1020"/>
                </a:cubicBezTo>
                <a:cubicBezTo>
                  <a:pt x="1144" y="1026"/>
                  <a:pt x="1022" y="1029"/>
                  <a:pt x="899" y="1029"/>
                </a:cubicBezTo>
                <a:cubicBezTo>
                  <a:pt x="861" y="1029"/>
                  <a:pt x="823" y="1029"/>
                  <a:pt x="786" y="1028"/>
                </a:cubicBezTo>
                <a:cubicBezTo>
                  <a:pt x="703" y="894"/>
                  <a:pt x="628" y="762"/>
                  <a:pt x="567" y="645"/>
                </a:cubicBezTo>
                <a:cubicBezTo>
                  <a:pt x="671" y="564"/>
                  <a:pt x="767" y="490"/>
                  <a:pt x="852" y="424"/>
                </a:cubicBezTo>
                <a:close/>
                <a:moveTo>
                  <a:pt x="1243" y="1134"/>
                </a:moveTo>
                <a:cubicBezTo>
                  <a:pt x="1203" y="1405"/>
                  <a:pt x="1171" y="1520"/>
                  <a:pt x="1152" y="1569"/>
                </a:cubicBezTo>
                <a:cubicBezTo>
                  <a:pt x="1045" y="1432"/>
                  <a:pt x="945" y="1290"/>
                  <a:pt x="856" y="1143"/>
                </a:cubicBezTo>
                <a:cubicBezTo>
                  <a:pt x="988" y="1143"/>
                  <a:pt x="1120" y="1141"/>
                  <a:pt x="1243" y="1134"/>
                </a:cubicBezTo>
                <a:close/>
                <a:moveTo>
                  <a:pt x="1358" y="0"/>
                </a:moveTo>
                <a:cubicBezTo>
                  <a:pt x="1357" y="0"/>
                  <a:pt x="1355" y="0"/>
                  <a:pt x="1354" y="0"/>
                </a:cubicBezTo>
                <a:cubicBezTo>
                  <a:pt x="1299" y="0"/>
                  <a:pt x="1190" y="34"/>
                  <a:pt x="841" y="290"/>
                </a:cubicBezTo>
                <a:cubicBezTo>
                  <a:pt x="709" y="224"/>
                  <a:pt x="503" y="128"/>
                  <a:pt x="396" y="107"/>
                </a:cubicBezTo>
                <a:cubicBezTo>
                  <a:pt x="388" y="104"/>
                  <a:pt x="379" y="103"/>
                  <a:pt x="370" y="103"/>
                </a:cubicBezTo>
                <a:cubicBezTo>
                  <a:pt x="339" y="103"/>
                  <a:pt x="309" y="118"/>
                  <a:pt x="292" y="147"/>
                </a:cubicBezTo>
                <a:cubicBezTo>
                  <a:pt x="264" y="194"/>
                  <a:pt x="258" y="287"/>
                  <a:pt x="424" y="615"/>
                </a:cubicBezTo>
                <a:cubicBezTo>
                  <a:pt x="207" y="792"/>
                  <a:pt x="35" y="939"/>
                  <a:pt x="28" y="945"/>
                </a:cubicBezTo>
                <a:cubicBezTo>
                  <a:pt x="7" y="966"/>
                  <a:pt x="0" y="998"/>
                  <a:pt x="13" y="1026"/>
                </a:cubicBezTo>
                <a:cubicBezTo>
                  <a:pt x="30" y="1062"/>
                  <a:pt x="58" y="1130"/>
                  <a:pt x="722" y="1141"/>
                </a:cubicBezTo>
                <a:cubicBezTo>
                  <a:pt x="803" y="1271"/>
                  <a:pt x="1048" y="1660"/>
                  <a:pt x="1131" y="1698"/>
                </a:cubicBezTo>
                <a:cubicBezTo>
                  <a:pt x="1139" y="1703"/>
                  <a:pt x="1150" y="1705"/>
                  <a:pt x="1160" y="1707"/>
                </a:cubicBezTo>
                <a:lnTo>
                  <a:pt x="1162" y="1705"/>
                </a:lnTo>
                <a:cubicBezTo>
                  <a:pt x="1214" y="1705"/>
                  <a:pt x="1277" y="1705"/>
                  <a:pt x="1360" y="1128"/>
                </a:cubicBezTo>
                <a:cubicBezTo>
                  <a:pt x="1739" y="1107"/>
                  <a:pt x="1795" y="1071"/>
                  <a:pt x="1812" y="1058"/>
                </a:cubicBezTo>
                <a:cubicBezTo>
                  <a:pt x="1835" y="1043"/>
                  <a:pt x="1850" y="1015"/>
                  <a:pt x="1848" y="988"/>
                </a:cubicBezTo>
                <a:cubicBezTo>
                  <a:pt x="1848" y="951"/>
                  <a:pt x="1846" y="875"/>
                  <a:pt x="1420" y="611"/>
                </a:cubicBezTo>
                <a:cubicBezTo>
                  <a:pt x="1439" y="409"/>
                  <a:pt x="1454" y="173"/>
                  <a:pt x="1448" y="81"/>
                </a:cubicBezTo>
                <a:cubicBezTo>
                  <a:pt x="1443" y="36"/>
                  <a:pt x="1405" y="0"/>
                  <a:pt x="135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1"/>
          <p:cNvSpPr txBox="1"/>
          <p:nvPr>
            <p:ph type="title"/>
          </p:nvPr>
        </p:nvSpPr>
        <p:spPr>
          <a:xfrm>
            <a:off x="4576033" y="834188"/>
            <a:ext cx="5356500" cy="26100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b="1" sz="8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210" name="Google Shape;210;p21"/>
          <p:cNvSpPr txBox="1"/>
          <p:nvPr>
            <p:ph idx="1" type="subTitle"/>
          </p:nvPr>
        </p:nvSpPr>
        <p:spPr>
          <a:xfrm>
            <a:off x="4576267" y="3444188"/>
            <a:ext cx="5356500" cy="16428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11" name="Google Shape;211;p21"/>
          <p:cNvSpPr/>
          <p:nvPr/>
        </p:nvSpPr>
        <p:spPr>
          <a:xfrm>
            <a:off x="10725073" y="6349982"/>
            <a:ext cx="175258" cy="174817"/>
          </a:xfrm>
          <a:custGeom>
            <a:rect b="b" l="l" r="r" t="t"/>
            <a:pathLst>
              <a:path extrusionOk="0" h="793" w="795">
                <a:moveTo>
                  <a:pt x="400" y="116"/>
                </a:moveTo>
                <a:cubicBezTo>
                  <a:pt x="474" y="116"/>
                  <a:pt x="546" y="146"/>
                  <a:pt x="597" y="199"/>
                </a:cubicBezTo>
                <a:cubicBezTo>
                  <a:pt x="773" y="375"/>
                  <a:pt x="648" y="677"/>
                  <a:pt x="399" y="677"/>
                </a:cubicBezTo>
                <a:cubicBezTo>
                  <a:pt x="243" y="677"/>
                  <a:pt x="118" y="552"/>
                  <a:pt x="118" y="396"/>
                </a:cubicBezTo>
                <a:cubicBezTo>
                  <a:pt x="118" y="241"/>
                  <a:pt x="245" y="116"/>
                  <a:pt x="400" y="116"/>
                </a:cubicBezTo>
                <a:close/>
                <a:moveTo>
                  <a:pt x="399" y="1"/>
                </a:moveTo>
                <a:cubicBezTo>
                  <a:pt x="180" y="1"/>
                  <a:pt x="3" y="177"/>
                  <a:pt x="3" y="396"/>
                </a:cubicBezTo>
                <a:cubicBezTo>
                  <a:pt x="1" y="614"/>
                  <a:pt x="180" y="792"/>
                  <a:pt x="397" y="792"/>
                </a:cubicBezTo>
                <a:lnTo>
                  <a:pt x="399" y="792"/>
                </a:lnTo>
                <a:cubicBezTo>
                  <a:pt x="618" y="792"/>
                  <a:pt x="795" y="614"/>
                  <a:pt x="795" y="396"/>
                </a:cubicBezTo>
                <a:cubicBezTo>
                  <a:pt x="795" y="177"/>
                  <a:pt x="616" y="1"/>
                  <a:pt x="39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1"/>
          <p:cNvSpPr/>
          <p:nvPr/>
        </p:nvSpPr>
        <p:spPr>
          <a:xfrm>
            <a:off x="8428750" y="6514667"/>
            <a:ext cx="72900" cy="72900"/>
          </a:xfrm>
          <a:prstGeom prst="ellipse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1"/>
          <p:cNvSpPr/>
          <p:nvPr/>
        </p:nvSpPr>
        <p:spPr>
          <a:xfrm>
            <a:off x="902967" y="624633"/>
            <a:ext cx="407833" cy="376325"/>
          </a:xfrm>
          <a:custGeom>
            <a:rect b="b" l="l" r="r" t="t"/>
            <a:pathLst>
              <a:path extrusionOk="0" h="1707" w="1850">
                <a:moveTo>
                  <a:pt x="392" y="224"/>
                </a:moveTo>
                <a:lnTo>
                  <a:pt x="392" y="224"/>
                </a:lnTo>
                <a:cubicBezTo>
                  <a:pt x="511" y="262"/>
                  <a:pt x="626" y="311"/>
                  <a:pt x="737" y="368"/>
                </a:cubicBezTo>
                <a:cubicBezTo>
                  <a:pt x="669" y="422"/>
                  <a:pt x="594" y="481"/>
                  <a:pt x="513" y="543"/>
                </a:cubicBezTo>
                <a:cubicBezTo>
                  <a:pt x="415" y="345"/>
                  <a:pt x="394" y="258"/>
                  <a:pt x="392" y="224"/>
                </a:cubicBezTo>
                <a:close/>
                <a:moveTo>
                  <a:pt x="1333" y="119"/>
                </a:moveTo>
                <a:lnTo>
                  <a:pt x="1333" y="119"/>
                </a:lnTo>
                <a:cubicBezTo>
                  <a:pt x="1335" y="198"/>
                  <a:pt x="1326" y="358"/>
                  <a:pt x="1309" y="547"/>
                </a:cubicBezTo>
                <a:cubicBezTo>
                  <a:pt x="1196" y="479"/>
                  <a:pt x="1075" y="413"/>
                  <a:pt x="954" y="349"/>
                </a:cubicBezTo>
                <a:cubicBezTo>
                  <a:pt x="1194" y="177"/>
                  <a:pt x="1292" y="130"/>
                  <a:pt x="1333" y="119"/>
                </a:cubicBezTo>
                <a:close/>
                <a:moveTo>
                  <a:pt x="1407" y="739"/>
                </a:moveTo>
                <a:cubicBezTo>
                  <a:pt x="1616" y="871"/>
                  <a:pt x="1692" y="943"/>
                  <a:pt x="1718" y="975"/>
                </a:cubicBezTo>
                <a:cubicBezTo>
                  <a:pt x="1671" y="988"/>
                  <a:pt x="1569" y="1003"/>
                  <a:pt x="1375" y="1015"/>
                </a:cubicBezTo>
                <a:cubicBezTo>
                  <a:pt x="1386" y="926"/>
                  <a:pt x="1397" y="834"/>
                  <a:pt x="1407" y="739"/>
                </a:cubicBezTo>
                <a:close/>
                <a:moveTo>
                  <a:pt x="477" y="719"/>
                </a:moveTo>
                <a:cubicBezTo>
                  <a:pt x="528" y="815"/>
                  <a:pt x="586" y="920"/>
                  <a:pt x="650" y="1026"/>
                </a:cubicBezTo>
                <a:cubicBezTo>
                  <a:pt x="379" y="1020"/>
                  <a:pt x="228" y="1000"/>
                  <a:pt x="158" y="985"/>
                </a:cubicBezTo>
                <a:cubicBezTo>
                  <a:pt x="222" y="932"/>
                  <a:pt x="339" y="830"/>
                  <a:pt x="477" y="719"/>
                </a:cubicBezTo>
                <a:close/>
                <a:moveTo>
                  <a:pt x="852" y="424"/>
                </a:moveTo>
                <a:cubicBezTo>
                  <a:pt x="1003" y="502"/>
                  <a:pt x="1160" y="590"/>
                  <a:pt x="1299" y="673"/>
                </a:cubicBezTo>
                <a:cubicBezTo>
                  <a:pt x="1288" y="792"/>
                  <a:pt x="1273" y="911"/>
                  <a:pt x="1258" y="1020"/>
                </a:cubicBezTo>
                <a:cubicBezTo>
                  <a:pt x="1144" y="1026"/>
                  <a:pt x="1022" y="1029"/>
                  <a:pt x="899" y="1029"/>
                </a:cubicBezTo>
                <a:cubicBezTo>
                  <a:pt x="861" y="1029"/>
                  <a:pt x="823" y="1029"/>
                  <a:pt x="786" y="1028"/>
                </a:cubicBezTo>
                <a:cubicBezTo>
                  <a:pt x="703" y="894"/>
                  <a:pt x="628" y="762"/>
                  <a:pt x="567" y="645"/>
                </a:cubicBezTo>
                <a:cubicBezTo>
                  <a:pt x="671" y="564"/>
                  <a:pt x="767" y="490"/>
                  <a:pt x="852" y="424"/>
                </a:cubicBezTo>
                <a:close/>
                <a:moveTo>
                  <a:pt x="1243" y="1134"/>
                </a:moveTo>
                <a:cubicBezTo>
                  <a:pt x="1203" y="1405"/>
                  <a:pt x="1171" y="1520"/>
                  <a:pt x="1152" y="1569"/>
                </a:cubicBezTo>
                <a:cubicBezTo>
                  <a:pt x="1045" y="1432"/>
                  <a:pt x="945" y="1290"/>
                  <a:pt x="856" y="1143"/>
                </a:cubicBezTo>
                <a:cubicBezTo>
                  <a:pt x="988" y="1143"/>
                  <a:pt x="1120" y="1141"/>
                  <a:pt x="1243" y="1134"/>
                </a:cubicBezTo>
                <a:close/>
                <a:moveTo>
                  <a:pt x="1358" y="0"/>
                </a:moveTo>
                <a:cubicBezTo>
                  <a:pt x="1357" y="0"/>
                  <a:pt x="1355" y="0"/>
                  <a:pt x="1354" y="0"/>
                </a:cubicBezTo>
                <a:cubicBezTo>
                  <a:pt x="1299" y="0"/>
                  <a:pt x="1190" y="34"/>
                  <a:pt x="841" y="290"/>
                </a:cubicBezTo>
                <a:cubicBezTo>
                  <a:pt x="709" y="224"/>
                  <a:pt x="503" y="128"/>
                  <a:pt x="396" y="107"/>
                </a:cubicBezTo>
                <a:cubicBezTo>
                  <a:pt x="388" y="104"/>
                  <a:pt x="379" y="103"/>
                  <a:pt x="370" y="103"/>
                </a:cubicBezTo>
                <a:cubicBezTo>
                  <a:pt x="339" y="103"/>
                  <a:pt x="309" y="118"/>
                  <a:pt x="292" y="147"/>
                </a:cubicBezTo>
                <a:cubicBezTo>
                  <a:pt x="264" y="194"/>
                  <a:pt x="258" y="287"/>
                  <a:pt x="424" y="615"/>
                </a:cubicBezTo>
                <a:cubicBezTo>
                  <a:pt x="207" y="792"/>
                  <a:pt x="35" y="939"/>
                  <a:pt x="28" y="945"/>
                </a:cubicBezTo>
                <a:cubicBezTo>
                  <a:pt x="7" y="966"/>
                  <a:pt x="0" y="998"/>
                  <a:pt x="13" y="1026"/>
                </a:cubicBezTo>
                <a:cubicBezTo>
                  <a:pt x="30" y="1062"/>
                  <a:pt x="58" y="1130"/>
                  <a:pt x="722" y="1141"/>
                </a:cubicBezTo>
                <a:cubicBezTo>
                  <a:pt x="803" y="1271"/>
                  <a:pt x="1048" y="1660"/>
                  <a:pt x="1131" y="1698"/>
                </a:cubicBezTo>
                <a:cubicBezTo>
                  <a:pt x="1139" y="1703"/>
                  <a:pt x="1150" y="1705"/>
                  <a:pt x="1160" y="1707"/>
                </a:cubicBezTo>
                <a:lnTo>
                  <a:pt x="1162" y="1705"/>
                </a:lnTo>
                <a:cubicBezTo>
                  <a:pt x="1214" y="1705"/>
                  <a:pt x="1277" y="1705"/>
                  <a:pt x="1360" y="1128"/>
                </a:cubicBezTo>
                <a:cubicBezTo>
                  <a:pt x="1739" y="1107"/>
                  <a:pt x="1795" y="1071"/>
                  <a:pt x="1812" y="1058"/>
                </a:cubicBezTo>
                <a:cubicBezTo>
                  <a:pt x="1835" y="1043"/>
                  <a:pt x="1850" y="1015"/>
                  <a:pt x="1848" y="988"/>
                </a:cubicBezTo>
                <a:cubicBezTo>
                  <a:pt x="1848" y="951"/>
                  <a:pt x="1846" y="875"/>
                  <a:pt x="1420" y="611"/>
                </a:cubicBezTo>
                <a:cubicBezTo>
                  <a:pt x="1439" y="409"/>
                  <a:pt x="1454" y="173"/>
                  <a:pt x="1448" y="81"/>
                </a:cubicBezTo>
                <a:cubicBezTo>
                  <a:pt x="1443" y="36"/>
                  <a:pt x="1405" y="0"/>
                  <a:pt x="135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9" name="Google Shape;19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2"/>
          <p:cNvSpPr txBox="1"/>
          <p:nvPr>
            <p:ph type="title"/>
          </p:nvPr>
        </p:nvSpPr>
        <p:spPr>
          <a:xfrm>
            <a:off x="5621350" y="3956950"/>
            <a:ext cx="5056500" cy="1397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3"/>
          <p:cNvSpPr txBox="1"/>
          <p:nvPr>
            <p:ph hasCustomPrompt="1" type="title"/>
          </p:nvPr>
        </p:nvSpPr>
        <p:spPr>
          <a:xfrm>
            <a:off x="1695400" y="2015283"/>
            <a:ext cx="8801100" cy="2051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b="1" sz="160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218" name="Google Shape;218;p23"/>
          <p:cNvSpPr txBox="1"/>
          <p:nvPr>
            <p:ph idx="1" type="body"/>
          </p:nvPr>
        </p:nvSpPr>
        <p:spPr>
          <a:xfrm>
            <a:off x="1695400" y="4156214"/>
            <a:ext cx="8801100" cy="4512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349250" lvl="0" marL="457200" rtl="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2400">
                <a:solidFill>
                  <a:schemeClr val="accent6"/>
                </a:solidFill>
              </a:defRPr>
            </a:lvl1pPr>
            <a:lvl2pPr indent="-349250" lvl="1" marL="914400" rtl="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rtl="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rtl="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rtl="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rtl="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rtl="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rtl="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rtl="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19" name="Google Shape;219;p23"/>
          <p:cNvSpPr/>
          <p:nvPr/>
        </p:nvSpPr>
        <p:spPr>
          <a:xfrm flipH="1">
            <a:off x="11398996" y="435215"/>
            <a:ext cx="175258" cy="174817"/>
          </a:xfrm>
          <a:custGeom>
            <a:rect b="b" l="l" r="r" t="t"/>
            <a:pathLst>
              <a:path extrusionOk="0" h="793" w="795">
                <a:moveTo>
                  <a:pt x="400" y="116"/>
                </a:moveTo>
                <a:cubicBezTo>
                  <a:pt x="474" y="116"/>
                  <a:pt x="546" y="146"/>
                  <a:pt x="597" y="199"/>
                </a:cubicBezTo>
                <a:cubicBezTo>
                  <a:pt x="773" y="375"/>
                  <a:pt x="648" y="677"/>
                  <a:pt x="399" y="677"/>
                </a:cubicBezTo>
                <a:cubicBezTo>
                  <a:pt x="243" y="677"/>
                  <a:pt x="118" y="552"/>
                  <a:pt x="118" y="396"/>
                </a:cubicBezTo>
                <a:cubicBezTo>
                  <a:pt x="118" y="241"/>
                  <a:pt x="245" y="116"/>
                  <a:pt x="400" y="116"/>
                </a:cubicBezTo>
                <a:close/>
                <a:moveTo>
                  <a:pt x="399" y="1"/>
                </a:moveTo>
                <a:cubicBezTo>
                  <a:pt x="180" y="1"/>
                  <a:pt x="3" y="177"/>
                  <a:pt x="3" y="396"/>
                </a:cubicBezTo>
                <a:cubicBezTo>
                  <a:pt x="1" y="614"/>
                  <a:pt x="180" y="792"/>
                  <a:pt x="397" y="792"/>
                </a:cubicBezTo>
                <a:lnTo>
                  <a:pt x="399" y="792"/>
                </a:lnTo>
                <a:cubicBezTo>
                  <a:pt x="618" y="792"/>
                  <a:pt x="795" y="614"/>
                  <a:pt x="795" y="396"/>
                </a:cubicBezTo>
                <a:cubicBezTo>
                  <a:pt x="795" y="177"/>
                  <a:pt x="616" y="1"/>
                  <a:pt x="39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3"/>
          <p:cNvSpPr/>
          <p:nvPr/>
        </p:nvSpPr>
        <p:spPr>
          <a:xfrm flipH="1">
            <a:off x="11457061" y="1924333"/>
            <a:ext cx="407832" cy="376325"/>
          </a:xfrm>
          <a:custGeom>
            <a:rect b="b" l="l" r="r" t="t"/>
            <a:pathLst>
              <a:path extrusionOk="0" h="1707" w="1850">
                <a:moveTo>
                  <a:pt x="392" y="224"/>
                </a:moveTo>
                <a:lnTo>
                  <a:pt x="392" y="224"/>
                </a:lnTo>
                <a:cubicBezTo>
                  <a:pt x="511" y="262"/>
                  <a:pt x="626" y="311"/>
                  <a:pt x="737" y="368"/>
                </a:cubicBezTo>
                <a:cubicBezTo>
                  <a:pt x="669" y="422"/>
                  <a:pt x="594" y="481"/>
                  <a:pt x="513" y="543"/>
                </a:cubicBezTo>
                <a:cubicBezTo>
                  <a:pt x="415" y="345"/>
                  <a:pt x="394" y="258"/>
                  <a:pt x="392" y="224"/>
                </a:cubicBezTo>
                <a:close/>
                <a:moveTo>
                  <a:pt x="1333" y="119"/>
                </a:moveTo>
                <a:lnTo>
                  <a:pt x="1333" y="119"/>
                </a:lnTo>
                <a:cubicBezTo>
                  <a:pt x="1335" y="198"/>
                  <a:pt x="1326" y="358"/>
                  <a:pt x="1309" y="547"/>
                </a:cubicBezTo>
                <a:cubicBezTo>
                  <a:pt x="1196" y="479"/>
                  <a:pt x="1075" y="413"/>
                  <a:pt x="954" y="349"/>
                </a:cubicBezTo>
                <a:cubicBezTo>
                  <a:pt x="1194" y="177"/>
                  <a:pt x="1292" y="130"/>
                  <a:pt x="1333" y="119"/>
                </a:cubicBezTo>
                <a:close/>
                <a:moveTo>
                  <a:pt x="1407" y="739"/>
                </a:moveTo>
                <a:cubicBezTo>
                  <a:pt x="1616" y="871"/>
                  <a:pt x="1692" y="943"/>
                  <a:pt x="1718" y="975"/>
                </a:cubicBezTo>
                <a:cubicBezTo>
                  <a:pt x="1671" y="988"/>
                  <a:pt x="1569" y="1003"/>
                  <a:pt x="1375" y="1015"/>
                </a:cubicBezTo>
                <a:cubicBezTo>
                  <a:pt x="1386" y="926"/>
                  <a:pt x="1397" y="834"/>
                  <a:pt x="1407" y="739"/>
                </a:cubicBezTo>
                <a:close/>
                <a:moveTo>
                  <a:pt x="477" y="719"/>
                </a:moveTo>
                <a:cubicBezTo>
                  <a:pt x="528" y="815"/>
                  <a:pt x="586" y="920"/>
                  <a:pt x="650" y="1026"/>
                </a:cubicBezTo>
                <a:cubicBezTo>
                  <a:pt x="379" y="1020"/>
                  <a:pt x="228" y="1000"/>
                  <a:pt x="158" y="985"/>
                </a:cubicBezTo>
                <a:cubicBezTo>
                  <a:pt x="222" y="932"/>
                  <a:pt x="339" y="830"/>
                  <a:pt x="477" y="719"/>
                </a:cubicBezTo>
                <a:close/>
                <a:moveTo>
                  <a:pt x="852" y="424"/>
                </a:moveTo>
                <a:cubicBezTo>
                  <a:pt x="1003" y="502"/>
                  <a:pt x="1160" y="590"/>
                  <a:pt x="1299" y="673"/>
                </a:cubicBezTo>
                <a:cubicBezTo>
                  <a:pt x="1288" y="792"/>
                  <a:pt x="1273" y="911"/>
                  <a:pt x="1258" y="1020"/>
                </a:cubicBezTo>
                <a:cubicBezTo>
                  <a:pt x="1144" y="1026"/>
                  <a:pt x="1022" y="1029"/>
                  <a:pt x="899" y="1029"/>
                </a:cubicBezTo>
                <a:cubicBezTo>
                  <a:pt x="861" y="1029"/>
                  <a:pt x="823" y="1029"/>
                  <a:pt x="786" y="1028"/>
                </a:cubicBezTo>
                <a:cubicBezTo>
                  <a:pt x="703" y="894"/>
                  <a:pt x="628" y="762"/>
                  <a:pt x="567" y="645"/>
                </a:cubicBezTo>
                <a:cubicBezTo>
                  <a:pt x="671" y="564"/>
                  <a:pt x="767" y="490"/>
                  <a:pt x="852" y="424"/>
                </a:cubicBezTo>
                <a:close/>
                <a:moveTo>
                  <a:pt x="1243" y="1134"/>
                </a:moveTo>
                <a:cubicBezTo>
                  <a:pt x="1203" y="1405"/>
                  <a:pt x="1171" y="1520"/>
                  <a:pt x="1152" y="1569"/>
                </a:cubicBezTo>
                <a:cubicBezTo>
                  <a:pt x="1045" y="1432"/>
                  <a:pt x="945" y="1290"/>
                  <a:pt x="856" y="1143"/>
                </a:cubicBezTo>
                <a:cubicBezTo>
                  <a:pt x="988" y="1143"/>
                  <a:pt x="1120" y="1141"/>
                  <a:pt x="1243" y="1134"/>
                </a:cubicBezTo>
                <a:close/>
                <a:moveTo>
                  <a:pt x="1358" y="0"/>
                </a:moveTo>
                <a:cubicBezTo>
                  <a:pt x="1357" y="0"/>
                  <a:pt x="1355" y="0"/>
                  <a:pt x="1354" y="0"/>
                </a:cubicBezTo>
                <a:cubicBezTo>
                  <a:pt x="1299" y="0"/>
                  <a:pt x="1190" y="34"/>
                  <a:pt x="841" y="290"/>
                </a:cubicBezTo>
                <a:cubicBezTo>
                  <a:pt x="709" y="224"/>
                  <a:pt x="503" y="128"/>
                  <a:pt x="396" y="107"/>
                </a:cubicBezTo>
                <a:cubicBezTo>
                  <a:pt x="388" y="104"/>
                  <a:pt x="379" y="103"/>
                  <a:pt x="370" y="103"/>
                </a:cubicBezTo>
                <a:cubicBezTo>
                  <a:pt x="339" y="103"/>
                  <a:pt x="309" y="118"/>
                  <a:pt x="292" y="147"/>
                </a:cubicBezTo>
                <a:cubicBezTo>
                  <a:pt x="264" y="194"/>
                  <a:pt x="258" y="287"/>
                  <a:pt x="424" y="615"/>
                </a:cubicBezTo>
                <a:cubicBezTo>
                  <a:pt x="207" y="792"/>
                  <a:pt x="35" y="939"/>
                  <a:pt x="28" y="945"/>
                </a:cubicBezTo>
                <a:cubicBezTo>
                  <a:pt x="7" y="966"/>
                  <a:pt x="0" y="998"/>
                  <a:pt x="13" y="1026"/>
                </a:cubicBezTo>
                <a:cubicBezTo>
                  <a:pt x="30" y="1062"/>
                  <a:pt x="58" y="1130"/>
                  <a:pt x="722" y="1141"/>
                </a:cubicBezTo>
                <a:cubicBezTo>
                  <a:pt x="803" y="1271"/>
                  <a:pt x="1048" y="1660"/>
                  <a:pt x="1131" y="1698"/>
                </a:cubicBezTo>
                <a:cubicBezTo>
                  <a:pt x="1139" y="1703"/>
                  <a:pt x="1150" y="1705"/>
                  <a:pt x="1160" y="1707"/>
                </a:cubicBezTo>
                <a:lnTo>
                  <a:pt x="1162" y="1705"/>
                </a:lnTo>
                <a:cubicBezTo>
                  <a:pt x="1214" y="1705"/>
                  <a:pt x="1277" y="1705"/>
                  <a:pt x="1360" y="1128"/>
                </a:cubicBezTo>
                <a:cubicBezTo>
                  <a:pt x="1739" y="1107"/>
                  <a:pt x="1795" y="1071"/>
                  <a:pt x="1812" y="1058"/>
                </a:cubicBezTo>
                <a:cubicBezTo>
                  <a:pt x="1835" y="1043"/>
                  <a:pt x="1850" y="1015"/>
                  <a:pt x="1848" y="988"/>
                </a:cubicBezTo>
                <a:cubicBezTo>
                  <a:pt x="1848" y="951"/>
                  <a:pt x="1846" y="875"/>
                  <a:pt x="1420" y="611"/>
                </a:cubicBezTo>
                <a:cubicBezTo>
                  <a:pt x="1439" y="409"/>
                  <a:pt x="1454" y="173"/>
                  <a:pt x="1448" y="81"/>
                </a:cubicBezTo>
                <a:cubicBezTo>
                  <a:pt x="1443" y="36"/>
                  <a:pt x="1405" y="0"/>
                  <a:pt x="135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1" name="Google Shape;221;p23"/>
          <p:cNvGrpSpPr/>
          <p:nvPr/>
        </p:nvGrpSpPr>
        <p:grpSpPr>
          <a:xfrm flipH="1">
            <a:off x="10322121" y="403725"/>
            <a:ext cx="237639" cy="237639"/>
            <a:chOff x="5944424" y="1865453"/>
            <a:chExt cx="178234" cy="178234"/>
          </a:xfrm>
        </p:grpSpPr>
        <p:sp>
          <p:nvSpPr>
            <p:cNvPr id="222" name="Google Shape;222;p23"/>
            <p:cNvSpPr/>
            <p:nvPr/>
          </p:nvSpPr>
          <p:spPr>
            <a:xfrm>
              <a:off x="6029571" y="1865453"/>
              <a:ext cx="20171" cy="178234"/>
            </a:xfrm>
            <a:custGeom>
              <a:rect b="b" l="l" r="r" t="t"/>
              <a:pathLst>
                <a:path extrusionOk="0" h="1078" w="122">
                  <a:moveTo>
                    <a:pt x="65" y="1"/>
                  </a:moveTo>
                  <a:cubicBezTo>
                    <a:pt x="33" y="1"/>
                    <a:pt x="7" y="26"/>
                    <a:pt x="7" y="58"/>
                  </a:cubicBezTo>
                  <a:lnTo>
                    <a:pt x="1" y="1020"/>
                  </a:lnTo>
                  <a:cubicBezTo>
                    <a:pt x="1" y="1052"/>
                    <a:pt x="26" y="1078"/>
                    <a:pt x="58" y="1078"/>
                  </a:cubicBezTo>
                  <a:cubicBezTo>
                    <a:pt x="90" y="1078"/>
                    <a:pt x="116" y="1052"/>
                    <a:pt x="116" y="1020"/>
                  </a:cubicBezTo>
                  <a:lnTo>
                    <a:pt x="122" y="58"/>
                  </a:lnTo>
                  <a:cubicBezTo>
                    <a:pt x="122" y="26"/>
                    <a:pt x="96" y="1"/>
                    <a:pt x="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23"/>
            <p:cNvSpPr/>
            <p:nvPr/>
          </p:nvSpPr>
          <p:spPr>
            <a:xfrm>
              <a:off x="5962115" y="1898189"/>
              <a:ext cx="158393" cy="110611"/>
            </a:xfrm>
            <a:custGeom>
              <a:rect b="b" l="l" r="r" t="t"/>
              <a:pathLst>
                <a:path extrusionOk="0" h="669" w="958">
                  <a:moveTo>
                    <a:pt x="873" y="0"/>
                  </a:moveTo>
                  <a:cubicBezTo>
                    <a:pt x="863" y="0"/>
                    <a:pt x="852" y="4"/>
                    <a:pt x="841" y="11"/>
                  </a:cubicBezTo>
                  <a:lnTo>
                    <a:pt x="47" y="565"/>
                  </a:lnTo>
                  <a:cubicBezTo>
                    <a:pt x="0" y="597"/>
                    <a:pt x="23" y="669"/>
                    <a:pt x="79" y="669"/>
                  </a:cubicBezTo>
                  <a:cubicBezTo>
                    <a:pt x="89" y="669"/>
                    <a:pt x="102" y="667"/>
                    <a:pt x="111" y="658"/>
                  </a:cubicBezTo>
                  <a:lnTo>
                    <a:pt x="907" y="105"/>
                  </a:lnTo>
                  <a:cubicBezTo>
                    <a:pt x="957" y="70"/>
                    <a:pt x="922" y="0"/>
                    <a:pt x="8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23"/>
            <p:cNvSpPr/>
            <p:nvPr/>
          </p:nvSpPr>
          <p:spPr>
            <a:xfrm>
              <a:off x="5976829" y="1891080"/>
              <a:ext cx="124003" cy="124499"/>
            </a:xfrm>
            <a:custGeom>
              <a:rect b="b" l="l" r="r" t="t"/>
              <a:pathLst>
                <a:path extrusionOk="0" h="753" w="750">
                  <a:moveTo>
                    <a:pt x="84" y="1"/>
                  </a:moveTo>
                  <a:cubicBezTo>
                    <a:pt x="40" y="1"/>
                    <a:pt x="0" y="58"/>
                    <a:pt x="45" y="101"/>
                  </a:cubicBezTo>
                  <a:lnTo>
                    <a:pt x="645" y="735"/>
                  </a:lnTo>
                  <a:cubicBezTo>
                    <a:pt x="656" y="746"/>
                    <a:pt x="671" y="752"/>
                    <a:pt x="688" y="752"/>
                  </a:cubicBezTo>
                  <a:cubicBezTo>
                    <a:pt x="703" y="752"/>
                    <a:pt x="715" y="746"/>
                    <a:pt x="726" y="735"/>
                  </a:cubicBezTo>
                  <a:cubicBezTo>
                    <a:pt x="747" y="714"/>
                    <a:pt x="750" y="680"/>
                    <a:pt x="728" y="657"/>
                  </a:cubicBezTo>
                  <a:lnTo>
                    <a:pt x="128" y="22"/>
                  </a:lnTo>
                  <a:cubicBezTo>
                    <a:pt x="115" y="7"/>
                    <a:pt x="99" y="1"/>
                    <a:pt x="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23"/>
            <p:cNvSpPr/>
            <p:nvPr/>
          </p:nvSpPr>
          <p:spPr>
            <a:xfrm>
              <a:off x="5944424" y="1941838"/>
              <a:ext cx="178234" cy="20502"/>
            </a:xfrm>
            <a:custGeom>
              <a:rect b="b" l="l" r="r" t="t"/>
              <a:pathLst>
                <a:path extrusionOk="0" h="124" w="1078">
                  <a:moveTo>
                    <a:pt x="1003" y="1"/>
                  </a:moveTo>
                  <a:lnTo>
                    <a:pt x="77" y="9"/>
                  </a:lnTo>
                  <a:cubicBezTo>
                    <a:pt x="1" y="9"/>
                    <a:pt x="1" y="124"/>
                    <a:pt x="77" y="124"/>
                  </a:cubicBezTo>
                  <a:lnTo>
                    <a:pt x="1003" y="113"/>
                  </a:lnTo>
                  <a:cubicBezTo>
                    <a:pt x="1077" y="113"/>
                    <a:pt x="1077" y="1"/>
                    <a:pt x="10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6" name="Google Shape;226;p23"/>
          <p:cNvSpPr/>
          <p:nvPr/>
        </p:nvSpPr>
        <p:spPr>
          <a:xfrm flipH="1" rot="8789560">
            <a:off x="9696738" y="5335297"/>
            <a:ext cx="2337248" cy="613743"/>
          </a:xfrm>
          <a:custGeom>
            <a:rect b="b" l="l" r="r" t="t"/>
            <a:pathLst>
              <a:path extrusionOk="0" h="2784" w="10602">
                <a:moveTo>
                  <a:pt x="8062" y="0"/>
                </a:moveTo>
                <a:cubicBezTo>
                  <a:pt x="8033" y="0"/>
                  <a:pt x="8007" y="24"/>
                  <a:pt x="8003" y="54"/>
                </a:cubicBezTo>
                <a:cubicBezTo>
                  <a:pt x="8003" y="85"/>
                  <a:pt x="8026" y="113"/>
                  <a:pt x="8058" y="113"/>
                </a:cubicBezTo>
                <a:cubicBezTo>
                  <a:pt x="8133" y="117"/>
                  <a:pt x="8207" y="124"/>
                  <a:pt x="8280" y="134"/>
                </a:cubicBezTo>
                <a:lnTo>
                  <a:pt x="8288" y="134"/>
                </a:lnTo>
                <a:lnTo>
                  <a:pt x="8288" y="137"/>
                </a:lnTo>
                <a:cubicBezTo>
                  <a:pt x="8358" y="134"/>
                  <a:pt x="8365" y="34"/>
                  <a:pt x="8297" y="22"/>
                </a:cubicBezTo>
                <a:cubicBezTo>
                  <a:pt x="8220" y="11"/>
                  <a:pt x="8141" y="2"/>
                  <a:pt x="8062" y="0"/>
                </a:cubicBezTo>
                <a:close/>
                <a:moveTo>
                  <a:pt x="7834" y="2"/>
                </a:moveTo>
                <a:cubicBezTo>
                  <a:pt x="7832" y="2"/>
                  <a:pt x="7830" y="2"/>
                  <a:pt x="7828" y="2"/>
                </a:cubicBezTo>
                <a:cubicBezTo>
                  <a:pt x="7750" y="9"/>
                  <a:pt x="7671" y="17"/>
                  <a:pt x="7596" y="30"/>
                </a:cubicBezTo>
                <a:cubicBezTo>
                  <a:pt x="7528" y="41"/>
                  <a:pt x="7537" y="143"/>
                  <a:pt x="7605" y="143"/>
                </a:cubicBezTo>
                <a:lnTo>
                  <a:pt x="7616" y="143"/>
                </a:lnTo>
                <a:cubicBezTo>
                  <a:pt x="7686" y="130"/>
                  <a:pt x="7762" y="122"/>
                  <a:pt x="7837" y="117"/>
                </a:cubicBezTo>
                <a:cubicBezTo>
                  <a:pt x="7911" y="113"/>
                  <a:pt x="7905" y="2"/>
                  <a:pt x="7834" y="2"/>
                </a:cubicBezTo>
                <a:close/>
                <a:moveTo>
                  <a:pt x="8510" y="66"/>
                </a:moveTo>
                <a:cubicBezTo>
                  <a:pt x="8485" y="66"/>
                  <a:pt x="8462" y="84"/>
                  <a:pt x="8456" y="109"/>
                </a:cubicBezTo>
                <a:cubicBezTo>
                  <a:pt x="8448" y="141"/>
                  <a:pt x="8465" y="171"/>
                  <a:pt x="8497" y="179"/>
                </a:cubicBezTo>
                <a:cubicBezTo>
                  <a:pt x="8569" y="198"/>
                  <a:pt x="8639" y="222"/>
                  <a:pt x="8709" y="249"/>
                </a:cubicBezTo>
                <a:cubicBezTo>
                  <a:pt x="8716" y="251"/>
                  <a:pt x="8722" y="251"/>
                  <a:pt x="8729" y="251"/>
                </a:cubicBezTo>
                <a:cubicBezTo>
                  <a:pt x="8790" y="251"/>
                  <a:pt x="8807" y="164"/>
                  <a:pt x="8748" y="141"/>
                </a:cubicBezTo>
                <a:cubicBezTo>
                  <a:pt x="8675" y="113"/>
                  <a:pt x="8601" y="90"/>
                  <a:pt x="8524" y="68"/>
                </a:cubicBezTo>
                <a:cubicBezTo>
                  <a:pt x="8519" y="67"/>
                  <a:pt x="8515" y="66"/>
                  <a:pt x="8510" y="66"/>
                </a:cubicBezTo>
                <a:close/>
                <a:moveTo>
                  <a:pt x="7382" y="77"/>
                </a:moveTo>
                <a:cubicBezTo>
                  <a:pt x="7377" y="77"/>
                  <a:pt x="7372" y="78"/>
                  <a:pt x="7367" y="79"/>
                </a:cubicBezTo>
                <a:cubicBezTo>
                  <a:pt x="7292" y="100"/>
                  <a:pt x="7218" y="126"/>
                  <a:pt x="7145" y="158"/>
                </a:cubicBezTo>
                <a:cubicBezTo>
                  <a:pt x="7088" y="181"/>
                  <a:pt x="7105" y="266"/>
                  <a:pt x="7166" y="266"/>
                </a:cubicBezTo>
                <a:lnTo>
                  <a:pt x="7166" y="268"/>
                </a:lnTo>
                <a:cubicBezTo>
                  <a:pt x="7173" y="266"/>
                  <a:pt x="7181" y="266"/>
                  <a:pt x="7190" y="262"/>
                </a:cubicBezTo>
                <a:cubicBezTo>
                  <a:pt x="7258" y="234"/>
                  <a:pt x="7326" y="209"/>
                  <a:pt x="7398" y="190"/>
                </a:cubicBezTo>
                <a:cubicBezTo>
                  <a:pt x="7463" y="168"/>
                  <a:pt x="7443" y="77"/>
                  <a:pt x="7382" y="77"/>
                </a:cubicBezTo>
                <a:close/>
                <a:moveTo>
                  <a:pt x="8935" y="230"/>
                </a:moveTo>
                <a:cubicBezTo>
                  <a:pt x="8883" y="230"/>
                  <a:pt x="8853" y="309"/>
                  <a:pt x="8912" y="339"/>
                </a:cubicBezTo>
                <a:cubicBezTo>
                  <a:pt x="8978" y="371"/>
                  <a:pt x="9044" y="407"/>
                  <a:pt x="9107" y="447"/>
                </a:cubicBezTo>
                <a:cubicBezTo>
                  <a:pt x="9116" y="451"/>
                  <a:pt x="9127" y="456"/>
                  <a:pt x="9137" y="456"/>
                </a:cubicBezTo>
                <a:cubicBezTo>
                  <a:pt x="9138" y="456"/>
                  <a:pt x="9139" y="456"/>
                  <a:pt x="9140" y="456"/>
                </a:cubicBezTo>
                <a:cubicBezTo>
                  <a:pt x="9197" y="456"/>
                  <a:pt x="9219" y="379"/>
                  <a:pt x="9167" y="349"/>
                </a:cubicBezTo>
                <a:cubicBezTo>
                  <a:pt x="9101" y="309"/>
                  <a:pt x="9033" y="271"/>
                  <a:pt x="8963" y="237"/>
                </a:cubicBezTo>
                <a:cubicBezTo>
                  <a:pt x="8953" y="232"/>
                  <a:pt x="8944" y="230"/>
                  <a:pt x="8935" y="230"/>
                </a:cubicBezTo>
                <a:close/>
                <a:moveTo>
                  <a:pt x="6964" y="253"/>
                </a:moveTo>
                <a:cubicBezTo>
                  <a:pt x="6955" y="253"/>
                  <a:pt x="6945" y="256"/>
                  <a:pt x="6935" y="262"/>
                </a:cubicBezTo>
                <a:cubicBezTo>
                  <a:pt x="6866" y="303"/>
                  <a:pt x="6800" y="347"/>
                  <a:pt x="6739" y="396"/>
                </a:cubicBezTo>
                <a:cubicBezTo>
                  <a:pt x="6698" y="430"/>
                  <a:pt x="6722" y="498"/>
                  <a:pt x="6775" y="498"/>
                </a:cubicBezTo>
                <a:lnTo>
                  <a:pt x="6775" y="500"/>
                </a:lnTo>
                <a:cubicBezTo>
                  <a:pt x="6788" y="500"/>
                  <a:pt x="6800" y="494"/>
                  <a:pt x="6811" y="486"/>
                </a:cubicBezTo>
                <a:cubicBezTo>
                  <a:pt x="6869" y="439"/>
                  <a:pt x="6928" y="398"/>
                  <a:pt x="6992" y="360"/>
                </a:cubicBezTo>
                <a:cubicBezTo>
                  <a:pt x="7046" y="328"/>
                  <a:pt x="7014" y="253"/>
                  <a:pt x="6964" y="253"/>
                </a:cubicBezTo>
                <a:close/>
                <a:moveTo>
                  <a:pt x="5168" y="477"/>
                </a:moveTo>
                <a:cubicBezTo>
                  <a:pt x="5138" y="477"/>
                  <a:pt x="5113" y="500"/>
                  <a:pt x="5111" y="530"/>
                </a:cubicBezTo>
                <a:cubicBezTo>
                  <a:pt x="5109" y="562"/>
                  <a:pt x="5132" y="590"/>
                  <a:pt x="5162" y="592"/>
                </a:cubicBezTo>
                <a:cubicBezTo>
                  <a:pt x="5200" y="596"/>
                  <a:pt x="5238" y="600"/>
                  <a:pt x="5275" y="609"/>
                </a:cubicBezTo>
                <a:cubicBezTo>
                  <a:pt x="5309" y="617"/>
                  <a:pt x="5343" y="626"/>
                  <a:pt x="5377" y="637"/>
                </a:cubicBezTo>
                <a:cubicBezTo>
                  <a:pt x="5381" y="637"/>
                  <a:pt x="5387" y="637"/>
                  <a:pt x="5392" y="639"/>
                </a:cubicBezTo>
                <a:lnTo>
                  <a:pt x="5392" y="635"/>
                </a:lnTo>
                <a:cubicBezTo>
                  <a:pt x="5458" y="635"/>
                  <a:pt x="5472" y="541"/>
                  <a:pt x="5409" y="522"/>
                </a:cubicBezTo>
                <a:cubicBezTo>
                  <a:pt x="5372" y="513"/>
                  <a:pt x="5336" y="505"/>
                  <a:pt x="5298" y="496"/>
                </a:cubicBezTo>
                <a:cubicBezTo>
                  <a:pt x="5258" y="488"/>
                  <a:pt x="5215" y="481"/>
                  <a:pt x="5172" y="477"/>
                </a:cubicBezTo>
                <a:cubicBezTo>
                  <a:pt x="5171" y="477"/>
                  <a:pt x="5170" y="477"/>
                  <a:pt x="5168" y="477"/>
                </a:cubicBezTo>
                <a:close/>
                <a:moveTo>
                  <a:pt x="4942" y="483"/>
                </a:moveTo>
                <a:cubicBezTo>
                  <a:pt x="4939" y="483"/>
                  <a:pt x="4937" y="483"/>
                  <a:pt x="4934" y="483"/>
                </a:cubicBezTo>
                <a:cubicBezTo>
                  <a:pt x="4855" y="492"/>
                  <a:pt x="4777" y="507"/>
                  <a:pt x="4700" y="530"/>
                </a:cubicBezTo>
                <a:cubicBezTo>
                  <a:pt x="4638" y="549"/>
                  <a:pt x="4651" y="640"/>
                  <a:pt x="4716" y="643"/>
                </a:cubicBezTo>
                <a:lnTo>
                  <a:pt x="4716" y="643"/>
                </a:lnTo>
                <a:cubicBezTo>
                  <a:pt x="4722" y="643"/>
                  <a:pt x="4728" y="641"/>
                  <a:pt x="4732" y="639"/>
                </a:cubicBezTo>
                <a:cubicBezTo>
                  <a:pt x="4802" y="620"/>
                  <a:pt x="4874" y="605"/>
                  <a:pt x="4947" y="596"/>
                </a:cubicBezTo>
                <a:cubicBezTo>
                  <a:pt x="5019" y="588"/>
                  <a:pt x="5009" y="483"/>
                  <a:pt x="4942" y="483"/>
                </a:cubicBezTo>
                <a:close/>
                <a:moveTo>
                  <a:pt x="4716" y="643"/>
                </a:moveTo>
                <a:cubicBezTo>
                  <a:pt x="4716" y="643"/>
                  <a:pt x="4715" y="643"/>
                  <a:pt x="4715" y="643"/>
                </a:cubicBezTo>
                <a:lnTo>
                  <a:pt x="4717" y="643"/>
                </a:lnTo>
                <a:cubicBezTo>
                  <a:pt x="4717" y="643"/>
                  <a:pt x="4716" y="643"/>
                  <a:pt x="4716" y="643"/>
                </a:cubicBezTo>
                <a:close/>
                <a:moveTo>
                  <a:pt x="9322" y="467"/>
                </a:moveTo>
                <a:cubicBezTo>
                  <a:pt x="9274" y="467"/>
                  <a:pt x="9239" y="537"/>
                  <a:pt x="9290" y="573"/>
                </a:cubicBezTo>
                <a:cubicBezTo>
                  <a:pt x="9350" y="615"/>
                  <a:pt x="9410" y="664"/>
                  <a:pt x="9467" y="713"/>
                </a:cubicBezTo>
                <a:cubicBezTo>
                  <a:pt x="9478" y="722"/>
                  <a:pt x="9490" y="726"/>
                  <a:pt x="9505" y="726"/>
                </a:cubicBezTo>
                <a:cubicBezTo>
                  <a:pt x="9559" y="726"/>
                  <a:pt x="9582" y="660"/>
                  <a:pt x="9542" y="626"/>
                </a:cubicBezTo>
                <a:cubicBezTo>
                  <a:pt x="9482" y="575"/>
                  <a:pt x="9420" y="526"/>
                  <a:pt x="9359" y="481"/>
                </a:cubicBezTo>
                <a:cubicBezTo>
                  <a:pt x="9346" y="471"/>
                  <a:pt x="9334" y="467"/>
                  <a:pt x="9322" y="467"/>
                </a:cubicBezTo>
                <a:close/>
                <a:moveTo>
                  <a:pt x="5604" y="597"/>
                </a:moveTo>
                <a:cubicBezTo>
                  <a:pt x="5548" y="597"/>
                  <a:pt x="5521" y="683"/>
                  <a:pt x="5583" y="709"/>
                </a:cubicBezTo>
                <a:cubicBezTo>
                  <a:pt x="5651" y="737"/>
                  <a:pt x="5719" y="771"/>
                  <a:pt x="5783" y="807"/>
                </a:cubicBezTo>
                <a:cubicBezTo>
                  <a:pt x="5792" y="813"/>
                  <a:pt x="5800" y="815"/>
                  <a:pt x="5811" y="815"/>
                </a:cubicBezTo>
                <a:cubicBezTo>
                  <a:pt x="5870" y="815"/>
                  <a:pt x="5892" y="739"/>
                  <a:pt x="5841" y="709"/>
                </a:cubicBezTo>
                <a:cubicBezTo>
                  <a:pt x="5773" y="669"/>
                  <a:pt x="5702" y="632"/>
                  <a:pt x="5628" y="603"/>
                </a:cubicBezTo>
                <a:cubicBezTo>
                  <a:pt x="5619" y="599"/>
                  <a:pt x="5611" y="597"/>
                  <a:pt x="5604" y="597"/>
                </a:cubicBezTo>
                <a:close/>
                <a:moveTo>
                  <a:pt x="4500" y="606"/>
                </a:moveTo>
                <a:cubicBezTo>
                  <a:pt x="4493" y="606"/>
                  <a:pt x="4485" y="608"/>
                  <a:pt x="4476" y="611"/>
                </a:cubicBezTo>
                <a:cubicBezTo>
                  <a:pt x="4406" y="643"/>
                  <a:pt x="4336" y="679"/>
                  <a:pt x="4268" y="718"/>
                </a:cubicBezTo>
                <a:cubicBezTo>
                  <a:pt x="4219" y="747"/>
                  <a:pt x="4238" y="824"/>
                  <a:pt x="4298" y="824"/>
                </a:cubicBezTo>
                <a:lnTo>
                  <a:pt x="4298" y="826"/>
                </a:lnTo>
                <a:cubicBezTo>
                  <a:pt x="4308" y="826"/>
                  <a:pt x="4317" y="822"/>
                  <a:pt x="4325" y="818"/>
                </a:cubicBezTo>
                <a:cubicBezTo>
                  <a:pt x="4389" y="779"/>
                  <a:pt x="4455" y="745"/>
                  <a:pt x="4523" y="715"/>
                </a:cubicBezTo>
                <a:cubicBezTo>
                  <a:pt x="4583" y="687"/>
                  <a:pt x="4556" y="606"/>
                  <a:pt x="4500" y="606"/>
                </a:cubicBezTo>
                <a:close/>
                <a:moveTo>
                  <a:pt x="6609" y="537"/>
                </a:moveTo>
                <a:cubicBezTo>
                  <a:pt x="6594" y="537"/>
                  <a:pt x="6579" y="544"/>
                  <a:pt x="6566" y="560"/>
                </a:cubicBezTo>
                <a:cubicBezTo>
                  <a:pt x="6513" y="617"/>
                  <a:pt x="6464" y="681"/>
                  <a:pt x="6420" y="745"/>
                </a:cubicBezTo>
                <a:cubicBezTo>
                  <a:pt x="6402" y="773"/>
                  <a:pt x="6409" y="809"/>
                  <a:pt x="6437" y="826"/>
                </a:cubicBezTo>
                <a:cubicBezTo>
                  <a:pt x="6445" y="832"/>
                  <a:pt x="6456" y="835"/>
                  <a:pt x="6468" y="835"/>
                </a:cubicBezTo>
                <a:lnTo>
                  <a:pt x="6468" y="837"/>
                </a:lnTo>
                <a:cubicBezTo>
                  <a:pt x="6488" y="837"/>
                  <a:pt x="6505" y="826"/>
                  <a:pt x="6515" y="809"/>
                </a:cubicBezTo>
                <a:cubicBezTo>
                  <a:pt x="6556" y="749"/>
                  <a:pt x="6600" y="690"/>
                  <a:pt x="6649" y="637"/>
                </a:cubicBezTo>
                <a:cubicBezTo>
                  <a:pt x="6694" y="594"/>
                  <a:pt x="6653" y="537"/>
                  <a:pt x="6609" y="537"/>
                </a:cubicBezTo>
                <a:close/>
                <a:moveTo>
                  <a:pt x="2042" y="811"/>
                </a:moveTo>
                <a:cubicBezTo>
                  <a:pt x="2002" y="811"/>
                  <a:pt x="1962" y="812"/>
                  <a:pt x="1923" y="815"/>
                </a:cubicBezTo>
                <a:cubicBezTo>
                  <a:pt x="1891" y="820"/>
                  <a:pt x="1867" y="847"/>
                  <a:pt x="1869" y="879"/>
                </a:cubicBezTo>
                <a:cubicBezTo>
                  <a:pt x="1874" y="908"/>
                  <a:pt x="1899" y="930"/>
                  <a:pt x="1929" y="930"/>
                </a:cubicBezTo>
                <a:cubicBezTo>
                  <a:pt x="1931" y="930"/>
                  <a:pt x="1932" y="930"/>
                  <a:pt x="1933" y="930"/>
                </a:cubicBezTo>
                <a:cubicBezTo>
                  <a:pt x="1969" y="927"/>
                  <a:pt x="2006" y="926"/>
                  <a:pt x="2042" y="926"/>
                </a:cubicBezTo>
                <a:cubicBezTo>
                  <a:pt x="2078" y="926"/>
                  <a:pt x="2114" y="927"/>
                  <a:pt x="2150" y="930"/>
                </a:cubicBezTo>
                <a:lnTo>
                  <a:pt x="2157" y="930"/>
                </a:lnTo>
                <a:cubicBezTo>
                  <a:pt x="2229" y="930"/>
                  <a:pt x="2233" y="824"/>
                  <a:pt x="2161" y="815"/>
                </a:cubicBezTo>
                <a:cubicBezTo>
                  <a:pt x="2122" y="812"/>
                  <a:pt x="2082" y="811"/>
                  <a:pt x="2042" y="811"/>
                </a:cubicBezTo>
                <a:close/>
                <a:moveTo>
                  <a:pt x="2376" y="856"/>
                </a:moveTo>
                <a:cubicBezTo>
                  <a:pt x="2315" y="856"/>
                  <a:pt x="2297" y="951"/>
                  <a:pt x="2365" y="969"/>
                </a:cubicBezTo>
                <a:cubicBezTo>
                  <a:pt x="2438" y="986"/>
                  <a:pt x="2508" y="1009"/>
                  <a:pt x="2578" y="1035"/>
                </a:cubicBezTo>
                <a:cubicBezTo>
                  <a:pt x="2585" y="1037"/>
                  <a:pt x="2591" y="1039"/>
                  <a:pt x="2597" y="1039"/>
                </a:cubicBezTo>
                <a:cubicBezTo>
                  <a:pt x="2661" y="1039"/>
                  <a:pt x="2676" y="949"/>
                  <a:pt x="2616" y="928"/>
                </a:cubicBezTo>
                <a:cubicBezTo>
                  <a:pt x="2544" y="901"/>
                  <a:pt x="2470" y="877"/>
                  <a:pt x="2393" y="858"/>
                </a:cubicBezTo>
                <a:cubicBezTo>
                  <a:pt x="2387" y="856"/>
                  <a:pt x="2382" y="856"/>
                  <a:pt x="2376" y="856"/>
                </a:cubicBezTo>
                <a:close/>
                <a:moveTo>
                  <a:pt x="9675" y="768"/>
                </a:moveTo>
                <a:cubicBezTo>
                  <a:pt x="9631" y="768"/>
                  <a:pt x="9595" y="823"/>
                  <a:pt x="9633" y="864"/>
                </a:cubicBezTo>
                <a:cubicBezTo>
                  <a:pt x="9688" y="918"/>
                  <a:pt x="9739" y="973"/>
                  <a:pt x="9791" y="1026"/>
                </a:cubicBezTo>
                <a:cubicBezTo>
                  <a:pt x="9801" y="1039"/>
                  <a:pt x="9816" y="1045"/>
                  <a:pt x="9833" y="1045"/>
                </a:cubicBezTo>
                <a:cubicBezTo>
                  <a:pt x="9846" y="1045"/>
                  <a:pt x="9861" y="1039"/>
                  <a:pt x="9871" y="1030"/>
                </a:cubicBezTo>
                <a:cubicBezTo>
                  <a:pt x="9893" y="1009"/>
                  <a:pt x="9895" y="973"/>
                  <a:pt x="9874" y="949"/>
                </a:cubicBezTo>
                <a:cubicBezTo>
                  <a:pt x="9822" y="894"/>
                  <a:pt x="9769" y="837"/>
                  <a:pt x="9714" y="783"/>
                </a:cubicBezTo>
                <a:cubicBezTo>
                  <a:pt x="9701" y="772"/>
                  <a:pt x="9688" y="768"/>
                  <a:pt x="9675" y="768"/>
                </a:cubicBezTo>
                <a:close/>
                <a:moveTo>
                  <a:pt x="1709" y="854"/>
                </a:moveTo>
                <a:cubicBezTo>
                  <a:pt x="1703" y="854"/>
                  <a:pt x="1696" y="856"/>
                  <a:pt x="1689" y="858"/>
                </a:cubicBezTo>
                <a:cubicBezTo>
                  <a:pt x="1612" y="879"/>
                  <a:pt x="1537" y="907"/>
                  <a:pt x="1465" y="941"/>
                </a:cubicBezTo>
                <a:cubicBezTo>
                  <a:pt x="1410" y="967"/>
                  <a:pt x="1427" y="1050"/>
                  <a:pt x="1489" y="1050"/>
                </a:cubicBezTo>
                <a:cubicBezTo>
                  <a:pt x="1497" y="1050"/>
                  <a:pt x="1506" y="1047"/>
                  <a:pt x="1512" y="1043"/>
                </a:cubicBezTo>
                <a:cubicBezTo>
                  <a:pt x="1580" y="1013"/>
                  <a:pt x="1648" y="988"/>
                  <a:pt x="1718" y="969"/>
                </a:cubicBezTo>
                <a:cubicBezTo>
                  <a:pt x="1790" y="953"/>
                  <a:pt x="1769" y="854"/>
                  <a:pt x="1709" y="854"/>
                </a:cubicBezTo>
                <a:close/>
                <a:moveTo>
                  <a:pt x="6001" y="826"/>
                </a:moveTo>
                <a:cubicBezTo>
                  <a:pt x="5953" y="826"/>
                  <a:pt x="5919" y="893"/>
                  <a:pt x="5968" y="930"/>
                </a:cubicBezTo>
                <a:cubicBezTo>
                  <a:pt x="6028" y="975"/>
                  <a:pt x="6083" y="1022"/>
                  <a:pt x="6139" y="1073"/>
                </a:cubicBezTo>
                <a:cubicBezTo>
                  <a:pt x="6149" y="1081"/>
                  <a:pt x="6162" y="1088"/>
                  <a:pt x="6177" y="1088"/>
                </a:cubicBezTo>
                <a:cubicBezTo>
                  <a:pt x="6230" y="1088"/>
                  <a:pt x="6254" y="1024"/>
                  <a:pt x="6217" y="990"/>
                </a:cubicBezTo>
                <a:cubicBezTo>
                  <a:pt x="6160" y="935"/>
                  <a:pt x="6098" y="886"/>
                  <a:pt x="6036" y="839"/>
                </a:cubicBezTo>
                <a:cubicBezTo>
                  <a:pt x="6024" y="830"/>
                  <a:pt x="6012" y="826"/>
                  <a:pt x="6001" y="826"/>
                </a:cubicBezTo>
                <a:close/>
                <a:moveTo>
                  <a:pt x="4107" y="835"/>
                </a:moveTo>
                <a:cubicBezTo>
                  <a:pt x="4096" y="835"/>
                  <a:pt x="4084" y="838"/>
                  <a:pt x="4072" y="847"/>
                </a:cubicBezTo>
                <a:cubicBezTo>
                  <a:pt x="4010" y="892"/>
                  <a:pt x="3949" y="939"/>
                  <a:pt x="3889" y="992"/>
                </a:cubicBezTo>
                <a:cubicBezTo>
                  <a:pt x="3851" y="1028"/>
                  <a:pt x="3874" y="1092"/>
                  <a:pt x="3927" y="1092"/>
                </a:cubicBezTo>
                <a:lnTo>
                  <a:pt x="3927" y="1094"/>
                </a:lnTo>
                <a:cubicBezTo>
                  <a:pt x="3942" y="1094"/>
                  <a:pt x="3955" y="1088"/>
                  <a:pt x="3966" y="1079"/>
                </a:cubicBezTo>
                <a:cubicBezTo>
                  <a:pt x="4021" y="1028"/>
                  <a:pt x="4081" y="981"/>
                  <a:pt x="4140" y="939"/>
                </a:cubicBezTo>
                <a:cubicBezTo>
                  <a:pt x="4190" y="903"/>
                  <a:pt x="4155" y="835"/>
                  <a:pt x="4107" y="835"/>
                </a:cubicBezTo>
                <a:close/>
                <a:moveTo>
                  <a:pt x="2808" y="1015"/>
                </a:moveTo>
                <a:cubicBezTo>
                  <a:pt x="2755" y="1015"/>
                  <a:pt x="2724" y="1093"/>
                  <a:pt x="2782" y="1124"/>
                </a:cubicBezTo>
                <a:cubicBezTo>
                  <a:pt x="2846" y="1158"/>
                  <a:pt x="2910" y="1196"/>
                  <a:pt x="2972" y="1237"/>
                </a:cubicBezTo>
                <a:cubicBezTo>
                  <a:pt x="2982" y="1243"/>
                  <a:pt x="2993" y="1245"/>
                  <a:pt x="3004" y="1245"/>
                </a:cubicBezTo>
                <a:lnTo>
                  <a:pt x="3006" y="1245"/>
                </a:lnTo>
                <a:cubicBezTo>
                  <a:pt x="3063" y="1245"/>
                  <a:pt x="3085" y="1173"/>
                  <a:pt x="3038" y="1141"/>
                </a:cubicBezTo>
                <a:cubicBezTo>
                  <a:pt x="2972" y="1098"/>
                  <a:pt x="2904" y="1058"/>
                  <a:pt x="2836" y="1022"/>
                </a:cubicBezTo>
                <a:cubicBezTo>
                  <a:pt x="2826" y="1017"/>
                  <a:pt x="2817" y="1015"/>
                  <a:pt x="2808" y="1015"/>
                </a:cubicBezTo>
                <a:close/>
                <a:moveTo>
                  <a:pt x="1292" y="1042"/>
                </a:moveTo>
                <a:cubicBezTo>
                  <a:pt x="1281" y="1042"/>
                  <a:pt x="1270" y="1045"/>
                  <a:pt x="1259" y="1054"/>
                </a:cubicBezTo>
                <a:cubicBezTo>
                  <a:pt x="1193" y="1096"/>
                  <a:pt x="1129" y="1143"/>
                  <a:pt x="1067" y="1192"/>
                </a:cubicBezTo>
                <a:cubicBezTo>
                  <a:pt x="1044" y="1213"/>
                  <a:pt x="1039" y="1247"/>
                  <a:pt x="1059" y="1273"/>
                </a:cubicBezTo>
                <a:cubicBezTo>
                  <a:pt x="1069" y="1286"/>
                  <a:pt x="1086" y="1294"/>
                  <a:pt x="1103" y="1294"/>
                </a:cubicBezTo>
                <a:cubicBezTo>
                  <a:pt x="1116" y="1294"/>
                  <a:pt x="1129" y="1290"/>
                  <a:pt x="1139" y="1281"/>
                </a:cubicBezTo>
                <a:cubicBezTo>
                  <a:pt x="1197" y="1235"/>
                  <a:pt x="1257" y="1190"/>
                  <a:pt x="1320" y="1152"/>
                </a:cubicBezTo>
                <a:cubicBezTo>
                  <a:pt x="1376" y="1118"/>
                  <a:pt x="1342" y="1042"/>
                  <a:pt x="1292" y="1042"/>
                </a:cubicBezTo>
                <a:close/>
                <a:moveTo>
                  <a:pt x="9983" y="1104"/>
                </a:moveTo>
                <a:cubicBezTo>
                  <a:pt x="9940" y="1104"/>
                  <a:pt x="9901" y="1155"/>
                  <a:pt x="9937" y="1198"/>
                </a:cubicBezTo>
                <a:cubicBezTo>
                  <a:pt x="9986" y="1258"/>
                  <a:pt x="10033" y="1318"/>
                  <a:pt x="10076" y="1377"/>
                </a:cubicBezTo>
                <a:cubicBezTo>
                  <a:pt x="10086" y="1392"/>
                  <a:pt x="10103" y="1401"/>
                  <a:pt x="10123" y="1401"/>
                </a:cubicBezTo>
                <a:cubicBezTo>
                  <a:pt x="10169" y="1401"/>
                  <a:pt x="10195" y="1347"/>
                  <a:pt x="10167" y="1309"/>
                </a:cubicBezTo>
                <a:cubicBezTo>
                  <a:pt x="10125" y="1250"/>
                  <a:pt x="10078" y="1188"/>
                  <a:pt x="10027" y="1126"/>
                </a:cubicBezTo>
                <a:cubicBezTo>
                  <a:pt x="10014" y="1110"/>
                  <a:pt x="9998" y="1104"/>
                  <a:pt x="9983" y="1104"/>
                </a:cubicBezTo>
                <a:close/>
                <a:moveTo>
                  <a:pt x="3762" y="1137"/>
                </a:moveTo>
                <a:cubicBezTo>
                  <a:pt x="3748" y="1137"/>
                  <a:pt x="3734" y="1143"/>
                  <a:pt x="3721" y="1156"/>
                </a:cubicBezTo>
                <a:cubicBezTo>
                  <a:pt x="3668" y="1213"/>
                  <a:pt x="3617" y="1275"/>
                  <a:pt x="3570" y="1335"/>
                </a:cubicBezTo>
                <a:cubicBezTo>
                  <a:pt x="3551" y="1360"/>
                  <a:pt x="3555" y="1396"/>
                  <a:pt x="3581" y="1416"/>
                </a:cubicBezTo>
                <a:cubicBezTo>
                  <a:pt x="3591" y="1422"/>
                  <a:pt x="3602" y="1426"/>
                  <a:pt x="3615" y="1426"/>
                </a:cubicBezTo>
                <a:cubicBezTo>
                  <a:pt x="3616" y="1426"/>
                  <a:pt x="3618" y="1427"/>
                  <a:pt x="3620" y="1427"/>
                </a:cubicBezTo>
                <a:cubicBezTo>
                  <a:pt x="3635" y="1427"/>
                  <a:pt x="3650" y="1418"/>
                  <a:pt x="3661" y="1405"/>
                </a:cubicBezTo>
                <a:cubicBezTo>
                  <a:pt x="3706" y="1347"/>
                  <a:pt x="3755" y="1290"/>
                  <a:pt x="3806" y="1237"/>
                </a:cubicBezTo>
                <a:cubicBezTo>
                  <a:pt x="3847" y="1195"/>
                  <a:pt x="3807" y="1137"/>
                  <a:pt x="3762" y="1137"/>
                </a:cubicBezTo>
                <a:close/>
                <a:moveTo>
                  <a:pt x="6356" y="917"/>
                </a:moveTo>
                <a:cubicBezTo>
                  <a:pt x="6336" y="917"/>
                  <a:pt x="6316" y="928"/>
                  <a:pt x="6305" y="954"/>
                </a:cubicBezTo>
                <a:cubicBezTo>
                  <a:pt x="6273" y="1026"/>
                  <a:pt x="6245" y="1101"/>
                  <a:pt x="6224" y="1177"/>
                </a:cubicBezTo>
                <a:cubicBezTo>
                  <a:pt x="6213" y="1216"/>
                  <a:pt x="6243" y="1250"/>
                  <a:pt x="6279" y="1250"/>
                </a:cubicBezTo>
                <a:cubicBezTo>
                  <a:pt x="6287" y="1250"/>
                  <a:pt x="6295" y="1249"/>
                  <a:pt x="6302" y="1245"/>
                </a:cubicBezTo>
                <a:cubicBezTo>
                  <a:pt x="6345" y="1299"/>
                  <a:pt x="6385" y="1354"/>
                  <a:pt x="6424" y="1411"/>
                </a:cubicBezTo>
                <a:cubicBezTo>
                  <a:pt x="6434" y="1428"/>
                  <a:pt x="6451" y="1437"/>
                  <a:pt x="6471" y="1437"/>
                </a:cubicBezTo>
                <a:lnTo>
                  <a:pt x="6473" y="1437"/>
                </a:lnTo>
                <a:cubicBezTo>
                  <a:pt x="6517" y="1437"/>
                  <a:pt x="6545" y="1388"/>
                  <a:pt x="6522" y="1350"/>
                </a:cubicBezTo>
                <a:cubicBezTo>
                  <a:pt x="6479" y="1284"/>
                  <a:pt x="6432" y="1220"/>
                  <a:pt x="6381" y="1160"/>
                </a:cubicBezTo>
                <a:cubicBezTo>
                  <a:pt x="6373" y="1152"/>
                  <a:pt x="6364" y="1145"/>
                  <a:pt x="6354" y="1143"/>
                </a:cubicBezTo>
                <a:cubicBezTo>
                  <a:pt x="6371" y="1094"/>
                  <a:pt x="6388" y="1047"/>
                  <a:pt x="6409" y="1003"/>
                </a:cubicBezTo>
                <a:cubicBezTo>
                  <a:pt x="6433" y="955"/>
                  <a:pt x="6394" y="917"/>
                  <a:pt x="6356" y="917"/>
                </a:cubicBezTo>
                <a:close/>
                <a:moveTo>
                  <a:pt x="3190" y="1270"/>
                </a:moveTo>
                <a:cubicBezTo>
                  <a:pt x="3143" y="1270"/>
                  <a:pt x="3108" y="1330"/>
                  <a:pt x="3151" y="1371"/>
                </a:cubicBezTo>
                <a:cubicBezTo>
                  <a:pt x="3208" y="1418"/>
                  <a:pt x="3263" y="1469"/>
                  <a:pt x="3314" y="1522"/>
                </a:cubicBezTo>
                <a:cubicBezTo>
                  <a:pt x="3325" y="1533"/>
                  <a:pt x="3340" y="1539"/>
                  <a:pt x="3355" y="1539"/>
                </a:cubicBezTo>
                <a:cubicBezTo>
                  <a:pt x="3370" y="1539"/>
                  <a:pt x="3385" y="1533"/>
                  <a:pt x="3395" y="1522"/>
                </a:cubicBezTo>
                <a:cubicBezTo>
                  <a:pt x="3417" y="1501"/>
                  <a:pt x="3417" y="1465"/>
                  <a:pt x="3395" y="1441"/>
                </a:cubicBezTo>
                <a:cubicBezTo>
                  <a:pt x="3342" y="1386"/>
                  <a:pt x="3285" y="1333"/>
                  <a:pt x="3225" y="1281"/>
                </a:cubicBezTo>
                <a:cubicBezTo>
                  <a:pt x="3213" y="1273"/>
                  <a:pt x="3201" y="1270"/>
                  <a:pt x="3190" y="1270"/>
                </a:cubicBezTo>
                <a:close/>
                <a:moveTo>
                  <a:pt x="936" y="1329"/>
                </a:moveTo>
                <a:cubicBezTo>
                  <a:pt x="922" y="1329"/>
                  <a:pt x="907" y="1335"/>
                  <a:pt x="895" y="1350"/>
                </a:cubicBezTo>
                <a:cubicBezTo>
                  <a:pt x="842" y="1403"/>
                  <a:pt x="786" y="1460"/>
                  <a:pt x="735" y="1520"/>
                </a:cubicBezTo>
                <a:cubicBezTo>
                  <a:pt x="714" y="1543"/>
                  <a:pt x="716" y="1579"/>
                  <a:pt x="739" y="1601"/>
                </a:cubicBezTo>
                <a:cubicBezTo>
                  <a:pt x="750" y="1609"/>
                  <a:pt x="763" y="1613"/>
                  <a:pt x="778" y="1613"/>
                </a:cubicBezTo>
                <a:cubicBezTo>
                  <a:pt x="793" y="1613"/>
                  <a:pt x="810" y="1607"/>
                  <a:pt x="820" y="1594"/>
                </a:cubicBezTo>
                <a:cubicBezTo>
                  <a:pt x="871" y="1537"/>
                  <a:pt x="922" y="1482"/>
                  <a:pt x="974" y="1430"/>
                </a:cubicBezTo>
                <a:cubicBezTo>
                  <a:pt x="1022" y="1391"/>
                  <a:pt x="982" y="1329"/>
                  <a:pt x="936" y="1329"/>
                </a:cubicBezTo>
                <a:close/>
                <a:moveTo>
                  <a:pt x="6237" y="1360"/>
                </a:moveTo>
                <a:cubicBezTo>
                  <a:pt x="6208" y="1360"/>
                  <a:pt x="6183" y="1381"/>
                  <a:pt x="6179" y="1411"/>
                </a:cubicBezTo>
                <a:cubicBezTo>
                  <a:pt x="6175" y="1452"/>
                  <a:pt x="6173" y="1492"/>
                  <a:pt x="6173" y="1530"/>
                </a:cubicBezTo>
                <a:cubicBezTo>
                  <a:pt x="6173" y="1571"/>
                  <a:pt x="6175" y="1611"/>
                  <a:pt x="6179" y="1652"/>
                </a:cubicBezTo>
                <a:cubicBezTo>
                  <a:pt x="6183" y="1682"/>
                  <a:pt x="6209" y="1703"/>
                  <a:pt x="6236" y="1703"/>
                </a:cubicBezTo>
                <a:lnTo>
                  <a:pt x="6243" y="1703"/>
                </a:lnTo>
                <a:cubicBezTo>
                  <a:pt x="6275" y="1699"/>
                  <a:pt x="6298" y="1669"/>
                  <a:pt x="6294" y="1639"/>
                </a:cubicBezTo>
                <a:cubicBezTo>
                  <a:pt x="6290" y="1603"/>
                  <a:pt x="6288" y="1567"/>
                  <a:pt x="6288" y="1530"/>
                </a:cubicBezTo>
                <a:cubicBezTo>
                  <a:pt x="6288" y="1494"/>
                  <a:pt x="6290" y="1458"/>
                  <a:pt x="6292" y="1424"/>
                </a:cubicBezTo>
                <a:cubicBezTo>
                  <a:pt x="6296" y="1392"/>
                  <a:pt x="6273" y="1364"/>
                  <a:pt x="6241" y="1360"/>
                </a:cubicBezTo>
                <a:cubicBezTo>
                  <a:pt x="6239" y="1360"/>
                  <a:pt x="6238" y="1360"/>
                  <a:pt x="6237" y="1360"/>
                </a:cubicBezTo>
                <a:close/>
                <a:moveTo>
                  <a:pt x="10254" y="1473"/>
                </a:moveTo>
                <a:cubicBezTo>
                  <a:pt x="10214" y="1473"/>
                  <a:pt x="10174" y="1519"/>
                  <a:pt x="10206" y="1565"/>
                </a:cubicBezTo>
                <a:cubicBezTo>
                  <a:pt x="10250" y="1633"/>
                  <a:pt x="10291" y="1696"/>
                  <a:pt x="10325" y="1756"/>
                </a:cubicBezTo>
                <a:cubicBezTo>
                  <a:pt x="10334" y="1772"/>
                  <a:pt x="10351" y="1782"/>
                  <a:pt x="10369" y="1782"/>
                </a:cubicBezTo>
                <a:cubicBezTo>
                  <a:pt x="10370" y="1782"/>
                  <a:pt x="10372" y="1782"/>
                  <a:pt x="10374" y="1782"/>
                </a:cubicBezTo>
                <a:lnTo>
                  <a:pt x="10374" y="1784"/>
                </a:lnTo>
                <a:cubicBezTo>
                  <a:pt x="10384" y="1784"/>
                  <a:pt x="10395" y="1782"/>
                  <a:pt x="10403" y="1775"/>
                </a:cubicBezTo>
                <a:cubicBezTo>
                  <a:pt x="10431" y="1760"/>
                  <a:pt x="10440" y="1724"/>
                  <a:pt x="10423" y="1696"/>
                </a:cubicBezTo>
                <a:cubicBezTo>
                  <a:pt x="10389" y="1637"/>
                  <a:pt x="10346" y="1571"/>
                  <a:pt x="10299" y="1501"/>
                </a:cubicBezTo>
                <a:cubicBezTo>
                  <a:pt x="10287" y="1481"/>
                  <a:pt x="10270" y="1473"/>
                  <a:pt x="10254" y="1473"/>
                </a:cubicBezTo>
                <a:close/>
                <a:moveTo>
                  <a:pt x="6578" y="1526"/>
                </a:moveTo>
                <a:cubicBezTo>
                  <a:pt x="6571" y="1526"/>
                  <a:pt x="6563" y="1527"/>
                  <a:pt x="6556" y="1530"/>
                </a:cubicBezTo>
                <a:cubicBezTo>
                  <a:pt x="6526" y="1541"/>
                  <a:pt x="6513" y="1575"/>
                  <a:pt x="6524" y="1605"/>
                </a:cubicBezTo>
                <a:cubicBezTo>
                  <a:pt x="6551" y="1667"/>
                  <a:pt x="6566" y="1735"/>
                  <a:pt x="6568" y="1803"/>
                </a:cubicBezTo>
                <a:cubicBezTo>
                  <a:pt x="6568" y="1835"/>
                  <a:pt x="6592" y="1860"/>
                  <a:pt x="6624" y="1862"/>
                </a:cubicBezTo>
                <a:lnTo>
                  <a:pt x="6626" y="1862"/>
                </a:lnTo>
                <a:cubicBezTo>
                  <a:pt x="6658" y="1862"/>
                  <a:pt x="6683" y="1839"/>
                  <a:pt x="6683" y="1807"/>
                </a:cubicBezTo>
                <a:lnTo>
                  <a:pt x="6683" y="1794"/>
                </a:lnTo>
                <a:cubicBezTo>
                  <a:pt x="6681" y="1714"/>
                  <a:pt x="6662" y="1635"/>
                  <a:pt x="6630" y="1562"/>
                </a:cubicBezTo>
                <a:cubicBezTo>
                  <a:pt x="6622" y="1540"/>
                  <a:pt x="6601" y="1526"/>
                  <a:pt x="6578" y="1526"/>
                </a:cubicBezTo>
                <a:close/>
                <a:moveTo>
                  <a:pt x="3485" y="1502"/>
                </a:moveTo>
                <a:cubicBezTo>
                  <a:pt x="3467" y="1502"/>
                  <a:pt x="3450" y="1510"/>
                  <a:pt x="3438" y="1530"/>
                </a:cubicBezTo>
                <a:cubicBezTo>
                  <a:pt x="3397" y="1599"/>
                  <a:pt x="3363" y="1671"/>
                  <a:pt x="3334" y="1743"/>
                </a:cubicBezTo>
                <a:cubicBezTo>
                  <a:pt x="3311" y="1791"/>
                  <a:pt x="3350" y="1827"/>
                  <a:pt x="3388" y="1827"/>
                </a:cubicBezTo>
                <a:cubicBezTo>
                  <a:pt x="3410" y="1827"/>
                  <a:pt x="3431" y="1815"/>
                  <a:pt x="3440" y="1786"/>
                </a:cubicBezTo>
                <a:cubicBezTo>
                  <a:pt x="3451" y="1760"/>
                  <a:pt x="3461" y="1737"/>
                  <a:pt x="3472" y="1709"/>
                </a:cubicBezTo>
                <a:cubicBezTo>
                  <a:pt x="3512" y="1762"/>
                  <a:pt x="3549" y="1818"/>
                  <a:pt x="3583" y="1875"/>
                </a:cubicBezTo>
                <a:cubicBezTo>
                  <a:pt x="3593" y="1892"/>
                  <a:pt x="3610" y="1903"/>
                  <a:pt x="3632" y="1903"/>
                </a:cubicBezTo>
                <a:cubicBezTo>
                  <a:pt x="3640" y="1903"/>
                  <a:pt x="3651" y="1901"/>
                  <a:pt x="3661" y="1897"/>
                </a:cubicBezTo>
                <a:cubicBezTo>
                  <a:pt x="3689" y="1879"/>
                  <a:pt x="3698" y="1845"/>
                  <a:pt x="3681" y="1818"/>
                </a:cubicBezTo>
                <a:cubicBezTo>
                  <a:pt x="3642" y="1750"/>
                  <a:pt x="3598" y="1684"/>
                  <a:pt x="3549" y="1622"/>
                </a:cubicBezTo>
                <a:cubicBezTo>
                  <a:pt x="3544" y="1616"/>
                  <a:pt x="3536" y="1609"/>
                  <a:pt x="3527" y="1605"/>
                </a:cubicBezTo>
                <a:lnTo>
                  <a:pt x="3536" y="1590"/>
                </a:lnTo>
                <a:cubicBezTo>
                  <a:pt x="3564" y="1544"/>
                  <a:pt x="3524" y="1502"/>
                  <a:pt x="3485" y="1502"/>
                </a:cubicBezTo>
                <a:close/>
                <a:moveTo>
                  <a:pt x="631" y="1678"/>
                </a:moveTo>
                <a:cubicBezTo>
                  <a:pt x="616" y="1678"/>
                  <a:pt x="601" y="1684"/>
                  <a:pt x="588" y="1699"/>
                </a:cubicBezTo>
                <a:cubicBezTo>
                  <a:pt x="539" y="1762"/>
                  <a:pt x="495" y="1826"/>
                  <a:pt x="452" y="1888"/>
                </a:cubicBezTo>
                <a:cubicBezTo>
                  <a:pt x="435" y="1916"/>
                  <a:pt x="441" y="1950"/>
                  <a:pt x="469" y="1969"/>
                </a:cubicBezTo>
                <a:cubicBezTo>
                  <a:pt x="477" y="1975"/>
                  <a:pt x="488" y="1977"/>
                  <a:pt x="500" y="1977"/>
                </a:cubicBezTo>
                <a:lnTo>
                  <a:pt x="500" y="1977"/>
                </a:lnTo>
                <a:cubicBezTo>
                  <a:pt x="519" y="1977"/>
                  <a:pt x="537" y="1969"/>
                  <a:pt x="548" y="1952"/>
                </a:cubicBezTo>
                <a:cubicBezTo>
                  <a:pt x="588" y="1892"/>
                  <a:pt x="633" y="1831"/>
                  <a:pt x="680" y="1769"/>
                </a:cubicBezTo>
                <a:cubicBezTo>
                  <a:pt x="710" y="1725"/>
                  <a:pt x="671" y="1678"/>
                  <a:pt x="631" y="1678"/>
                </a:cubicBezTo>
                <a:close/>
                <a:moveTo>
                  <a:pt x="500" y="1977"/>
                </a:moveTo>
                <a:cubicBezTo>
                  <a:pt x="500" y="1977"/>
                  <a:pt x="499" y="1977"/>
                  <a:pt x="499" y="1977"/>
                </a:cubicBezTo>
                <a:lnTo>
                  <a:pt x="501" y="1977"/>
                </a:lnTo>
                <a:cubicBezTo>
                  <a:pt x="501" y="1977"/>
                  <a:pt x="500" y="1977"/>
                  <a:pt x="500" y="1977"/>
                </a:cubicBezTo>
                <a:close/>
                <a:moveTo>
                  <a:pt x="6305" y="1801"/>
                </a:moveTo>
                <a:cubicBezTo>
                  <a:pt x="6265" y="1801"/>
                  <a:pt x="6225" y="1847"/>
                  <a:pt x="6256" y="1892"/>
                </a:cubicBezTo>
                <a:cubicBezTo>
                  <a:pt x="6309" y="1975"/>
                  <a:pt x="6383" y="2022"/>
                  <a:pt x="6466" y="2022"/>
                </a:cubicBezTo>
                <a:lnTo>
                  <a:pt x="6500" y="2022"/>
                </a:lnTo>
                <a:cubicBezTo>
                  <a:pt x="6532" y="2018"/>
                  <a:pt x="6556" y="1990"/>
                  <a:pt x="6551" y="1958"/>
                </a:cubicBezTo>
                <a:cubicBezTo>
                  <a:pt x="6547" y="1928"/>
                  <a:pt x="6522" y="1907"/>
                  <a:pt x="6492" y="1907"/>
                </a:cubicBezTo>
                <a:cubicBezTo>
                  <a:pt x="6491" y="1907"/>
                  <a:pt x="6489" y="1907"/>
                  <a:pt x="6488" y="1907"/>
                </a:cubicBezTo>
                <a:cubicBezTo>
                  <a:pt x="6484" y="1908"/>
                  <a:pt x="6481" y="1909"/>
                  <a:pt x="6478" y="1909"/>
                </a:cubicBezTo>
                <a:cubicBezTo>
                  <a:pt x="6475" y="1909"/>
                  <a:pt x="6472" y="1908"/>
                  <a:pt x="6468" y="1907"/>
                </a:cubicBezTo>
                <a:cubicBezTo>
                  <a:pt x="6420" y="1905"/>
                  <a:pt x="6377" y="1875"/>
                  <a:pt x="6354" y="1833"/>
                </a:cubicBezTo>
                <a:cubicBezTo>
                  <a:pt x="6342" y="1810"/>
                  <a:pt x="6324" y="1801"/>
                  <a:pt x="6305" y="1801"/>
                </a:cubicBezTo>
                <a:close/>
                <a:moveTo>
                  <a:pt x="10489" y="1870"/>
                </a:moveTo>
                <a:cubicBezTo>
                  <a:pt x="10452" y="1870"/>
                  <a:pt x="10415" y="1907"/>
                  <a:pt x="10435" y="1952"/>
                </a:cubicBezTo>
                <a:cubicBezTo>
                  <a:pt x="10469" y="2016"/>
                  <a:pt x="10489" y="2056"/>
                  <a:pt x="10491" y="2063"/>
                </a:cubicBezTo>
                <a:cubicBezTo>
                  <a:pt x="10501" y="2084"/>
                  <a:pt x="10523" y="2099"/>
                  <a:pt x="10544" y="2099"/>
                </a:cubicBezTo>
                <a:cubicBezTo>
                  <a:pt x="10576" y="2099"/>
                  <a:pt x="10601" y="2073"/>
                  <a:pt x="10601" y="2041"/>
                </a:cubicBezTo>
                <a:cubicBezTo>
                  <a:pt x="10601" y="2031"/>
                  <a:pt x="10601" y="2022"/>
                  <a:pt x="10538" y="1899"/>
                </a:cubicBezTo>
                <a:cubicBezTo>
                  <a:pt x="10525" y="1879"/>
                  <a:pt x="10507" y="1870"/>
                  <a:pt x="10489" y="1870"/>
                </a:cubicBezTo>
                <a:close/>
                <a:moveTo>
                  <a:pt x="3330" y="1928"/>
                </a:moveTo>
                <a:cubicBezTo>
                  <a:pt x="3304" y="1928"/>
                  <a:pt x="3278" y="1944"/>
                  <a:pt x="3274" y="1980"/>
                </a:cubicBezTo>
                <a:cubicBezTo>
                  <a:pt x="3272" y="2003"/>
                  <a:pt x="3272" y="2024"/>
                  <a:pt x="3272" y="2045"/>
                </a:cubicBezTo>
                <a:cubicBezTo>
                  <a:pt x="3270" y="2109"/>
                  <a:pt x="3280" y="2173"/>
                  <a:pt x="3304" y="2231"/>
                </a:cubicBezTo>
                <a:cubicBezTo>
                  <a:pt x="3312" y="2254"/>
                  <a:pt x="3334" y="2267"/>
                  <a:pt x="3357" y="2267"/>
                </a:cubicBezTo>
                <a:cubicBezTo>
                  <a:pt x="3363" y="2267"/>
                  <a:pt x="3372" y="2267"/>
                  <a:pt x="3378" y="2265"/>
                </a:cubicBezTo>
                <a:cubicBezTo>
                  <a:pt x="3408" y="2252"/>
                  <a:pt x="3421" y="2220"/>
                  <a:pt x="3410" y="2190"/>
                </a:cubicBezTo>
                <a:cubicBezTo>
                  <a:pt x="3393" y="2143"/>
                  <a:pt x="3385" y="2094"/>
                  <a:pt x="3385" y="2045"/>
                </a:cubicBezTo>
                <a:cubicBezTo>
                  <a:pt x="3385" y="2028"/>
                  <a:pt x="3387" y="2009"/>
                  <a:pt x="3389" y="1992"/>
                </a:cubicBezTo>
                <a:cubicBezTo>
                  <a:pt x="3392" y="1951"/>
                  <a:pt x="3361" y="1928"/>
                  <a:pt x="3330" y="1928"/>
                </a:cubicBezTo>
                <a:close/>
                <a:moveTo>
                  <a:pt x="3735" y="1993"/>
                </a:moveTo>
                <a:cubicBezTo>
                  <a:pt x="3699" y="1993"/>
                  <a:pt x="3663" y="2026"/>
                  <a:pt x="3681" y="2071"/>
                </a:cubicBezTo>
                <a:cubicBezTo>
                  <a:pt x="3706" y="2137"/>
                  <a:pt x="3725" y="2207"/>
                  <a:pt x="3734" y="2277"/>
                </a:cubicBezTo>
                <a:cubicBezTo>
                  <a:pt x="3736" y="2305"/>
                  <a:pt x="3761" y="2329"/>
                  <a:pt x="3791" y="2329"/>
                </a:cubicBezTo>
                <a:lnTo>
                  <a:pt x="3798" y="2329"/>
                </a:lnTo>
                <a:cubicBezTo>
                  <a:pt x="3830" y="2324"/>
                  <a:pt x="3851" y="2297"/>
                  <a:pt x="3849" y="2265"/>
                </a:cubicBezTo>
                <a:cubicBezTo>
                  <a:pt x="3838" y="2184"/>
                  <a:pt x="3819" y="2105"/>
                  <a:pt x="3787" y="2031"/>
                </a:cubicBezTo>
                <a:cubicBezTo>
                  <a:pt x="3777" y="2004"/>
                  <a:pt x="3756" y="1993"/>
                  <a:pt x="3735" y="1993"/>
                </a:cubicBezTo>
                <a:close/>
                <a:moveTo>
                  <a:pt x="376" y="2056"/>
                </a:moveTo>
                <a:cubicBezTo>
                  <a:pt x="358" y="2056"/>
                  <a:pt x="341" y="2064"/>
                  <a:pt x="329" y="2084"/>
                </a:cubicBezTo>
                <a:cubicBezTo>
                  <a:pt x="286" y="2154"/>
                  <a:pt x="248" y="2222"/>
                  <a:pt x="214" y="2286"/>
                </a:cubicBezTo>
                <a:cubicBezTo>
                  <a:pt x="199" y="2314"/>
                  <a:pt x="209" y="2348"/>
                  <a:pt x="237" y="2363"/>
                </a:cubicBezTo>
                <a:cubicBezTo>
                  <a:pt x="245" y="2367"/>
                  <a:pt x="254" y="2371"/>
                  <a:pt x="264" y="2371"/>
                </a:cubicBezTo>
                <a:lnTo>
                  <a:pt x="264" y="2371"/>
                </a:lnTo>
                <a:cubicBezTo>
                  <a:pt x="285" y="2371"/>
                  <a:pt x="305" y="2358"/>
                  <a:pt x="314" y="2341"/>
                </a:cubicBezTo>
                <a:cubicBezTo>
                  <a:pt x="348" y="2280"/>
                  <a:pt x="386" y="2211"/>
                  <a:pt x="427" y="2143"/>
                </a:cubicBezTo>
                <a:cubicBezTo>
                  <a:pt x="455" y="2099"/>
                  <a:pt x="416" y="2056"/>
                  <a:pt x="376" y="2056"/>
                </a:cubicBezTo>
                <a:close/>
                <a:moveTo>
                  <a:pt x="264" y="2371"/>
                </a:moveTo>
                <a:cubicBezTo>
                  <a:pt x="263" y="2371"/>
                  <a:pt x="263" y="2371"/>
                  <a:pt x="263" y="2371"/>
                </a:cubicBezTo>
                <a:lnTo>
                  <a:pt x="265" y="2371"/>
                </a:lnTo>
                <a:cubicBezTo>
                  <a:pt x="264" y="2371"/>
                  <a:pt x="264" y="2371"/>
                  <a:pt x="264" y="2371"/>
                </a:cubicBezTo>
                <a:close/>
                <a:moveTo>
                  <a:pt x="3498" y="2328"/>
                </a:moveTo>
                <a:cubicBezTo>
                  <a:pt x="3448" y="2328"/>
                  <a:pt x="3413" y="2398"/>
                  <a:pt x="3466" y="2433"/>
                </a:cubicBezTo>
                <a:cubicBezTo>
                  <a:pt x="3549" y="2492"/>
                  <a:pt x="3623" y="2522"/>
                  <a:pt x="3685" y="2522"/>
                </a:cubicBezTo>
                <a:cubicBezTo>
                  <a:pt x="3695" y="2522"/>
                  <a:pt x="3708" y="2520"/>
                  <a:pt x="3719" y="2518"/>
                </a:cubicBezTo>
                <a:cubicBezTo>
                  <a:pt x="3789" y="2504"/>
                  <a:pt x="3772" y="2404"/>
                  <a:pt x="3709" y="2404"/>
                </a:cubicBezTo>
                <a:cubicBezTo>
                  <a:pt x="3704" y="2404"/>
                  <a:pt x="3700" y="2404"/>
                  <a:pt x="3695" y="2405"/>
                </a:cubicBezTo>
                <a:cubicBezTo>
                  <a:pt x="3691" y="2407"/>
                  <a:pt x="3685" y="2408"/>
                  <a:pt x="3678" y="2408"/>
                </a:cubicBezTo>
                <a:cubicBezTo>
                  <a:pt x="3654" y="2408"/>
                  <a:pt x="3610" y="2395"/>
                  <a:pt x="3532" y="2339"/>
                </a:cubicBezTo>
                <a:cubicBezTo>
                  <a:pt x="3520" y="2332"/>
                  <a:pt x="3509" y="2328"/>
                  <a:pt x="3498" y="2328"/>
                </a:cubicBezTo>
                <a:close/>
                <a:moveTo>
                  <a:pt x="159" y="2458"/>
                </a:moveTo>
                <a:cubicBezTo>
                  <a:pt x="139" y="2458"/>
                  <a:pt x="120" y="2469"/>
                  <a:pt x="109" y="2495"/>
                </a:cubicBezTo>
                <a:cubicBezTo>
                  <a:pt x="46" y="2622"/>
                  <a:pt x="14" y="2703"/>
                  <a:pt x="14" y="2707"/>
                </a:cubicBezTo>
                <a:cubicBezTo>
                  <a:pt x="1" y="2737"/>
                  <a:pt x="16" y="2769"/>
                  <a:pt x="46" y="2780"/>
                </a:cubicBezTo>
                <a:cubicBezTo>
                  <a:pt x="52" y="2784"/>
                  <a:pt x="58" y="2784"/>
                  <a:pt x="67" y="2784"/>
                </a:cubicBezTo>
                <a:cubicBezTo>
                  <a:pt x="88" y="2784"/>
                  <a:pt x="109" y="2771"/>
                  <a:pt x="120" y="2750"/>
                </a:cubicBezTo>
                <a:cubicBezTo>
                  <a:pt x="120" y="2750"/>
                  <a:pt x="152" y="2669"/>
                  <a:pt x="212" y="2543"/>
                </a:cubicBezTo>
                <a:cubicBezTo>
                  <a:pt x="237" y="2497"/>
                  <a:pt x="198" y="2458"/>
                  <a:pt x="159" y="245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7" name="Google Shape;227;p23"/>
          <p:cNvGrpSpPr/>
          <p:nvPr/>
        </p:nvGrpSpPr>
        <p:grpSpPr>
          <a:xfrm rot="28638">
            <a:off x="11359051" y="4045805"/>
            <a:ext cx="603167" cy="498277"/>
            <a:chOff x="5496800" y="4443138"/>
            <a:chExt cx="372197" cy="307473"/>
          </a:xfrm>
        </p:grpSpPr>
        <p:sp>
          <p:nvSpPr>
            <p:cNvPr id="228" name="Google Shape;228;p23"/>
            <p:cNvSpPr/>
            <p:nvPr/>
          </p:nvSpPr>
          <p:spPr>
            <a:xfrm>
              <a:off x="5534694" y="4443138"/>
              <a:ext cx="110248" cy="87740"/>
            </a:xfrm>
            <a:custGeom>
              <a:rect b="b" l="l" r="r" t="t"/>
              <a:pathLst>
                <a:path extrusionOk="0" h="690" w="867">
                  <a:moveTo>
                    <a:pt x="99" y="1"/>
                  </a:moveTo>
                  <a:cubicBezTo>
                    <a:pt x="60" y="1"/>
                    <a:pt x="52" y="16"/>
                    <a:pt x="43" y="34"/>
                  </a:cubicBezTo>
                  <a:cubicBezTo>
                    <a:pt x="0" y="124"/>
                    <a:pt x="435" y="668"/>
                    <a:pt x="439" y="673"/>
                  </a:cubicBezTo>
                  <a:cubicBezTo>
                    <a:pt x="450" y="683"/>
                    <a:pt x="462" y="690"/>
                    <a:pt x="477" y="690"/>
                  </a:cubicBezTo>
                  <a:cubicBezTo>
                    <a:pt x="492" y="687"/>
                    <a:pt x="507" y="681"/>
                    <a:pt x="518" y="668"/>
                  </a:cubicBezTo>
                  <a:cubicBezTo>
                    <a:pt x="539" y="647"/>
                    <a:pt x="541" y="613"/>
                    <a:pt x="520" y="590"/>
                  </a:cubicBezTo>
                  <a:cubicBezTo>
                    <a:pt x="486" y="553"/>
                    <a:pt x="288" y="277"/>
                    <a:pt x="196" y="132"/>
                  </a:cubicBezTo>
                  <a:lnTo>
                    <a:pt x="196" y="132"/>
                  </a:lnTo>
                  <a:cubicBezTo>
                    <a:pt x="324" y="168"/>
                    <a:pt x="558" y="249"/>
                    <a:pt x="771" y="326"/>
                  </a:cubicBezTo>
                  <a:cubicBezTo>
                    <a:pt x="777" y="329"/>
                    <a:pt x="783" y="330"/>
                    <a:pt x="789" y="330"/>
                  </a:cubicBezTo>
                  <a:cubicBezTo>
                    <a:pt x="837" y="330"/>
                    <a:pt x="866" y="231"/>
                    <a:pt x="809" y="219"/>
                  </a:cubicBezTo>
                  <a:cubicBezTo>
                    <a:pt x="343" y="50"/>
                    <a:pt x="170" y="1"/>
                    <a:pt x="9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23"/>
            <p:cNvSpPr/>
            <p:nvPr/>
          </p:nvSpPr>
          <p:spPr>
            <a:xfrm>
              <a:off x="5496800" y="4444409"/>
              <a:ext cx="372197" cy="306201"/>
            </a:xfrm>
            <a:custGeom>
              <a:rect b="b" l="l" r="r" t="t"/>
              <a:pathLst>
                <a:path extrusionOk="0" h="2408" w="2927">
                  <a:moveTo>
                    <a:pt x="1280" y="0"/>
                  </a:moveTo>
                  <a:cubicBezTo>
                    <a:pt x="1259" y="0"/>
                    <a:pt x="1236" y="2"/>
                    <a:pt x="1211" y="7"/>
                  </a:cubicBezTo>
                  <a:cubicBezTo>
                    <a:pt x="543" y="137"/>
                    <a:pt x="1" y="1722"/>
                    <a:pt x="1143" y="2246"/>
                  </a:cubicBezTo>
                  <a:cubicBezTo>
                    <a:pt x="1397" y="2362"/>
                    <a:pt x="1623" y="2407"/>
                    <a:pt x="1822" y="2407"/>
                  </a:cubicBezTo>
                  <a:cubicBezTo>
                    <a:pt x="2518" y="2407"/>
                    <a:pt x="2871" y="1850"/>
                    <a:pt x="2871" y="1850"/>
                  </a:cubicBezTo>
                  <a:lnTo>
                    <a:pt x="2250" y="1612"/>
                  </a:lnTo>
                  <a:cubicBezTo>
                    <a:pt x="2250" y="1612"/>
                    <a:pt x="2776" y="1263"/>
                    <a:pt x="2784" y="918"/>
                  </a:cubicBezTo>
                  <a:cubicBezTo>
                    <a:pt x="2788" y="776"/>
                    <a:pt x="2721" y="734"/>
                    <a:pt x="2641" y="734"/>
                  </a:cubicBezTo>
                  <a:cubicBezTo>
                    <a:pt x="2527" y="734"/>
                    <a:pt x="2386" y="820"/>
                    <a:pt x="2386" y="820"/>
                  </a:cubicBezTo>
                  <a:cubicBezTo>
                    <a:pt x="2386" y="820"/>
                    <a:pt x="2927" y="99"/>
                    <a:pt x="2582" y="26"/>
                  </a:cubicBezTo>
                  <a:cubicBezTo>
                    <a:pt x="2567" y="23"/>
                    <a:pt x="2552" y="22"/>
                    <a:pt x="2537" y="22"/>
                  </a:cubicBezTo>
                  <a:cubicBezTo>
                    <a:pt x="2184" y="22"/>
                    <a:pt x="1614" y="795"/>
                    <a:pt x="1614" y="795"/>
                  </a:cubicBezTo>
                  <a:cubicBezTo>
                    <a:pt x="1614" y="795"/>
                    <a:pt x="1687" y="0"/>
                    <a:pt x="12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23"/>
            <p:cNvSpPr/>
            <p:nvPr/>
          </p:nvSpPr>
          <p:spPr>
            <a:xfrm>
              <a:off x="5623707" y="4467044"/>
              <a:ext cx="58621" cy="58494"/>
            </a:xfrm>
            <a:custGeom>
              <a:rect b="b" l="l" r="r" t="t"/>
              <a:pathLst>
                <a:path extrusionOk="0" h="460" w="461">
                  <a:moveTo>
                    <a:pt x="210" y="1"/>
                  </a:moveTo>
                  <a:cubicBezTo>
                    <a:pt x="192" y="1"/>
                    <a:pt x="174" y="10"/>
                    <a:pt x="162" y="31"/>
                  </a:cubicBezTo>
                  <a:cubicBezTo>
                    <a:pt x="101" y="133"/>
                    <a:pt x="1" y="316"/>
                    <a:pt x="39" y="404"/>
                  </a:cubicBezTo>
                  <a:cubicBezTo>
                    <a:pt x="50" y="431"/>
                    <a:pt x="75" y="451"/>
                    <a:pt x="105" y="457"/>
                  </a:cubicBezTo>
                  <a:cubicBezTo>
                    <a:pt x="113" y="459"/>
                    <a:pt x="122" y="459"/>
                    <a:pt x="130" y="459"/>
                  </a:cubicBezTo>
                  <a:cubicBezTo>
                    <a:pt x="250" y="459"/>
                    <a:pt x="384" y="310"/>
                    <a:pt x="424" y="263"/>
                  </a:cubicBezTo>
                  <a:cubicBezTo>
                    <a:pt x="460" y="219"/>
                    <a:pt x="422" y="167"/>
                    <a:pt x="380" y="167"/>
                  </a:cubicBezTo>
                  <a:cubicBezTo>
                    <a:pt x="365" y="167"/>
                    <a:pt x="350" y="173"/>
                    <a:pt x="337" y="189"/>
                  </a:cubicBezTo>
                  <a:cubicBezTo>
                    <a:pt x="277" y="259"/>
                    <a:pt x="192" y="331"/>
                    <a:pt x="145" y="342"/>
                  </a:cubicBezTo>
                  <a:cubicBezTo>
                    <a:pt x="152" y="295"/>
                    <a:pt x="201" y="189"/>
                    <a:pt x="260" y="91"/>
                  </a:cubicBezTo>
                  <a:cubicBezTo>
                    <a:pt x="291" y="45"/>
                    <a:pt x="251" y="1"/>
                    <a:pt x="2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23"/>
            <p:cNvSpPr/>
            <p:nvPr/>
          </p:nvSpPr>
          <p:spPr>
            <a:xfrm>
              <a:off x="5693264" y="4531896"/>
              <a:ext cx="121946" cy="115970"/>
            </a:xfrm>
            <a:custGeom>
              <a:rect b="b" l="l" r="r" t="t"/>
              <a:pathLst>
                <a:path extrusionOk="0" h="912" w="959">
                  <a:moveTo>
                    <a:pt x="593" y="1"/>
                  </a:moveTo>
                  <a:cubicBezTo>
                    <a:pt x="535" y="1"/>
                    <a:pt x="398" y="62"/>
                    <a:pt x="39" y="473"/>
                  </a:cubicBezTo>
                  <a:cubicBezTo>
                    <a:pt x="1" y="515"/>
                    <a:pt x="38" y="568"/>
                    <a:pt x="81" y="568"/>
                  </a:cubicBezTo>
                  <a:cubicBezTo>
                    <a:pt x="96" y="568"/>
                    <a:pt x="111" y="562"/>
                    <a:pt x="124" y="547"/>
                  </a:cubicBezTo>
                  <a:cubicBezTo>
                    <a:pt x="286" y="364"/>
                    <a:pt x="492" y="162"/>
                    <a:pt x="571" y="121"/>
                  </a:cubicBezTo>
                  <a:lnTo>
                    <a:pt x="571" y="121"/>
                  </a:lnTo>
                  <a:cubicBezTo>
                    <a:pt x="575" y="181"/>
                    <a:pt x="533" y="336"/>
                    <a:pt x="471" y="483"/>
                  </a:cubicBezTo>
                  <a:cubicBezTo>
                    <a:pt x="454" y="524"/>
                    <a:pt x="486" y="563"/>
                    <a:pt x="525" y="563"/>
                  </a:cubicBezTo>
                  <a:cubicBezTo>
                    <a:pt x="535" y="563"/>
                    <a:pt x="546" y="560"/>
                    <a:pt x="556" y="553"/>
                  </a:cubicBezTo>
                  <a:cubicBezTo>
                    <a:pt x="661" y="485"/>
                    <a:pt x="786" y="433"/>
                    <a:pt x="828" y="433"/>
                  </a:cubicBezTo>
                  <a:cubicBezTo>
                    <a:pt x="832" y="433"/>
                    <a:pt x="835" y="433"/>
                    <a:pt x="837" y="434"/>
                  </a:cubicBezTo>
                  <a:cubicBezTo>
                    <a:pt x="837" y="439"/>
                    <a:pt x="837" y="445"/>
                    <a:pt x="837" y="449"/>
                  </a:cubicBezTo>
                  <a:cubicBezTo>
                    <a:pt x="831" y="564"/>
                    <a:pt x="628" y="728"/>
                    <a:pt x="503" y="805"/>
                  </a:cubicBezTo>
                  <a:cubicBezTo>
                    <a:pt x="452" y="834"/>
                    <a:pt x="472" y="911"/>
                    <a:pt x="530" y="911"/>
                  </a:cubicBezTo>
                  <a:cubicBezTo>
                    <a:pt x="531" y="911"/>
                    <a:pt x="532" y="911"/>
                    <a:pt x="533" y="911"/>
                  </a:cubicBezTo>
                  <a:cubicBezTo>
                    <a:pt x="543" y="911"/>
                    <a:pt x="554" y="909"/>
                    <a:pt x="565" y="902"/>
                  </a:cubicBezTo>
                  <a:cubicBezTo>
                    <a:pt x="603" y="879"/>
                    <a:pt x="941" y="666"/>
                    <a:pt x="952" y="453"/>
                  </a:cubicBezTo>
                  <a:cubicBezTo>
                    <a:pt x="958" y="409"/>
                    <a:pt x="937" y="362"/>
                    <a:pt x="897" y="339"/>
                  </a:cubicBezTo>
                  <a:cubicBezTo>
                    <a:pt x="877" y="327"/>
                    <a:pt x="854" y="322"/>
                    <a:pt x="828" y="322"/>
                  </a:cubicBezTo>
                  <a:cubicBezTo>
                    <a:pt x="769" y="322"/>
                    <a:pt x="698" y="348"/>
                    <a:pt x="633" y="379"/>
                  </a:cubicBezTo>
                  <a:cubicBezTo>
                    <a:pt x="705" y="168"/>
                    <a:pt x="703" y="47"/>
                    <a:pt x="626" y="9"/>
                  </a:cubicBezTo>
                  <a:cubicBezTo>
                    <a:pt x="619" y="5"/>
                    <a:pt x="609" y="1"/>
                    <a:pt x="5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23"/>
            <p:cNvSpPr/>
            <p:nvPr/>
          </p:nvSpPr>
          <p:spPr>
            <a:xfrm>
              <a:off x="5573351" y="4571951"/>
              <a:ext cx="157806" cy="141275"/>
            </a:xfrm>
            <a:custGeom>
              <a:rect b="b" l="l" r="r" t="t"/>
              <a:pathLst>
                <a:path extrusionOk="0" h="1111" w="1241">
                  <a:moveTo>
                    <a:pt x="58" y="0"/>
                  </a:moveTo>
                  <a:cubicBezTo>
                    <a:pt x="26" y="0"/>
                    <a:pt x="1" y="26"/>
                    <a:pt x="1" y="58"/>
                  </a:cubicBezTo>
                  <a:cubicBezTo>
                    <a:pt x="1" y="413"/>
                    <a:pt x="105" y="683"/>
                    <a:pt x="314" y="864"/>
                  </a:cubicBezTo>
                  <a:cubicBezTo>
                    <a:pt x="554" y="1077"/>
                    <a:pt x="873" y="1111"/>
                    <a:pt x="1044" y="1111"/>
                  </a:cubicBezTo>
                  <a:cubicBezTo>
                    <a:pt x="1086" y="1111"/>
                    <a:pt x="1127" y="1109"/>
                    <a:pt x="1167" y="1105"/>
                  </a:cubicBezTo>
                  <a:cubicBezTo>
                    <a:pt x="1240" y="1096"/>
                    <a:pt x="1230" y="991"/>
                    <a:pt x="1162" y="991"/>
                  </a:cubicBezTo>
                  <a:cubicBezTo>
                    <a:pt x="1159" y="991"/>
                    <a:pt x="1156" y="991"/>
                    <a:pt x="1152" y="992"/>
                  </a:cubicBezTo>
                  <a:cubicBezTo>
                    <a:pt x="1151" y="992"/>
                    <a:pt x="1113" y="996"/>
                    <a:pt x="1052" y="996"/>
                  </a:cubicBezTo>
                  <a:cubicBezTo>
                    <a:pt x="899" y="996"/>
                    <a:pt x="604" y="969"/>
                    <a:pt x="388" y="779"/>
                  </a:cubicBezTo>
                  <a:cubicBezTo>
                    <a:pt x="207" y="619"/>
                    <a:pt x="116" y="377"/>
                    <a:pt x="116" y="58"/>
                  </a:cubicBezTo>
                  <a:cubicBezTo>
                    <a:pt x="116" y="26"/>
                    <a:pt x="88" y="0"/>
                    <a:pt x="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3" name="Google Shape;233;p23"/>
          <p:cNvSpPr/>
          <p:nvPr/>
        </p:nvSpPr>
        <p:spPr>
          <a:xfrm flipH="1">
            <a:off x="1857068" y="6409399"/>
            <a:ext cx="175258" cy="174817"/>
          </a:xfrm>
          <a:custGeom>
            <a:rect b="b" l="l" r="r" t="t"/>
            <a:pathLst>
              <a:path extrusionOk="0" h="793" w="795">
                <a:moveTo>
                  <a:pt x="400" y="116"/>
                </a:moveTo>
                <a:cubicBezTo>
                  <a:pt x="474" y="116"/>
                  <a:pt x="546" y="146"/>
                  <a:pt x="597" y="199"/>
                </a:cubicBezTo>
                <a:cubicBezTo>
                  <a:pt x="773" y="375"/>
                  <a:pt x="648" y="677"/>
                  <a:pt x="399" y="677"/>
                </a:cubicBezTo>
                <a:cubicBezTo>
                  <a:pt x="243" y="677"/>
                  <a:pt x="118" y="552"/>
                  <a:pt x="118" y="396"/>
                </a:cubicBezTo>
                <a:cubicBezTo>
                  <a:pt x="118" y="241"/>
                  <a:pt x="245" y="116"/>
                  <a:pt x="400" y="116"/>
                </a:cubicBezTo>
                <a:close/>
                <a:moveTo>
                  <a:pt x="399" y="1"/>
                </a:moveTo>
                <a:cubicBezTo>
                  <a:pt x="180" y="1"/>
                  <a:pt x="3" y="177"/>
                  <a:pt x="3" y="396"/>
                </a:cubicBezTo>
                <a:cubicBezTo>
                  <a:pt x="1" y="614"/>
                  <a:pt x="180" y="792"/>
                  <a:pt x="397" y="792"/>
                </a:cubicBezTo>
                <a:lnTo>
                  <a:pt x="399" y="792"/>
                </a:lnTo>
                <a:cubicBezTo>
                  <a:pt x="618" y="792"/>
                  <a:pt x="795" y="614"/>
                  <a:pt x="795" y="396"/>
                </a:cubicBezTo>
                <a:cubicBezTo>
                  <a:pt x="795" y="177"/>
                  <a:pt x="616" y="1"/>
                  <a:pt x="39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3"/>
          <p:cNvSpPr/>
          <p:nvPr/>
        </p:nvSpPr>
        <p:spPr>
          <a:xfrm flipH="1">
            <a:off x="6260301" y="6247965"/>
            <a:ext cx="175258" cy="174817"/>
          </a:xfrm>
          <a:custGeom>
            <a:rect b="b" l="l" r="r" t="t"/>
            <a:pathLst>
              <a:path extrusionOk="0" h="793" w="795">
                <a:moveTo>
                  <a:pt x="400" y="116"/>
                </a:moveTo>
                <a:cubicBezTo>
                  <a:pt x="474" y="116"/>
                  <a:pt x="546" y="146"/>
                  <a:pt x="597" y="199"/>
                </a:cubicBezTo>
                <a:cubicBezTo>
                  <a:pt x="773" y="375"/>
                  <a:pt x="648" y="677"/>
                  <a:pt x="399" y="677"/>
                </a:cubicBezTo>
                <a:cubicBezTo>
                  <a:pt x="243" y="677"/>
                  <a:pt x="118" y="552"/>
                  <a:pt x="118" y="396"/>
                </a:cubicBezTo>
                <a:cubicBezTo>
                  <a:pt x="118" y="241"/>
                  <a:pt x="245" y="116"/>
                  <a:pt x="400" y="116"/>
                </a:cubicBezTo>
                <a:close/>
                <a:moveTo>
                  <a:pt x="399" y="1"/>
                </a:moveTo>
                <a:cubicBezTo>
                  <a:pt x="180" y="1"/>
                  <a:pt x="3" y="177"/>
                  <a:pt x="3" y="396"/>
                </a:cubicBezTo>
                <a:cubicBezTo>
                  <a:pt x="1" y="614"/>
                  <a:pt x="180" y="792"/>
                  <a:pt x="397" y="792"/>
                </a:cubicBezTo>
                <a:lnTo>
                  <a:pt x="399" y="792"/>
                </a:lnTo>
                <a:cubicBezTo>
                  <a:pt x="618" y="792"/>
                  <a:pt x="795" y="614"/>
                  <a:pt x="795" y="396"/>
                </a:cubicBezTo>
                <a:cubicBezTo>
                  <a:pt x="795" y="177"/>
                  <a:pt x="616" y="1"/>
                  <a:pt x="39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3"/>
          <p:cNvSpPr/>
          <p:nvPr/>
        </p:nvSpPr>
        <p:spPr>
          <a:xfrm flipH="1">
            <a:off x="4594228" y="6216627"/>
            <a:ext cx="231634" cy="233255"/>
          </a:xfrm>
          <a:custGeom>
            <a:rect b="b" l="l" r="r" t="t"/>
            <a:pathLst>
              <a:path extrusionOk="0" h="1290" w="1281">
                <a:moveTo>
                  <a:pt x="686" y="166"/>
                </a:moveTo>
                <a:cubicBezTo>
                  <a:pt x="703" y="221"/>
                  <a:pt x="720" y="296"/>
                  <a:pt x="731" y="343"/>
                </a:cubicBezTo>
                <a:cubicBezTo>
                  <a:pt x="763" y="470"/>
                  <a:pt x="769" y="500"/>
                  <a:pt x="784" y="521"/>
                </a:cubicBezTo>
                <a:cubicBezTo>
                  <a:pt x="801" y="543"/>
                  <a:pt x="825" y="553"/>
                  <a:pt x="952" y="598"/>
                </a:cubicBezTo>
                <a:cubicBezTo>
                  <a:pt x="997" y="615"/>
                  <a:pt x="1065" y="639"/>
                  <a:pt x="1114" y="660"/>
                </a:cubicBezTo>
                <a:cubicBezTo>
                  <a:pt x="1044" y="692"/>
                  <a:pt x="927" y="736"/>
                  <a:pt x="825" y="773"/>
                </a:cubicBezTo>
                <a:cubicBezTo>
                  <a:pt x="810" y="777"/>
                  <a:pt x="799" y="787"/>
                  <a:pt x="793" y="802"/>
                </a:cubicBezTo>
                <a:cubicBezTo>
                  <a:pt x="742" y="919"/>
                  <a:pt x="678" y="1051"/>
                  <a:pt x="635" y="1128"/>
                </a:cubicBezTo>
                <a:cubicBezTo>
                  <a:pt x="608" y="1047"/>
                  <a:pt x="567" y="905"/>
                  <a:pt x="537" y="781"/>
                </a:cubicBezTo>
                <a:cubicBezTo>
                  <a:pt x="531" y="760"/>
                  <a:pt x="514" y="743"/>
                  <a:pt x="493" y="739"/>
                </a:cubicBezTo>
                <a:cubicBezTo>
                  <a:pt x="373" y="717"/>
                  <a:pt x="235" y="685"/>
                  <a:pt x="161" y="664"/>
                </a:cubicBezTo>
                <a:cubicBezTo>
                  <a:pt x="278" y="602"/>
                  <a:pt x="399" y="549"/>
                  <a:pt x="522" y="500"/>
                </a:cubicBezTo>
                <a:cubicBezTo>
                  <a:pt x="537" y="494"/>
                  <a:pt x="550" y="483"/>
                  <a:pt x="556" y="466"/>
                </a:cubicBezTo>
                <a:cubicBezTo>
                  <a:pt x="595" y="364"/>
                  <a:pt x="637" y="264"/>
                  <a:pt x="686" y="166"/>
                </a:cubicBezTo>
                <a:close/>
                <a:moveTo>
                  <a:pt x="699" y="0"/>
                </a:moveTo>
                <a:cubicBezTo>
                  <a:pt x="663" y="0"/>
                  <a:pt x="612" y="0"/>
                  <a:pt x="456" y="402"/>
                </a:cubicBezTo>
                <a:cubicBezTo>
                  <a:pt x="27" y="577"/>
                  <a:pt x="12" y="632"/>
                  <a:pt x="5" y="656"/>
                </a:cubicBezTo>
                <a:cubicBezTo>
                  <a:pt x="1" y="675"/>
                  <a:pt x="3" y="696"/>
                  <a:pt x="16" y="713"/>
                </a:cubicBezTo>
                <a:cubicBezTo>
                  <a:pt x="27" y="728"/>
                  <a:pt x="58" y="773"/>
                  <a:pt x="435" y="845"/>
                </a:cubicBezTo>
                <a:cubicBezTo>
                  <a:pt x="546" y="1288"/>
                  <a:pt x="586" y="1288"/>
                  <a:pt x="629" y="1288"/>
                </a:cubicBezTo>
                <a:lnTo>
                  <a:pt x="631" y="1290"/>
                </a:lnTo>
                <a:cubicBezTo>
                  <a:pt x="665" y="1288"/>
                  <a:pt x="705" y="1285"/>
                  <a:pt x="886" y="873"/>
                </a:cubicBezTo>
                <a:cubicBezTo>
                  <a:pt x="999" y="832"/>
                  <a:pt x="1212" y="751"/>
                  <a:pt x="1257" y="713"/>
                </a:cubicBezTo>
                <a:cubicBezTo>
                  <a:pt x="1274" y="696"/>
                  <a:pt x="1280" y="673"/>
                  <a:pt x="1278" y="649"/>
                </a:cubicBezTo>
                <a:cubicBezTo>
                  <a:pt x="1267" y="596"/>
                  <a:pt x="1210" y="570"/>
                  <a:pt x="991" y="490"/>
                </a:cubicBezTo>
                <a:cubicBezTo>
                  <a:pt x="948" y="475"/>
                  <a:pt x="899" y="458"/>
                  <a:pt x="876" y="447"/>
                </a:cubicBezTo>
                <a:cubicBezTo>
                  <a:pt x="869" y="421"/>
                  <a:pt x="854" y="364"/>
                  <a:pt x="842" y="315"/>
                </a:cubicBezTo>
                <a:cubicBezTo>
                  <a:pt x="805" y="160"/>
                  <a:pt x="778" y="64"/>
                  <a:pt x="752" y="28"/>
                </a:cubicBezTo>
                <a:cubicBezTo>
                  <a:pt x="737" y="11"/>
                  <a:pt x="718" y="2"/>
                  <a:pt x="69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6" name="Google Shape;236;p23"/>
          <p:cNvGrpSpPr/>
          <p:nvPr/>
        </p:nvGrpSpPr>
        <p:grpSpPr>
          <a:xfrm flipH="1" rot="-7900332">
            <a:off x="553884" y="5357574"/>
            <a:ext cx="823602" cy="569263"/>
            <a:chOff x="2591975" y="3584475"/>
            <a:chExt cx="106375" cy="73525"/>
          </a:xfrm>
        </p:grpSpPr>
        <p:sp>
          <p:nvSpPr>
            <p:cNvPr id="237" name="Google Shape;237;p23"/>
            <p:cNvSpPr/>
            <p:nvPr/>
          </p:nvSpPr>
          <p:spPr>
            <a:xfrm>
              <a:off x="2603675" y="3597200"/>
              <a:ext cx="81125" cy="43450"/>
            </a:xfrm>
            <a:custGeom>
              <a:rect b="b" l="l" r="r" t="t"/>
              <a:pathLst>
                <a:path extrusionOk="0" h="1738" w="3245">
                  <a:moveTo>
                    <a:pt x="722" y="0"/>
                  </a:moveTo>
                  <a:cubicBezTo>
                    <a:pt x="330" y="0"/>
                    <a:pt x="57" y="69"/>
                    <a:pt x="50" y="71"/>
                  </a:cubicBezTo>
                  <a:cubicBezTo>
                    <a:pt x="18" y="79"/>
                    <a:pt x="1" y="109"/>
                    <a:pt x="9" y="141"/>
                  </a:cubicBezTo>
                  <a:cubicBezTo>
                    <a:pt x="15" y="166"/>
                    <a:pt x="38" y="183"/>
                    <a:pt x="63" y="183"/>
                  </a:cubicBezTo>
                  <a:cubicBezTo>
                    <a:pt x="68" y="183"/>
                    <a:pt x="73" y="183"/>
                    <a:pt x="78" y="181"/>
                  </a:cubicBezTo>
                  <a:cubicBezTo>
                    <a:pt x="108" y="173"/>
                    <a:pt x="375" y="107"/>
                    <a:pt x="747" y="107"/>
                  </a:cubicBezTo>
                  <a:cubicBezTo>
                    <a:pt x="1459" y="107"/>
                    <a:pt x="2556" y="349"/>
                    <a:pt x="3127" y="1703"/>
                  </a:cubicBezTo>
                  <a:cubicBezTo>
                    <a:pt x="3136" y="1724"/>
                    <a:pt x="3157" y="1737"/>
                    <a:pt x="3180" y="1737"/>
                  </a:cubicBezTo>
                  <a:cubicBezTo>
                    <a:pt x="3187" y="1737"/>
                    <a:pt x="3195" y="1735"/>
                    <a:pt x="3202" y="1733"/>
                  </a:cubicBezTo>
                  <a:cubicBezTo>
                    <a:pt x="3231" y="1720"/>
                    <a:pt x="3244" y="1688"/>
                    <a:pt x="3231" y="1658"/>
                  </a:cubicBezTo>
                  <a:cubicBezTo>
                    <a:pt x="2638" y="246"/>
                    <a:pt x="1466" y="0"/>
                    <a:pt x="7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23"/>
            <p:cNvSpPr/>
            <p:nvPr/>
          </p:nvSpPr>
          <p:spPr>
            <a:xfrm>
              <a:off x="2663325" y="3619650"/>
              <a:ext cx="35025" cy="38350"/>
            </a:xfrm>
            <a:custGeom>
              <a:rect b="b" l="l" r="r" t="t"/>
              <a:pathLst>
                <a:path extrusionOk="0" h="1534" w="1401">
                  <a:moveTo>
                    <a:pt x="939" y="147"/>
                  </a:moveTo>
                  <a:cubicBezTo>
                    <a:pt x="1035" y="348"/>
                    <a:pt x="1239" y="1218"/>
                    <a:pt x="1205" y="1418"/>
                  </a:cubicBezTo>
                  <a:cubicBezTo>
                    <a:pt x="1022" y="1395"/>
                    <a:pt x="301" y="1007"/>
                    <a:pt x="141" y="863"/>
                  </a:cubicBezTo>
                  <a:cubicBezTo>
                    <a:pt x="181" y="850"/>
                    <a:pt x="279" y="833"/>
                    <a:pt x="520" y="833"/>
                  </a:cubicBezTo>
                  <a:cubicBezTo>
                    <a:pt x="665" y="833"/>
                    <a:pt x="792" y="839"/>
                    <a:pt x="792" y="839"/>
                  </a:cubicBezTo>
                  <a:cubicBezTo>
                    <a:pt x="794" y="839"/>
                    <a:pt x="797" y="840"/>
                    <a:pt x="799" y="840"/>
                  </a:cubicBezTo>
                  <a:cubicBezTo>
                    <a:pt x="813" y="840"/>
                    <a:pt x="826" y="833"/>
                    <a:pt x="837" y="822"/>
                  </a:cubicBezTo>
                  <a:cubicBezTo>
                    <a:pt x="848" y="811"/>
                    <a:pt x="854" y="797"/>
                    <a:pt x="854" y="780"/>
                  </a:cubicBezTo>
                  <a:cubicBezTo>
                    <a:pt x="852" y="775"/>
                    <a:pt x="839" y="428"/>
                    <a:pt x="939" y="147"/>
                  </a:cubicBezTo>
                  <a:close/>
                  <a:moveTo>
                    <a:pt x="928" y="1"/>
                  </a:moveTo>
                  <a:cubicBezTo>
                    <a:pt x="903" y="1"/>
                    <a:pt x="867" y="13"/>
                    <a:pt x="843" y="73"/>
                  </a:cubicBezTo>
                  <a:cubicBezTo>
                    <a:pt x="748" y="307"/>
                    <a:pt x="737" y="597"/>
                    <a:pt x="737" y="722"/>
                  </a:cubicBezTo>
                  <a:cubicBezTo>
                    <a:pt x="684" y="720"/>
                    <a:pt x="603" y="718"/>
                    <a:pt x="518" y="718"/>
                  </a:cubicBezTo>
                  <a:cubicBezTo>
                    <a:pt x="98" y="718"/>
                    <a:pt x="39" y="771"/>
                    <a:pt x="18" y="820"/>
                  </a:cubicBezTo>
                  <a:cubicBezTo>
                    <a:pt x="1" y="854"/>
                    <a:pt x="9" y="892"/>
                    <a:pt x="35" y="918"/>
                  </a:cubicBezTo>
                  <a:cubicBezTo>
                    <a:pt x="164" y="1069"/>
                    <a:pt x="1024" y="1533"/>
                    <a:pt x="1220" y="1533"/>
                  </a:cubicBezTo>
                  <a:cubicBezTo>
                    <a:pt x="1223" y="1533"/>
                    <a:pt x="1225" y="1533"/>
                    <a:pt x="1228" y="1533"/>
                  </a:cubicBezTo>
                  <a:cubicBezTo>
                    <a:pt x="1247" y="1533"/>
                    <a:pt x="1267" y="1527"/>
                    <a:pt x="1284" y="1516"/>
                  </a:cubicBezTo>
                  <a:cubicBezTo>
                    <a:pt x="1401" y="1420"/>
                    <a:pt x="1171" y="443"/>
                    <a:pt x="1088" y="213"/>
                  </a:cubicBezTo>
                  <a:cubicBezTo>
                    <a:pt x="1033" y="60"/>
                    <a:pt x="988" y="1"/>
                    <a:pt x="9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23"/>
            <p:cNvSpPr/>
            <p:nvPr/>
          </p:nvSpPr>
          <p:spPr>
            <a:xfrm>
              <a:off x="2591975" y="3584475"/>
              <a:ext cx="57700" cy="30100"/>
            </a:xfrm>
            <a:custGeom>
              <a:rect b="b" l="l" r="r" t="t"/>
              <a:pathLst>
                <a:path extrusionOk="0" h="1204" w="2308">
                  <a:moveTo>
                    <a:pt x="1214" y="116"/>
                  </a:moveTo>
                  <a:cubicBezTo>
                    <a:pt x="1552" y="116"/>
                    <a:pt x="1731" y="146"/>
                    <a:pt x="1784" y="175"/>
                  </a:cubicBezTo>
                  <a:cubicBezTo>
                    <a:pt x="1952" y="265"/>
                    <a:pt x="2112" y="599"/>
                    <a:pt x="2176" y="763"/>
                  </a:cubicBezTo>
                  <a:cubicBezTo>
                    <a:pt x="2037" y="865"/>
                    <a:pt x="1891" y="952"/>
                    <a:pt x="1735" y="1027"/>
                  </a:cubicBezTo>
                  <a:cubicBezTo>
                    <a:pt x="1648" y="1065"/>
                    <a:pt x="1361" y="1091"/>
                    <a:pt x="1001" y="1091"/>
                  </a:cubicBezTo>
                  <a:cubicBezTo>
                    <a:pt x="520" y="1091"/>
                    <a:pt x="173" y="1048"/>
                    <a:pt x="116" y="1016"/>
                  </a:cubicBezTo>
                  <a:cubicBezTo>
                    <a:pt x="126" y="961"/>
                    <a:pt x="365" y="805"/>
                    <a:pt x="626" y="682"/>
                  </a:cubicBezTo>
                  <a:cubicBezTo>
                    <a:pt x="646" y="673"/>
                    <a:pt x="658" y="654"/>
                    <a:pt x="660" y="635"/>
                  </a:cubicBezTo>
                  <a:cubicBezTo>
                    <a:pt x="660" y="612"/>
                    <a:pt x="652" y="593"/>
                    <a:pt x="633" y="582"/>
                  </a:cubicBezTo>
                  <a:cubicBezTo>
                    <a:pt x="537" y="522"/>
                    <a:pt x="279" y="350"/>
                    <a:pt x="188" y="226"/>
                  </a:cubicBezTo>
                  <a:cubicBezTo>
                    <a:pt x="286" y="173"/>
                    <a:pt x="726" y="116"/>
                    <a:pt x="1214" y="116"/>
                  </a:cubicBezTo>
                  <a:close/>
                  <a:moveTo>
                    <a:pt x="1214" y="1"/>
                  </a:moveTo>
                  <a:cubicBezTo>
                    <a:pt x="1203" y="1"/>
                    <a:pt x="173" y="3"/>
                    <a:pt x="75" y="180"/>
                  </a:cubicBezTo>
                  <a:cubicBezTo>
                    <a:pt x="58" y="205"/>
                    <a:pt x="60" y="239"/>
                    <a:pt x="77" y="265"/>
                  </a:cubicBezTo>
                  <a:cubicBezTo>
                    <a:pt x="150" y="388"/>
                    <a:pt x="365" y="541"/>
                    <a:pt x="486" y="622"/>
                  </a:cubicBezTo>
                  <a:cubicBezTo>
                    <a:pt x="297" y="718"/>
                    <a:pt x="13" y="880"/>
                    <a:pt x="3" y="1005"/>
                  </a:cubicBezTo>
                  <a:cubicBezTo>
                    <a:pt x="1" y="1044"/>
                    <a:pt x="18" y="1080"/>
                    <a:pt x="52" y="1101"/>
                  </a:cubicBezTo>
                  <a:cubicBezTo>
                    <a:pt x="196" y="1199"/>
                    <a:pt x="920" y="1203"/>
                    <a:pt x="1003" y="1203"/>
                  </a:cubicBezTo>
                  <a:cubicBezTo>
                    <a:pt x="1146" y="1203"/>
                    <a:pt x="1629" y="1197"/>
                    <a:pt x="1782" y="1129"/>
                  </a:cubicBezTo>
                  <a:cubicBezTo>
                    <a:pt x="2018" y="1025"/>
                    <a:pt x="2269" y="837"/>
                    <a:pt x="2280" y="829"/>
                  </a:cubicBezTo>
                  <a:cubicBezTo>
                    <a:pt x="2301" y="814"/>
                    <a:pt x="2308" y="786"/>
                    <a:pt x="2301" y="763"/>
                  </a:cubicBezTo>
                  <a:cubicBezTo>
                    <a:pt x="2293" y="742"/>
                    <a:pt x="2099" y="209"/>
                    <a:pt x="1837" y="71"/>
                  </a:cubicBezTo>
                  <a:cubicBezTo>
                    <a:pt x="1720" y="9"/>
                    <a:pt x="1397" y="1"/>
                    <a:pt x="12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0" name="Google Shape;240;p23"/>
          <p:cNvGrpSpPr/>
          <p:nvPr/>
        </p:nvGrpSpPr>
        <p:grpSpPr>
          <a:xfrm flipH="1">
            <a:off x="735259" y="4594125"/>
            <a:ext cx="237639" cy="237639"/>
            <a:chOff x="5944424" y="1865453"/>
            <a:chExt cx="178234" cy="178234"/>
          </a:xfrm>
        </p:grpSpPr>
        <p:sp>
          <p:nvSpPr>
            <p:cNvPr id="241" name="Google Shape;241;p23"/>
            <p:cNvSpPr/>
            <p:nvPr/>
          </p:nvSpPr>
          <p:spPr>
            <a:xfrm>
              <a:off x="6029571" y="1865453"/>
              <a:ext cx="20171" cy="178234"/>
            </a:xfrm>
            <a:custGeom>
              <a:rect b="b" l="l" r="r" t="t"/>
              <a:pathLst>
                <a:path extrusionOk="0" h="1078" w="122">
                  <a:moveTo>
                    <a:pt x="65" y="1"/>
                  </a:moveTo>
                  <a:cubicBezTo>
                    <a:pt x="33" y="1"/>
                    <a:pt x="7" y="26"/>
                    <a:pt x="7" y="58"/>
                  </a:cubicBezTo>
                  <a:lnTo>
                    <a:pt x="1" y="1020"/>
                  </a:lnTo>
                  <a:cubicBezTo>
                    <a:pt x="1" y="1052"/>
                    <a:pt x="26" y="1078"/>
                    <a:pt x="58" y="1078"/>
                  </a:cubicBezTo>
                  <a:cubicBezTo>
                    <a:pt x="90" y="1078"/>
                    <a:pt x="116" y="1052"/>
                    <a:pt x="116" y="1020"/>
                  </a:cubicBezTo>
                  <a:lnTo>
                    <a:pt x="122" y="58"/>
                  </a:lnTo>
                  <a:cubicBezTo>
                    <a:pt x="122" y="26"/>
                    <a:pt x="96" y="1"/>
                    <a:pt x="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23"/>
            <p:cNvSpPr/>
            <p:nvPr/>
          </p:nvSpPr>
          <p:spPr>
            <a:xfrm>
              <a:off x="5962115" y="1898189"/>
              <a:ext cx="158393" cy="110611"/>
            </a:xfrm>
            <a:custGeom>
              <a:rect b="b" l="l" r="r" t="t"/>
              <a:pathLst>
                <a:path extrusionOk="0" h="669" w="958">
                  <a:moveTo>
                    <a:pt x="873" y="0"/>
                  </a:moveTo>
                  <a:cubicBezTo>
                    <a:pt x="863" y="0"/>
                    <a:pt x="852" y="4"/>
                    <a:pt x="841" y="11"/>
                  </a:cubicBezTo>
                  <a:lnTo>
                    <a:pt x="47" y="565"/>
                  </a:lnTo>
                  <a:cubicBezTo>
                    <a:pt x="0" y="597"/>
                    <a:pt x="23" y="669"/>
                    <a:pt x="79" y="669"/>
                  </a:cubicBezTo>
                  <a:cubicBezTo>
                    <a:pt x="89" y="669"/>
                    <a:pt x="102" y="667"/>
                    <a:pt x="111" y="658"/>
                  </a:cubicBezTo>
                  <a:lnTo>
                    <a:pt x="907" y="105"/>
                  </a:lnTo>
                  <a:cubicBezTo>
                    <a:pt x="957" y="70"/>
                    <a:pt x="922" y="0"/>
                    <a:pt x="8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23"/>
            <p:cNvSpPr/>
            <p:nvPr/>
          </p:nvSpPr>
          <p:spPr>
            <a:xfrm>
              <a:off x="5976829" y="1891080"/>
              <a:ext cx="124003" cy="124499"/>
            </a:xfrm>
            <a:custGeom>
              <a:rect b="b" l="l" r="r" t="t"/>
              <a:pathLst>
                <a:path extrusionOk="0" h="753" w="750">
                  <a:moveTo>
                    <a:pt x="84" y="1"/>
                  </a:moveTo>
                  <a:cubicBezTo>
                    <a:pt x="40" y="1"/>
                    <a:pt x="0" y="58"/>
                    <a:pt x="45" y="101"/>
                  </a:cubicBezTo>
                  <a:lnTo>
                    <a:pt x="645" y="735"/>
                  </a:lnTo>
                  <a:cubicBezTo>
                    <a:pt x="656" y="746"/>
                    <a:pt x="671" y="752"/>
                    <a:pt x="688" y="752"/>
                  </a:cubicBezTo>
                  <a:cubicBezTo>
                    <a:pt x="703" y="752"/>
                    <a:pt x="715" y="746"/>
                    <a:pt x="726" y="735"/>
                  </a:cubicBezTo>
                  <a:cubicBezTo>
                    <a:pt x="747" y="714"/>
                    <a:pt x="750" y="680"/>
                    <a:pt x="728" y="657"/>
                  </a:cubicBezTo>
                  <a:lnTo>
                    <a:pt x="128" y="22"/>
                  </a:lnTo>
                  <a:cubicBezTo>
                    <a:pt x="115" y="7"/>
                    <a:pt x="99" y="1"/>
                    <a:pt x="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23"/>
            <p:cNvSpPr/>
            <p:nvPr/>
          </p:nvSpPr>
          <p:spPr>
            <a:xfrm>
              <a:off x="5944424" y="1941838"/>
              <a:ext cx="178234" cy="20502"/>
            </a:xfrm>
            <a:custGeom>
              <a:rect b="b" l="l" r="r" t="t"/>
              <a:pathLst>
                <a:path extrusionOk="0" h="124" w="1078">
                  <a:moveTo>
                    <a:pt x="1003" y="1"/>
                  </a:moveTo>
                  <a:lnTo>
                    <a:pt x="77" y="9"/>
                  </a:lnTo>
                  <a:cubicBezTo>
                    <a:pt x="1" y="9"/>
                    <a:pt x="1" y="124"/>
                    <a:pt x="77" y="124"/>
                  </a:cubicBezTo>
                  <a:lnTo>
                    <a:pt x="1003" y="113"/>
                  </a:lnTo>
                  <a:cubicBezTo>
                    <a:pt x="1077" y="113"/>
                    <a:pt x="1077" y="1"/>
                    <a:pt x="10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5" name="Google Shape;245;p23"/>
          <p:cNvSpPr/>
          <p:nvPr/>
        </p:nvSpPr>
        <p:spPr>
          <a:xfrm flipH="1">
            <a:off x="11294407" y="6012544"/>
            <a:ext cx="231634" cy="233255"/>
          </a:xfrm>
          <a:custGeom>
            <a:rect b="b" l="l" r="r" t="t"/>
            <a:pathLst>
              <a:path extrusionOk="0" h="1290" w="1281">
                <a:moveTo>
                  <a:pt x="686" y="166"/>
                </a:moveTo>
                <a:cubicBezTo>
                  <a:pt x="703" y="221"/>
                  <a:pt x="720" y="296"/>
                  <a:pt x="731" y="343"/>
                </a:cubicBezTo>
                <a:cubicBezTo>
                  <a:pt x="763" y="470"/>
                  <a:pt x="769" y="500"/>
                  <a:pt x="784" y="521"/>
                </a:cubicBezTo>
                <a:cubicBezTo>
                  <a:pt x="801" y="543"/>
                  <a:pt x="825" y="553"/>
                  <a:pt x="952" y="598"/>
                </a:cubicBezTo>
                <a:cubicBezTo>
                  <a:pt x="997" y="615"/>
                  <a:pt x="1065" y="639"/>
                  <a:pt x="1114" y="660"/>
                </a:cubicBezTo>
                <a:cubicBezTo>
                  <a:pt x="1044" y="692"/>
                  <a:pt x="927" y="736"/>
                  <a:pt x="825" y="773"/>
                </a:cubicBezTo>
                <a:cubicBezTo>
                  <a:pt x="810" y="777"/>
                  <a:pt x="799" y="787"/>
                  <a:pt x="793" y="802"/>
                </a:cubicBezTo>
                <a:cubicBezTo>
                  <a:pt x="742" y="919"/>
                  <a:pt x="678" y="1051"/>
                  <a:pt x="635" y="1128"/>
                </a:cubicBezTo>
                <a:cubicBezTo>
                  <a:pt x="608" y="1047"/>
                  <a:pt x="567" y="905"/>
                  <a:pt x="537" y="781"/>
                </a:cubicBezTo>
                <a:cubicBezTo>
                  <a:pt x="531" y="760"/>
                  <a:pt x="514" y="743"/>
                  <a:pt x="493" y="739"/>
                </a:cubicBezTo>
                <a:cubicBezTo>
                  <a:pt x="373" y="717"/>
                  <a:pt x="235" y="685"/>
                  <a:pt x="161" y="664"/>
                </a:cubicBezTo>
                <a:cubicBezTo>
                  <a:pt x="278" y="602"/>
                  <a:pt x="399" y="549"/>
                  <a:pt x="522" y="500"/>
                </a:cubicBezTo>
                <a:cubicBezTo>
                  <a:pt x="537" y="494"/>
                  <a:pt x="550" y="483"/>
                  <a:pt x="556" y="466"/>
                </a:cubicBezTo>
                <a:cubicBezTo>
                  <a:pt x="595" y="364"/>
                  <a:pt x="637" y="264"/>
                  <a:pt x="686" y="166"/>
                </a:cubicBezTo>
                <a:close/>
                <a:moveTo>
                  <a:pt x="699" y="0"/>
                </a:moveTo>
                <a:cubicBezTo>
                  <a:pt x="663" y="0"/>
                  <a:pt x="612" y="0"/>
                  <a:pt x="456" y="402"/>
                </a:cubicBezTo>
                <a:cubicBezTo>
                  <a:pt x="27" y="577"/>
                  <a:pt x="12" y="632"/>
                  <a:pt x="5" y="656"/>
                </a:cubicBezTo>
                <a:cubicBezTo>
                  <a:pt x="1" y="675"/>
                  <a:pt x="3" y="696"/>
                  <a:pt x="16" y="713"/>
                </a:cubicBezTo>
                <a:cubicBezTo>
                  <a:pt x="27" y="728"/>
                  <a:pt x="58" y="773"/>
                  <a:pt x="435" y="845"/>
                </a:cubicBezTo>
                <a:cubicBezTo>
                  <a:pt x="546" y="1288"/>
                  <a:pt x="586" y="1288"/>
                  <a:pt x="629" y="1288"/>
                </a:cubicBezTo>
                <a:lnTo>
                  <a:pt x="631" y="1290"/>
                </a:lnTo>
                <a:cubicBezTo>
                  <a:pt x="665" y="1288"/>
                  <a:pt x="705" y="1285"/>
                  <a:pt x="886" y="873"/>
                </a:cubicBezTo>
                <a:cubicBezTo>
                  <a:pt x="999" y="832"/>
                  <a:pt x="1212" y="751"/>
                  <a:pt x="1257" y="713"/>
                </a:cubicBezTo>
                <a:cubicBezTo>
                  <a:pt x="1274" y="696"/>
                  <a:pt x="1280" y="673"/>
                  <a:pt x="1278" y="649"/>
                </a:cubicBezTo>
                <a:cubicBezTo>
                  <a:pt x="1267" y="596"/>
                  <a:pt x="1210" y="570"/>
                  <a:pt x="991" y="490"/>
                </a:cubicBezTo>
                <a:cubicBezTo>
                  <a:pt x="948" y="475"/>
                  <a:pt x="899" y="458"/>
                  <a:pt x="876" y="447"/>
                </a:cubicBezTo>
                <a:cubicBezTo>
                  <a:pt x="869" y="421"/>
                  <a:pt x="854" y="364"/>
                  <a:pt x="842" y="315"/>
                </a:cubicBezTo>
                <a:cubicBezTo>
                  <a:pt x="805" y="160"/>
                  <a:pt x="778" y="64"/>
                  <a:pt x="752" y="28"/>
                </a:cubicBezTo>
                <a:cubicBezTo>
                  <a:pt x="737" y="11"/>
                  <a:pt x="718" y="2"/>
                  <a:pt x="69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23"/>
          <p:cNvSpPr/>
          <p:nvPr/>
        </p:nvSpPr>
        <p:spPr>
          <a:xfrm flipH="1">
            <a:off x="8966713" y="6409399"/>
            <a:ext cx="175258" cy="174817"/>
          </a:xfrm>
          <a:custGeom>
            <a:rect b="b" l="l" r="r" t="t"/>
            <a:pathLst>
              <a:path extrusionOk="0" h="793" w="795">
                <a:moveTo>
                  <a:pt x="400" y="116"/>
                </a:moveTo>
                <a:cubicBezTo>
                  <a:pt x="474" y="116"/>
                  <a:pt x="546" y="146"/>
                  <a:pt x="597" y="199"/>
                </a:cubicBezTo>
                <a:cubicBezTo>
                  <a:pt x="773" y="375"/>
                  <a:pt x="648" y="677"/>
                  <a:pt x="399" y="677"/>
                </a:cubicBezTo>
                <a:cubicBezTo>
                  <a:pt x="243" y="677"/>
                  <a:pt x="118" y="552"/>
                  <a:pt x="118" y="396"/>
                </a:cubicBezTo>
                <a:cubicBezTo>
                  <a:pt x="118" y="241"/>
                  <a:pt x="245" y="116"/>
                  <a:pt x="400" y="116"/>
                </a:cubicBezTo>
                <a:close/>
                <a:moveTo>
                  <a:pt x="399" y="1"/>
                </a:moveTo>
                <a:cubicBezTo>
                  <a:pt x="180" y="1"/>
                  <a:pt x="3" y="177"/>
                  <a:pt x="3" y="396"/>
                </a:cubicBezTo>
                <a:cubicBezTo>
                  <a:pt x="1" y="614"/>
                  <a:pt x="180" y="792"/>
                  <a:pt x="397" y="792"/>
                </a:cubicBezTo>
                <a:lnTo>
                  <a:pt x="399" y="792"/>
                </a:lnTo>
                <a:cubicBezTo>
                  <a:pt x="618" y="792"/>
                  <a:pt x="795" y="614"/>
                  <a:pt x="795" y="396"/>
                </a:cubicBezTo>
                <a:cubicBezTo>
                  <a:pt x="795" y="177"/>
                  <a:pt x="616" y="1"/>
                  <a:pt x="39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7" name="Google Shape;247;p23"/>
          <p:cNvGrpSpPr/>
          <p:nvPr/>
        </p:nvGrpSpPr>
        <p:grpSpPr>
          <a:xfrm flipH="1">
            <a:off x="7756821" y="6010275"/>
            <a:ext cx="237639" cy="237639"/>
            <a:chOff x="5944424" y="1865453"/>
            <a:chExt cx="178234" cy="178234"/>
          </a:xfrm>
        </p:grpSpPr>
        <p:sp>
          <p:nvSpPr>
            <p:cNvPr id="248" name="Google Shape;248;p23"/>
            <p:cNvSpPr/>
            <p:nvPr/>
          </p:nvSpPr>
          <p:spPr>
            <a:xfrm>
              <a:off x="6029571" y="1865453"/>
              <a:ext cx="20171" cy="178234"/>
            </a:xfrm>
            <a:custGeom>
              <a:rect b="b" l="l" r="r" t="t"/>
              <a:pathLst>
                <a:path extrusionOk="0" h="1078" w="122">
                  <a:moveTo>
                    <a:pt x="65" y="1"/>
                  </a:moveTo>
                  <a:cubicBezTo>
                    <a:pt x="33" y="1"/>
                    <a:pt x="7" y="26"/>
                    <a:pt x="7" y="58"/>
                  </a:cubicBezTo>
                  <a:lnTo>
                    <a:pt x="1" y="1020"/>
                  </a:lnTo>
                  <a:cubicBezTo>
                    <a:pt x="1" y="1052"/>
                    <a:pt x="26" y="1078"/>
                    <a:pt x="58" y="1078"/>
                  </a:cubicBezTo>
                  <a:cubicBezTo>
                    <a:pt x="90" y="1078"/>
                    <a:pt x="116" y="1052"/>
                    <a:pt x="116" y="1020"/>
                  </a:cubicBezTo>
                  <a:lnTo>
                    <a:pt x="122" y="58"/>
                  </a:lnTo>
                  <a:cubicBezTo>
                    <a:pt x="122" y="26"/>
                    <a:pt x="96" y="1"/>
                    <a:pt x="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23"/>
            <p:cNvSpPr/>
            <p:nvPr/>
          </p:nvSpPr>
          <p:spPr>
            <a:xfrm>
              <a:off x="5962115" y="1898189"/>
              <a:ext cx="158393" cy="110611"/>
            </a:xfrm>
            <a:custGeom>
              <a:rect b="b" l="l" r="r" t="t"/>
              <a:pathLst>
                <a:path extrusionOk="0" h="669" w="958">
                  <a:moveTo>
                    <a:pt x="873" y="0"/>
                  </a:moveTo>
                  <a:cubicBezTo>
                    <a:pt x="863" y="0"/>
                    <a:pt x="852" y="4"/>
                    <a:pt x="841" y="11"/>
                  </a:cubicBezTo>
                  <a:lnTo>
                    <a:pt x="47" y="565"/>
                  </a:lnTo>
                  <a:cubicBezTo>
                    <a:pt x="0" y="597"/>
                    <a:pt x="23" y="669"/>
                    <a:pt x="79" y="669"/>
                  </a:cubicBezTo>
                  <a:cubicBezTo>
                    <a:pt x="89" y="669"/>
                    <a:pt x="102" y="667"/>
                    <a:pt x="111" y="658"/>
                  </a:cubicBezTo>
                  <a:lnTo>
                    <a:pt x="907" y="105"/>
                  </a:lnTo>
                  <a:cubicBezTo>
                    <a:pt x="957" y="70"/>
                    <a:pt x="922" y="0"/>
                    <a:pt x="8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23"/>
            <p:cNvSpPr/>
            <p:nvPr/>
          </p:nvSpPr>
          <p:spPr>
            <a:xfrm>
              <a:off x="5976829" y="1891080"/>
              <a:ext cx="124003" cy="124499"/>
            </a:xfrm>
            <a:custGeom>
              <a:rect b="b" l="l" r="r" t="t"/>
              <a:pathLst>
                <a:path extrusionOk="0" h="753" w="750">
                  <a:moveTo>
                    <a:pt x="84" y="1"/>
                  </a:moveTo>
                  <a:cubicBezTo>
                    <a:pt x="40" y="1"/>
                    <a:pt x="0" y="58"/>
                    <a:pt x="45" y="101"/>
                  </a:cubicBezTo>
                  <a:lnTo>
                    <a:pt x="645" y="735"/>
                  </a:lnTo>
                  <a:cubicBezTo>
                    <a:pt x="656" y="746"/>
                    <a:pt x="671" y="752"/>
                    <a:pt x="688" y="752"/>
                  </a:cubicBezTo>
                  <a:cubicBezTo>
                    <a:pt x="703" y="752"/>
                    <a:pt x="715" y="746"/>
                    <a:pt x="726" y="735"/>
                  </a:cubicBezTo>
                  <a:cubicBezTo>
                    <a:pt x="747" y="714"/>
                    <a:pt x="750" y="680"/>
                    <a:pt x="728" y="657"/>
                  </a:cubicBezTo>
                  <a:lnTo>
                    <a:pt x="128" y="22"/>
                  </a:lnTo>
                  <a:cubicBezTo>
                    <a:pt x="115" y="7"/>
                    <a:pt x="99" y="1"/>
                    <a:pt x="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23"/>
            <p:cNvSpPr/>
            <p:nvPr/>
          </p:nvSpPr>
          <p:spPr>
            <a:xfrm>
              <a:off x="5944424" y="1941838"/>
              <a:ext cx="178234" cy="20502"/>
            </a:xfrm>
            <a:custGeom>
              <a:rect b="b" l="l" r="r" t="t"/>
              <a:pathLst>
                <a:path extrusionOk="0" h="124" w="1078">
                  <a:moveTo>
                    <a:pt x="1003" y="1"/>
                  </a:moveTo>
                  <a:lnTo>
                    <a:pt x="77" y="9"/>
                  </a:lnTo>
                  <a:cubicBezTo>
                    <a:pt x="1" y="9"/>
                    <a:pt x="1" y="124"/>
                    <a:pt x="77" y="124"/>
                  </a:cubicBezTo>
                  <a:lnTo>
                    <a:pt x="1003" y="113"/>
                  </a:lnTo>
                  <a:cubicBezTo>
                    <a:pt x="1077" y="113"/>
                    <a:pt x="1077" y="1"/>
                    <a:pt x="10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2" name="Google Shape;252;p23"/>
          <p:cNvGrpSpPr/>
          <p:nvPr/>
        </p:nvGrpSpPr>
        <p:grpSpPr>
          <a:xfrm flipH="1">
            <a:off x="847287" y="663225"/>
            <a:ext cx="237639" cy="237639"/>
            <a:chOff x="5944424" y="1865453"/>
            <a:chExt cx="178234" cy="178234"/>
          </a:xfrm>
        </p:grpSpPr>
        <p:sp>
          <p:nvSpPr>
            <p:cNvPr id="253" name="Google Shape;253;p23"/>
            <p:cNvSpPr/>
            <p:nvPr/>
          </p:nvSpPr>
          <p:spPr>
            <a:xfrm>
              <a:off x="6029571" y="1865453"/>
              <a:ext cx="20171" cy="178234"/>
            </a:xfrm>
            <a:custGeom>
              <a:rect b="b" l="l" r="r" t="t"/>
              <a:pathLst>
                <a:path extrusionOk="0" h="1078" w="122">
                  <a:moveTo>
                    <a:pt x="65" y="1"/>
                  </a:moveTo>
                  <a:cubicBezTo>
                    <a:pt x="33" y="1"/>
                    <a:pt x="7" y="26"/>
                    <a:pt x="7" y="58"/>
                  </a:cubicBezTo>
                  <a:lnTo>
                    <a:pt x="1" y="1020"/>
                  </a:lnTo>
                  <a:cubicBezTo>
                    <a:pt x="1" y="1052"/>
                    <a:pt x="26" y="1078"/>
                    <a:pt x="58" y="1078"/>
                  </a:cubicBezTo>
                  <a:cubicBezTo>
                    <a:pt x="90" y="1078"/>
                    <a:pt x="116" y="1052"/>
                    <a:pt x="116" y="1020"/>
                  </a:cubicBezTo>
                  <a:lnTo>
                    <a:pt x="122" y="58"/>
                  </a:lnTo>
                  <a:cubicBezTo>
                    <a:pt x="122" y="26"/>
                    <a:pt x="96" y="1"/>
                    <a:pt x="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23"/>
            <p:cNvSpPr/>
            <p:nvPr/>
          </p:nvSpPr>
          <p:spPr>
            <a:xfrm>
              <a:off x="5962115" y="1898189"/>
              <a:ext cx="158393" cy="110611"/>
            </a:xfrm>
            <a:custGeom>
              <a:rect b="b" l="l" r="r" t="t"/>
              <a:pathLst>
                <a:path extrusionOk="0" h="669" w="958">
                  <a:moveTo>
                    <a:pt x="873" y="0"/>
                  </a:moveTo>
                  <a:cubicBezTo>
                    <a:pt x="863" y="0"/>
                    <a:pt x="852" y="4"/>
                    <a:pt x="841" y="11"/>
                  </a:cubicBezTo>
                  <a:lnTo>
                    <a:pt x="47" y="565"/>
                  </a:lnTo>
                  <a:cubicBezTo>
                    <a:pt x="0" y="597"/>
                    <a:pt x="23" y="669"/>
                    <a:pt x="79" y="669"/>
                  </a:cubicBezTo>
                  <a:cubicBezTo>
                    <a:pt x="89" y="669"/>
                    <a:pt x="102" y="667"/>
                    <a:pt x="111" y="658"/>
                  </a:cubicBezTo>
                  <a:lnTo>
                    <a:pt x="907" y="105"/>
                  </a:lnTo>
                  <a:cubicBezTo>
                    <a:pt x="957" y="70"/>
                    <a:pt x="922" y="0"/>
                    <a:pt x="8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23"/>
            <p:cNvSpPr/>
            <p:nvPr/>
          </p:nvSpPr>
          <p:spPr>
            <a:xfrm>
              <a:off x="5976829" y="1891080"/>
              <a:ext cx="124003" cy="124499"/>
            </a:xfrm>
            <a:custGeom>
              <a:rect b="b" l="l" r="r" t="t"/>
              <a:pathLst>
                <a:path extrusionOk="0" h="753" w="750">
                  <a:moveTo>
                    <a:pt x="84" y="1"/>
                  </a:moveTo>
                  <a:cubicBezTo>
                    <a:pt x="40" y="1"/>
                    <a:pt x="0" y="58"/>
                    <a:pt x="45" y="101"/>
                  </a:cubicBezTo>
                  <a:lnTo>
                    <a:pt x="645" y="735"/>
                  </a:lnTo>
                  <a:cubicBezTo>
                    <a:pt x="656" y="746"/>
                    <a:pt x="671" y="752"/>
                    <a:pt x="688" y="752"/>
                  </a:cubicBezTo>
                  <a:cubicBezTo>
                    <a:pt x="703" y="752"/>
                    <a:pt x="715" y="746"/>
                    <a:pt x="726" y="735"/>
                  </a:cubicBezTo>
                  <a:cubicBezTo>
                    <a:pt x="747" y="714"/>
                    <a:pt x="750" y="680"/>
                    <a:pt x="728" y="657"/>
                  </a:cubicBezTo>
                  <a:lnTo>
                    <a:pt x="128" y="22"/>
                  </a:lnTo>
                  <a:cubicBezTo>
                    <a:pt x="115" y="7"/>
                    <a:pt x="99" y="1"/>
                    <a:pt x="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23"/>
            <p:cNvSpPr/>
            <p:nvPr/>
          </p:nvSpPr>
          <p:spPr>
            <a:xfrm>
              <a:off x="5944424" y="1941838"/>
              <a:ext cx="178234" cy="20502"/>
            </a:xfrm>
            <a:custGeom>
              <a:rect b="b" l="l" r="r" t="t"/>
              <a:pathLst>
                <a:path extrusionOk="0" h="124" w="1078">
                  <a:moveTo>
                    <a:pt x="1003" y="1"/>
                  </a:moveTo>
                  <a:lnTo>
                    <a:pt x="77" y="9"/>
                  </a:lnTo>
                  <a:cubicBezTo>
                    <a:pt x="1" y="9"/>
                    <a:pt x="1" y="124"/>
                    <a:pt x="77" y="124"/>
                  </a:cubicBezTo>
                  <a:lnTo>
                    <a:pt x="1003" y="113"/>
                  </a:lnTo>
                  <a:cubicBezTo>
                    <a:pt x="1077" y="113"/>
                    <a:pt x="1077" y="1"/>
                    <a:pt x="10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7" name="Google Shape;257;p23"/>
          <p:cNvSpPr/>
          <p:nvPr/>
        </p:nvSpPr>
        <p:spPr>
          <a:xfrm>
            <a:off x="2193862" y="287379"/>
            <a:ext cx="856007" cy="564572"/>
          </a:xfrm>
          <a:custGeom>
            <a:rect b="b" l="l" r="r" t="t"/>
            <a:pathLst>
              <a:path extrusionOk="0" h="2561" w="3883">
                <a:moveTo>
                  <a:pt x="1937" y="396"/>
                </a:moveTo>
                <a:cubicBezTo>
                  <a:pt x="2091" y="545"/>
                  <a:pt x="2123" y="722"/>
                  <a:pt x="2080" y="834"/>
                </a:cubicBezTo>
                <a:cubicBezTo>
                  <a:pt x="2058" y="895"/>
                  <a:pt x="2020" y="928"/>
                  <a:pt x="1974" y="928"/>
                </a:cubicBezTo>
                <a:cubicBezTo>
                  <a:pt x="1946" y="928"/>
                  <a:pt x="1916" y="916"/>
                  <a:pt x="1884" y="890"/>
                </a:cubicBezTo>
                <a:cubicBezTo>
                  <a:pt x="1778" y="798"/>
                  <a:pt x="1803" y="583"/>
                  <a:pt x="1937" y="396"/>
                </a:cubicBezTo>
                <a:close/>
                <a:moveTo>
                  <a:pt x="3119" y="966"/>
                </a:moveTo>
                <a:lnTo>
                  <a:pt x="3119" y="966"/>
                </a:lnTo>
                <a:cubicBezTo>
                  <a:pt x="3089" y="1175"/>
                  <a:pt x="2961" y="1330"/>
                  <a:pt x="2789" y="1352"/>
                </a:cubicBezTo>
                <a:cubicBezTo>
                  <a:pt x="2780" y="1354"/>
                  <a:pt x="2769" y="1354"/>
                  <a:pt x="2761" y="1354"/>
                </a:cubicBezTo>
                <a:cubicBezTo>
                  <a:pt x="2714" y="1354"/>
                  <a:pt x="2714" y="1339"/>
                  <a:pt x="2714" y="1328"/>
                </a:cubicBezTo>
                <a:cubicBezTo>
                  <a:pt x="2710" y="1239"/>
                  <a:pt x="2878" y="1020"/>
                  <a:pt x="3119" y="966"/>
                </a:cubicBezTo>
                <a:close/>
                <a:moveTo>
                  <a:pt x="1080" y="1498"/>
                </a:moveTo>
                <a:cubicBezTo>
                  <a:pt x="1110" y="1498"/>
                  <a:pt x="1137" y="1526"/>
                  <a:pt x="1156" y="1549"/>
                </a:cubicBezTo>
                <a:cubicBezTo>
                  <a:pt x="1239" y="1656"/>
                  <a:pt x="1258" y="1773"/>
                  <a:pt x="1212" y="1869"/>
                </a:cubicBezTo>
                <a:cubicBezTo>
                  <a:pt x="1163" y="1971"/>
                  <a:pt x="1041" y="2037"/>
                  <a:pt x="897" y="2039"/>
                </a:cubicBezTo>
                <a:cubicBezTo>
                  <a:pt x="867" y="1847"/>
                  <a:pt x="924" y="1645"/>
                  <a:pt x="1001" y="1552"/>
                </a:cubicBezTo>
                <a:cubicBezTo>
                  <a:pt x="1027" y="1518"/>
                  <a:pt x="1056" y="1498"/>
                  <a:pt x="1080" y="1498"/>
                </a:cubicBezTo>
                <a:close/>
                <a:moveTo>
                  <a:pt x="2367" y="1666"/>
                </a:moveTo>
                <a:cubicBezTo>
                  <a:pt x="2376" y="1666"/>
                  <a:pt x="2399" y="1688"/>
                  <a:pt x="2418" y="1749"/>
                </a:cubicBezTo>
                <a:cubicBezTo>
                  <a:pt x="2465" y="1890"/>
                  <a:pt x="2435" y="2047"/>
                  <a:pt x="2337" y="2160"/>
                </a:cubicBezTo>
                <a:cubicBezTo>
                  <a:pt x="2248" y="2001"/>
                  <a:pt x="2257" y="1828"/>
                  <a:pt x="2308" y="1728"/>
                </a:cubicBezTo>
                <a:cubicBezTo>
                  <a:pt x="2331" y="1684"/>
                  <a:pt x="2357" y="1666"/>
                  <a:pt x="2367" y="1666"/>
                </a:cubicBezTo>
                <a:close/>
                <a:moveTo>
                  <a:pt x="2426" y="115"/>
                </a:moveTo>
                <a:cubicBezTo>
                  <a:pt x="2525" y="115"/>
                  <a:pt x="2626" y="145"/>
                  <a:pt x="2723" y="207"/>
                </a:cubicBezTo>
                <a:cubicBezTo>
                  <a:pt x="2963" y="362"/>
                  <a:pt x="3110" y="598"/>
                  <a:pt x="3121" y="847"/>
                </a:cubicBezTo>
                <a:cubicBezTo>
                  <a:pt x="2823" y="898"/>
                  <a:pt x="2591" y="1171"/>
                  <a:pt x="2597" y="1332"/>
                </a:cubicBezTo>
                <a:cubicBezTo>
                  <a:pt x="2601" y="1397"/>
                  <a:pt x="2642" y="1467"/>
                  <a:pt x="2758" y="1467"/>
                </a:cubicBezTo>
                <a:cubicBezTo>
                  <a:pt x="2772" y="1467"/>
                  <a:pt x="2786" y="1466"/>
                  <a:pt x="2801" y="1464"/>
                </a:cubicBezTo>
                <a:cubicBezTo>
                  <a:pt x="3033" y="1435"/>
                  <a:pt x="3206" y="1228"/>
                  <a:pt x="3231" y="954"/>
                </a:cubicBezTo>
                <a:cubicBezTo>
                  <a:pt x="3361" y="958"/>
                  <a:pt x="3480" y="1017"/>
                  <a:pt x="3587" y="1132"/>
                </a:cubicBezTo>
                <a:cubicBezTo>
                  <a:pt x="3770" y="1326"/>
                  <a:pt x="3727" y="1558"/>
                  <a:pt x="3657" y="1718"/>
                </a:cubicBezTo>
                <a:cubicBezTo>
                  <a:pt x="3499" y="2084"/>
                  <a:pt x="3055" y="2418"/>
                  <a:pt x="2727" y="2418"/>
                </a:cubicBezTo>
                <a:cubicBezTo>
                  <a:pt x="2724" y="2418"/>
                  <a:pt x="2721" y="2418"/>
                  <a:pt x="2717" y="2418"/>
                </a:cubicBezTo>
                <a:cubicBezTo>
                  <a:pt x="2638" y="2418"/>
                  <a:pt x="2561" y="2392"/>
                  <a:pt x="2497" y="2343"/>
                </a:cubicBezTo>
                <a:cubicBezTo>
                  <a:pt x="2463" y="2318"/>
                  <a:pt x="2431" y="2288"/>
                  <a:pt x="2403" y="2256"/>
                </a:cubicBezTo>
                <a:cubicBezTo>
                  <a:pt x="2542" y="2111"/>
                  <a:pt x="2589" y="1903"/>
                  <a:pt x="2527" y="1715"/>
                </a:cubicBezTo>
                <a:cubicBezTo>
                  <a:pt x="2482" y="1573"/>
                  <a:pt x="2408" y="1552"/>
                  <a:pt x="2365" y="1552"/>
                </a:cubicBezTo>
                <a:cubicBezTo>
                  <a:pt x="2306" y="1552"/>
                  <a:pt x="2246" y="1596"/>
                  <a:pt x="2206" y="1675"/>
                </a:cubicBezTo>
                <a:cubicBezTo>
                  <a:pt x="2135" y="1813"/>
                  <a:pt x="2127" y="2037"/>
                  <a:pt x="2252" y="2239"/>
                </a:cubicBezTo>
                <a:cubicBezTo>
                  <a:pt x="2120" y="2339"/>
                  <a:pt x="1876" y="2445"/>
                  <a:pt x="1424" y="2445"/>
                </a:cubicBezTo>
                <a:lnTo>
                  <a:pt x="1378" y="2445"/>
                </a:lnTo>
                <a:cubicBezTo>
                  <a:pt x="1097" y="2441"/>
                  <a:pt x="975" y="2294"/>
                  <a:pt x="924" y="2152"/>
                </a:cubicBezTo>
                <a:cubicBezTo>
                  <a:pt x="1101" y="2141"/>
                  <a:pt x="1246" y="2054"/>
                  <a:pt x="1312" y="1915"/>
                </a:cubicBezTo>
                <a:cubicBezTo>
                  <a:pt x="1380" y="1779"/>
                  <a:pt x="1354" y="1620"/>
                  <a:pt x="1244" y="1477"/>
                </a:cubicBezTo>
                <a:cubicBezTo>
                  <a:pt x="1182" y="1398"/>
                  <a:pt x="1120" y="1383"/>
                  <a:pt x="1078" y="1383"/>
                </a:cubicBezTo>
                <a:cubicBezTo>
                  <a:pt x="1018" y="1383"/>
                  <a:pt x="958" y="1415"/>
                  <a:pt x="909" y="1477"/>
                </a:cubicBezTo>
                <a:cubicBezTo>
                  <a:pt x="820" y="1588"/>
                  <a:pt x="750" y="1805"/>
                  <a:pt x="778" y="2026"/>
                </a:cubicBezTo>
                <a:cubicBezTo>
                  <a:pt x="639" y="1996"/>
                  <a:pt x="509" y="1935"/>
                  <a:pt x="397" y="1847"/>
                </a:cubicBezTo>
                <a:cubicBezTo>
                  <a:pt x="105" y="1630"/>
                  <a:pt x="167" y="1326"/>
                  <a:pt x="207" y="1207"/>
                </a:cubicBezTo>
                <a:cubicBezTo>
                  <a:pt x="294" y="943"/>
                  <a:pt x="526" y="730"/>
                  <a:pt x="726" y="730"/>
                </a:cubicBezTo>
                <a:cubicBezTo>
                  <a:pt x="730" y="730"/>
                  <a:pt x="733" y="730"/>
                  <a:pt x="736" y="730"/>
                </a:cubicBezTo>
                <a:cubicBezTo>
                  <a:pt x="781" y="730"/>
                  <a:pt x="825" y="744"/>
                  <a:pt x="863" y="768"/>
                </a:cubicBezTo>
                <a:cubicBezTo>
                  <a:pt x="872" y="774"/>
                  <a:pt x="881" y="776"/>
                  <a:pt x="891" y="776"/>
                </a:cubicBezTo>
                <a:cubicBezTo>
                  <a:pt x="923" y="776"/>
                  <a:pt x="953" y="747"/>
                  <a:pt x="950" y="711"/>
                </a:cubicBezTo>
                <a:cubicBezTo>
                  <a:pt x="948" y="709"/>
                  <a:pt x="912" y="407"/>
                  <a:pt x="1054" y="245"/>
                </a:cubicBezTo>
                <a:cubicBezTo>
                  <a:pt x="1115" y="175"/>
                  <a:pt x="1201" y="141"/>
                  <a:pt x="1312" y="141"/>
                </a:cubicBezTo>
                <a:cubicBezTo>
                  <a:pt x="1391" y="141"/>
                  <a:pt x="1482" y="158"/>
                  <a:pt x="1586" y="194"/>
                </a:cubicBezTo>
                <a:cubicBezTo>
                  <a:pt x="1680" y="224"/>
                  <a:pt x="1767" y="266"/>
                  <a:pt x="1848" y="321"/>
                </a:cubicBezTo>
                <a:cubicBezTo>
                  <a:pt x="1691" y="539"/>
                  <a:pt x="1635" y="828"/>
                  <a:pt x="1810" y="975"/>
                </a:cubicBezTo>
                <a:cubicBezTo>
                  <a:pt x="1854" y="1017"/>
                  <a:pt x="1914" y="1041"/>
                  <a:pt x="1976" y="1043"/>
                </a:cubicBezTo>
                <a:cubicBezTo>
                  <a:pt x="2069" y="1043"/>
                  <a:pt x="2150" y="977"/>
                  <a:pt x="2188" y="871"/>
                </a:cubicBezTo>
                <a:cubicBezTo>
                  <a:pt x="2242" y="719"/>
                  <a:pt x="2206" y="492"/>
                  <a:pt x="2010" y="307"/>
                </a:cubicBezTo>
                <a:cubicBezTo>
                  <a:pt x="2130" y="182"/>
                  <a:pt x="2276" y="115"/>
                  <a:pt x="2426" y="115"/>
                </a:cubicBezTo>
                <a:close/>
                <a:moveTo>
                  <a:pt x="2427" y="0"/>
                </a:moveTo>
                <a:cubicBezTo>
                  <a:pt x="2246" y="0"/>
                  <a:pt x="2065" y="85"/>
                  <a:pt x="1925" y="234"/>
                </a:cubicBezTo>
                <a:cubicBezTo>
                  <a:pt x="1831" y="170"/>
                  <a:pt x="1731" y="121"/>
                  <a:pt x="1625" y="85"/>
                </a:cubicBezTo>
                <a:cubicBezTo>
                  <a:pt x="1510" y="47"/>
                  <a:pt x="1407" y="29"/>
                  <a:pt x="1315" y="29"/>
                </a:cubicBezTo>
                <a:cubicBezTo>
                  <a:pt x="1170" y="29"/>
                  <a:pt x="1054" y="76"/>
                  <a:pt x="971" y="170"/>
                </a:cubicBezTo>
                <a:cubicBezTo>
                  <a:pt x="850" y="309"/>
                  <a:pt x="833" y="511"/>
                  <a:pt x="833" y="630"/>
                </a:cubicBezTo>
                <a:cubicBezTo>
                  <a:pt x="799" y="622"/>
                  <a:pt x="765" y="617"/>
                  <a:pt x="731" y="617"/>
                </a:cubicBezTo>
                <a:cubicBezTo>
                  <a:pt x="482" y="617"/>
                  <a:pt x="205" y="860"/>
                  <a:pt x="103" y="1171"/>
                </a:cubicBezTo>
                <a:cubicBezTo>
                  <a:pt x="1" y="1475"/>
                  <a:pt x="86" y="1756"/>
                  <a:pt x="333" y="1939"/>
                </a:cubicBezTo>
                <a:cubicBezTo>
                  <a:pt x="488" y="2056"/>
                  <a:pt x="650" y="2128"/>
                  <a:pt x="805" y="2147"/>
                </a:cubicBezTo>
                <a:cubicBezTo>
                  <a:pt x="878" y="2405"/>
                  <a:pt x="1084" y="2554"/>
                  <a:pt x="1376" y="2560"/>
                </a:cubicBezTo>
                <a:lnTo>
                  <a:pt x="1424" y="2560"/>
                </a:lnTo>
                <a:cubicBezTo>
                  <a:pt x="1814" y="2560"/>
                  <a:pt x="2123" y="2482"/>
                  <a:pt x="2320" y="2333"/>
                </a:cubicBezTo>
                <a:cubicBezTo>
                  <a:pt x="2352" y="2369"/>
                  <a:pt x="2389" y="2403"/>
                  <a:pt x="2427" y="2433"/>
                </a:cubicBezTo>
                <a:cubicBezTo>
                  <a:pt x="2509" y="2499"/>
                  <a:pt x="2612" y="2533"/>
                  <a:pt x="2717" y="2533"/>
                </a:cubicBezTo>
                <a:cubicBezTo>
                  <a:pt x="2721" y="2533"/>
                  <a:pt x="2724" y="2533"/>
                  <a:pt x="2727" y="2533"/>
                </a:cubicBezTo>
                <a:cubicBezTo>
                  <a:pt x="3104" y="2533"/>
                  <a:pt x="3587" y="2173"/>
                  <a:pt x="3765" y="1762"/>
                </a:cubicBezTo>
                <a:cubicBezTo>
                  <a:pt x="3883" y="1494"/>
                  <a:pt x="3848" y="1241"/>
                  <a:pt x="3674" y="1056"/>
                </a:cubicBezTo>
                <a:cubicBezTo>
                  <a:pt x="3544" y="917"/>
                  <a:pt x="3397" y="845"/>
                  <a:pt x="3238" y="841"/>
                </a:cubicBezTo>
                <a:cubicBezTo>
                  <a:pt x="3223" y="556"/>
                  <a:pt x="3059" y="285"/>
                  <a:pt x="2784" y="111"/>
                </a:cubicBezTo>
                <a:cubicBezTo>
                  <a:pt x="2680" y="41"/>
                  <a:pt x="2555" y="2"/>
                  <a:pt x="242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8" name="Google Shape;258;p23"/>
          <p:cNvGrpSpPr/>
          <p:nvPr/>
        </p:nvGrpSpPr>
        <p:grpSpPr>
          <a:xfrm flipH="1">
            <a:off x="4728292" y="403725"/>
            <a:ext cx="237639" cy="237639"/>
            <a:chOff x="5944424" y="1865453"/>
            <a:chExt cx="178234" cy="178234"/>
          </a:xfrm>
        </p:grpSpPr>
        <p:sp>
          <p:nvSpPr>
            <p:cNvPr id="259" name="Google Shape;259;p23"/>
            <p:cNvSpPr/>
            <p:nvPr/>
          </p:nvSpPr>
          <p:spPr>
            <a:xfrm>
              <a:off x="6029571" y="1865453"/>
              <a:ext cx="20171" cy="178234"/>
            </a:xfrm>
            <a:custGeom>
              <a:rect b="b" l="l" r="r" t="t"/>
              <a:pathLst>
                <a:path extrusionOk="0" h="1078" w="122">
                  <a:moveTo>
                    <a:pt x="65" y="1"/>
                  </a:moveTo>
                  <a:cubicBezTo>
                    <a:pt x="33" y="1"/>
                    <a:pt x="7" y="26"/>
                    <a:pt x="7" y="58"/>
                  </a:cubicBezTo>
                  <a:lnTo>
                    <a:pt x="1" y="1020"/>
                  </a:lnTo>
                  <a:cubicBezTo>
                    <a:pt x="1" y="1052"/>
                    <a:pt x="26" y="1078"/>
                    <a:pt x="58" y="1078"/>
                  </a:cubicBezTo>
                  <a:cubicBezTo>
                    <a:pt x="90" y="1078"/>
                    <a:pt x="116" y="1052"/>
                    <a:pt x="116" y="1020"/>
                  </a:cubicBezTo>
                  <a:lnTo>
                    <a:pt x="122" y="58"/>
                  </a:lnTo>
                  <a:cubicBezTo>
                    <a:pt x="122" y="26"/>
                    <a:pt x="96" y="1"/>
                    <a:pt x="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23"/>
            <p:cNvSpPr/>
            <p:nvPr/>
          </p:nvSpPr>
          <p:spPr>
            <a:xfrm>
              <a:off x="5962115" y="1898189"/>
              <a:ext cx="158393" cy="110611"/>
            </a:xfrm>
            <a:custGeom>
              <a:rect b="b" l="l" r="r" t="t"/>
              <a:pathLst>
                <a:path extrusionOk="0" h="669" w="958">
                  <a:moveTo>
                    <a:pt x="873" y="0"/>
                  </a:moveTo>
                  <a:cubicBezTo>
                    <a:pt x="863" y="0"/>
                    <a:pt x="852" y="4"/>
                    <a:pt x="841" y="11"/>
                  </a:cubicBezTo>
                  <a:lnTo>
                    <a:pt x="47" y="565"/>
                  </a:lnTo>
                  <a:cubicBezTo>
                    <a:pt x="0" y="597"/>
                    <a:pt x="23" y="669"/>
                    <a:pt x="79" y="669"/>
                  </a:cubicBezTo>
                  <a:cubicBezTo>
                    <a:pt x="89" y="669"/>
                    <a:pt x="102" y="667"/>
                    <a:pt x="111" y="658"/>
                  </a:cubicBezTo>
                  <a:lnTo>
                    <a:pt x="907" y="105"/>
                  </a:lnTo>
                  <a:cubicBezTo>
                    <a:pt x="957" y="70"/>
                    <a:pt x="922" y="0"/>
                    <a:pt x="8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23"/>
            <p:cNvSpPr/>
            <p:nvPr/>
          </p:nvSpPr>
          <p:spPr>
            <a:xfrm>
              <a:off x="5976829" y="1891080"/>
              <a:ext cx="124003" cy="124499"/>
            </a:xfrm>
            <a:custGeom>
              <a:rect b="b" l="l" r="r" t="t"/>
              <a:pathLst>
                <a:path extrusionOk="0" h="753" w="750">
                  <a:moveTo>
                    <a:pt x="84" y="1"/>
                  </a:moveTo>
                  <a:cubicBezTo>
                    <a:pt x="40" y="1"/>
                    <a:pt x="0" y="58"/>
                    <a:pt x="45" y="101"/>
                  </a:cubicBezTo>
                  <a:lnTo>
                    <a:pt x="645" y="735"/>
                  </a:lnTo>
                  <a:cubicBezTo>
                    <a:pt x="656" y="746"/>
                    <a:pt x="671" y="752"/>
                    <a:pt x="688" y="752"/>
                  </a:cubicBezTo>
                  <a:cubicBezTo>
                    <a:pt x="703" y="752"/>
                    <a:pt x="715" y="746"/>
                    <a:pt x="726" y="735"/>
                  </a:cubicBezTo>
                  <a:cubicBezTo>
                    <a:pt x="747" y="714"/>
                    <a:pt x="750" y="680"/>
                    <a:pt x="728" y="657"/>
                  </a:cubicBezTo>
                  <a:lnTo>
                    <a:pt x="128" y="22"/>
                  </a:lnTo>
                  <a:cubicBezTo>
                    <a:pt x="115" y="7"/>
                    <a:pt x="99" y="1"/>
                    <a:pt x="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23"/>
            <p:cNvSpPr/>
            <p:nvPr/>
          </p:nvSpPr>
          <p:spPr>
            <a:xfrm>
              <a:off x="5944424" y="1941838"/>
              <a:ext cx="178234" cy="20502"/>
            </a:xfrm>
            <a:custGeom>
              <a:rect b="b" l="l" r="r" t="t"/>
              <a:pathLst>
                <a:path extrusionOk="0" h="124" w="1078">
                  <a:moveTo>
                    <a:pt x="1003" y="1"/>
                  </a:moveTo>
                  <a:lnTo>
                    <a:pt x="77" y="9"/>
                  </a:lnTo>
                  <a:cubicBezTo>
                    <a:pt x="1" y="9"/>
                    <a:pt x="1" y="124"/>
                    <a:pt x="77" y="124"/>
                  </a:cubicBezTo>
                  <a:lnTo>
                    <a:pt x="1003" y="113"/>
                  </a:lnTo>
                  <a:cubicBezTo>
                    <a:pt x="1077" y="113"/>
                    <a:pt x="1077" y="1"/>
                    <a:pt x="10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5"/>
          <p:cNvSpPr txBox="1"/>
          <p:nvPr>
            <p:ph type="title"/>
          </p:nvPr>
        </p:nvSpPr>
        <p:spPr>
          <a:xfrm>
            <a:off x="940200" y="728833"/>
            <a:ext cx="10311600" cy="763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66" name="Google Shape;266;p25"/>
          <p:cNvSpPr txBox="1"/>
          <p:nvPr>
            <p:ph hasCustomPrompt="1" idx="2" type="title"/>
          </p:nvPr>
        </p:nvSpPr>
        <p:spPr>
          <a:xfrm flipH="1">
            <a:off x="1566583" y="2433138"/>
            <a:ext cx="1233300" cy="1017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b="1" sz="5300">
                <a:solidFill>
                  <a:schemeClr val="accent6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9pPr>
          </a:lstStyle>
          <a:p>
            <a:r>
              <a:t>xx%</a:t>
            </a:r>
          </a:p>
        </p:txBody>
      </p:sp>
      <p:sp>
        <p:nvSpPr>
          <p:cNvPr id="267" name="Google Shape;267;p25"/>
          <p:cNvSpPr txBox="1"/>
          <p:nvPr>
            <p:ph idx="1" type="subTitle"/>
          </p:nvPr>
        </p:nvSpPr>
        <p:spPr>
          <a:xfrm>
            <a:off x="965883" y="4865720"/>
            <a:ext cx="2434800" cy="843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8" name="Google Shape;268;p25"/>
          <p:cNvSpPr txBox="1"/>
          <p:nvPr>
            <p:ph idx="3" type="subTitle"/>
          </p:nvPr>
        </p:nvSpPr>
        <p:spPr>
          <a:xfrm>
            <a:off x="965883" y="3801400"/>
            <a:ext cx="2434800" cy="914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100">
                <a:latin typeface="Grandstander SemiBold"/>
                <a:ea typeface="Grandstander SemiBold"/>
                <a:cs typeface="Grandstander SemiBold"/>
                <a:sym typeface="Grandstander SemiBol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9" name="Google Shape;269;p25"/>
          <p:cNvSpPr txBox="1"/>
          <p:nvPr>
            <p:ph hasCustomPrompt="1" idx="4" type="title"/>
          </p:nvPr>
        </p:nvSpPr>
        <p:spPr>
          <a:xfrm flipH="1">
            <a:off x="4176801" y="2433138"/>
            <a:ext cx="1233300" cy="1017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b="1" sz="5300">
                <a:solidFill>
                  <a:schemeClr val="accent6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9pPr>
          </a:lstStyle>
          <a:p>
            <a:r>
              <a:t>xx%</a:t>
            </a:r>
          </a:p>
        </p:txBody>
      </p:sp>
      <p:sp>
        <p:nvSpPr>
          <p:cNvPr id="270" name="Google Shape;270;p25"/>
          <p:cNvSpPr txBox="1"/>
          <p:nvPr>
            <p:ph idx="5" type="subTitle"/>
          </p:nvPr>
        </p:nvSpPr>
        <p:spPr>
          <a:xfrm>
            <a:off x="3576083" y="4865720"/>
            <a:ext cx="2434800" cy="843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71" name="Google Shape;271;p25"/>
          <p:cNvSpPr txBox="1"/>
          <p:nvPr>
            <p:ph idx="6" type="subTitle"/>
          </p:nvPr>
        </p:nvSpPr>
        <p:spPr>
          <a:xfrm>
            <a:off x="3576083" y="3801400"/>
            <a:ext cx="2434800" cy="914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100">
                <a:latin typeface="Grandstander SemiBold"/>
                <a:ea typeface="Grandstander SemiBold"/>
                <a:cs typeface="Grandstander SemiBold"/>
                <a:sym typeface="Grandstander SemiBol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72" name="Google Shape;272;p25"/>
          <p:cNvSpPr txBox="1"/>
          <p:nvPr>
            <p:ph hasCustomPrompt="1" idx="7" type="title"/>
          </p:nvPr>
        </p:nvSpPr>
        <p:spPr>
          <a:xfrm flipH="1">
            <a:off x="6787020" y="2433138"/>
            <a:ext cx="1233300" cy="1017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b="1" sz="5300">
                <a:solidFill>
                  <a:schemeClr val="accent6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9pPr>
          </a:lstStyle>
          <a:p>
            <a:r>
              <a:t>xx%</a:t>
            </a:r>
          </a:p>
        </p:txBody>
      </p:sp>
      <p:sp>
        <p:nvSpPr>
          <p:cNvPr id="273" name="Google Shape;273;p25"/>
          <p:cNvSpPr txBox="1"/>
          <p:nvPr>
            <p:ph idx="8" type="subTitle"/>
          </p:nvPr>
        </p:nvSpPr>
        <p:spPr>
          <a:xfrm>
            <a:off x="6186300" y="4865720"/>
            <a:ext cx="2434800" cy="843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74" name="Google Shape;274;p25"/>
          <p:cNvSpPr txBox="1"/>
          <p:nvPr>
            <p:ph idx="9" type="subTitle"/>
          </p:nvPr>
        </p:nvSpPr>
        <p:spPr>
          <a:xfrm>
            <a:off x="6186300" y="3801400"/>
            <a:ext cx="2434800" cy="914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100">
                <a:latin typeface="Grandstander SemiBold"/>
                <a:ea typeface="Grandstander SemiBold"/>
                <a:cs typeface="Grandstander SemiBold"/>
                <a:sym typeface="Grandstander SemiBol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75" name="Google Shape;275;p25"/>
          <p:cNvSpPr txBox="1"/>
          <p:nvPr>
            <p:ph hasCustomPrompt="1" idx="13" type="title"/>
          </p:nvPr>
        </p:nvSpPr>
        <p:spPr>
          <a:xfrm flipH="1">
            <a:off x="9397238" y="2433138"/>
            <a:ext cx="1233300" cy="1017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b="1" sz="5300">
                <a:solidFill>
                  <a:schemeClr val="accent6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9pPr>
          </a:lstStyle>
          <a:p>
            <a:r>
              <a:t>xx%</a:t>
            </a:r>
          </a:p>
        </p:txBody>
      </p:sp>
      <p:sp>
        <p:nvSpPr>
          <p:cNvPr id="276" name="Google Shape;276;p25"/>
          <p:cNvSpPr txBox="1"/>
          <p:nvPr>
            <p:ph idx="14" type="subTitle"/>
          </p:nvPr>
        </p:nvSpPr>
        <p:spPr>
          <a:xfrm>
            <a:off x="8796538" y="4865720"/>
            <a:ext cx="2434800" cy="843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77" name="Google Shape;277;p25"/>
          <p:cNvSpPr txBox="1"/>
          <p:nvPr>
            <p:ph idx="15" type="subTitle"/>
          </p:nvPr>
        </p:nvSpPr>
        <p:spPr>
          <a:xfrm>
            <a:off x="8796538" y="3801400"/>
            <a:ext cx="2434800" cy="914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100">
                <a:latin typeface="Grandstander SemiBold"/>
                <a:ea typeface="Grandstander SemiBold"/>
                <a:cs typeface="Grandstander SemiBold"/>
                <a:sym typeface="Grandstander SemiBol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78" name="Google Shape;278;p25"/>
          <p:cNvSpPr/>
          <p:nvPr/>
        </p:nvSpPr>
        <p:spPr>
          <a:xfrm flipH="1">
            <a:off x="11455039" y="1794299"/>
            <a:ext cx="407832" cy="376325"/>
          </a:xfrm>
          <a:custGeom>
            <a:rect b="b" l="l" r="r" t="t"/>
            <a:pathLst>
              <a:path extrusionOk="0" h="1707" w="1850">
                <a:moveTo>
                  <a:pt x="392" y="224"/>
                </a:moveTo>
                <a:lnTo>
                  <a:pt x="392" y="224"/>
                </a:lnTo>
                <a:cubicBezTo>
                  <a:pt x="511" y="262"/>
                  <a:pt x="626" y="311"/>
                  <a:pt x="737" y="368"/>
                </a:cubicBezTo>
                <a:cubicBezTo>
                  <a:pt x="669" y="422"/>
                  <a:pt x="594" y="481"/>
                  <a:pt x="513" y="543"/>
                </a:cubicBezTo>
                <a:cubicBezTo>
                  <a:pt x="415" y="345"/>
                  <a:pt x="394" y="258"/>
                  <a:pt x="392" y="224"/>
                </a:cubicBezTo>
                <a:close/>
                <a:moveTo>
                  <a:pt x="1333" y="119"/>
                </a:moveTo>
                <a:lnTo>
                  <a:pt x="1333" y="119"/>
                </a:lnTo>
                <a:cubicBezTo>
                  <a:pt x="1335" y="198"/>
                  <a:pt x="1326" y="358"/>
                  <a:pt x="1309" y="547"/>
                </a:cubicBezTo>
                <a:cubicBezTo>
                  <a:pt x="1196" y="479"/>
                  <a:pt x="1075" y="413"/>
                  <a:pt x="954" y="349"/>
                </a:cubicBezTo>
                <a:cubicBezTo>
                  <a:pt x="1194" y="177"/>
                  <a:pt x="1292" y="130"/>
                  <a:pt x="1333" y="119"/>
                </a:cubicBezTo>
                <a:close/>
                <a:moveTo>
                  <a:pt x="1407" y="739"/>
                </a:moveTo>
                <a:cubicBezTo>
                  <a:pt x="1616" y="871"/>
                  <a:pt x="1692" y="943"/>
                  <a:pt x="1718" y="975"/>
                </a:cubicBezTo>
                <a:cubicBezTo>
                  <a:pt x="1671" y="988"/>
                  <a:pt x="1569" y="1003"/>
                  <a:pt x="1375" y="1015"/>
                </a:cubicBezTo>
                <a:cubicBezTo>
                  <a:pt x="1386" y="926"/>
                  <a:pt x="1397" y="834"/>
                  <a:pt x="1407" y="739"/>
                </a:cubicBezTo>
                <a:close/>
                <a:moveTo>
                  <a:pt x="477" y="719"/>
                </a:moveTo>
                <a:cubicBezTo>
                  <a:pt x="528" y="815"/>
                  <a:pt x="586" y="920"/>
                  <a:pt x="650" y="1026"/>
                </a:cubicBezTo>
                <a:cubicBezTo>
                  <a:pt x="379" y="1020"/>
                  <a:pt x="228" y="1000"/>
                  <a:pt x="158" y="985"/>
                </a:cubicBezTo>
                <a:cubicBezTo>
                  <a:pt x="222" y="932"/>
                  <a:pt x="339" y="830"/>
                  <a:pt x="477" y="719"/>
                </a:cubicBezTo>
                <a:close/>
                <a:moveTo>
                  <a:pt x="852" y="424"/>
                </a:moveTo>
                <a:cubicBezTo>
                  <a:pt x="1003" y="502"/>
                  <a:pt x="1160" y="590"/>
                  <a:pt x="1299" y="673"/>
                </a:cubicBezTo>
                <a:cubicBezTo>
                  <a:pt x="1288" y="792"/>
                  <a:pt x="1273" y="911"/>
                  <a:pt x="1258" y="1020"/>
                </a:cubicBezTo>
                <a:cubicBezTo>
                  <a:pt x="1144" y="1026"/>
                  <a:pt x="1022" y="1029"/>
                  <a:pt x="899" y="1029"/>
                </a:cubicBezTo>
                <a:cubicBezTo>
                  <a:pt x="861" y="1029"/>
                  <a:pt x="823" y="1029"/>
                  <a:pt x="786" y="1028"/>
                </a:cubicBezTo>
                <a:cubicBezTo>
                  <a:pt x="703" y="894"/>
                  <a:pt x="628" y="762"/>
                  <a:pt x="567" y="645"/>
                </a:cubicBezTo>
                <a:cubicBezTo>
                  <a:pt x="671" y="564"/>
                  <a:pt x="767" y="490"/>
                  <a:pt x="852" y="424"/>
                </a:cubicBezTo>
                <a:close/>
                <a:moveTo>
                  <a:pt x="1243" y="1134"/>
                </a:moveTo>
                <a:cubicBezTo>
                  <a:pt x="1203" y="1405"/>
                  <a:pt x="1171" y="1520"/>
                  <a:pt x="1152" y="1569"/>
                </a:cubicBezTo>
                <a:cubicBezTo>
                  <a:pt x="1045" y="1432"/>
                  <a:pt x="945" y="1290"/>
                  <a:pt x="856" y="1143"/>
                </a:cubicBezTo>
                <a:cubicBezTo>
                  <a:pt x="988" y="1143"/>
                  <a:pt x="1120" y="1141"/>
                  <a:pt x="1243" y="1134"/>
                </a:cubicBezTo>
                <a:close/>
                <a:moveTo>
                  <a:pt x="1358" y="0"/>
                </a:moveTo>
                <a:cubicBezTo>
                  <a:pt x="1357" y="0"/>
                  <a:pt x="1355" y="0"/>
                  <a:pt x="1354" y="0"/>
                </a:cubicBezTo>
                <a:cubicBezTo>
                  <a:pt x="1299" y="0"/>
                  <a:pt x="1190" y="34"/>
                  <a:pt x="841" y="290"/>
                </a:cubicBezTo>
                <a:cubicBezTo>
                  <a:pt x="709" y="224"/>
                  <a:pt x="503" y="128"/>
                  <a:pt x="396" y="107"/>
                </a:cubicBezTo>
                <a:cubicBezTo>
                  <a:pt x="388" y="104"/>
                  <a:pt x="379" y="103"/>
                  <a:pt x="370" y="103"/>
                </a:cubicBezTo>
                <a:cubicBezTo>
                  <a:pt x="339" y="103"/>
                  <a:pt x="309" y="118"/>
                  <a:pt x="292" y="147"/>
                </a:cubicBezTo>
                <a:cubicBezTo>
                  <a:pt x="264" y="194"/>
                  <a:pt x="258" y="287"/>
                  <a:pt x="424" y="615"/>
                </a:cubicBezTo>
                <a:cubicBezTo>
                  <a:pt x="207" y="792"/>
                  <a:pt x="35" y="939"/>
                  <a:pt x="28" y="945"/>
                </a:cubicBezTo>
                <a:cubicBezTo>
                  <a:pt x="7" y="966"/>
                  <a:pt x="0" y="998"/>
                  <a:pt x="13" y="1026"/>
                </a:cubicBezTo>
                <a:cubicBezTo>
                  <a:pt x="30" y="1062"/>
                  <a:pt x="58" y="1130"/>
                  <a:pt x="722" y="1141"/>
                </a:cubicBezTo>
                <a:cubicBezTo>
                  <a:pt x="803" y="1271"/>
                  <a:pt x="1048" y="1660"/>
                  <a:pt x="1131" y="1698"/>
                </a:cubicBezTo>
                <a:cubicBezTo>
                  <a:pt x="1139" y="1703"/>
                  <a:pt x="1150" y="1705"/>
                  <a:pt x="1160" y="1707"/>
                </a:cubicBezTo>
                <a:lnTo>
                  <a:pt x="1162" y="1705"/>
                </a:lnTo>
                <a:cubicBezTo>
                  <a:pt x="1214" y="1705"/>
                  <a:pt x="1277" y="1705"/>
                  <a:pt x="1360" y="1128"/>
                </a:cubicBezTo>
                <a:cubicBezTo>
                  <a:pt x="1739" y="1107"/>
                  <a:pt x="1795" y="1071"/>
                  <a:pt x="1812" y="1058"/>
                </a:cubicBezTo>
                <a:cubicBezTo>
                  <a:pt x="1835" y="1043"/>
                  <a:pt x="1850" y="1015"/>
                  <a:pt x="1848" y="988"/>
                </a:cubicBezTo>
                <a:cubicBezTo>
                  <a:pt x="1848" y="951"/>
                  <a:pt x="1846" y="875"/>
                  <a:pt x="1420" y="611"/>
                </a:cubicBezTo>
                <a:cubicBezTo>
                  <a:pt x="1439" y="409"/>
                  <a:pt x="1454" y="173"/>
                  <a:pt x="1448" y="81"/>
                </a:cubicBezTo>
                <a:cubicBezTo>
                  <a:pt x="1443" y="36"/>
                  <a:pt x="1405" y="0"/>
                  <a:pt x="135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25"/>
          <p:cNvSpPr/>
          <p:nvPr/>
        </p:nvSpPr>
        <p:spPr>
          <a:xfrm flipH="1">
            <a:off x="328338" y="1492433"/>
            <a:ext cx="72900" cy="72900"/>
          </a:xfrm>
          <a:prstGeom prst="ellipse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0" name="Google Shape;280;p25"/>
          <p:cNvGrpSpPr/>
          <p:nvPr/>
        </p:nvGrpSpPr>
        <p:grpSpPr>
          <a:xfrm flipH="1">
            <a:off x="617748" y="562692"/>
            <a:ext cx="237639" cy="237639"/>
            <a:chOff x="5944424" y="1865453"/>
            <a:chExt cx="178234" cy="178234"/>
          </a:xfrm>
        </p:grpSpPr>
        <p:sp>
          <p:nvSpPr>
            <p:cNvPr id="281" name="Google Shape;281;p25"/>
            <p:cNvSpPr/>
            <p:nvPr/>
          </p:nvSpPr>
          <p:spPr>
            <a:xfrm>
              <a:off x="6029571" y="1865453"/>
              <a:ext cx="20171" cy="178234"/>
            </a:xfrm>
            <a:custGeom>
              <a:rect b="b" l="l" r="r" t="t"/>
              <a:pathLst>
                <a:path extrusionOk="0" h="1078" w="122">
                  <a:moveTo>
                    <a:pt x="65" y="1"/>
                  </a:moveTo>
                  <a:cubicBezTo>
                    <a:pt x="33" y="1"/>
                    <a:pt x="7" y="26"/>
                    <a:pt x="7" y="58"/>
                  </a:cubicBezTo>
                  <a:lnTo>
                    <a:pt x="1" y="1020"/>
                  </a:lnTo>
                  <a:cubicBezTo>
                    <a:pt x="1" y="1052"/>
                    <a:pt x="26" y="1078"/>
                    <a:pt x="58" y="1078"/>
                  </a:cubicBezTo>
                  <a:cubicBezTo>
                    <a:pt x="90" y="1078"/>
                    <a:pt x="116" y="1052"/>
                    <a:pt x="116" y="1020"/>
                  </a:cubicBezTo>
                  <a:lnTo>
                    <a:pt x="122" y="58"/>
                  </a:lnTo>
                  <a:cubicBezTo>
                    <a:pt x="122" y="26"/>
                    <a:pt x="96" y="1"/>
                    <a:pt x="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25"/>
            <p:cNvSpPr/>
            <p:nvPr/>
          </p:nvSpPr>
          <p:spPr>
            <a:xfrm>
              <a:off x="5962115" y="1898189"/>
              <a:ext cx="158393" cy="110611"/>
            </a:xfrm>
            <a:custGeom>
              <a:rect b="b" l="l" r="r" t="t"/>
              <a:pathLst>
                <a:path extrusionOk="0" h="669" w="958">
                  <a:moveTo>
                    <a:pt x="873" y="0"/>
                  </a:moveTo>
                  <a:cubicBezTo>
                    <a:pt x="863" y="0"/>
                    <a:pt x="852" y="4"/>
                    <a:pt x="841" y="11"/>
                  </a:cubicBezTo>
                  <a:lnTo>
                    <a:pt x="47" y="565"/>
                  </a:lnTo>
                  <a:cubicBezTo>
                    <a:pt x="0" y="597"/>
                    <a:pt x="23" y="669"/>
                    <a:pt x="79" y="669"/>
                  </a:cubicBezTo>
                  <a:cubicBezTo>
                    <a:pt x="89" y="669"/>
                    <a:pt x="102" y="667"/>
                    <a:pt x="111" y="658"/>
                  </a:cubicBezTo>
                  <a:lnTo>
                    <a:pt x="907" y="105"/>
                  </a:lnTo>
                  <a:cubicBezTo>
                    <a:pt x="957" y="70"/>
                    <a:pt x="922" y="0"/>
                    <a:pt x="8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25"/>
            <p:cNvSpPr/>
            <p:nvPr/>
          </p:nvSpPr>
          <p:spPr>
            <a:xfrm>
              <a:off x="5976829" y="1891080"/>
              <a:ext cx="124003" cy="124499"/>
            </a:xfrm>
            <a:custGeom>
              <a:rect b="b" l="l" r="r" t="t"/>
              <a:pathLst>
                <a:path extrusionOk="0" h="753" w="750">
                  <a:moveTo>
                    <a:pt x="84" y="1"/>
                  </a:moveTo>
                  <a:cubicBezTo>
                    <a:pt x="40" y="1"/>
                    <a:pt x="0" y="58"/>
                    <a:pt x="45" y="101"/>
                  </a:cubicBezTo>
                  <a:lnTo>
                    <a:pt x="645" y="735"/>
                  </a:lnTo>
                  <a:cubicBezTo>
                    <a:pt x="656" y="746"/>
                    <a:pt x="671" y="752"/>
                    <a:pt x="688" y="752"/>
                  </a:cubicBezTo>
                  <a:cubicBezTo>
                    <a:pt x="703" y="752"/>
                    <a:pt x="715" y="746"/>
                    <a:pt x="726" y="735"/>
                  </a:cubicBezTo>
                  <a:cubicBezTo>
                    <a:pt x="747" y="714"/>
                    <a:pt x="750" y="680"/>
                    <a:pt x="728" y="657"/>
                  </a:cubicBezTo>
                  <a:lnTo>
                    <a:pt x="128" y="22"/>
                  </a:lnTo>
                  <a:cubicBezTo>
                    <a:pt x="115" y="7"/>
                    <a:pt x="99" y="1"/>
                    <a:pt x="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25"/>
            <p:cNvSpPr/>
            <p:nvPr/>
          </p:nvSpPr>
          <p:spPr>
            <a:xfrm>
              <a:off x="5944424" y="1941838"/>
              <a:ext cx="178234" cy="20502"/>
            </a:xfrm>
            <a:custGeom>
              <a:rect b="b" l="l" r="r" t="t"/>
              <a:pathLst>
                <a:path extrusionOk="0" h="124" w="1078">
                  <a:moveTo>
                    <a:pt x="1003" y="1"/>
                  </a:moveTo>
                  <a:lnTo>
                    <a:pt x="77" y="9"/>
                  </a:lnTo>
                  <a:cubicBezTo>
                    <a:pt x="1" y="9"/>
                    <a:pt x="1" y="124"/>
                    <a:pt x="77" y="124"/>
                  </a:cubicBezTo>
                  <a:lnTo>
                    <a:pt x="1003" y="113"/>
                  </a:lnTo>
                  <a:cubicBezTo>
                    <a:pt x="1077" y="113"/>
                    <a:pt x="1077" y="1"/>
                    <a:pt x="10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5" name="Google Shape;285;p25"/>
          <p:cNvSpPr/>
          <p:nvPr/>
        </p:nvSpPr>
        <p:spPr>
          <a:xfrm flipH="1">
            <a:off x="9964734" y="408177"/>
            <a:ext cx="231634" cy="233255"/>
          </a:xfrm>
          <a:custGeom>
            <a:rect b="b" l="l" r="r" t="t"/>
            <a:pathLst>
              <a:path extrusionOk="0" h="1290" w="1281">
                <a:moveTo>
                  <a:pt x="686" y="166"/>
                </a:moveTo>
                <a:cubicBezTo>
                  <a:pt x="703" y="221"/>
                  <a:pt x="720" y="296"/>
                  <a:pt x="731" y="343"/>
                </a:cubicBezTo>
                <a:cubicBezTo>
                  <a:pt x="763" y="470"/>
                  <a:pt x="769" y="500"/>
                  <a:pt x="784" y="521"/>
                </a:cubicBezTo>
                <a:cubicBezTo>
                  <a:pt x="801" y="543"/>
                  <a:pt x="825" y="553"/>
                  <a:pt x="952" y="598"/>
                </a:cubicBezTo>
                <a:cubicBezTo>
                  <a:pt x="997" y="615"/>
                  <a:pt x="1065" y="639"/>
                  <a:pt x="1114" y="660"/>
                </a:cubicBezTo>
                <a:cubicBezTo>
                  <a:pt x="1044" y="692"/>
                  <a:pt x="927" y="736"/>
                  <a:pt x="825" y="773"/>
                </a:cubicBezTo>
                <a:cubicBezTo>
                  <a:pt x="810" y="777"/>
                  <a:pt x="799" y="787"/>
                  <a:pt x="793" y="802"/>
                </a:cubicBezTo>
                <a:cubicBezTo>
                  <a:pt x="742" y="919"/>
                  <a:pt x="678" y="1051"/>
                  <a:pt x="635" y="1128"/>
                </a:cubicBezTo>
                <a:cubicBezTo>
                  <a:pt x="608" y="1047"/>
                  <a:pt x="567" y="905"/>
                  <a:pt x="537" y="781"/>
                </a:cubicBezTo>
                <a:cubicBezTo>
                  <a:pt x="531" y="760"/>
                  <a:pt x="514" y="743"/>
                  <a:pt x="493" y="739"/>
                </a:cubicBezTo>
                <a:cubicBezTo>
                  <a:pt x="373" y="717"/>
                  <a:pt x="235" y="685"/>
                  <a:pt x="161" y="664"/>
                </a:cubicBezTo>
                <a:cubicBezTo>
                  <a:pt x="278" y="602"/>
                  <a:pt x="399" y="549"/>
                  <a:pt x="522" y="500"/>
                </a:cubicBezTo>
                <a:cubicBezTo>
                  <a:pt x="537" y="494"/>
                  <a:pt x="550" y="483"/>
                  <a:pt x="556" y="466"/>
                </a:cubicBezTo>
                <a:cubicBezTo>
                  <a:pt x="595" y="364"/>
                  <a:pt x="637" y="264"/>
                  <a:pt x="686" y="166"/>
                </a:cubicBezTo>
                <a:close/>
                <a:moveTo>
                  <a:pt x="699" y="0"/>
                </a:moveTo>
                <a:cubicBezTo>
                  <a:pt x="663" y="0"/>
                  <a:pt x="612" y="0"/>
                  <a:pt x="456" y="402"/>
                </a:cubicBezTo>
                <a:cubicBezTo>
                  <a:pt x="27" y="577"/>
                  <a:pt x="12" y="632"/>
                  <a:pt x="5" y="656"/>
                </a:cubicBezTo>
                <a:cubicBezTo>
                  <a:pt x="1" y="675"/>
                  <a:pt x="3" y="696"/>
                  <a:pt x="16" y="713"/>
                </a:cubicBezTo>
                <a:cubicBezTo>
                  <a:pt x="27" y="728"/>
                  <a:pt x="58" y="773"/>
                  <a:pt x="435" y="845"/>
                </a:cubicBezTo>
                <a:cubicBezTo>
                  <a:pt x="546" y="1288"/>
                  <a:pt x="586" y="1288"/>
                  <a:pt x="629" y="1288"/>
                </a:cubicBezTo>
                <a:lnTo>
                  <a:pt x="631" y="1290"/>
                </a:lnTo>
                <a:cubicBezTo>
                  <a:pt x="665" y="1288"/>
                  <a:pt x="705" y="1285"/>
                  <a:pt x="886" y="873"/>
                </a:cubicBezTo>
                <a:cubicBezTo>
                  <a:pt x="999" y="832"/>
                  <a:pt x="1212" y="751"/>
                  <a:pt x="1257" y="713"/>
                </a:cubicBezTo>
                <a:cubicBezTo>
                  <a:pt x="1274" y="696"/>
                  <a:pt x="1280" y="673"/>
                  <a:pt x="1278" y="649"/>
                </a:cubicBezTo>
                <a:cubicBezTo>
                  <a:pt x="1267" y="596"/>
                  <a:pt x="1210" y="570"/>
                  <a:pt x="991" y="490"/>
                </a:cubicBezTo>
                <a:cubicBezTo>
                  <a:pt x="948" y="475"/>
                  <a:pt x="899" y="458"/>
                  <a:pt x="876" y="447"/>
                </a:cubicBezTo>
                <a:cubicBezTo>
                  <a:pt x="869" y="421"/>
                  <a:pt x="854" y="364"/>
                  <a:pt x="842" y="315"/>
                </a:cubicBezTo>
                <a:cubicBezTo>
                  <a:pt x="805" y="160"/>
                  <a:pt x="778" y="64"/>
                  <a:pt x="752" y="28"/>
                </a:cubicBezTo>
                <a:cubicBezTo>
                  <a:pt x="737" y="11"/>
                  <a:pt x="718" y="2"/>
                  <a:pt x="69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6"/>
          <p:cNvSpPr txBox="1"/>
          <p:nvPr>
            <p:ph type="title"/>
          </p:nvPr>
        </p:nvSpPr>
        <p:spPr>
          <a:xfrm>
            <a:off x="2426867" y="4204454"/>
            <a:ext cx="7338300" cy="597300"/>
          </a:xfrm>
          <a:prstGeom prst="rect">
            <a:avLst/>
          </a:prstGeom>
          <a:noFill/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b="1" sz="27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288" name="Google Shape;288;p26"/>
          <p:cNvSpPr txBox="1"/>
          <p:nvPr>
            <p:ph idx="1" type="subTitle"/>
          </p:nvPr>
        </p:nvSpPr>
        <p:spPr>
          <a:xfrm>
            <a:off x="2426900" y="2057654"/>
            <a:ext cx="7338300" cy="21468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89" name="Google Shape;289;p26"/>
          <p:cNvSpPr/>
          <p:nvPr/>
        </p:nvSpPr>
        <p:spPr>
          <a:xfrm flipH="1">
            <a:off x="10117706" y="540683"/>
            <a:ext cx="407832" cy="376325"/>
          </a:xfrm>
          <a:custGeom>
            <a:rect b="b" l="l" r="r" t="t"/>
            <a:pathLst>
              <a:path extrusionOk="0" h="1707" w="1850">
                <a:moveTo>
                  <a:pt x="392" y="224"/>
                </a:moveTo>
                <a:lnTo>
                  <a:pt x="392" y="224"/>
                </a:lnTo>
                <a:cubicBezTo>
                  <a:pt x="511" y="262"/>
                  <a:pt x="626" y="311"/>
                  <a:pt x="737" y="368"/>
                </a:cubicBezTo>
                <a:cubicBezTo>
                  <a:pt x="669" y="422"/>
                  <a:pt x="594" y="481"/>
                  <a:pt x="513" y="543"/>
                </a:cubicBezTo>
                <a:cubicBezTo>
                  <a:pt x="415" y="345"/>
                  <a:pt x="394" y="258"/>
                  <a:pt x="392" y="224"/>
                </a:cubicBezTo>
                <a:close/>
                <a:moveTo>
                  <a:pt x="1333" y="119"/>
                </a:moveTo>
                <a:lnTo>
                  <a:pt x="1333" y="119"/>
                </a:lnTo>
                <a:cubicBezTo>
                  <a:pt x="1335" y="198"/>
                  <a:pt x="1326" y="358"/>
                  <a:pt x="1309" y="547"/>
                </a:cubicBezTo>
                <a:cubicBezTo>
                  <a:pt x="1196" y="479"/>
                  <a:pt x="1075" y="413"/>
                  <a:pt x="954" y="349"/>
                </a:cubicBezTo>
                <a:cubicBezTo>
                  <a:pt x="1194" y="177"/>
                  <a:pt x="1292" y="130"/>
                  <a:pt x="1333" y="119"/>
                </a:cubicBezTo>
                <a:close/>
                <a:moveTo>
                  <a:pt x="1407" y="739"/>
                </a:moveTo>
                <a:cubicBezTo>
                  <a:pt x="1616" y="871"/>
                  <a:pt x="1692" y="943"/>
                  <a:pt x="1718" y="975"/>
                </a:cubicBezTo>
                <a:cubicBezTo>
                  <a:pt x="1671" y="988"/>
                  <a:pt x="1569" y="1003"/>
                  <a:pt x="1375" y="1015"/>
                </a:cubicBezTo>
                <a:cubicBezTo>
                  <a:pt x="1386" y="926"/>
                  <a:pt x="1397" y="834"/>
                  <a:pt x="1407" y="739"/>
                </a:cubicBezTo>
                <a:close/>
                <a:moveTo>
                  <a:pt x="477" y="719"/>
                </a:moveTo>
                <a:cubicBezTo>
                  <a:pt x="528" y="815"/>
                  <a:pt x="586" y="920"/>
                  <a:pt x="650" y="1026"/>
                </a:cubicBezTo>
                <a:cubicBezTo>
                  <a:pt x="379" y="1020"/>
                  <a:pt x="228" y="1000"/>
                  <a:pt x="158" y="985"/>
                </a:cubicBezTo>
                <a:cubicBezTo>
                  <a:pt x="222" y="932"/>
                  <a:pt x="339" y="830"/>
                  <a:pt x="477" y="719"/>
                </a:cubicBezTo>
                <a:close/>
                <a:moveTo>
                  <a:pt x="852" y="424"/>
                </a:moveTo>
                <a:cubicBezTo>
                  <a:pt x="1003" y="502"/>
                  <a:pt x="1160" y="590"/>
                  <a:pt x="1299" y="673"/>
                </a:cubicBezTo>
                <a:cubicBezTo>
                  <a:pt x="1288" y="792"/>
                  <a:pt x="1273" y="911"/>
                  <a:pt x="1258" y="1020"/>
                </a:cubicBezTo>
                <a:cubicBezTo>
                  <a:pt x="1144" y="1026"/>
                  <a:pt x="1022" y="1029"/>
                  <a:pt x="899" y="1029"/>
                </a:cubicBezTo>
                <a:cubicBezTo>
                  <a:pt x="861" y="1029"/>
                  <a:pt x="823" y="1029"/>
                  <a:pt x="786" y="1028"/>
                </a:cubicBezTo>
                <a:cubicBezTo>
                  <a:pt x="703" y="894"/>
                  <a:pt x="628" y="762"/>
                  <a:pt x="567" y="645"/>
                </a:cubicBezTo>
                <a:cubicBezTo>
                  <a:pt x="671" y="564"/>
                  <a:pt x="767" y="490"/>
                  <a:pt x="852" y="424"/>
                </a:cubicBezTo>
                <a:close/>
                <a:moveTo>
                  <a:pt x="1243" y="1134"/>
                </a:moveTo>
                <a:cubicBezTo>
                  <a:pt x="1203" y="1405"/>
                  <a:pt x="1171" y="1520"/>
                  <a:pt x="1152" y="1569"/>
                </a:cubicBezTo>
                <a:cubicBezTo>
                  <a:pt x="1045" y="1432"/>
                  <a:pt x="945" y="1290"/>
                  <a:pt x="856" y="1143"/>
                </a:cubicBezTo>
                <a:cubicBezTo>
                  <a:pt x="988" y="1143"/>
                  <a:pt x="1120" y="1141"/>
                  <a:pt x="1243" y="1134"/>
                </a:cubicBezTo>
                <a:close/>
                <a:moveTo>
                  <a:pt x="1358" y="0"/>
                </a:moveTo>
                <a:cubicBezTo>
                  <a:pt x="1357" y="0"/>
                  <a:pt x="1355" y="0"/>
                  <a:pt x="1354" y="0"/>
                </a:cubicBezTo>
                <a:cubicBezTo>
                  <a:pt x="1299" y="0"/>
                  <a:pt x="1190" y="34"/>
                  <a:pt x="841" y="290"/>
                </a:cubicBezTo>
                <a:cubicBezTo>
                  <a:pt x="709" y="224"/>
                  <a:pt x="503" y="128"/>
                  <a:pt x="396" y="107"/>
                </a:cubicBezTo>
                <a:cubicBezTo>
                  <a:pt x="388" y="104"/>
                  <a:pt x="379" y="103"/>
                  <a:pt x="370" y="103"/>
                </a:cubicBezTo>
                <a:cubicBezTo>
                  <a:pt x="339" y="103"/>
                  <a:pt x="309" y="118"/>
                  <a:pt x="292" y="147"/>
                </a:cubicBezTo>
                <a:cubicBezTo>
                  <a:pt x="264" y="194"/>
                  <a:pt x="258" y="287"/>
                  <a:pt x="424" y="615"/>
                </a:cubicBezTo>
                <a:cubicBezTo>
                  <a:pt x="207" y="792"/>
                  <a:pt x="35" y="939"/>
                  <a:pt x="28" y="945"/>
                </a:cubicBezTo>
                <a:cubicBezTo>
                  <a:pt x="7" y="966"/>
                  <a:pt x="0" y="998"/>
                  <a:pt x="13" y="1026"/>
                </a:cubicBezTo>
                <a:cubicBezTo>
                  <a:pt x="30" y="1062"/>
                  <a:pt x="58" y="1130"/>
                  <a:pt x="722" y="1141"/>
                </a:cubicBezTo>
                <a:cubicBezTo>
                  <a:pt x="803" y="1271"/>
                  <a:pt x="1048" y="1660"/>
                  <a:pt x="1131" y="1698"/>
                </a:cubicBezTo>
                <a:cubicBezTo>
                  <a:pt x="1139" y="1703"/>
                  <a:pt x="1150" y="1705"/>
                  <a:pt x="1160" y="1707"/>
                </a:cubicBezTo>
                <a:lnTo>
                  <a:pt x="1162" y="1705"/>
                </a:lnTo>
                <a:cubicBezTo>
                  <a:pt x="1214" y="1705"/>
                  <a:pt x="1277" y="1705"/>
                  <a:pt x="1360" y="1128"/>
                </a:cubicBezTo>
                <a:cubicBezTo>
                  <a:pt x="1739" y="1107"/>
                  <a:pt x="1795" y="1071"/>
                  <a:pt x="1812" y="1058"/>
                </a:cubicBezTo>
                <a:cubicBezTo>
                  <a:pt x="1835" y="1043"/>
                  <a:pt x="1850" y="1015"/>
                  <a:pt x="1848" y="988"/>
                </a:cubicBezTo>
                <a:cubicBezTo>
                  <a:pt x="1848" y="951"/>
                  <a:pt x="1846" y="875"/>
                  <a:pt x="1420" y="611"/>
                </a:cubicBezTo>
                <a:cubicBezTo>
                  <a:pt x="1439" y="409"/>
                  <a:pt x="1454" y="173"/>
                  <a:pt x="1448" y="81"/>
                </a:cubicBezTo>
                <a:cubicBezTo>
                  <a:pt x="1443" y="36"/>
                  <a:pt x="1405" y="0"/>
                  <a:pt x="135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26"/>
          <p:cNvSpPr/>
          <p:nvPr/>
        </p:nvSpPr>
        <p:spPr>
          <a:xfrm flipH="1">
            <a:off x="11226107" y="1564825"/>
            <a:ext cx="407832" cy="460947"/>
          </a:xfrm>
          <a:custGeom>
            <a:rect b="b" l="l" r="r" t="t"/>
            <a:pathLst>
              <a:path extrusionOk="0" h="2197" w="1944">
                <a:moveTo>
                  <a:pt x="941" y="602"/>
                </a:moveTo>
                <a:lnTo>
                  <a:pt x="941" y="602"/>
                </a:lnTo>
                <a:cubicBezTo>
                  <a:pt x="1045" y="717"/>
                  <a:pt x="1101" y="834"/>
                  <a:pt x="1094" y="894"/>
                </a:cubicBezTo>
                <a:cubicBezTo>
                  <a:pt x="1094" y="909"/>
                  <a:pt x="1086" y="919"/>
                  <a:pt x="1075" y="926"/>
                </a:cubicBezTo>
                <a:cubicBezTo>
                  <a:pt x="1054" y="938"/>
                  <a:pt x="1033" y="945"/>
                  <a:pt x="1009" y="945"/>
                </a:cubicBezTo>
                <a:cubicBezTo>
                  <a:pt x="1008" y="945"/>
                  <a:pt x="1006" y="945"/>
                  <a:pt x="1004" y="945"/>
                </a:cubicBezTo>
                <a:cubicBezTo>
                  <a:pt x="985" y="945"/>
                  <a:pt x="968" y="933"/>
                  <a:pt x="958" y="917"/>
                </a:cubicBezTo>
                <a:cubicBezTo>
                  <a:pt x="922" y="864"/>
                  <a:pt x="907" y="745"/>
                  <a:pt x="941" y="602"/>
                </a:cubicBezTo>
                <a:close/>
                <a:moveTo>
                  <a:pt x="1431" y="114"/>
                </a:moveTo>
                <a:cubicBezTo>
                  <a:pt x="1487" y="114"/>
                  <a:pt x="1529" y="135"/>
                  <a:pt x="1560" y="179"/>
                </a:cubicBezTo>
                <a:cubicBezTo>
                  <a:pt x="1765" y="470"/>
                  <a:pt x="1456" y="1556"/>
                  <a:pt x="1290" y="2041"/>
                </a:cubicBezTo>
                <a:cubicBezTo>
                  <a:pt x="911" y="1713"/>
                  <a:pt x="120" y="947"/>
                  <a:pt x="128" y="568"/>
                </a:cubicBezTo>
                <a:cubicBezTo>
                  <a:pt x="128" y="513"/>
                  <a:pt x="154" y="460"/>
                  <a:pt x="198" y="425"/>
                </a:cubicBezTo>
                <a:cubicBezTo>
                  <a:pt x="268" y="372"/>
                  <a:pt x="354" y="342"/>
                  <a:pt x="443" y="342"/>
                </a:cubicBezTo>
                <a:cubicBezTo>
                  <a:pt x="569" y="342"/>
                  <a:pt x="715" y="404"/>
                  <a:pt x="847" y="513"/>
                </a:cubicBezTo>
                <a:cubicBezTo>
                  <a:pt x="790" y="698"/>
                  <a:pt x="796" y="883"/>
                  <a:pt x="867" y="983"/>
                </a:cubicBezTo>
                <a:cubicBezTo>
                  <a:pt x="902" y="1034"/>
                  <a:pt x="952" y="1060"/>
                  <a:pt x="1010" y="1060"/>
                </a:cubicBezTo>
                <a:cubicBezTo>
                  <a:pt x="1047" y="1060"/>
                  <a:pt x="1087" y="1049"/>
                  <a:pt x="1128" y="1028"/>
                </a:cubicBezTo>
                <a:cubicBezTo>
                  <a:pt x="1173" y="1004"/>
                  <a:pt x="1203" y="960"/>
                  <a:pt x="1207" y="909"/>
                </a:cubicBezTo>
                <a:cubicBezTo>
                  <a:pt x="1224" y="777"/>
                  <a:pt x="1109" y="602"/>
                  <a:pt x="981" y="479"/>
                </a:cubicBezTo>
                <a:cubicBezTo>
                  <a:pt x="1030" y="359"/>
                  <a:pt x="1150" y="151"/>
                  <a:pt x="1392" y="117"/>
                </a:cubicBezTo>
                <a:cubicBezTo>
                  <a:pt x="1406" y="115"/>
                  <a:pt x="1418" y="114"/>
                  <a:pt x="1431" y="114"/>
                </a:cubicBezTo>
                <a:close/>
                <a:moveTo>
                  <a:pt x="1430" y="0"/>
                </a:moveTo>
                <a:cubicBezTo>
                  <a:pt x="1413" y="0"/>
                  <a:pt x="1394" y="1"/>
                  <a:pt x="1375" y="4"/>
                </a:cubicBezTo>
                <a:cubicBezTo>
                  <a:pt x="1169" y="34"/>
                  <a:pt x="990" y="181"/>
                  <a:pt x="890" y="400"/>
                </a:cubicBezTo>
                <a:cubicBezTo>
                  <a:pt x="788" y="321"/>
                  <a:pt x="626" y="230"/>
                  <a:pt x="441" y="230"/>
                </a:cubicBezTo>
                <a:cubicBezTo>
                  <a:pt x="438" y="230"/>
                  <a:pt x="435" y="230"/>
                  <a:pt x="432" y="230"/>
                </a:cubicBezTo>
                <a:cubicBezTo>
                  <a:pt x="322" y="230"/>
                  <a:pt x="215" y="268"/>
                  <a:pt x="128" y="336"/>
                </a:cubicBezTo>
                <a:cubicBezTo>
                  <a:pt x="56" y="389"/>
                  <a:pt x="13" y="474"/>
                  <a:pt x="13" y="564"/>
                </a:cubicBezTo>
                <a:cubicBezTo>
                  <a:pt x="0" y="1102"/>
                  <a:pt x="1226" y="2139"/>
                  <a:pt x="1279" y="2183"/>
                </a:cubicBezTo>
                <a:cubicBezTo>
                  <a:pt x="1288" y="2192"/>
                  <a:pt x="1301" y="2196"/>
                  <a:pt x="1316" y="2196"/>
                </a:cubicBezTo>
                <a:cubicBezTo>
                  <a:pt x="1339" y="2196"/>
                  <a:pt x="1360" y="2181"/>
                  <a:pt x="1369" y="2160"/>
                </a:cubicBezTo>
                <a:cubicBezTo>
                  <a:pt x="1428" y="1994"/>
                  <a:pt x="1943" y="525"/>
                  <a:pt x="1654" y="115"/>
                </a:cubicBezTo>
                <a:cubicBezTo>
                  <a:pt x="1600" y="39"/>
                  <a:pt x="1526" y="0"/>
                  <a:pt x="143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26"/>
          <p:cNvSpPr/>
          <p:nvPr/>
        </p:nvSpPr>
        <p:spPr>
          <a:xfrm flipH="1">
            <a:off x="11486388" y="955067"/>
            <a:ext cx="72900" cy="72900"/>
          </a:xfrm>
          <a:prstGeom prst="ellipse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26"/>
          <p:cNvSpPr/>
          <p:nvPr/>
        </p:nvSpPr>
        <p:spPr>
          <a:xfrm flipH="1">
            <a:off x="8171141" y="397265"/>
            <a:ext cx="175258" cy="174817"/>
          </a:xfrm>
          <a:custGeom>
            <a:rect b="b" l="l" r="r" t="t"/>
            <a:pathLst>
              <a:path extrusionOk="0" h="793" w="795">
                <a:moveTo>
                  <a:pt x="400" y="116"/>
                </a:moveTo>
                <a:cubicBezTo>
                  <a:pt x="474" y="116"/>
                  <a:pt x="546" y="146"/>
                  <a:pt x="597" y="199"/>
                </a:cubicBezTo>
                <a:cubicBezTo>
                  <a:pt x="773" y="375"/>
                  <a:pt x="648" y="677"/>
                  <a:pt x="399" y="677"/>
                </a:cubicBezTo>
                <a:cubicBezTo>
                  <a:pt x="243" y="677"/>
                  <a:pt x="118" y="552"/>
                  <a:pt x="118" y="396"/>
                </a:cubicBezTo>
                <a:cubicBezTo>
                  <a:pt x="118" y="241"/>
                  <a:pt x="245" y="116"/>
                  <a:pt x="400" y="116"/>
                </a:cubicBezTo>
                <a:close/>
                <a:moveTo>
                  <a:pt x="399" y="1"/>
                </a:moveTo>
                <a:cubicBezTo>
                  <a:pt x="180" y="1"/>
                  <a:pt x="3" y="177"/>
                  <a:pt x="3" y="396"/>
                </a:cubicBezTo>
                <a:cubicBezTo>
                  <a:pt x="1" y="614"/>
                  <a:pt x="180" y="792"/>
                  <a:pt x="397" y="792"/>
                </a:cubicBezTo>
                <a:lnTo>
                  <a:pt x="399" y="792"/>
                </a:lnTo>
                <a:cubicBezTo>
                  <a:pt x="618" y="792"/>
                  <a:pt x="795" y="614"/>
                  <a:pt x="795" y="396"/>
                </a:cubicBezTo>
                <a:cubicBezTo>
                  <a:pt x="795" y="177"/>
                  <a:pt x="616" y="1"/>
                  <a:pt x="39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26"/>
          <p:cNvSpPr/>
          <p:nvPr/>
        </p:nvSpPr>
        <p:spPr>
          <a:xfrm flipH="1">
            <a:off x="6291339" y="397266"/>
            <a:ext cx="407832" cy="376325"/>
          </a:xfrm>
          <a:custGeom>
            <a:rect b="b" l="l" r="r" t="t"/>
            <a:pathLst>
              <a:path extrusionOk="0" h="1707" w="1850">
                <a:moveTo>
                  <a:pt x="392" y="224"/>
                </a:moveTo>
                <a:lnTo>
                  <a:pt x="392" y="224"/>
                </a:lnTo>
                <a:cubicBezTo>
                  <a:pt x="511" y="262"/>
                  <a:pt x="626" y="311"/>
                  <a:pt x="737" y="368"/>
                </a:cubicBezTo>
                <a:cubicBezTo>
                  <a:pt x="669" y="422"/>
                  <a:pt x="594" y="481"/>
                  <a:pt x="513" y="543"/>
                </a:cubicBezTo>
                <a:cubicBezTo>
                  <a:pt x="415" y="345"/>
                  <a:pt x="394" y="258"/>
                  <a:pt x="392" y="224"/>
                </a:cubicBezTo>
                <a:close/>
                <a:moveTo>
                  <a:pt x="1333" y="119"/>
                </a:moveTo>
                <a:lnTo>
                  <a:pt x="1333" y="119"/>
                </a:lnTo>
                <a:cubicBezTo>
                  <a:pt x="1335" y="198"/>
                  <a:pt x="1326" y="358"/>
                  <a:pt x="1309" y="547"/>
                </a:cubicBezTo>
                <a:cubicBezTo>
                  <a:pt x="1196" y="479"/>
                  <a:pt x="1075" y="413"/>
                  <a:pt x="954" y="349"/>
                </a:cubicBezTo>
                <a:cubicBezTo>
                  <a:pt x="1194" y="177"/>
                  <a:pt x="1292" y="130"/>
                  <a:pt x="1333" y="119"/>
                </a:cubicBezTo>
                <a:close/>
                <a:moveTo>
                  <a:pt x="1407" y="739"/>
                </a:moveTo>
                <a:cubicBezTo>
                  <a:pt x="1616" y="871"/>
                  <a:pt x="1692" y="943"/>
                  <a:pt x="1718" y="975"/>
                </a:cubicBezTo>
                <a:cubicBezTo>
                  <a:pt x="1671" y="988"/>
                  <a:pt x="1569" y="1003"/>
                  <a:pt x="1375" y="1015"/>
                </a:cubicBezTo>
                <a:cubicBezTo>
                  <a:pt x="1386" y="926"/>
                  <a:pt x="1397" y="834"/>
                  <a:pt x="1407" y="739"/>
                </a:cubicBezTo>
                <a:close/>
                <a:moveTo>
                  <a:pt x="477" y="719"/>
                </a:moveTo>
                <a:cubicBezTo>
                  <a:pt x="528" y="815"/>
                  <a:pt x="586" y="920"/>
                  <a:pt x="650" y="1026"/>
                </a:cubicBezTo>
                <a:cubicBezTo>
                  <a:pt x="379" y="1020"/>
                  <a:pt x="228" y="1000"/>
                  <a:pt x="158" y="985"/>
                </a:cubicBezTo>
                <a:cubicBezTo>
                  <a:pt x="222" y="932"/>
                  <a:pt x="339" y="830"/>
                  <a:pt x="477" y="719"/>
                </a:cubicBezTo>
                <a:close/>
                <a:moveTo>
                  <a:pt x="852" y="424"/>
                </a:moveTo>
                <a:cubicBezTo>
                  <a:pt x="1003" y="502"/>
                  <a:pt x="1160" y="590"/>
                  <a:pt x="1299" y="673"/>
                </a:cubicBezTo>
                <a:cubicBezTo>
                  <a:pt x="1288" y="792"/>
                  <a:pt x="1273" y="911"/>
                  <a:pt x="1258" y="1020"/>
                </a:cubicBezTo>
                <a:cubicBezTo>
                  <a:pt x="1144" y="1026"/>
                  <a:pt x="1022" y="1029"/>
                  <a:pt x="899" y="1029"/>
                </a:cubicBezTo>
                <a:cubicBezTo>
                  <a:pt x="861" y="1029"/>
                  <a:pt x="823" y="1029"/>
                  <a:pt x="786" y="1028"/>
                </a:cubicBezTo>
                <a:cubicBezTo>
                  <a:pt x="703" y="894"/>
                  <a:pt x="628" y="762"/>
                  <a:pt x="567" y="645"/>
                </a:cubicBezTo>
                <a:cubicBezTo>
                  <a:pt x="671" y="564"/>
                  <a:pt x="767" y="490"/>
                  <a:pt x="852" y="424"/>
                </a:cubicBezTo>
                <a:close/>
                <a:moveTo>
                  <a:pt x="1243" y="1134"/>
                </a:moveTo>
                <a:cubicBezTo>
                  <a:pt x="1203" y="1405"/>
                  <a:pt x="1171" y="1520"/>
                  <a:pt x="1152" y="1569"/>
                </a:cubicBezTo>
                <a:cubicBezTo>
                  <a:pt x="1045" y="1432"/>
                  <a:pt x="945" y="1290"/>
                  <a:pt x="856" y="1143"/>
                </a:cubicBezTo>
                <a:cubicBezTo>
                  <a:pt x="988" y="1143"/>
                  <a:pt x="1120" y="1141"/>
                  <a:pt x="1243" y="1134"/>
                </a:cubicBezTo>
                <a:close/>
                <a:moveTo>
                  <a:pt x="1358" y="0"/>
                </a:moveTo>
                <a:cubicBezTo>
                  <a:pt x="1357" y="0"/>
                  <a:pt x="1355" y="0"/>
                  <a:pt x="1354" y="0"/>
                </a:cubicBezTo>
                <a:cubicBezTo>
                  <a:pt x="1299" y="0"/>
                  <a:pt x="1190" y="34"/>
                  <a:pt x="841" y="290"/>
                </a:cubicBezTo>
                <a:cubicBezTo>
                  <a:pt x="709" y="224"/>
                  <a:pt x="503" y="128"/>
                  <a:pt x="396" y="107"/>
                </a:cubicBezTo>
                <a:cubicBezTo>
                  <a:pt x="388" y="104"/>
                  <a:pt x="379" y="103"/>
                  <a:pt x="370" y="103"/>
                </a:cubicBezTo>
                <a:cubicBezTo>
                  <a:pt x="339" y="103"/>
                  <a:pt x="309" y="118"/>
                  <a:pt x="292" y="147"/>
                </a:cubicBezTo>
                <a:cubicBezTo>
                  <a:pt x="264" y="194"/>
                  <a:pt x="258" y="287"/>
                  <a:pt x="424" y="615"/>
                </a:cubicBezTo>
                <a:cubicBezTo>
                  <a:pt x="207" y="792"/>
                  <a:pt x="35" y="939"/>
                  <a:pt x="28" y="945"/>
                </a:cubicBezTo>
                <a:cubicBezTo>
                  <a:pt x="7" y="966"/>
                  <a:pt x="0" y="998"/>
                  <a:pt x="13" y="1026"/>
                </a:cubicBezTo>
                <a:cubicBezTo>
                  <a:pt x="30" y="1062"/>
                  <a:pt x="58" y="1130"/>
                  <a:pt x="722" y="1141"/>
                </a:cubicBezTo>
                <a:cubicBezTo>
                  <a:pt x="803" y="1271"/>
                  <a:pt x="1048" y="1660"/>
                  <a:pt x="1131" y="1698"/>
                </a:cubicBezTo>
                <a:cubicBezTo>
                  <a:pt x="1139" y="1703"/>
                  <a:pt x="1150" y="1705"/>
                  <a:pt x="1160" y="1707"/>
                </a:cubicBezTo>
                <a:lnTo>
                  <a:pt x="1162" y="1705"/>
                </a:lnTo>
                <a:cubicBezTo>
                  <a:pt x="1214" y="1705"/>
                  <a:pt x="1277" y="1705"/>
                  <a:pt x="1360" y="1128"/>
                </a:cubicBezTo>
                <a:cubicBezTo>
                  <a:pt x="1739" y="1107"/>
                  <a:pt x="1795" y="1071"/>
                  <a:pt x="1812" y="1058"/>
                </a:cubicBezTo>
                <a:cubicBezTo>
                  <a:pt x="1835" y="1043"/>
                  <a:pt x="1850" y="1015"/>
                  <a:pt x="1848" y="988"/>
                </a:cubicBezTo>
                <a:cubicBezTo>
                  <a:pt x="1848" y="951"/>
                  <a:pt x="1846" y="875"/>
                  <a:pt x="1420" y="611"/>
                </a:cubicBezTo>
                <a:cubicBezTo>
                  <a:pt x="1439" y="409"/>
                  <a:pt x="1454" y="173"/>
                  <a:pt x="1448" y="81"/>
                </a:cubicBezTo>
                <a:cubicBezTo>
                  <a:pt x="1443" y="36"/>
                  <a:pt x="1405" y="0"/>
                  <a:pt x="135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26"/>
          <p:cNvSpPr/>
          <p:nvPr/>
        </p:nvSpPr>
        <p:spPr>
          <a:xfrm flipH="1">
            <a:off x="3064301" y="6246899"/>
            <a:ext cx="175258" cy="174817"/>
          </a:xfrm>
          <a:custGeom>
            <a:rect b="b" l="l" r="r" t="t"/>
            <a:pathLst>
              <a:path extrusionOk="0" h="793" w="795">
                <a:moveTo>
                  <a:pt x="400" y="116"/>
                </a:moveTo>
                <a:cubicBezTo>
                  <a:pt x="474" y="116"/>
                  <a:pt x="546" y="146"/>
                  <a:pt x="597" y="199"/>
                </a:cubicBezTo>
                <a:cubicBezTo>
                  <a:pt x="773" y="375"/>
                  <a:pt x="648" y="677"/>
                  <a:pt x="399" y="677"/>
                </a:cubicBezTo>
                <a:cubicBezTo>
                  <a:pt x="243" y="677"/>
                  <a:pt x="118" y="552"/>
                  <a:pt x="118" y="396"/>
                </a:cubicBezTo>
                <a:cubicBezTo>
                  <a:pt x="118" y="241"/>
                  <a:pt x="245" y="116"/>
                  <a:pt x="400" y="116"/>
                </a:cubicBezTo>
                <a:close/>
                <a:moveTo>
                  <a:pt x="399" y="1"/>
                </a:moveTo>
                <a:cubicBezTo>
                  <a:pt x="180" y="1"/>
                  <a:pt x="3" y="177"/>
                  <a:pt x="3" y="396"/>
                </a:cubicBezTo>
                <a:cubicBezTo>
                  <a:pt x="1" y="614"/>
                  <a:pt x="180" y="792"/>
                  <a:pt x="397" y="792"/>
                </a:cubicBezTo>
                <a:lnTo>
                  <a:pt x="399" y="792"/>
                </a:lnTo>
                <a:cubicBezTo>
                  <a:pt x="618" y="792"/>
                  <a:pt x="795" y="614"/>
                  <a:pt x="795" y="396"/>
                </a:cubicBezTo>
                <a:cubicBezTo>
                  <a:pt x="795" y="177"/>
                  <a:pt x="616" y="1"/>
                  <a:pt x="39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26"/>
          <p:cNvSpPr/>
          <p:nvPr/>
        </p:nvSpPr>
        <p:spPr>
          <a:xfrm flipH="1">
            <a:off x="4330762" y="6217677"/>
            <a:ext cx="231634" cy="233255"/>
          </a:xfrm>
          <a:custGeom>
            <a:rect b="b" l="l" r="r" t="t"/>
            <a:pathLst>
              <a:path extrusionOk="0" h="1290" w="1281">
                <a:moveTo>
                  <a:pt x="686" y="166"/>
                </a:moveTo>
                <a:cubicBezTo>
                  <a:pt x="703" y="221"/>
                  <a:pt x="720" y="296"/>
                  <a:pt x="731" y="343"/>
                </a:cubicBezTo>
                <a:cubicBezTo>
                  <a:pt x="763" y="470"/>
                  <a:pt x="769" y="500"/>
                  <a:pt x="784" y="521"/>
                </a:cubicBezTo>
                <a:cubicBezTo>
                  <a:pt x="801" y="543"/>
                  <a:pt x="825" y="553"/>
                  <a:pt x="952" y="598"/>
                </a:cubicBezTo>
                <a:cubicBezTo>
                  <a:pt x="997" y="615"/>
                  <a:pt x="1065" y="639"/>
                  <a:pt x="1114" y="660"/>
                </a:cubicBezTo>
                <a:cubicBezTo>
                  <a:pt x="1044" y="692"/>
                  <a:pt x="927" y="736"/>
                  <a:pt x="825" y="773"/>
                </a:cubicBezTo>
                <a:cubicBezTo>
                  <a:pt x="810" y="777"/>
                  <a:pt x="799" y="787"/>
                  <a:pt x="793" y="802"/>
                </a:cubicBezTo>
                <a:cubicBezTo>
                  <a:pt x="742" y="919"/>
                  <a:pt x="678" y="1051"/>
                  <a:pt x="635" y="1128"/>
                </a:cubicBezTo>
                <a:cubicBezTo>
                  <a:pt x="608" y="1047"/>
                  <a:pt x="567" y="905"/>
                  <a:pt x="537" y="781"/>
                </a:cubicBezTo>
                <a:cubicBezTo>
                  <a:pt x="531" y="760"/>
                  <a:pt x="514" y="743"/>
                  <a:pt x="493" y="739"/>
                </a:cubicBezTo>
                <a:cubicBezTo>
                  <a:pt x="373" y="717"/>
                  <a:pt x="235" y="685"/>
                  <a:pt x="161" y="664"/>
                </a:cubicBezTo>
                <a:cubicBezTo>
                  <a:pt x="278" y="602"/>
                  <a:pt x="399" y="549"/>
                  <a:pt x="522" y="500"/>
                </a:cubicBezTo>
                <a:cubicBezTo>
                  <a:pt x="537" y="494"/>
                  <a:pt x="550" y="483"/>
                  <a:pt x="556" y="466"/>
                </a:cubicBezTo>
                <a:cubicBezTo>
                  <a:pt x="595" y="364"/>
                  <a:pt x="637" y="264"/>
                  <a:pt x="686" y="166"/>
                </a:cubicBezTo>
                <a:close/>
                <a:moveTo>
                  <a:pt x="699" y="0"/>
                </a:moveTo>
                <a:cubicBezTo>
                  <a:pt x="663" y="0"/>
                  <a:pt x="612" y="0"/>
                  <a:pt x="456" y="402"/>
                </a:cubicBezTo>
                <a:cubicBezTo>
                  <a:pt x="27" y="577"/>
                  <a:pt x="12" y="632"/>
                  <a:pt x="5" y="656"/>
                </a:cubicBezTo>
                <a:cubicBezTo>
                  <a:pt x="1" y="675"/>
                  <a:pt x="3" y="696"/>
                  <a:pt x="16" y="713"/>
                </a:cubicBezTo>
                <a:cubicBezTo>
                  <a:pt x="27" y="728"/>
                  <a:pt x="58" y="773"/>
                  <a:pt x="435" y="845"/>
                </a:cubicBezTo>
                <a:cubicBezTo>
                  <a:pt x="546" y="1288"/>
                  <a:pt x="586" y="1288"/>
                  <a:pt x="629" y="1288"/>
                </a:cubicBezTo>
                <a:lnTo>
                  <a:pt x="631" y="1290"/>
                </a:lnTo>
                <a:cubicBezTo>
                  <a:pt x="665" y="1288"/>
                  <a:pt x="705" y="1285"/>
                  <a:pt x="886" y="873"/>
                </a:cubicBezTo>
                <a:cubicBezTo>
                  <a:pt x="999" y="832"/>
                  <a:pt x="1212" y="751"/>
                  <a:pt x="1257" y="713"/>
                </a:cubicBezTo>
                <a:cubicBezTo>
                  <a:pt x="1274" y="696"/>
                  <a:pt x="1280" y="673"/>
                  <a:pt x="1278" y="649"/>
                </a:cubicBezTo>
                <a:cubicBezTo>
                  <a:pt x="1267" y="596"/>
                  <a:pt x="1210" y="570"/>
                  <a:pt x="991" y="490"/>
                </a:cubicBezTo>
                <a:cubicBezTo>
                  <a:pt x="948" y="475"/>
                  <a:pt x="899" y="458"/>
                  <a:pt x="876" y="447"/>
                </a:cubicBezTo>
                <a:cubicBezTo>
                  <a:pt x="869" y="421"/>
                  <a:pt x="854" y="364"/>
                  <a:pt x="842" y="315"/>
                </a:cubicBezTo>
                <a:cubicBezTo>
                  <a:pt x="805" y="160"/>
                  <a:pt x="778" y="64"/>
                  <a:pt x="752" y="28"/>
                </a:cubicBezTo>
                <a:cubicBezTo>
                  <a:pt x="737" y="11"/>
                  <a:pt x="718" y="2"/>
                  <a:pt x="69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3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7" name="Google Shape;297;p27"/>
          <p:cNvGrpSpPr/>
          <p:nvPr/>
        </p:nvGrpSpPr>
        <p:grpSpPr>
          <a:xfrm flipH="1" rot="748507">
            <a:off x="1034093" y="443983"/>
            <a:ext cx="823609" cy="569267"/>
            <a:chOff x="2591975" y="3584475"/>
            <a:chExt cx="106375" cy="73525"/>
          </a:xfrm>
        </p:grpSpPr>
        <p:sp>
          <p:nvSpPr>
            <p:cNvPr id="298" name="Google Shape;298;p27"/>
            <p:cNvSpPr/>
            <p:nvPr/>
          </p:nvSpPr>
          <p:spPr>
            <a:xfrm>
              <a:off x="2603675" y="3597200"/>
              <a:ext cx="81125" cy="43450"/>
            </a:xfrm>
            <a:custGeom>
              <a:rect b="b" l="l" r="r" t="t"/>
              <a:pathLst>
                <a:path extrusionOk="0" h="1738" w="3245">
                  <a:moveTo>
                    <a:pt x="722" y="0"/>
                  </a:moveTo>
                  <a:cubicBezTo>
                    <a:pt x="330" y="0"/>
                    <a:pt x="57" y="69"/>
                    <a:pt x="50" y="71"/>
                  </a:cubicBezTo>
                  <a:cubicBezTo>
                    <a:pt x="18" y="79"/>
                    <a:pt x="1" y="109"/>
                    <a:pt x="9" y="141"/>
                  </a:cubicBezTo>
                  <a:cubicBezTo>
                    <a:pt x="15" y="166"/>
                    <a:pt x="38" y="183"/>
                    <a:pt x="63" y="183"/>
                  </a:cubicBezTo>
                  <a:cubicBezTo>
                    <a:pt x="68" y="183"/>
                    <a:pt x="73" y="183"/>
                    <a:pt x="78" y="181"/>
                  </a:cubicBezTo>
                  <a:cubicBezTo>
                    <a:pt x="108" y="173"/>
                    <a:pt x="375" y="107"/>
                    <a:pt x="747" y="107"/>
                  </a:cubicBezTo>
                  <a:cubicBezTo>
                    <a:pt x="1459" y="107"/>
                    <a:pt x="2556" y="349"/>
                    <a:pt x="3127" y="1703"/>
                  </a:cubicBezTo>
                  <a:cubicBezTo>
                    <a:pt x="3136" y="1724"/>
                    <a:pt x="3157" y="1737"/>
                    <a:pt x="3180" y="1737"/>
                  </a:cubicBezTo>
                  <a:cubicBezTo>
                    <a:pt x="3187" y="1737"/>
                    <a:pt x="3195" y="1735"/>
                    <a:pt x="3202" y="1733"/>
                  </a:cubicBezTo>
                  <a:cubicBezTo>
                    <a:pt x="3231" y="1720"/>
                    <a:pt x="3244" y="1688"/>
                    <a:pt x="3231" y="1658"/>
                  </a:cubicBezTo>
                  <a:cubicBezTo>
                    <a:pt x="2638" y="246"/>
                    <a:pt x="1466" y="0"/>
                    <a:pt x="7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27"/>
            <p:cNvSpPr/>
            <p:nvPr/>
          </p:nvSpPr>
          <p:spPr>
            <a:xfrm>
              <a:off x="2663325" y="3619650"/>
              <a:ext cx="35025" cy="38350"/>
            </a:xfrm>
            <a:custGeom>
              <a:rect b="b" l="l" r="r" t="t"/>
              <a:pathLst>
                <a:path extrusionOk="0" h="1534" w="1401">
                  <a:moveTo>
                    <a:pt x="939" y="147"/>
                  </a:moveTo>
                  <a:cubicBezTo>
                    <a:pt x="1035" y="348"/>
                    <a:pt x="1239" y="1218"/>
                    <a:pt x="1205" y="1418"/>
                  </a:cubicBezTo>
                  <a:cubicBezTo>
                    <a:pt x="1022" y="1395"/>
                    <a:pt x="301" y="1007"/>
                    <a:pt x="141" y="863"/>
                  </a:cubicBezTo>
                  <a:cubicBezTo>
                    <a:pt x="181" y="850"/>
                    <a:pt x="279" y="833"/>
                    <a:pt x="520" y="833"/>
                  </a:cubicBezTo>
                  <a:cubicBezTo>
                    <a:pt x="665" y="833"/>
                    <a:pt x="792" y="839"/>
                    <a:pt x="792" y="839"/>
                  </a:cubicBezTo>
                  <a:cubicBezTo>
                    <a:pt x="794" y="839"/>
                    <a:pt x="797" y="840"/>
                    <a:pt x="799" y="840"/>
                  </a:cubicBezTo>
                  <a:cubicBezTo>
                    <a:pt x="813" y="840"/>
                    <a:pt x="826" y="833"/>
                    <a:pt x="837" y="822"/>
                  </a:cubicBezTo>
                  <a:cubicBezTo>
                    <a:pt x="848" y="811"/>
                    <a:pt x="854" y="797"/>
                    <a:pt x="854" y="780"/>
                  </a:cubicBezTo>
                  <a:cubicBezTo>
                    <a:pt x="852" y="775"/>
                    <a:pt x="839" y="428"/>
                    <a:pt x="939" y="147"/>
                  </a:cubicBezTo>
                  <a:close/>
                  <a:moveTo>
                    <a:pt x="928" y="1"/>
                  </a:moveTo>
                  <a:cubicBezTo>
                    <a:pt x="903" y="1"/>
                    <a:pt x="867" y="13"/>
                    <a:pt x="843" y="73"/>
                  </a:cubicBezTo>
                  <a:cubicBezTo>
                    <a:pt x="748" y="307"/>
                    <a:pt x="737" y="597"/>
                    <a:pt x="737" y="722"/>
                  </a:cubicBezTo>
                  <a:cubicBezTo>
                    <a:pt x="684" y="720"/>
                    <a:pt x="603" y="718"/>
                    <a:pt x="518" y="718"/>
                  </a:cubicBezTo>
                  <a:cubicBezTo>
                    <a:pt x="98" y="718"/>
                    <a:pt x="39" y="771"/>
                    <a:pt x="18" y="820"/>
                  </a:cubicBezTo>
                  <a:cubicBezTo>
                    <a:pt x="1" y="854"/>
                    <a:pt x="9" y="892"/>
                    <a:pt x="35" y="918"/>
                  </a:cubicBezTo>
                  <a:cubicBezTo>
                    <a:pt x="164" y="1069"/>
                    <a:pt x="1024" y="1533"/>
                    <a:pt x="1220" y="1533"/>
                  </a:cubicBezTo>
                  <a:cubicBezTo>
                    <a:pt x="1223" y="1533"/>
                    <a:pt x="1225" y="1533"/>
                    <a:pt x="1228" y="1533"/>
                  </a:cubicBezTo>
                  <a:cubicBezTo>
                    <a:pt x="1247" y="1533"/>
                    <a:pt x="1267" y="1527"/>
                    <a:pt x="1284" y="1516"/>
                  </a:cubicBezTo>
                  <a:cubicBezTo>
                    <a:pt x="1401" y="1420"/>
                    <a:pt x="1171" y="443"/>
                    <a:pt x="1088" y="213"/>
                  </a:cubicBezTo>
                  <a:cubicBezTo>
                    <a:pt x="1033" y="60"/>
                    <a:pt x="988" y="1"/>
                    <a:pt x="9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27"/>
            <p:cNvSpPr/>
            <p:nvPr/>
          </p:nvSpPr>
          <p:spPr>
            <a:xfrm>
              <a:off x="2591975" y="3584475"/>
              <a:ext cx="57700" cy="30100"/>
            </a:xfrm>
            <a:custGeom>
              <a:rect b="b" l="l" r="r" t="t"/>
              <a:pathLst>
                <a:path extrusionOk="0" h="1204" w="2308">
                  <a:moveTo>
                    <a:pt x="1214" y="116"/>
                  </a:moveTo>
                  <a:cubicBezTo>
                    <a:pt x="1552" y="116"/>
                    <a:pt x="1731" y="146"/>
                    <a:pt x="1784" y="175"/>
                  </a:cubicBezTo>
                  <a:cubicBezTo>
                    <a:pt x="1952" y="265"/>
                    <a:pt x="2112" y="599"/>
                    <a:pt x="2176" y="763"/>
                  </a:cubicBezTo>
                  <a:cubicBezTo>
                    <a:pt x="2037" y="865"/>
                    <a:pt x="1891" y="952"/>
                    <a:pt x="1735" y="1027"/>
                  </a:cubicBezTo>
                  <a:cubicBezTo>
                    <a:pt x="1648" y="1065"/>
                    <a:pt x="1361" y="1091"/>
                    <a:pt x="1001" y="1091"/>
                  </a:cubicBezTo>
                  <a:cubicBezTo>
                    <a:pt x="520" y="1091"/>
                    <a:pt x="173" y="1048"/>
                    <a:pt x="116" y="1016"/>
                  </a:cubicBezTo>
                  <a:cubicBezTo>
                    <a:pt x="126" y="961"/>
                    <a:pt x="365" y="805"/>
                    <a:pt x="626" y="682"/>
                  </a:cubicBezTo>
                  <a:cubicBezTo>
                    <a:pt x="646" y="673"/>
                    <a:pt x="658" y="654"/>
                    <a:pt x="660" y="635"/>
                  </a:cubicBezTo>
                  <a:cubicBezTo>
                    <a:pt x="660" y="612"/>
                    <a:pt x="652" y="593"/>
                    <a:pt x="633" y="582"/>
                  </a:cubicBezTo>
                  <a:cubicBezTo>
                    <a:pt x="537" y="522"/>
                    <a:pt x="279" y="350"/>
                    <a:pt x="188" y="226"/>
                  </a:cubicBezTo>
                  <a:cubicBezTo>
                    <a:pt x="286" y="173"/>
                    <a:pt x="726" y="116"/>
                    <a:pt x="1214" y="116"/>
                  </a:cubicBezTo>
                  <a:close/>
                  <a:moveTo>
                    <a:pt x="1214" y="1"/>
                  </a:moveTo>
                  <a:cubicBezTo>
                    <a:pt x="1203" y="1"/>
                    <a:pt x="173" y="3"/>
                    <a:pt x="75" y="180"/>
                  </a:cubicBezTo>
                  <a:cubicBezTo>
                    <a:pt x="58" y="205"/>
                    <a:pt x="60" y="239"/>
                    <a:pt x="77" y="265"/>
                  </a:cubicBezTo>
                  <a:cubicBezTo>
                    <a:pt x="150" y="388"/>
                    <a:pt x="365" y="541"/>
                    <a:pt x="486" y="622"/>
                  </a:cubicBezTo>
                  <a:cubicBezTo>
                    <a:pt x="297" y="718"/>
                    <a:pt x="13" y="880"/>
                    <a:pt x="3" y="1005"/>
                  </a:cubicBezTo>
                  <a:cubicBezTo>
                    <a:pt x="1" y="1044"/>
                    <a:pt x="18" y="1080"/>
                    <a:pt x="52" y="1101"/>
                  </a:cubicBezTo>
                  <a:cubicBezTo>
                    <a:pt x="196" y="1199"/>
                    <a:pt x="920" y="1203"/>
                    <a:pt x="1003" y="1203"/>
                  </a:cubicBezTo>
                  <a:cubicBezTo>
                    <a:pt x="1146" y="1203"/>
                    <a:pt x="1629" y="1197"/>
                    <a:pt x="1782" y="1129"/>
                  </a:cubicBezTo>
                  <a:cubicBezTo>
                    <a:pt x="2018" y="1025"/>
                    <a:pt x="2269" y="837"/>
                    <a:pt x="2280" y="829"/>
                  </a:cubicBezTo>
                  <a:cubicBezTo>
                    <a:pt x="2301" y="814"/>
                    <a:pt x="2308" y="786"/>
                    <a:pt x="2301" y="763"/>
                  </a:cubicBezTo>
                  <a:cubicBezTo>
                    <a:pt x="2293" y="742"/>
                    <a:pt x="2099" y="209"/>
                    <a:pt x="1837" y="71"/>
                  </a:cubicBezTo>
                  <a:cubicBezTo>
                    <a:pt x="1720" y="9"/>
                    <a:pt x="1397" y="1"/>
                    <a:pt x="12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1" name="Google Shape;301;p27"/>
          <p:cNvSpPr/>
          <p:nvPr/>
        </p:nvSpPr>
        <p:spPr>
          <a:xfrm>
            <a:off x="11454383" y="720816"/>
            <a:ext cx="407832" cy="376325"/>
          </a:xfrm>
          <a:custGeom>
            <a:rect b="b" l="l" r="r" t="t"/>
            <a:pathLst>
              <a:path extrusionOk="0" h="1707" w="1850">
                <a:moveTo>
                  <a:pt x="392" y="224"/>
                </a:moveTo>
                <a:lnTo>
                  <a:pt x="392" y="224"/>
                </a:lnTo>
                <a:cubicBezTo>
                  <a:pt x="511" y="262"/>
                  <a:pt x="626" y="311"/>
                  <a:pt x="737" y="368"/>
                </a:cubicBezTo>
                <a:cubicBezTo>
                  <a:pt x="669" y="422"/>
                  <a:pt x="594" y="481"/>
                  <a:pt x="513" y="543"/>
                </a:cubicBezTo>
                <a:cubicBezTo>
                  <a:pt x="415" y="345"/>
                  <a:pt x="394" y="258"/>
                  <a:pt x="392" y="224"/>
                </a:cubicBezTo>
                <a:close/>
                <a:moveTo>
                  <a:pt x="1333" y="119"/>
                </a:moveTo>
                <a:lnTo>
                  <a:pt x="1333" y="119"/>
                </a:lnTo>
                <a:cubicBezTo>
                  <a:pt x="1335" y="198"/>
                  <a:pt x="1326" y="358"/>
                  <a:pt x="1309" y="547"/>
                </a:cubicBezTo>
                <a:cubicBezTo>
                  <a:pt x="1196" y="479"/>
                  <a:pt x="1075" y="413"/>
                  <a:pt x="954" y="349"/>
                </a:cubicBezTo>
                <a:cubicBezTo>
                  <a:pt x="1194" y="177"/>
                  <a:pt x="1292" y="130"/>
                  <a:pt x="1333" y="119"/>
                </a:cubicBezTo>
                <a:close/>
                <a:moveTo>
                  <a:pt x="1407" y="739"/>
                </a:moveTo>
                <a:cubicBezTo>
                  <a:pt x="1616" y="871"/>
                  <a:pt x="1692" y="943"/>
                  <a:pt x="1718" y="975"/>
                </a:cubicBezTo>
                <a:cubicBezTo>
                  <a:pt x="1671" y="988"/>
                  <a:pt x="1569" y="1003"/>
                  <a:pt x="1375" y="1015"/>
                </a:cubicBezTo>
                <a:cubicBezTo>
                  <a:pt x="1386" y="926"/>
                  <a:pt x="1397" y="834"/>
                  <a:pt x="1407" y="739"/>
                </a:cubicBezTo>
                <a:close/>
                <a:moveTo>
                  <a:pt x="477" y="719"/>
                </a:moveTo>
                <a:cubicBezTo>
                  <a:pt x="528" y="815"/>
                  <a:pt x="586" y="920"/>
                  <a:pt x="650" y="1026"/>
                </a:cubicBezTo>
                <a:cubicBezTo>
                  <a:pt x="379" y="1020"/>
                  <a:pt x="228" y="1000"/>
                  <a:pt x="158" y="985"/>
                </a:cubicBezTo>
                <a:cubicBezTo>
                  <a:pt x="222" y="932"/>
                  <a:pt x="339" y="830"/>
                  <a:pt x="477" y="719"/>
                </a:cubicBezTo>
                <a:close/>
                <a:moveTo>
                  <a:pt x="852" y="424"/>
                </a:moveTo>
                <a:cubicBezTo>
                  <a:pt x="1003" y="502"/>
                  <a:pt x="1160" y="590"/>
                  <a:pt x="1299" y="673"/>
                </a:cubicBezTo>
                <a:cubicBezTo>
                  <a:pt x="1288" y="792"/>
                  <a:pt x="1273" y="911"/>
                  <a:pt x="1258" y="1020"/>
                </a:cubicBezTo>
                <a:cubicBezTo>
                  <a:pt x="1144" y="1026"/>
                  <a:pt x="1022" y="1029"/>
                  <a:pt x="899" y="1029"/>
                </a:cubicBezTo>
                <a:cubicBezTo>
                  <a:pt x="861" y="1029"/>
                  <a:pt x="823" y="1029"/>
                  <a:pt x="786" y="1028"/>
                </a:cubicBezTo>
                <a:cubicBezTo>
                  <a:pt x="703" y="894"/>
                  <a:pt x="628" y="762"/>
                  <a:pt x="567" y="645"/>
                </a:cubicBezTo>
                <a:cubicBezTo>
                  <a:pt x="671" y="564"/>
                  <a:pt x="767" y="490"/>
                  <a:pt x="852" y="424"/>
                </a:cubicBezTo>
                <a:close/>
                <a:moveTo>
                  <a:pt x="1243" y="1134"/>
                </a:moveTo>
                <a:cubicBezTo>
                  <a:pt x="1203" y="1405"/>
                  <a:pt x="1171" y="1520"/>
                  <a:pt x="1152" y="1569"/>
                </a:cubicBezTo>
                <a:cubicBezTo>
                  <a:pt x="1045" y="1432"/>
                  <a:pt x="945" y="1290"/>
                  <a:pt x="856" y="1143"/>
                </a:cubicBezTo>
                <a:cubicBezTo>
                  <a:pt x="988" y="1143"/>
                  <a:pt x="1120" y="1141"/>
                  <a:pt x="1243" y="1134"/>
                </a:cubicBezTo>
                <a:close/>
                <a:moveTo>
                  <a:pt x="1358" y="0"/>
                </a:moveTo>
                <a:cubicBezTo>
                  <a:pt x="1357" y="0"/>
                  <a:pt x="1355" y="0"/>
                  <a:pt x="1354" y="0"/>
                </a:cubicBezTo>
                <a:cubicBezTo>
                  <a:pt x="1299" y="0"/>
                  <a:pt x="1190" y="34"/>
                  <a:pt x="841" y="290"/>
                </a:cubicBezTo>
                <a:cubicBezTo>
                  <a:pt x="709" y="224"/>
                  <a:pt x="503" y="128"/>
                  <a:pt x="396" y="107"/>
                </a:cubicBezTo>
                <a:cubicBezTo>
                  <a:pt x="388" y="104"/>
                  <a:pt x="379" y="103"/>
                  <a:pt x="370" y="103"/>
                </a:cubicBezTo>
                <a:cubicBezTo>
                  <a:pt x="339" y="103"/>
                  <a:pt x="309" y="118"/>
                  <a:pt x="292" y="147"/>
                </a:cubicBezTo>
                <a:cubicBezTo>
                  <a:pt x="264" y="194"/>
                  <a:pt x="258" y="287"/>
                  <a:pt x="424" y="615"/>
                </a:cubicBezTo>
                <a:cubicBezTo>
                  <a:pt x="207" y="792"/>
                  <a:pt x="35" y="939"/>
                  <a:pt x="28" y="945"/>
                </a:cubicBezTo>
                <a:cubicBezTo>
                  <a:pt x="7" y="966"/>
                  <a:pt x="0" y="998"/>
                  <a:pt x="13" y="1026"/>
                </a:cubicBezTo>
                <a:cubicBezTo>
                  <a:pt x="30" y="1062"/>
                  <a:pt x="58" y="1130"/>
                  <a:pt x="722" y="1141"/>
                </a:cubicBezTo>
                <a:cubicBezTo>
                  <a:pt x="803" y="1271"/>
                  <a:pt x="1048" y="1660"/>
                  <a:pt x="1131" y="1698"/>
                </a:cubicBezTo>
                <a:cubicBezTo>
                  <a:pt x="1139" y="1703"/>
                  <a:pt x="1150" y="1705"/>
                  <a:pt x="1160" y="1707"/>
                </a:cubicBezTo>
                <a:lnTo>
                  <a:pt x="1162" y="1705"/>
                </a:lnTo>
                <a:cubicBezTo>
                  <a:pt x="1214" y="1705"/>
                  <a:pt x="1277" y="1705"/>
                  <a:pt x="1360" y="1128"/>
                </a:cubicBezTo>
                <a:cubicBezTo>
                  <a:pt x="1739" y="1107"/>
                  <a:pt x="1795" y="1071"/>
                  <a:pt x="1812" y="1058"/>
                </a:cubicBezTo>
                <a:cubicBezTo>
                  <a:pt x="1835" y="1043"/>
                  <a:pt x="1850" y="1015"/>
                  <a:pt x="1848" y="988"/>
                </a:cubicBezTo>
                <a:cubicBezTo>
                  <a:pt x="1848" y="951"/>
                  <a:pt x="1846" y="875"/>
                  <a:pt x="1420" y="611"/>
                </a:cubicBezTo>
                <a:cubicBezTo>
                  <a:pt x="1439" y="409"/>
                  <a:pt x="1454" y="173"/>
                  <a:pt x="1448" y="81"/>
                </a:cubicBezTo>
                <a:cubicBezTo>
                  <a:pt x="1443" y="36"/>
                  <a:pt x="1405" y="0"/>
                  <a:pt x="135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02" name="Google Shape;302;p27"/>
          <p:cNvGrpSpPr/>
          <p:nvPr/>
        </p:nvGrpSpPr>
        <p:grpSpPr>
          <a:xfrm>
            <a:off x="10603051" y="962042"/>
            <a:ext cx="237639" cy="237639"/>
            <a:chOff x="5944424" y="1865453"/>
            <a:chExt cx="178234" cy="178234"/>
          </a:xfrm>
        </p:grpSpPr>
        <p:sp>
          <p:nvSpPr>
            <p:cNvPr id="303" name="Google Shape;303;p27"/>
            <p:cNvSpPr/>
            <p:nvPr/>
          </p:nvSpPr>
          <p:spPr>
            <a:xfrm>
              <a:off x="6029571" y="1865453"/>
              <a:ext cx="20171" cy="178234"/>
            </a:xfrm>
            <a:custGeom>
              <a:rect b="b" l="l" r="r" t="t"/>
              <a:pathLst>
                <a:path extrusionOk="0" h="1078" w="122">
                  <a:moveTo>
                    <a:pt x="65" y="1"/>
                  </a:moveTo>
                  <a:cubicBezTo>
                    <a:pt x="33" y="1"/>
                    <a:pt x="7" y="26"/>
                    <a:pt x="7" y="58"/>
                  </a:cubicBezTo>
                  <a:lnTo>
                    <a:pt x="1" y="1020"/>
                  </a:lnTo>
                  <a:cubicBezTo>
                    <a:pt x="1" y="1052"/>
                    <a:pt x="26" y="1078"/>
                    <a:pt x="58" y="1078"/>
                  </a:cubicBezTo>
                  <a:cubicBezTo>
                    <a:pt x="90" y="1078"/>
                    <a:pt x="116" y="1052"/>
                    <a:pt x="116" y="1020"/>
                  </a:cubicBezTo>
                  <a:lnTo>
                    <a:pt x="122" y="58"/>
                  </a:lnTo>
                  <a:cubicBezTo>
                    <a:pt x="122" y="26"/>
                    <a:pt x="96" y="1"/>
                    <a:pt x="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27"/>
            <p:cNvSpPr/>
            <p:nvPr/>
          </p:nvSpPr>
          <p:spPr>
            <a:xfrm>
              <a:off x="5962115" y="1898189"/>
              <a:ext cx="158393" cy="110611"/>
            </a:xfrm>
            <a:custGeom>
              <a:rect b="b" l="l" r="r" t="t"/>
              <a:pathLst>
                <a:path extrusionOk="0" h="669" w="958">
                  <a:moveTo>
                    <a:pt x="873" y="0"/>
                  </a:moveTo>
                  <a:cubicBezTo>
                    <a:pt x="863" y="0"/>
                    <a:pt x="852" y="4"/>
                    <a:pt x="841" y="11"/>
                  </a:cubicBezTo>
                  <a:lnTo>
                    <a:pt x="47" y="565"/>
                  </a:lnTo>
                  <a:cubicBezTo>
                    <a:pt x="0" y="597"/>
                    <a:pt x="23" y="669"/>
                    <a:pt x="79" y="669"/>
                  </a:cubicBezTo>
                  <a:cubicBezTo>
                    <a:pt x="89" y="669"/>
                    <a:pt x="102" y="667"/>
                    <a:pt x="111" y="658"/>
                  </a:cubicBezTo>
                  <a:lnTo>
                    <a:pt x="907" y="105"/>
                  </a:lnTo>
                  <a:cubicBezTo>
                    <a:pt x="957" y="70"/>
                    <a:pt x="922" y="0"/>
                    <a:pt x="8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27"/>
            <p:cNvSpPr/>
            <p:nvPr/>
          </p:nvSpPr>
          <p:spPr>
            <a:xfrm>
              <a:off x="5976829" y="1891080"/>
              <a:ext cx="124003" cy="124499"/>
            </a:xfrm>
            <a:custGeom>
              <a:rect b="b" l="l" r="r" t="t"/>
              <a:pathLst>
                <a:path extrusionOk="0" h="753" w="750">
                  <a:moveTo>
                    <a:pt x="84" y="1"/>
                  </a:moveTo>
                  <a:cubicBezTo>
                    <a:pt x="40" y="1"/>
                    <a:pt x="0" y="58"/>
                    <a:pt x="45" y="101"/>
                  </a:cubicBezTo>
                  <a:lnTo>
                    <a:pt x="645" y="735"/>
                  </a:lnTo>
                  <a:cubicBezTo>
                    <a:pt x="656" y="746"/>
                    <a:pt x="671" y="752"/>
                    <a:pt x="688" y="752"/>
                  </a:cubicBezTo>
                  <a:cubicBezTo>
                    <a:pt x="703" y="752"/>
                    <a:pt x="715" y="746"/>
                    <a:pt x="726" y="735"/>
                  </a:cubicBezTo>
                  <a:cubicBezTo>
                    <a:pt x="747" y="714"/>
                    <a:pt x="750" y="680"/>
                    <a:pt x="728" y="657"/>
                  </a:cubicBezTo>
                  <a:lnTo>
                    <a:pt x="128" y="22"/>
                  </a:lnTo>
                  <a:cubicBezTo>
                    <a:pt x="115" y="7"/>
                    <a:pt x="99" y="1"/>
                    <a:pt x="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27"/>
            <p:cNvSpPr/>
            <p:nvPr/>
          </p:nvSpPr>
          <p:spPr>
            <a:xfrm>
              <a:off x="5944424" y="1941838"/>
              <a:ext cx="178234" cy="20502"/>
            </a:xfrm>
            <a:custGeom>
              <a:rect b="b" l="l" r="r" t="t"/>
              <a:pathLst>
                <a:path extrusionOk="0" h="124" w="1078">
                  <a:moveTo>
                    <a:pt x="1003" y="1"/>
                  </a:moveTo>
                  <a:lnTo>
                    <a:pt x="77" y="9"/>
                  </a:lnTo>
                  <a:cubicBezTo>
                    <a:pt x="1" y="9"/>
                    <a:pt x="1" y="124"/>
                    <a:pt x="77" y="124"/>
                  </a:cubicBezTo>
                  <a:lnTo>
                    <a:pt x="1003" y="113"/>
                  </a:lnTo>
                  <a:cubicBezTo>
                    <a:pt x="1077" y="113"/>
                    <a:pt x="1077" y="1"/>
                    <a:pt x="10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7" name="Google Shape;307;p27"/>
          <p:cNvSpPr/>
          <p:nvPr/>
        </p:nvSpPr>
        <p:spPr>
          <a:xfrm>
            <a:off x="2287173" y="241182"/>
            <a:ext cx="175258" cy="174817"/>
          </a:xfrm>
          <a:custGeom>
            <a:rect b="b" l="l" r="r" t="t"/>
            <a:pathLst>
              <a:path extrusionOk="0" h="793" w="795">
                <a:moveTo>
                  <a:pt x="400" y="116"/>
                </a:moveTo>
                <a:cubicBezTo>
                  <a:pt x="474" y="116"/>
                  <a:pt x="546" y="146"/>
                  <a:pt x="597" y="199"/>
                </a:cubicBezTo>
                <a:cubicBezTo>
                  <a:pt x="773" y="375"/>
                  <a:pt x="648" y="677"/>
                  <a:pt x="399" y="677"/>
                </a:cubicBezTo>
                <a:cubicBezTo>
                  <a:pt x="243" y="677"/>
                  <a:pt x="118" y="552"/>
                  <a:pt x="118" y="396"/>
                </a:cubicBezTo>
                <a:cubicBezTo>
                  <a:pt x="118" y="241"/>
                  <a:pt x="245" y="116"/>
                  <a:pt x="400" y="116"/>
                </a:cubicBezTo>
                <a:close/>
                <a:moveTo>
                  <a:pt x="399" y="1"/>
                </a:moveTo>
                <a:cubicBezTo>
                  <a:pt x="180" y="1"/>
                  <a:pt x="3" y="177"/>
                  <a:pt x="3" y="396"/>
                </a:cubicBezTo>
                <a:cubicBezTo>
                  <a:pt x="1" y="614"/>
                  <a:pt x="180" y="792"/>
                  <a:pt x="397" y="792"/>
                </a:cubicBezTo>
                <a:lnTo>
                  <a:pt x="399" y="792"/>
                </a:lnTo>
                <a:cubicBezTo>
                  <a:pt x="618" y="792"/>
                  <a:pt x="795" y="614"/>
                  <a:pt x="795" y="396"/>
                </a:cubicBezTo>
                <a:cubicBezTo>
                  <a:pt x="795" y="177"/>
                  <a:pt x="616" y="1"/>
                  <a:pt x="39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27"/>
          <p:cNvSpPr/>
          <p:nvPr/>
        </p:nvSpPr>
        <p:spPr>
          <a:xfrm>
            <a:off x="2513304" y="728844"/>
            <a:ext cx="231634" cy="233255"/>
          </a:xfrm>
          <a:custGeom>
            <a:rect b="b" l="l" r="r" t="t"/>
            <a:pathLst>
              <a:path extrusionOk="0" h="1290" w="1281">
                <a:moveTo>
                  <a:pt x="686" y="166"/>
                </a:moveTo>
                <a:cubicBezTo>
                  <a:pt x="703" y="221"/>
                  <a:pt x="720" y="296"/>
                  <a:pt x="731" y="343"/>
                </a:cubicBezTo>
                <a:cubicBezTo>
                  <a:pt x="763" y="470"/>
                  <a:pt x="769" y="500"/>
                  <a:pt x="784" y="521"/>
                </a:cubicBezTo>
                <a:cubicBezTo>
                  <a:pt x="801" y="543"/>
                  <a:pt x="825" y="553"/>
                  <a:pt x="952" y="598"/>
                </a:cubicBezTo>
                <a:cubicBezTo>
                  <a:pt x="997" y="615"/>
                  <a:pt x="1065" y="639"/>
                  <a:pt x="1114" y="660"/>
                </a:cubicBezTo>
                <a:cubicBezTo>
                  <a:pt x="1044" y="692"/>
                  <a:pt x="927" y="736"/>
                  <a:pt x="825" y="773"/>
                </a:cubicBezTo>
                <a:cubicBezTo>
                  <a:pt x="810" y="777"/>
                  <a:pt x="799" y="787"/>
                  <a:pt x="793" y="802"/>
                </a:cubicBezTo>
                <a:cubicBezTo>
                  <a:pt x="742" y="919"/>
                  <a:pt x="678" y="1051"/>
                  <a:pt x="635" y="1128"/>
                </a:cubicBezTo>
                <a:cubicBezTo>
                  <a:pt x="608" y="1047"/>
                  <a:pt x="567" y="905"/>
                  <a:pt x="537" y="781"/>
                </a:cubicBezTo>
                <a:cubicBezTo>
                  <a:pt x="531" y="760"/>
                  <a:pt x="514" y="743"/>
                  <a:pt x="493" y="739"/>
                </a:cubicBezTo>
                <a:cubicBezTo>
                  <a:pt x="373" y="717"/>
                  <a:pt x="235" y="685"/>
                  <a:pt x="161" y="664"/>
                </a:cubicBezTo>
                <a:cubicBezTo>
                  <a:pt x="278" y="602"/>
                  <a:pt x="399" y="549"/>
                  <a:pt x="522" y="500"/>
                </a:cubicBezTo>
                <a:cubicBezTo>
                  <a:pt x="537" y="494"/>
                  <a:pt x="550" y="483"/>
                  <a:pt x="556" y="466"/>
                </a:cubicBezTo>
                <a:cubicBezTo>
                  <a:pt x="595" y="364"/>
                  <a:pt x="637" y="264"/>
                  <a:pt x="686" y="166"/>
                </a:cubicBezTo>
                <a:close/>
                <a:moveTo>
                  <a:pt x="699" y="0"/>
                </a:moveTo>
                <a:cubicBezTo>
                  <a:pt x="663" y="0"/>
                  <a:pt x="612" y="0"/>
                  <a:pt x="456" y="402"/>
                </a:cubicBezTo>
                <a:cubicBezTo>
                  <a:pt x="27" y="577"/>
                  <a:pt x="12" y="632"/>
                  <a:pt x="5" y="656"/>
                </a:cubicBezTo>
                <a:cubicBezTo>
                  <a:pt x="1" y="675"/>
                  <a:pt x="3" y="696"/>
                  <a:pt x="16" y="713"/>
                </a:cubicBezTo>
                <a:cubicBezTo>
                  <a:pt x="27" y="728"/>
                  <a:pt x="58" y="773"/>
                  <a:pt x="435" y="845"/>
                </a:cubicBezTo>
                <a:cubicBezTo>
                  <a:pt x="546" y="1288"/>
                  <a:pt x="586" y="1288"/>
                  <a:pt x="629" y="1288"/>
                </a:cubicBezTo>
                <a:lnTo>
                  <a:pt x="631" y="1290"/>
                </a:lnTo>
                <a:cubicBezTo>
                  <a:pt x="665" y="1288"/>
                  <a:pt x="705" y="1285"/>
                  <a:pt x="886" y="873"/>
                </a:cubicBezTo>
                <a:cubicBezTo>
                  <a:pt x="999" y="832"/>
                  <a:pt x="1212" y="751"/>
                  <a:pt x="1257" y="713"/>
                </a:cubicBezTo>
                <a:cubicBezTo>
                  <a:pt x="1274" y="696"/>
                  <a:pt x="1280" y="673"/>
                  <a:pt x="1278" y="649"/>
                </a:cubicBezTo>
                <a:cubicBezTo>
                  <a:pt x="1267" y="596"/>
                  <a:pt x="1210" y="570"/>
                  <a:pt x="991" y="490"/>
                </a:cubicBezTo>
                <a:cubicBezTo>
                  <a:pt x="948" y="475"/>
                  <a:pt x="899" y="458"/>
                  <a:pt x="876" y="447"/>
                </a:cubicBezTo>
                <a:cubicBezTo>
                  <a:pt x="869" y="421"/>
                  <a:pt x="854" y="364"/>
                  <a:pt x="842" y="315"/>
                </a:cubicBezTo>
                <a:cubicBezTo>
                  <a:pt x="805" y="160"/>
                  <a:pt x="778" y="64"/>
                  <a:pt x="752" y="28"/>
                </a:cubicBezTo>
                <a:cubicBezTo>
                  <a:pt x="737" y="11"/>
                  <a:pt x="718" y="2"/>
                  <a:pt x="69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27"/>
          <p:cNvSpPr/>
          <p:nvPr/>
        </p:nvSpPr>
        <p:spPr>
          <a:xfrm>
            <a:off x="3247383" y="444183"/>
            <a:ext cx="72900" cy="72900"/>
          </a:xfrm>
          <a:prstGeom prst="ellipse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27"/>
          <p:cNvSpPr/>
          <p:nvPr/>
        </p:nvSpPr>
        <p:spPr>
          <a:xfrm>
            <a:off x="9219698" y="344466"/>
            <a:ext cx="332954" cy="376330"/>
          </a:xfrm>
          <a:custGeom>
            <a:rect b="b" l="l" r="r" t="t"/>
            <a:pathLst>
              <a:path extrusionOk="0" h="2197" w="1944">
                <a:moveTo>
                  <a:pt x="941" y="602"/>
                </a:moveTo>
                <a:lnTo>
                  <a:pt x="941" y="602"/>
                </a:lnTo>
                <a:cubicBezTo>
                  <a:pt x="1045" y="717"/>
                  <a:pt x="1101" y="834"/>
                  <a:pt x="1094" y="894"/>
                </a:cubicBezTo>
                <a:cubicBezTo>
                  <a:pt x="1094" y="909"/>
                  <a:pt x="1086" y="919"/>
                  <a:pt x="1075" y="926"/>
                </a:cubicBezTo>
                <a:cubicBezTo>
                  <a:pt x="1054" y="938"/>
                  <a:pt x="1033" y="945"/>
                  <a:pt x="1009" y="945"/>
                </a:cubicBezTo>
                <a:cubicBezTo>
                  <a:pt x="1008" y="945"/>
                  <a:pt x="1006" y="945"/>
                  <a:pt x="1004" y="945"/>
                </a:cubicBezTo>
                <a:cubicBezTo>
                  <a:pt x="985" y="945"/>
                  <a:pt x="968" y="933"/>
                  <a:pt x="958" y="917"/>
                </a:cubicBezTo>
                <a:cubicBezTo>
                  <a:pt x="922" y="864"/>
                  <a:pt x="907" y="745"/>
                  <a:pt x="941" y="602"/>
                </a:cubicBezTo>
                <a:close/>
                <a:moveTo>
                  <a:pt x="1431" y="114"/>
                </a:moveTo>
                <a:cubicBezTo>
                  <a:pt x="1487" y="114"/>
                  <a:pt x="1529" y="135"/>
                  <a:pt x="1560" y="179"/>
                </a:cubicBezTo>
                <a:cubicBezTo>
                  <a:pt x="1765" y="470"/>
                  <a:pt x="1456" y="1556"/>
                  <a:pt x="1290" y="2041"/>
                </a:cubicBezTo>
                <a:cubicBezTo>
                  <a:pt x="911" y="1713"/>
                  <a:pt x="120" y="947"/>
                  <a:pt x="128" y="568"/>
                </a:cubicBezTo>
                <a:cubicBezTo>
                  <a:pt x="128" y="513"/>
                  <a:pt x="154" y="460"/>
                  <a:pt x="198" y="425"/>
                </a:cubicBezTo>
                <a:cubicBezTo>
                  <a:pt x="268" y="372"/>
                  <a:pt x="354" y="342"/>
                  <a:pt x="443" y="342"/>
                </a:cubicBezTo>
                <a:cubicBezTo>
                  <a:pt x="569" y="342"/>
                  <a:pt x="715" y="404"/>
                  <a:pt x="847" y="513"/>
                </a:cubicBezTo>
                <a:cubicBezTo>
                  <a:pt x="790" y="698"/>
                  <a:pt x="796" y="883"/>
                  <a:pt x="867" y="983"/>
                </a:cubicBezTo>
                <a:cubicBezTo>
                  <a:pt x="902" y="1034"/>
                  <a:pt x="952" y="1060"/>
                  <a:pt x="1010" y="1060"/>
                </a:cubicBezTo>
                <a:cubicBezTo>
                  <a:pt x="1047" y="1060"/>
                  <a:pt x="1087" y="1049"/>
                  <a:pt x="1128" y="1028"/>
                </a:cubicBezTo>
                <a:cubicBezTo>
                  <a:pt x="1173" y="1004"/>
                  <a:pt x="1203" y="960"/>
                  <a:pt x="1207" y="909"/>
                </a:cubicBezTo>
                <a:cubicBezTo>
                  <a:pt x="1224" y="777"/>
                  <a:pt x="1109" y="602"/>
                  <a:pt x="981" y="479"/>
                </a:cubicBezTo>
                <a:cubicBezTo>
                  <a:pt x="1030" y="359"/>
                  <a:pt x="1150" y="151"/>
                  <a:pt x="1392" y="117"/>
                </a:cubicBezTo>
                <a:cubicBezTo>
                  <a:pt x="1406" y="115"/>
                  <a:pt x="1418" y="114"/>
                  <a:pt x="1431" y="114"/>
                </a:cubicBezTo>
                <a:close/>
                <a:moveTo>
                  <a:pt x="1430" y="0"/>
                </a:moveTo>
                <a:cubicBezTo>
                  <a:pt x="1413" y="0"/>
                  <a:pt x="1394" y="1"/>
                  <a:pt x="1375" y="4"/>
                </a:cubicBezTo>
                <a:cubicBezTo>
                  <a:pt x="1169" y="34"/>
                  <a:pt x="990" y="181"/>
                  <a:pt x="890" y="400"/>
                </a:cubicBezTo>
                <a:cubicBezTo>
                  <a:pt x="788" y="321"/>
                  <a:pt x="626" y="230"/>
                  <a:pt x="441" y="230"/>
                </a:cubicBezTo>
                <a:cubicBezTo>
                  <a:pt x="438" y="230"/>
                  <a:pt x="435" y="230"/>
                  <a:pt x="432" y="230"/>
                </a:cubicBezTo>
                <a:cubicBezTo>
                  <a:pt x="322" y="230"/>
                  <a:pt x="215" y="268"/>
                  <a:pt x="128" y="336"/>
                </a:cubicBezTo>
                <a:cubicBezTo>
                  <a:pt x="56" y="389"/>
                  <a:pt x="13" y="474"/>
                  <a:pt x="13" y="564"/>
                </a:cubicBezTo>
                <a:cubicBezTo>
                  <a:pt x="0" y="1102"/>
                  <a:pt x="1226" y="2139"/>
                  <a:pt x="1279" y="2183"/>
                </a:cubicBezTo>
                <a:cubicBezTo>
                  <a:pt x="1288" y="2192"/>
                  <a:pt x="1301" y="2196"/>
                  <a:pt x="1316" y="2196"/>
                </a:cubicBezTo>
                <a:cubicBezTo>
                  <a:pt x="1339" y="2196"/>
                  <a:pt x="1360" y="2181"/>
                  <a:pt x="1369" y="2160"/>
                </a:cubicBezTo>
                <a:cubicBezTo>
                  <a:pt x="1428" y="1994"/>
                  <a:pt x="1943" y="525"/>
                  <a:pt x="1654" y="115"/>
                </a:cubicBezTo>
                <a:cubicBezTo>
                  <a:pt x="1600" y="39"/>
                  <a:pt x="1526" y="0"/>
                  <a:pt x="143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27"/>
          <p:cNvSpPr/>
          <p:nvPr/>
        </p:nvSpPr>
        <p:spPr>
          <a:xfrm>
            <a:off x="10175017" y="444167"/>
            <a:ext cx="72900" cy="72900"/>
          </a:xfrm>
          <a:prstGeom prst="ellipse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27"/>
          <p:cNvSpPr txBox="1"/>
          <p:nvPr>
            <p:ph type="title"/>
          </p:nvPr>
        </p:nvSpPr>
        <p:spPr>
          <a:xfrm>
            <a:off x="940200" y="728833"/>
            <a:ext cx="10311600" cy="763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3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4" name="Google Shape;314;p28"/>
          <p:cNvGrpSpPr/>
          <p:nvPr/>
        </p:nvGrpSpPr>
        <p:grpSpPr>
          <a:xfrm rot="-3040386">
            <a:off x="457726" y="328566"/>
            <a:ext cx="823615" cy="569272"/>
            <a:chOff x="2591975" y="3584475"/>
            <a:chExt cx="106375" cy="73525"/>
          </a:xfrm>
        </p:grpSpPr>
        <p:sp>
          <p:nvSpPr>
            <p:cNvPr id="315" name="Google Shape;315;p28"/>
            <p:cNvSpPr/>
            <p:nvPr/>
          </p:nvSpPr>
          <p:spPr>
            <a:xfrm>
              <a:off x="2603675" y="3597200"/>
              <a:ext cx="81125" cy="43450"/>
            </a:xfrm>
            <a:custGeom>
              <a:rect b="b" l="l" r="r" t="t"/>
              <a:pathLst>
                <a:path extrusionOk="0" h="1738" w="3245">
                  <a:moveTo>
                    <a:pt x="722" y="0"/>
                  </a:moveTo>
                  <a:cubicBezTo>
                    <a:pt x="330" y="0"/>
                    <a:pt x="57" y="69"/>
                    <a:pt x="50" y="71"/>
                  </a:cubicBezTo>
                  <a:cubicBezTo>
                    <a:pt x="18" y="79"/>
                    <a:pt x="1" y="109"/>
                    <a:pt x="9" y="141"/>
                  </a:cubicBezTo>
                  <a:cubicBezTo>
                    <a:pt x="15" y="166"/>
                    <a:pt x="38" y="183"/>
                    <a:pt x="63" y="183"/>
                  </a:cubicBezTo>
                  <a:cubicBezTo>
                    <a:pt x="68" y="183"/>
                    <a:pt x="73" y="183"/>
                    <a:pt x="78" y="181"/>
                  </a:cubicBezTo>
                  <a:cubicBezTo>
                    <a:pt x="108" y="173"/>
                    <a:pt x="375" y="107"/>
                    <a:pt x="747" y="107"/>
                  </a:cubicBezTo>
                  <a:cubicBezTo>
                    <a:pt x="1459" y="107"/>
                    <a:pt x="2556" y="349"/>
                    <a:pt x="3127" y="1703"/>
                  </a:cubicBezTo>
                  <a:cubicBezTo>
                    <a:pt x="3136" y="1724"/>
                    <a:pt x="3157" y="1737"/>
                    <a:pt x="3180" y="1737"/>
                  </a:cubicBezTo>
                  <a:cubicBezTo>
                    <a:pt x="3187" y="1737"/>
                    <a:pt x="3195" y="1735"/>
                    <a:pt x="3202" y="1733"/>
                  </a:cubicBezTo>
                  <a:cubicBezTo>
                    <a:pt x="3231" y="1720"/>
                    <a:pt x="3244" y="1688"/>
                    <a:pt x="3231" y="1658"/>
                  </a:cubicBezTo>
                  <a:cubicBezTo>
                    <a:pt x="2638" y="246"/>
                    <a:pt x="1466" y="0"/>
                    <a:pt x="7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28"/>
            <p:cNvSpPr/>
            <p:nvPr/>
          </p:nvSpPr>
          <p:spPr>
            <a:xfrm>
              <a:off x="2663325" y="3619650"/>
              <a:ext cx="35025" cy="38350"/>
            </a:xfrm>
            <a:custGeom>
              <a:rect b="b" l="l" r="r" t="t"/>
              <a:pathLst>
                <a:path extrusionOk="0" h="1534" w="1401">
                  <a:moveTo>
                    <a:pt x="939" y="147"/>
                  </a:moveTo>
                  <a:cubicBezTo>
                    <a:pt x="1035" y="348"/>
                    <a:pt x="1239" y="1218"/>
                    <a:pt x="1205" y="1418"/>
                  </a:cubicBezTo>
                  <a:cubicBezTo>
                    <a:pt x="1022" y="1395"/>
                    <a:pt x="301" y="1007"/>
                    <a:pt x="141" y="863"/>
                  </a:cubicBezTo>
                  <a:cubicBezTo>
                    <a:pt x="181" y="850"/>
                    <a:pt x="279" y="833"/>
                    <a:pt x="520" y="833"/>
                  </a:cubicBezTo>
                  <a:cubicBezTo>
                    <a:pt x="665" y="833"/>
                    <a:pt x="792" y="839"/>
                    <a:pt x="792" y="839"/>
                  </a:cubicBezTo>
                  <a:cubicBezTo>
                    <a:pt x="794" y="839"/>
                    <a:pt x="797" y="840"/>
                    <a:pt x="799" y="840"/>
                  </a:cubicBezTo>
                  <a:cubicBezTo>
                    <a:pt x="813" y="840"/>
                    <a:pt x="826" y="833"/>
                    <a:pt x="837" y="822"/>
                  </a:cubicBezTo>
                  <a:cubicBezTo>
                    <a:pt x="848" y="811"/>
                    <a:pt x="854" y="797"/>
                    <a:pt x="854" y="780"/>
                  </a:cubicBezTo>
                  <a:cubicBezTo>
                    <a:pt x="852" y="775"/>
                    <a:pt x="839" y="428"/>
                    <a:pt x="939" y="147"/>
                  </a:cubicBezTo>
                  <a:close/>
                  <a:moveTo>
                    <a:pt x="928" y="1"/>
                  </a:moveTo>
                  <a:cubicBezTo>
                    <a:pt x="903" y="1"/>
                    <a:pt x="867" y="13"/>
                    <a:pt x="843" y="73"/>
                  </a:cubicBezTo>
                  <a:cubicBezTo>
                    <a:pt x="748" y="307"/>
                    <a:pt x="737" y="597"/>
                    <a:pt x="737" y="722"/>
                  </a:cubicBezTo>
                  <a:cubicBezTo>
                    <a:pt x="684" y="720"/>
                    <a:pt x="603" y="718"/>
                    <a:pt x="518" y="718"/>
                  </a:cubicBezTo>
                  <a:cubicBezTo>
                    <a:pt x="98" y="718"/>
                    <a:pt x="39" y="771"/>
                    <a:pt x="18" y="820"/>
                  </a:cubicBezTo>
                  <a:cubicBezTo>
                    <a:pt x="1" y="854"/>
                    <a:pt x="9" y="892"/>
                    <a:pt x="35" y="918"/>
                  </a:cubicBezTo>
                  <a:cubicBezTo>
                    <a:pt x="164" y="1069"/>
                    <a:pt x="1024" y="1533"/>
                    <a:pt x="1220" y="1533"/>
                  </a:cubicBezTo>
                  <a:cubicBezTo>
                    <a:pt x="1223" y="1533"/>
                    <a:pt x="1225" y="1533"/>
                    <a:pt x="1228" y="1533"/>
                  </a:cubicBezTo>
                  <a:cubicBezTo>
                    <a:pt x="1247" y="1533"/>
                    <a:pt x="1267" y="1527"/>
                    <a:pt x="1284" y="1516"/>
                  </a:cubicBezTo>
                  <a:cubicBezTo>
                    <a:pt x="1401" y="1420"/>
                    <a:pt x="1171" y="443"/>
                    <a:pt x="1088" y="213"/>
                  </a:cubicBezTo>
                  <a:cubicBezTo>
                    <a:pt x="1033" y="60"/>
                    <a:pt x="988" y="1"/>
                    <a:pt x="9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28"/>
            <p:cNvSpPr/>
            <p:nvPr/>
          </p:nvSpPr>
          <p:spPr>
            <a:xfrm>
              <a:off x="2591975" y="3584475"/>
              <a:ext cx="57700" cy="30100"/>
            </a:xfrm>
            <a:custGeom>
              <a:rect b="b" l="l" r="r" t="t"/>
              <a:pathLst>
                <a:path extrusionOk="0" h="1204" w="2308">
                  <a:moveTo>
                    <a:pt x="1214" y="116"/>
                  </a:moveTo>
                  <a:cubicBezTo>
                    <a:pt x="1552" y="116"/>
                    <a:pt x="1731" y="146"/>
                    <a:pt x="1784" y="175"/>
                  </a:cubicBezTo>
                  <a:cubicBezTo>
                    <a:pt x="1952" y="265"/>
                    <a:pt x="2112" y="599"/>
                    <a:pt x="2176" y="763"/>
                  </a:cubicBezTo>
                  <a:cubicBezTo>
                    <a:pt x="2037" y="865"/>
                    <a:pt x="1891" y="952"/>
                    <a:pt x="1735" y="1027"/>
                  </a:cubicBezTo>
                  <a:cubicBezTo>
                    <a:pt x="1648" y="1065"/>
                    <a:pt x="1361" y="1091"/>
                    <a:pt x="1001" y="1091"/>
                  </a:cubicBezTo>
                  <a:cubicBezTo>
                    <a:pt x="520" y="1091"/>
                    <a:pt x="173" y="1048"/>
                    <a:pt x="116" y="1016"/>
                  </a:cubicBezTo>
                  <a:cubicBezTo>
                    <a:pt x="126" y="961"/>
                    <a:pt x="365" y="805"/>
                    <a:pt x="626" y="682"/>
                  </a:cubicBezTo>
                  <a:cubicBezTo>
                    <a:pt x="646" y="673"/>
                    <a:pt x="658" y="654"/>
                    <a:pt x="660" y="635"/>
                  </a:cubicBezTo>
                  <a:cubicBezTo>
                    <a:pt x="660" y="612"/>
                    <a:pt x="652" y="593"/>
                    <a:pt x="633" y="582"/>
                  </a:cubicBezTo>
                  <a:cubicBezTo>
                    <a:pt x="537" y="522"/>
                    <a:pt x="279" y="350"/>
                    <a:pt x="188" y="226"/>
                  </a:cubicBezTo>
                  <a:cubicBezTo>
                    <a:pt x="286" y="173"/>
                    <a:pt x="726" y="116"/>
                    <a:pt x="1214" y="116"/>
                  </a:cubicBezTo>
                  <a:close/>
                  <a:moveTo>
                    <a:pt x="1214" y="1"/>
                  </a:moveTo>
                  <a:cubicBezTo>
                    <a:pt x="1203" y="1"/>
                    <a:pt x="173" y="3"/>
                    <a:pt x="75" y="180"/>
                  </a:cubicBezTo>
                  <a:cubicBezTo>
                    <a:pt x="58" y="205"/>
                    <a:pt x="60" y="239"/>
                    <a:pt x="77" y="265"/>
                  </a:cubicBezTo>
                  <a:cubicBezTo>
                    <a:pt x="150" y="388"/>
                    <a:pt x="365" y="541"/>
                    <a:pt x="486" y="622"/>
                  </a:cubicBezTo>
                  <a:cubicBezTo>
                    <a:pt x="297" y="718"/>
                    <a:pt x="13" y="880"/>
                    <a:pt x="3" y="1005"/>
                  </a:cubicBezTo>
                  <a:cubicBezTo>
                    <a:pt x="1" y="1044"/>
                    <a:pt x="18" y="1080"/>
                    <a:pt x="52" y="1101"/>
                  </a:cubicBezTo>
                  <a:cubicBezTo>
                    <a:pt x="196" y="1199"/>
                    <a:pt x="920" y="1203"/>
                    <a:pt x="1003" y="1203"/>
                  </a:cubicBezTo>
                  <a:cubicBezTo>
                    <a:pt x="1146" y="1203"/>
                    <a:pt x="1629" y="1197"/>
                    <a:pt x="1782" y="1129"/>
                  </a:cubicBezTo>
                  <a:cubicBezTo>
                    <a:pt x="2018" y="1025"/>
                    <a:pt x="2269" y="837"/>
                    <a:pt x="2280" y="829"/>
                  </a:cubicBezTo>
                  <a:cubicBezTo>
                    <a:pt x="2301" y="814"/>
                    <a:pt x="2308" y="786"/>
                    <a:pt x="2301" y="763"/>
                  </a:cubicBezTo>
                  <a:cubicBezTo>
                    <a:pt x="2293" y="742"/>
                    <a:pt x="2099" y="209"/>
                    <a:pt x="1837" y="71"/>
                  </a:cubicBezTo>
                  <a:cubicBezTo>
                    <a:pt x="1720" y="9"/>
                    <a:pt x="1397" y="1"/>
                    <a:pt x="12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8" name="Google Shape;318;p28"/>
          <p:cNvSpPr/>
          <p:nvPr/>
        </p:nvSpPr>
        <p:spPr>
          <a:xfrm rot="5627163">
            <a:off x="1797277" y="120915"/>
            <a:ext cx="231636" cy="233254"/>
          </a:xfrm>
          <a:custGeom>
            <a:rect b="b" l="l" r="r" t="t"/>
            <a:pathLst>
              <a:path extrusionOk="0" h="1290" w="1281">
                <a:moveTo>
                  <a:pt x="686" y="166"/>
                </a:moveTo>
                <a:cubicBezTo>
                  <a:pt x="703" y="221"/>
                  <a:pt x="720" y="296"/>
                  <a:pt x="731" y="343"/>
                </a:cubicBezTo>
                <a:cubicBezTo>
                  <a:pt x="763" y="470"/>
                  <a:pt x="769" y="500"/>
                  <a:pt x="784" y="521"/>
                </a:cubicBezTo>
                <a:cubicBezTo>
                  <a:pt x="801" y="543"/>
                  <a:pt x="825" y="553"/>
                  <a:pt x="952" y="598"/>
                </a:cubicBezTo>
                <a:cubicBezTo>
                  <a:pt x="997" y="615"/>
                  <a:pt x="1065" y="639"/>
                  <a:pt x="1114" y="660"/>
                </a:cubicBezTo>
                <a:cubicBezTo>
                  <a:pt x="1044" y="692"/>
                  <a:pt x="927" y="736"/>
                  <a:pt x="825" y="773"/>
                </a:cubicBezTo>
                <a:cubicBezTo>
                  <a:pt x="810" y="777"/>
                  <a:pt x="799" y="787"/>
                  <a:pt x="793" y="802"/>
                </a:cubicBezTo>
                <a:cubicBezTo>
                  <a:pt x="742" y="919"/>
                  <a:pt x="678" y="1051"/>
                  <a:pt x="635" y="1128"/>
                </a:cubicBezTo>
                <a:cubicBezTo>
                  <a:pt x="608" y="1047"/>
                  <a:pt x="567" y="905"/>
                  <a:pt x="537" y="781"/>
                </a:cubicBezTo>
                <a:cubicBezTo>
                  <a:pt x="531" y="760"/>
                  <a:pt x="514" y="743"/>
                  <a:pt x="493" y="739"/>
                </a:cubicBezTo>
                <a:cubicBezTo>
                  <a:pt x="373" y="717"/>
                  <a:pt x="235" y="685"/>
                  <a:pt x="161" y="664"/>
                </a:cubicBezTo>
                <a:cubicBezTo>
                  <a:pt x="278" y="602"/>
                  <a:pt x="399" y="549"/>
                  <a:pt x="522" y="500"/>
                </a:cubicBezTo>
                <a:cubicBezTo>
                  <a:pt x="537" y="494"/>
                  <a:pt x="550" y="483"/>
                  <a:pt x="556" y="466"/>
                </a:cubicBezTo>
                <a:cubicBezTo>
                  <a:pt x="595" y="364"/>
                  <a:pt x="637" y="264"/>
                  <a:pt x="686" y="166"/>
                </a:cubicBezTo>
                <a:close/>
                <a:moveTo>
                  <a:pt x="699" y="0"/>
                </a:moveTo>
                <a:cubicBezTo>
                  <a:pt x="663" y="0"/>
                  <a:pt x="612" y="0"/>
                  <a:pt x="456" y="402"/>
                </a:cubicBezTo>
                <a:cubicBezTo>
                  <a:pt x="27" y="577"/>
                  <a:pt x="12" y="632"/>
                  <a:pt x="5" y="656"/>
                </a:cubicBezTo>
                <a:cubicBezTo>
                  <a:pt x="1" y="675"/>
                  <a:pt x="3" y="696"/>
                  <a:pt x="16" y="713"/>
                </a:cubicBezTo>
                <a:cubicBezTo>
                  <a:pt x="27" y="728"/>
                  <a:pt x="58" y="773"/>
                  <a:pt x="435" y="845"/>
                </a:cubicBezTo>
                <a:cubicBezTo>
                  <a:pt x="546" y="1288"/>
                  <a:pt x="586" y="1288"/>
                  <a:pt x="629" y="1288"/>
                </a:cubicBezTo>
                <a:lnTo>
                  <a:pt x="631" y="1290"/>
                </a:lnTo>
                <a:cubicBezTo>
                  <a:pt x="665" y="1288"/>
                  <a:pt x="705" y="1285"/>
                  <a:pt x="886" y="873"/>
                </a:cubicBezTo>
                <a:cubicBezTo>
                  <a:pt x="999" y="832"/>
                  <a:pt x="1212" y="751"/>
                  <a:pt x="1257" y="713"/>
                </a:cubicBezTo>
                <a:cubicBezTo>
                  <a:pt x="1274" y="696"/>
                  <a:pt x="1280" y="673"/>
                  <a:pt x="1278" y="649"/>
                </a:cubicBezTo>
                <a:cubicBezTo>
                  <a:pt x="1267" y="596"/>
                  <a:pt x="1210" y="570"/>
                  <a:pt x="991" y="490"/>
                </a:cubicBezTo>
                <a:cubicBezTo>
                  <a:pt x="948" y="475"/>
                  <a:pt x="899" y="458"/>
                  <a:pt x="876" y="447"/>
                </a:cubicBezTo>
                <a:cubicBezTo>
                  <a:pt x="869" y="421"/>
                  <a:pt x="854" y="364"/>
                  <a:pt x="842" y="315"/>
                </a:cubicBezTo>
                <a:cubicBezTo>
                  <a:pt x="805" y="160"/>
                  <a:pt x="778" y="64"/>
                  <a:pt x="752" y="28"/>
                </a:cubicBezTo>
                <a:cubicBezTo>
                  <a:pt x="737" y="11"/>
                  <a:pt x="718" y="2"/>
                  <a:pt x="69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9" name="Google Shape;319;p28"/>
          <p:cNvGrpSpPr/>
          <p:nvPr/>
        </p:nvGrpSpPr>
        <p:grpSpPr>
          <a:xfrm>
            <a:off x="2724849" y="304308"/>
            <a:ext cx="237639" cy="237639"/>
            <a:chOff x="5944424" y="1865453"/>
            <a:chExt cx="178234" cy="178234"/>
          </a:xfrm>
        </p:grpSpPr>
        <p:sp>
          <p:nvSpPr>
            <p:cNvPr id="320" name="Google Shape;320;p28"/>
            <p:cNvSpPr/>
            <p:nvPr/>
          </p:nvSpPr>
          <p:spPr>
            <a:xfrm>
              <a:off x="6029571" y="1865453"/>
              <a:ext cx="20171" cy="178234"/>
            </a:xfrm>
            <a:custGeom>
              <a:rect b="b" l="l" r="r" t="t"/>
              <a:pathLst>
                <a:path extrusionOk="0" h="1078" w="122">
                  <a:moveTo>
                    <a:pt x="65" y="1"/>
                  </a:moveTo>
                  <a:cubicBezTo>
                    <a:pt x="33" y="1"/>
                    <a:pt x="7" y="26"/>
                    <a:pt x="7" y="58"/>
                  </a:cubicBezTo>
                  <a:lnTo>
                    <a:pt x="1" y="1020"/>
                  </a:lnTo>
                  <a:cubicBezTo>
                    <a:pt x="1" y="1052"/>
                    <a:pt x="26" y="1078"/>
                    <a:pt x="58" y="1078"/>
                  </a:cubicBezTo>
                  <a:cubicBezTo>
                    <a:pt x="90" y="1078"/>
                    <a:pt x="116" y="1052"/>
                    <a:pt x="116" y="1020"/>
                  </a:cubicBezTo>
                  <a:lnTo>
                    <a:pt x="122" y="58"/>
                  </a:lnTo>
                  <a:cubicBezTo>
                    <a:pt x="122" y="26"/>
                    <a:pt x="96" y="1"/>
                    <a:pt x="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28"/>
            <p:cNvSpPr/>
            <p:nvPr/>
          </p:nvSpPr>
          <p:spPr>
            <a:xfrm>
              <a:off x="5962115" y="1898189"/>
              <a:ext cx="158393" cy="110611"/>
            </a:xfrm>
            <a:custGeom>
              <a:rect b="b" l="l" r="r" t="t"/>
              <a:pathLst>
                <a:path extrusionOk="0" h="669" w="958">
                  <a:moveTo>
                    <a:pt x="873" y="0"/>
                  </a:moveTo>
                  <a:cubicBezTo>
                    <a:pt x="863" y="0"/>
                    <a:pt x="852" y="4"/>
                    <a:pt x="841" y="11"/>
                  </a:cubicBezTo>
                  <a:lnTo>
                    <a:pt x="47" y="565"/>
                  </a:lnTo>
                  <a:cubicBezTo>
                    <a:pt x="0" y="597"/>
                    <a:pt x="23" y="669"/>
                    <a:pt x="79" y="669"/>
                  </a:cubicBezTo>
                  <a:cubicBezTo>
                    <a:pt x="89" y="669"/>
                    <a:pt x="102" y="667"/>
                    <a:pt x="111" y="658"/>
                  </a:cubicBezTo>
                  <a:lnTo>
                    <a:pt x="907" y="105"/>
                  </a:lnTo>
                  <a:cubicBezTo>
                    <a:pt x="957" y="70"/>
                    <a:pt x="922" y="0"/>
                    <a:pt x="8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28"/>
            <p:cNvSpPr/>
            <p:nvPr/>
          </p:nvSpPr>
          <p:spPr>
            <a:xfrm>
              <a:off x="5976829" y="1891080"/>
              <a:ext cx="124003" cy="124499"/>
            </a:xfrm>
            <a:custGeom>
              <a:rect b="b" l="l" r="r" t="t"/>
              <a:pathLst>
                <a:path extrusionOk="0" h="753" w="750">
                  <a:moveTo>
                    <a:pt x="84" y="1"/>
                  </a:moveTo>
                  <a:cubicBezTo>
                    <a:pt x="40" y="1"/>
                    <a:pt x="0" y="58"/>
                    <a:pt x="45" y="101"/>
                  </a:cubicBezTo>
                  <a:lnTo>
                    <a:pt x="645" y="735"/>
                  </a:lnTo>
                  <a:cubicBezTo>
                    <a:pt x="656" y="746"/>
                    <a:pt x="671" y="752"/>
                    <a:pt x="688" y="752"/>
                  </a:cubicBezTo>
                  <a:cubicBezTo>
                    <a:pt x="703" y="752"/>
                    <a:pt x="715" y="746"/>
                    <a:pt x="726" y="735"/>
                  </a:cubicBezTo>
                  <a:cubicBezTo>
                    <a:pt x="747" y="714"/>
                    <a:pt x="750" y="680"/>
                    <a:pt x="728" y="657"/>
                  </a:cubicBezTo>
                  <a:lnTo>
                    <a:pt x="128" y="22"/>
                  </a:lnTo>
                  <a:cubicBezTo>
                    <a:pt x="115" y="7"/>
                    <a:pt x="99" y="1"/>
                    <a:pt x="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28"/>
            <p:cNvSpPr/>
            <p:nvPr/>
          </p:nvSpPr>
          <p:spPr>
            <a:xfrm>
              <a:off x="5944424" y="1941838"/>
              <a:ext cx="178234" cy="20502"/>
            </a:xfrm>
            <a:custGeom>
              <a:rect b="b" l="l" r="r" t="t"/>
              <a:pathLst>
                <a:path extrusionOk="0" h="124" w="1078">
                  <a:moveTo>
                    <a:pt x="1003" y="1"/>
                  </a:moveTo>
                  <a:lnTo>
                    <a:pt x="77" y="9"/>
                  </a:lnTo>
                  <a:cubicBezTo>
                    <a:pt x="1" y="9"/>
                    <a:pt x="1" y="124"/>
                    <a:pt x="77" y="124"/>
                  </a:cubicBezTo>
                  <a:lnTo>
                    <a:pt x="1003" y="113"/>
                  </a:lnTo>
                  <a:cubicBezTo>
                    <a:pt x="1077" y="113"/>
                    <a:pt x="1077" y="1"/>
                    <a:pt x="10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4" name="Google Shape;324;p28"/>
          <p:cNvSpPr/>
          <p:nvPr/>
        </p:nvSpPr>
        <p:spPr>
          <a:xfrm>
            <a:off x="213105" y="1362332"/>
            <a:ext cx="175258" cy="174817"/>
          </a:xfrm>
          <a:custGeom>
            <a:rect b="b" l="l" r="r" t="t"/>
            <a:pathLst>
              <a:path extrusionOk="0" h="793" w="795">
                <a:moveTo>
                  <a:pt x="400" y="116"/>
                </a:moveTo>
                <a:cubicBezTo>
                  <a:pt x="474" y="116"/>
                  <a:pt x="546" y="146"/>
                  <a:pt x="597" y="199"/>
                </a:cubicBezTo>
                <a:cubicBezTo>
                  <a:pt x="773" y="375"/>
                  <a:pt x="648" y="677"/>
                  <a:pt x="399" y="677"/>
                </a:cubicBezTo>
                <a:cubicBezTo>
                  <a:pt x="243" y="677"/>
                  <a:pt x="118" y="552"/>
                  <a:pt x="118" y="396"/>
                </a:cubicBezTo>
                <a:cubicBezTo>
                  <a:pt x="118" y="241"/>
                  <a:pt x="245" y="116"/>
                  <a:pt x="400" y="116"/>
                </a:cubicBezTo>
                <a:close/>
                <a:moveTo>
                  <a:pt x="399" y="1"/>
                </a:moveTo>
                <a:cubicBezTo>
                  <a:pt x="180" y="1"/>
                  <a:pt x="3" y="177"/>
                  <a:pt x="3" y="396"/>
                </a:cubicBezTo>
                <a:cubicBezTo>
                  <a:pt x="1" y="614"/>
                  <a:pt x="180" y="792"/>
                  <a:pt x="397" y="792"/>
                </a:cubicBezTo>
                <a:lnTo>
                  <a:pt x="399" y="792"/>
                </a:lnTo>
                <a:cubicBezTo>
                  <a:pt x="618" y="792"/>
                  <a:pt x="795" y="614"/>
                  <a:pt x="795" y="396"/>
                </a:cubicBezTo>
                <a:cubicBezTo>
                  <a:pt x="795" y="177"/>
                  <a:pt x="616" y="1"/>
                  <a:pt x="39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5" name="Google Shape;325;p28"/>
          <p:cNvGrpSpPr/>
          <p:nvPr/>
        </p:nvGrpSpPr>
        <p:grpSpPr>
          <a:xfrm flipH="1" rot="744541">
            <a:off x="10015530" y="304504"/>
            <a:ext cx="237630" cy="237630"/>
            <a:chOff x="5944424" y="1865453"/>
            <a:chExt cx="178234" cy="178234"/>
          </a:xfrm>
        </p:grpSpPr>
        <p:sp>
          <p:nvSpPr>
            <p:cNvPr id="326" name="Google Shape;326;p28"/>
            <p:cNvSpPr/>
            <p:nvPr/>
          </p:nvSpPr>
          <p:spPr>
            <a:xfrm>
              <a:off x="6029571" y="1865453"/>
              <a:ext cx="20171" cy="178234"/>
            </a:xfrm>
            <a:custGeom>
              <a:rect b="b" l="l" r="r" t="t"/>
              <a:pathLst>
                <a:path extrusionOk="0" h="1078" w="122">
                  <a:moveTo>
                    <a:pt x="65" y="1"/>
                  </a:moveTo>
                  <a:cubicBezTo>
                    <a:pt x="33" y="1"/>
                    <a:pt x="7" y="26"/>
                    <a:pt x="7" y="58"/>
                  </a:cubicBezTo>
                  <a:lnTo>
                    <a:pt x="1" y="1020"/>
                  </a:lnTo>
                  <a:cubicBezTo>
                    <a:pt x="1" y="1052"/>
                    <a:pt x="26" y="1078"/>
                    <a:pt x="58" y="1078"/>
                  </a:cubicBezTo>
                  <a:cubicBezTo>
                    <a:pt x="90" y="1078"/>
                    <a:pt x="116" y="1052"/>
                    <a:pt x="116" y="1020"/>
                  </a:cubicBezTo>
                  <a:lnTo>
                    <a:pt x="122" y="58"/>
                  </a:lnTo>
                  <a:cubicBezTo>
                    <a:pt x="122" y="26"/>
                    <a:pt x="96" y="1"/>
                    <a:pt x="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28"/>
            <p:cNvSpPr/>
            <p:nvPr/>
          </p:nvSpPr>
          <p:spPr>
            <a:xfrm>
              <a:off x="5962115" y="1898189"/>
              <a:ext cx="158393" cy="110611"/>
            </a:xfrm>
            <a:custGeom>
              <a:rect b="b" l="l" r="r" t="t"/>
              <a:pathLst>
                <a:path extrusionOk="0" h="669" w="958">
                  <a:moveTo>
                    <a:pt x="873" y="0"/>
                  </a:moveTo>
                  <a:cubicBezTo>
                    <a:pt x="863" y="0"/>
                    <a:pt x="852" y="4"/>
                    <a:pt x="841" y="11"/>
                  </a:cubicBezTo>
                  <a:lnTo>
                    <a:pt x="47" y="565"/>
                  </a:lnTo>
                  <a:cubicBezTo>
                    <a:pt x="0" y="597"/>
                    <a:pt x="23" y="669"/>
                    <a:pt x="79" y="669"/>
                  </a:cubicBezTo>
                  <a:cubicBezTo>
                    <a:pt x="89" y="669"/>
                    <a:pt x="102" y="667"/>
                    <a:pt x="111" y="658"/>
                  </a:cubicBezTo>
                  <a:lnTo>
                    <a:pt x="907" y="105"/>
                  </a:lnTo>
                  <a:cubicBezTo>
                    <a:pt x="957" y="70"/>
                    <a:pt x="922" y="0"/>
                    <a:pt x="8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28"/>
            <p:cNvSpPr/>
            <p:nvPr/>
          </p:nvSpPr>
          <p:spPr>
            <a:xfrm>
              <a:off x="5976829" y="1891080"/>
              <a:ext cx="124003" cy="124499"/>
            </a:xfrm>
            <a:custGeom>
              <a:rect b="b" l="l" r="r" t="t"/>
              <a:pathLst>
                <a:path extrusionOk="0" h="753" w="750">
                  <a:moveTo>
                    <a:pt x="84" y="1"/>
                  </a:moveTo>
                  <a:cubicBezTo>
                    <a:pt x="40" y="1"/>
                    <a:pt x="0" y="58"/>
                    <a:pt x="45" y="101"/>
                  </a:cubicBezTo>
                  <a:lnTo>
                    <a:pt x="645" y="735"/>
                  </a:lnTo>
                  <a:cubicBezTo>
                    <a:pt x="656" y="746"/>
                    <a:pt x="671" y="752"/>
                    <a:pt x="688" y="752"/>
                  </a:cubicBezTo>
                  <a:cubicBezTo>
                    <a:pt x="703" y="752"/>
                    <a:pt x="715" y="746"/>
                    <a:pt x="726" y="735"/>
                  </a:cubicBezTo>
                  <a:cubicBezTo>
                    <a:pt x="747" y="714"/>
                    <a:pt x="750" y="680"/>
                    <a:pt x="728" y="657"/>
                  </a:cubicBezTo>
                  <a:lnTo>
                    <a:pt x="128" y="22"/>
                  </a:lnTo>
                  <a:cubicBezTo>
                    <a:pt x="115" y="7"/>
                    <a:pt x="99" y="1"/>
                    <a:pt x="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28"/>
            <p:cNvSpPr/>
            <p:nvPr/>
          </p:nvSpPr>
          <p:spPr>
            <a:xfrm>
              <a:off x="5944424" y="1941838"/>
              <a:ext cx="178234" cy="20502"/>
            </a:xfrm>
            <a:custGeom>
              <a:rect b="b" l="l" r="r" t="t"/>
              <a:pathLst>
                <a:path extrusionOk="0" h="124" w="1078">
                  <a:moveTo>
                    <a:pt x="1003" y="1"/>
                  </a:moveTo>
                  <a:lnTo>
                    <a:pt x="77" y="9"/>
                  </a:lnTo>
                  <a:cubicBezTo>
                    <a:pt x="1" y="9"/>
                    <a:pt x="1" y="124"/>
                    <a:pt x="77" y="124"/>
                  </a:cubicBezTo>
                  <a:lnTo>
                    <a:pt x="1003" y="113"/>
                  </a:lnTo>
                  <a:cubicBezTo>
                    <a:pt x="1077" y="113"/>
                    <a:pt x="1077" y="1"/>
                    <a:pt x="10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0" name="Google Shape;330;p28"/>
          <p:cNvSpPr/>
          <p:nvPr/>
        </p:nvSpPr>
        <p:spPr>
          <a:xfrm rot="744702">
            <a:off x="9006408" y="357315"/>
            <a:ext cx="332955" cy="376333"/>
          </a:xfrm>
          <a:custGeom>
            <a:rect b="b" l="l" r="r" t="t"/>
            <a:pathLst>
              <a:path extrusionOk="0" h="2197" w="1944">
                <a:moveTo>
                  <a:pt x="941" y="602"/>
                </a:moveTo>
                <a:lnTo>
                  <a:pt x="941" y="602"/>
                </a:lnTo>
                <a:cubicBezTo>
                  <a:pt x="1045" y="717"/>
                  <a:pt x="1101" y="834"/>
                  <a:pt x="1094" y="894"/>
                </a:cubicBezTo>
                <a:cubicBezTo>
                  <a:pt x="1094" y="909"/>
                  <a:pt x="1086" y="919"/>
                  <a:pt x="1075" y="926"/>
                </a:cubicBezTo>
                <a:cubicBezTo>
                  <a:pt x="1054" y="938"/>
                  <a:pt x="1033" y="945"/>
                  <a:pt x="1009" y="945"/>
                </a:cubicBezTo>
                <a:cubicBezTo>
                  <a:pt x="1008" y="945"/>
                  <a:pt x="1006" y="945"/>
                  <a:pt x="1004" y="945"/>
                </a:cubicBezTo>
                <a:cubicBezTo>
                  <a:pt x="985" y="945"/>
                  <a:pt x="968" y="933"/>
                  <a:pt x="958" y="917"/>
                </a:cubicBezTo>
                <a:cubicBezTo>
                  <a:pt x="922" y="864"/>
                  <a:pt x="907" y="745"/>
                  <a:pt x="941" y="602"/>
                </a:cubicBezTo>
                <a:close/>
                <a:moveTo>
                  <a:pt x="1431" y="114"/>
                </a:moveTo>
                <a:cubicBezTo>
                  <a:pt x="1487" y="114"/>
                  <a:pt x="1529" y="135"/>
                  <a:pt x="1560" y="179"/>
                </a:cubicBezTo>
                <a:cubicBezTo>
                  <a:pt x="1765" y="470"/>
                  <a:pt x="1456" y="1556"/>
                  <a:pt x="1290" y="2041"/>
                </a:cubicBezTo>
                <a:cubicBezTo>
                  <a:pt x="911" y="1713"/>
                  <a:pt x="120" y="947"/>
                  <a:pt x="128" y="568"/>
                </a:cubicBezTo>
                <a:cubicBezTo>
                  <a:pt x="128" y="513"/>
                  <a:pt x="154" y="460"/>
                  <a:pt x="198" y="425"/>
                </a:cubicBezTo>
                <a:cubicBezTo>
                  <a:pt x="268" y="372"/>
                  <a:pt x="354" y="342"/>
                  <a:pt x="443" y="342"/>
                </a:cubicBezTo>
                <a:cubicBezTo>
                  <a:pt x="569" y="342"/>
                  <a:pt x="715" y="404"/>
                  <a:pt x="847" y="513"/>
                </a:cubicBezTo>
                <a:cubicBezTo>
                  <a:pt x="790" y="698"/>
                  <a:pt x="796" y="883"/>
                  <a:pt x="867" y="983"/>
                </a:cubicBezTo>
                <a:cubicBezTo>
                  <a:pt x="902" y="1034"/>
                  <a:pt x="952" y="1060"/>
                  <a:pt x="1010" y="1060"/>
                </a:cubicBezTo>
                <a:cubicBezTo>
                  <a:pt x="1047" y="1060"/>
                  <a:pt x="1087" y="1049"/>
                  <a:pt x="1128" y="1028"/>
                </a:cubicBezTo>
                <a:cubicBezTo>
                  <a:pt x="1173" y="1004"/>
                  <a:pt x="1203" y="960"/>
                  <a:pt x="1207" y="909"/>
                </a:cubicBezTo>
                <a:cubicBezTo>
                  <a:pt x="1224" y="777"/>
                  <a:pt x="1109" y="602"/>
                  <a:pt x="981" y="479"/>
                </a:cubicBezTo>
                <a:cubicBezTo>
                  <a:pt x="1030" y="359"/>
                  <a:pt x="1150" y="151"/>
                  <a:pt x="1392" y="117"/>
                </a:cubicBezTo>
                <a:cubicBezTo>
                  <a:pt x="1406" y="115"/>
                  <a:pt x="1418" y="114"/>
                  <a:pt x="1431" y="114"/>
                </a:cubicBezTo>
                <a:close/>
                <a:moveTo>
                  <a:pt x="1430" y="0"/>
                </a:moveTo>
                <a:cubicBezTo>
                  <a:pt x="1413" y="0"/>
                  <a:pt x="1394" y="1"/>
                  <a:pt x="1375" y="4"/>
                </a:cubicBezTo>
                <a:cubicBezTo>
                  <a:pt x="1169" y="34"/>
                  <a:pt x="990" y="181"/>
                  <a:pt x="890" y="400"/>
                </a:cubicBezTo>
                <a:cubicBezTo>
                  <a:pt x="788" y="321"/>
                  <a:pt x="626" y="230"/>
                  <a:pt x="441" y="230"/>
                </a:cubicBezTo>
                <a:cubicBezTo>
                  <a:pt x="438" y="230"/>
                  <a:pt x="435" y="230"/>
                  <a:pt x="432" y="230"/>
                </a:cubicBezTo>
                <a:cubicBezTo>
                  <a:pt x="322" y="230"/>
                  <a:pt x="215" y="268"/>
                  <a:pt x="128" y="336"/>
                </a:cubicBezTo>
                <a:cubicBezTo>
                  <a:pt x="56" y="389"/>
                  <a:pt x="13" y="474"/>
                  <a:pt x="13" y="564"/>
                </a:cubicBezTo>
                <a:cubicBezTo>
                  <a:pt x="0" y="1102"/>
                  <a:pt x="1226" y="2139"/>
                  <a:pt x="1279" y="2183"/>
                </a:cubicBezTo>
                <a:cubicBezTo>
                  <a:pt x="1288" y="2192"/>
                  <a:pt x="1301" y="2196"/>
                  <a:pt x="1316" y="2196"/>
                </a:cubicBezTo>
                <a:cubicBezTo>
                  <a:pt x="1339" y="2196"/>
                  <a:pt x="1360" y="2181"/>
                  <a:pt x="1369" y="2160"/>
                </a:cubicBezTo>
                <a:cubicBezTo>
                  <a:pt x="1428" y="1994"/>
                  <a:pt x="1943" y="525"/>
                  <a:pt x="1654" y="115"/>
                </a:cubicBezTo>
                <a:cubicBezTo>
                  <a:pt x="1600" y="39"/>
                  <a:pt x="1526" y="0"/>
                  <a:pt x="143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28"/>
          <p:cNvSpPr/>
          <p:nvPr/>
        </p:nvSpPr>
        <p:spPr>
          <a:xfrm flipH="1" rot="-4882457">
            <a:off x="11406042" y="1333106"/>
            <a:ext cx="231637" cy="233255"/>
          </a:xfrm>
          <a:custGeom>
            <a:rect b="b" l="l" r="r" t="t"/>
            <a:pathLst>
              <a:path extrusionOk="0" h="1290" w="1281">
                <a:moveTo>
                  <a:pt x="686" y="166"/>
                </a:moveTo>
                <a:cubicBezTo>
                  <a:pt x="703" y="221"/>
                  <a:pt x="720" y="296"/>
                  <a:pt x="731" y="343"/>
                </a:cubicBezTo>
                <a:cubicBezTo>
                  <a:pt x="763" y="470"/>
                  <a:pt x="769" y="500"/>
                  <a:pt x="784" y="521"/>
                </a:cubicBezTo>
                <a:cubicBezTo>
                  <a:pt x="801" y="543"/>
                  <a:pt x="825" y="553"/>
                  <a:pt x="952" y="598"/>
                </a:cubicBezTo>
                <a:cubicBezTo>
                  <a:pt x="997" y="615"/>
                  <a:pt x="1065" y="639"/>
                  <a:pt x="1114" y="660"/>
                </a:cubicBezTo>
                <a:cubicBezTo>
                  <a:pt x="1044" y="692"/>
                  <a:pt x="927" y="736"/>
                  <a:pt x="825" y="773"/>
                </a:cubicBezTo>
                <a:cubicBezTo>
                  <a:pt x="810" y="777"/>
                  <a:pt x="799" y="787"/>
                  <a:pt x="793" y="802"/>
                </a:cubicBezTo>
                <a:cubicBezTo>
                  <a:pt x="742" y="919"/>
                  <a:pt x="678" y="1051"/>
                  <a:pt x="635" y="1128"/>
                </a:cubicBezTo>
                <a:cubicBezTo>
                  <a:pt x="608" y="1047"/>
                  <a:pt x="567" y="905"/>
                  <a:pt x="537" y="781"/>
                </a:cubicBezTo>
                <a:cubicBezTo>
                  <a:pt x="531" y="760"/>
                  <a:pt x="514" y="743"/>
                  <a:pt x="493" y="739"/>
                </a:cubicBezTo>
                <a:cubicBezTo>
                  <a:pt x="373" y="717"/>
                  <a:pt x="235" y="685"/>
                  <a:pt x="161" y="664"/>
                </a:cubicBezTo>
                <a:cubicBezTo>
                  <a:pt x="278" y="602"/>
                  <a:pt x="399" y="549"/>
                  <a:pt x="522" y="500"/>
                </a:cubicBezTo>
                <a:cubicBezTo>
                  <a:pt x="537" y="494"/>
                  <a:pt x="550" y="483"/>
                  <a:pt x="556" y="466"/>
                </a:cubicBezTo>
                <a:cubicBezTo>
                  <a:pt x="595" y="364"/>
                  <a:pt x="637" y="264"/>
                  <a:pt x="686" y="166"/>
                </a:cubicBezTo>
                <a:close/>
                <a:moveTo>
                  <a:pt x="699" y="0"/>
                </a:moveTo>
                <a:cubicBezTo>
                  <a:pt x="663" y="0"/>
                  <a:pt x="612" y="0"/>
                  <a:pt x="456" y="402"/>
                </a:cubicBezTo>
                <a:cubicBezTo>
                  <a:pt x="27" y="577"/>
                  <a:pt x="12" y="632"/>
                  <a:pt x="5" y="656"/>
                </a:cubicBezTo>
                <a:cubicBezTo>
                  <a:pt x="1" y="675"/>
                  <a:pt x="3" y="696"/>
                  <a:pt x="16" y="713"/>
                </a:cubicBezTo>
                <a:cubicBezTo>
                  <a:pt x="27" y="728"/>
                  <a:pt x="58" y="773"/>
                  <a:pt x="435" y="845"/>
                </a:cubicBezTo>
                <a:cubicBezTo>
                  <a:pt x="546" y="1288"/>
                  <a:pt x="586" y="1288"/>
                  <a:pt x="629" y="1288"/>
                </a:cubicBezTo>
                <a:lnTo>
                  <a:pt x="631" y="1290"/>
                </a:lnTo>
                <a:cubicBezTo>
                  <a:pt x="665" y="1288"/>
                  <a:pt x="705" y="1285"/>
                  <a:pt x="886" y="873"/>
                </a:cubicBezTo>
                <a:cubicBezTo>
                  <a:pt x="999" y="832"/>
                  <a:pt x="1212" y="751"/>
                  <a:pt x="1257" y="713"/>
                </a:cubicBezTo>
                <a:cubicBezTo>
                  <a:pt x="1274" y="696"/>
                  <a:pt x="1280" y="673"/>
                  <a:pt x="1278" y="649"/>
                </a:cubicBezTo>
                <a:cubicBezTo>
                  <a:pt x="1267" y="596"/>
                  <a:pt x="1210" y="570"/>
                  <a:pt x="991" y="490"/>
                </a:cubicBezTo>
                <a:cubicBezTo>
                  <a:pt x="948" y="475"/>
                  <a:pt x="899" y="458"/>
                  <a:pt x="876" y="447"/>
                </a:cubicBezTo>
                <a:cubicBezTo>
                  <a:pt x="869" y="421"/>
                  <a:pt x="854" y="364"/>
                  <a:pt x="842" y="315"/>
                </a:cubicBezTo>
                <a:cubicBezTo>
                  <a:pt x="805" y="160"/>
                  <a:pt x="778" y="64"/>
                  <a:pt x="752" y="28"/>
                </a:cubicBezTo>
                <a:cubicBezTo>
                  <a:pt x="737" y="11"/>
                  <a:pt x="718" y="2"/>
                  <a:pt x="69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28"/>
          <p:cNvSpPr/>
          <p:nvPr/>
        </p:nvSpPr>
        <p:spPr>
          <a:xfrm flipH="1" rot="744705">
            <a:off x="11004809" y="458056"/>
            <a:ext cx="175258" cy="174817"/>
          </a:xfrm>
          <a:custGeom>
            <a:rect b="b" l="l" r="r" t="t"/>
            <a:pathLst>
              <a:path extrusionOk="0" h="793" w="795">
                <a:moveTo>
                  <a:pt x="400" y="116"/>
                </a:moveTo>
                <a:cubicBezTo>
                  <a:pt x="474" y="116"/>
                  <a:pt x="546" y="146"/>
                  <a:pt x="597" y="199"/>
                </a:cubicBezTo>
                <a:cubicBezTo>
                  <a:pt x="773" y="375"/>
                  <a:pt x="648" y="677"/>
                  <a:pt x="399" y="677"/>
                </a:cubicBezTo>
                <a:cubicBezTo>
                  <a:pt x="243" y="677"/>
                  <a:pt x="118" y="552"/>
                  <a:pt x="118" y="396"/>
                </a:cubicBezTo>
                <a:cubicBezTo>
                  <a:pt x="118" y="241"/>
                  <a:pt x="245" y="116"/>
                  <a:pt x="400" y="116"/>
                </a:cubicBezTo>
                <a:close/>
                <a:moveTo>
                  <a:pt x="399" y="1"/>
                </a:moveTo>
                <a:cubicBezTo>
                  <a:pt x="180" y="1"/>
                  <a:pt x="3" y="177"/>
                  <a:pt x="3" y="396"/>
                </a:cubicBezTo>
                <a:cubicBezTo>
                  <a:pt x="1" y="614"/>
                  <a:pt x="180" y="792"/>
                  <a:pt x="397" y="792"/>
                </a:cubicBezTo>
                <a:lnTo>
                  <a:pt x="399" y="792"/>
                </a:lnTo>
                <a:cubicBezTo>
                  <a:pt x="618" y="792"/>
                  <a:pt x="795" y="614"/>
                  <a:pt x="795" y="396"/>
                </a:cubicBezTo>
                <a:cubicBezTo>
                  <a:pt x="795" y="177"/>
                  <a:pt x="616" y="1"/>
                  <a:pt x="39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28"/>
          <p:cNvSpPr txBox="1"/>
          <p:nvPr>
            <p:ph type="title"/>
          </p:nvPr>
        </p:nvSpPr>
        <p:spPr>
          <a:xfrm>
            <a:off x="965900" y="728833"/>
            <a:ext cx="10260300" cy="763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3_2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9"/>
          <p:cNvSpPr txBox="1"/>
          <p:nvPr>
            <p:ph type="title"/>
          </p:nvPr>
        </p:nvSpPr>
        <p:spPr>
          <a:xfrm>
            <a:off x="965900" y="728833"/>
            <a:ext cx="10260300" cy="763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3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0"/>
          <p:cNvSpPr txBox="1"/>
          <p:nvPr>
            <p:ph type="title"/>
          </p:nvPr>
        </p:nvSpPr>
        <p:spPr>
          <a:xfrm>
            <a:off x="940200" y="728833"/>
            <a:ext cx="10311600" cy="763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338" name="Google Shape;338;p30"/>
          <p:cNvSpPr txBox="1"/>
          <p:nvPr>
            <p:ph idx="1" type="subTitle"/>
          </p:nvPr>
        </p:nvSpPr>
        <p:spPr>
          <a:xfrm>
            <a:off x="965900" y="4155846"/>
            <a:ext cx="2560800" cy="843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39" name="Google Shape;339;p30"/>
          <p:cNvSpPr txBox="1"/>
          <p:nvPr>
            <p:ph idx="2" type="subTitle"/>
          </p:nvPr>
        </p:nvSpPr>
        <p:spPr>
          <a:xfrm>
            <a:off x="965900" y="3474546"/>
            <a:ext cx="2560800" cy="642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100">
                <a:latin typeface="Grandstander SemiBold"/>
                <a:ea typeface="Grandstander SemiBold"/>
                <a:cs typeface="Grandstander SemiBold"/>
                <a:sym typeface="Grandstander SemiBol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40" name="Google Shape;340;p30"/>
          <p:cNvSpPr txBox="1"/>
          <p:nvPr>
            <p:ph idx="3" type="subTitle"/>
          </p:nvPr>
        </p:nvSpPr>
        <p:spPr>
          <a:xfrm>
            <a:off x="4815600" y="4155846"/>
            <a:ext cx="2560800" cy="843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41" name="Google Shape;341;p30"/>
          <p:cNvSpPr txBox="1"/>
          <p:nvPr>
            <p:ph idx="4" type="subTitle"/>
          </p:nvPr>
        </p:nvSpPr>
        <p:spPr>
          <a:xfrm>
            <a:off x="4815600" y="3474546"/>
            <a:ext cx="2560800" cy="642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100">
                <a:latin typeface="Grandstander SemiBold"/>
                <a:ea typeface="Grandstander SemiBold"/>
                <a:cs typeface="Grandstander SemiBold"/>
                <a:sym typeface="Grandstander SemiBol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42" name="Google Shape;342;p30"/>
          <p:cNvSpPr txBox="1"/>
          <p:nvPr>
            <p:ph idx="5" type="subTitle"/>
          </p:nvPr>
        </p:nvSpPr>
        <p:spPr>
          <a:xfrm>
            <a:off x="8665300" y="4155846"/>
            <a:ext cx="2560800" cy="843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43" name="Google Shape;343;p30"/>
          <p:cNvSpPr txBox="1"/>
          <p:nvPr>
            <p:ph idx="6" type="subTitle"/>
          </p:nvPr>
        </p:nvSpPr>
        <p:spPr>
          <a:xfrm>
            <a:off x="8665300" y="3474546"/>
            <a:ext cx="2560800" cy="642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100">
                <a:latin typeface="Grandstander SemiBold"/>
                <a:ea typeface="Grandstander SemiBold"/>
                <a:cs typeface="Grandstander SemiBold"/>
                <a:sym typeface="Grandstander SemiBol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44" name="Google Shape;344;p30"/>
          <p:cNvSpPr/>
          <p:nvPr/>
        </p:nvSpPr>
        <p:spPr>
          <a:xfrm>
            <a:off x="1351666" y="203698"/>
            <a:ext cx="796170" cy="525133"/>
          </a:xfrm>
          <a:custGeom>
            <a:rect b="b" l="l" r="r" t="t"/>
            <a:pathLst>
              <a:path extrusionOk="0" h="2561" w="3883">
                <a:moveTo>
                  <a:pt x="1937" y="396"/>
                </a:moveTo>
                <a:cubicBezTo>
                  <a:pt x="2091" y="545"/>
                  <a:pt x="2123" y="722"/>
                  <a:pt x="2080" y="834"/>
                </a:cubicBezTo>
                <a:cubicBezTo>
                  <a:pt x="2058" y="895"/>
                  <a:pt x="2020" y="928"/>
                  <a:pt x="1974" y="928"/>
                </a:cubicBezTo>
                <a:cubicBezTo>
                  <a:pt x="1946" y="928"/>
                  <a:pt x="1916" y="916"/>
                  <a:pt x="1884" y="890"/>
                </a:cubicBezTo>
                <a:cubicBezTo>
                  <a:pt x="1778" y="798"/>
                  <a:pt x="1803" y="583"/>
                  <a:pt x="1937" y="396"/>
                </a:cubicBezTo>
                <a:close/>
                <a:moveTo>
                  <a:pt x="3119" y="966"/>
                </a:moveTo>
                <a:lnTo>
                  <a:pt x="3119" y="966"/>
                </a:lnTo>
                <a:cubicBezTo>
                  <a:pt x="3089" y="1175"/>
                  <a:pt x="2961" y="1330"/>
                  <a:pt x="2789" y="1352"/>
                </a:cubicBezTo>
                <a:cubicBezTo>
                  <a:pt x="2780" y="1354"/>
                  <a:pt x="2769" y="1354"/>
                  <a:pt x="2761" y="1354"/>
                </a:cubicBezTo>
                <a:cubicBezTo>
                  <a:pt x="2714" y="1354"/>
                  <a:pt x="2714" y="1339"/>
                  <a:pt x="2714" y="1328"/>
                </a:cubicBezTo>
                <a:cubicBezTo>
                  <a:pt x="2710" y="1239"/>
                  <a:pt x="2878" y="1020"/>
                  <a:pt x="3119" y="966"/>
                </a:cubicBezTo>
                <a:close/>
                <a:moveTo>
                  <a:pt x="1080" y="1498"/>
                </a:moveTo>
                <a:cubicBezTo>
                  <a:pt x="1110" y="1498"/>
                  <a:pt x="1137" y="1526"/>
                  <a:pt x="1156" y="1549"/>
                </a:cubicBezTo>
                <a:cubicBezTo>
                  <a:pt x="1239" y="1656"/>
                  <a:pt x="1258" y="1773"/>
                  <a:pt x="1212" y="1869"/>
                </a:cubicBezTo>
                <a:cubicBezTo>
                  <a:pt x="1163" y="1971"/>
                  <a:pt x="1041" y="2037"/>
                  <a:pt x="897" y="2039"/>
                </a:cubicBezTo>
                <a:cubicBezTo>
                  <a:pt x="867" y="1847"/>
                  <a:pt x="924" y="1645"/>
                  <a:pt x="1001" y="1552"/>
                </a:cubicBezTo>
                <a:cubicBezTo>
                  <a:pt x="1027" y="1518"/>
                  <a:pt x="1056" y="1498"/>
                  <a:pt x="1080" y="1498"/>
                </a:cubicBezTo>
                <a:close/>
                <a:moveTo>
                  <a:pt x="2367" y="1666"/>
                </a:moveTo>
                <a:cubicBezTo>
                  <a:pt x="2376" y="1666"/>
                  <a:pt x="2399" y="1688"/>
                  <a:pt x="2418" y="1749"/>
                </a:cubicBezTo>
                <a:cubicBezTo>
                  <a:pt x="2465" y="1890"/>
                  <a:pt x="2435" y="2047"/>
                  <a:pt x="2337" y="2160"/>
                </a:cubicBezTo>
                <a:cubicBezTo>
                  <a:pt x="2248" y="2001"/>
                  <a:pt x="2257" y="1828"/>
                  <a:pt x="2308" y="1728"/>
                </a:cubicBezTo>
                <a:cubicBezTo>
                  <a:pt x="2331" y="1684"/>
                  <a:pt x="2357" y="1666"/>
                  <a:pt x="2367" y="1666"/>
                </a:cubicBezTo>
                <a:close/>
                <a:moveTo>
                  <a:pt x="2426" y="115"/>
                </a:moveTo>
                <a:cubicBezTo>
                  <a:pt x="2525" y="115"/>
                  <a:pt x="2626" y="145"/>
                  <a:pt x="2723" y="207"/>
                </a:cubicBezTo>
                <a:cubicBezTo>
                  <a:pt x="2963" y="362"/>
                  <a:pt x="3110" y="598"/>
                  <a:pt x="3121" y="847"/>
                </a:cubicBezTo>
                <a:cubicBezTo>
                  <a:pt x="2823" y="898"/>
                  <a:pt x="2591" y="1171"/>
                  <a:pt x="2597" y="1332"/>
                </a:cubicBezTo>
                <a:cubicBezTo>
                  <a:pt x="2601" y="1397"/>
                  <a:pt x="2642" y="1467"/>
                  <a:pt x="2758" y="1467"/>
                </a:cubicBezTo>
                <a:cubicBezTo>
                  <a:pt x="2772" y="1467"/>
                  <a:pt x="2786" y="1466"/>
                  <a:pt x="2801" y="1464"/>
                </a:cubicBezTo>
                <a:cubicBezTo>
                  <a:pt x="3033" y="1435"/>
                  <a:pt x="3206" y="1228"/>
                  <a:pt x="3231" y="954"/>
                </a:cubicBezTo>
                <a:cubicBezTo>
                  <a:pt x="3361" y="958"/>
                  <a:pt x="3480" y="1017"/>
                  <a:pt x="3587" y="1132"/>
                </a:cubicBezTo>
                <a:cubicBezTo>
                  <a:pt x="3770" y="1326"/>
                  <a:pt x="3727" y="1558"/>
                  <a:pt x="3657" y="1718"/>
                </a:cubicBezTo>
                <a:cubicBezTo>
                  <a:pt x="3499" y="2084"/>
                  <a:pt x="3055" y="2418"/>
                  <a:pt x="2727" y="2418"/>
                </a:cubicBezTo>
                <a:cubicBezTo>
                  <a:pt x="2724" y="2418"/>
                  <a:pt x="2721" y="2418"/>
                  <a:pt x="2717" y="2418"/>
                </a:cubicBezTo>
                <a:cubicBezTo>
                  <a:pt x="2638" y="2418"/>
                  <a:pt x="2561" y="2392"/>
                  <a:pt x="2497" y="2343"/>
                </a:cubicBezTo>
                <a:cubicBezTo>
                  <a:pt x="2463" y="2318"/>
                  <a:pt x="2431" y="2288"/>
                  <a:pt x="2403" y="2256"/>
                </a:cubicBezTo>
                <a:cubicBezTo>
                  <a:pt x="2542" y="2111"/>
                  <a:pt x="2589" y="1903"/>
                  <a:pt x="2527" y="1715"/>
                </a:cubicBezTo>
                <a:cubicBezTo>
                  <a:pt x="2482" y="1573"/>
                  <a:pt x="2408" y="1552"/>
                  <a:pt x="2365" y="1552"/>
                </a:cubicBezTo>
                <a:cubicBezTo>
                  <a:pt x="2306" y="1552"/>
                  <a:pt x="2246" y="1596"/>
                  <a:pt x="2206" y="1675"/>
                </a:cubicBezTo>
                <a:cubicBezTo>
                  <a:pt x="2135" y="1813"/>
                  <a:pt x="2127" y="2037"/>
                  <a:pt x="2252" y="2239"/>
                </a:cubicBezTo>
                <a:cubicBezTo>
                  <a:pt x="2120" y="2339"/>
                  <a:pt x="1876" y="2445"/>
                  <a:pt x="1424" y="2445"/>
                </a:cubicBezTo>
                <a:lnTo>
                  <a:pt x="1378" y="2445"/>
                </a:lnTo>
                <a:cubicBezTo>
                  <a:pt x="1097" y="2441"/>
                  <a:pt x="975" y="2294"/>
                  <a:pt x="924" y="2152"/>
                </a:cubicBezTo>
                <a:cubicBezTo>
                  <a:pt x="1101" y="2141"/>
                  <a:pt x="1246" y="2054"/>
                  <a:pt x="1312" y="1915"/>
                </a:cubicBezTo>
                <a:cubicBezTo>
                  <a:pt x="1380" y="1779"/>
                  <a:pt x="1354" y="1620"/>
                  <a:pt x="1244" y="1477"/>
                </a:cubicBezTo>
                <a:cubicBezTo>
                  <a:pt x="1182" y="1398"/>
                  <a:pt x="1120" y="1383"/>
                  <a:pt x="1078" y="1383"/>
                </a:cubicBezTo>
                <a:cubicBezTo>
                  <a:pt x="1018" y="1383"/>
                  <a:pt x="958" y="1415"/>
                  <a:pt x="909" y="1477"/>
                </a:cubicBezTo>
                <a:cubicBezTo>
                  <a:pt x="820" y="1588"/>
                  <a:pt x="750" y="1805"/>
                  <a:pt x="778" y="2026"/>
                </a:cubicBezTo>
                <a:cubicBezTo>
                  <a:pt x="639" y="1996"/>
                  <a:pt x="509" y="1935"/>
                  <a:pt x="397" y="1847"/>
                </a:cubicBezTo>
                <a:cubicBezTo>
                  <a:pt x="105" y="1630"/>
                  <a:pt x="167" y="1326"/>
                  <a:pt x="207" y="1207"/>
                </a:cubicBezTo>
                <a:cubicBezTo>
                  <a:pt x="294" y="943"/>
                  <a:pt x="526" y="730"/>
                  <a:pt x="726" y="730"/>
                </a:cubicBezTo>
                <a:cubicBezTo>
                  <a:pt x="730" y="730"/>
                  <a:pt x="733" y="730"/>
                  <a:pt x="736" y="730"/>
                </a:cubicBezTo>
                <a:cubicBezTo>
                  <a:pt x="781" y="730"/>
                  <a:pt x="825" y="744"/>
                  <a:pt x="863" y="768"/>
                </a:cubicBezTo>
                <a:cubicBezTo>
                  <a:pt x="872" y="774"/>
                  <a:pt x="881" y="776"/>
                  <a:pt x="891" y="776"/>
                </a:cubicBezTo>
                <a:cubicBezTo>
                  <a:pt x="923" y="776"/>
                  <a:pt x="953" y="747"/>
                  <a:pt x="950" y="711"/>
                </a:cubicBezTo>
                <a:cubicBezTo>
                  <a:pt x="948" y="709"/>
                  <a:pt x="912" y="407"/>
                  <a:pt x="1054" y="245"/>
                </a:cubicBezTo>
                <a:cubicBezTo>
                  <a:pt x="1115" y="175"/>
                  <a:pt x="1201" y="141"/>
                  <a:pt x="1312" y="141"/>
                </a:cubicBezTo>
                <a:cubicBezTo>
                  <a:pt x="1391" y="141"/>
                  <a:pt x="1482" y="158"/>
                  <a:pt x="1586" y="194"/>
                </a:cubicBezTo>
                <a:cubicBezTo>
                  <a:pt x="1680" y="224"/>
                  <a:pt x="1767" y="266"/>
                  <a:pt x="1848" y="321"/>
                </a:cubicBezTo>
                <a:cubicBezTo>
                  <a:pt x="1691" y="539"/>
                  <a:pt x="1635" y="828"/>
                  <a:pt x="1810" y="975"/>
                </a:cubicBezTo>
                <a:cubicBezTo>
                  <a:pt x="1854" y="1017"/>
                  <a:pt x="1914" y="1041"/>
                  <a:pt x="1976" y="1043"/>
                </a:cubicBezTo>
                <a:cubicBezTo>
                  <a:pt x="2069" y="1043"/>
                  <a:pt x="2150" y="977"/>
                  <a:pt x="2188" y="871"/>
                </a:cubicBezTo>
                <a:cubicBezTo>
                  <a:pt x="2242" y="719"/>
                  <a:pt x="2206" y="492"/>
                  <a:pt x="2010" y="307"/>
                </a:cubicBezTo>
                <a:cubicBezTo>
                  <a:pt x="2130" y="182"/>
                  <a:pt x="2276" y="115"/>
                  <a:pt x="2426" y="115"/>
                </a:cubicBezTo>
                <a:close/>
                <a:moveTo>
                  <a:pt x="2427" y="0"/>
                </a:moveTo>
                <a:cubicBezTo>
                  <a:pt x="2246" y="0"/>
                  <a:pt x="2065" y="85"/>
                  <a:pt x="1925" y="234"/>
                </a:cubicBezTo>
                <a:cubicBezTo>
                  <a:pt x="1831" y="170"/>
                  <a:pt x="1731" y="121"/>
                  <a:pt x="1625" y="85"/>
                </a:cubicBezTo>
                <a:cubicBezTo>
                  <a:pt x="1510" y="47"/>
                  <a:pt x="1407" y="29"/>
                  <a:pt x="1315" y="29"/>
                </a:cubicBezTo>
                <a:cubicBezTo>
                  <a:pt x="1170" y="29"/>
                  <a:pt x="1054" y="76"/>
                  <a:pt x="971" y="170"/>
                </a:cubicBezTo>
                <a:cubicBezTo>
                  <a:pt x="850" y="309"/>
                  <a:pt x="833" y="511"/>
                  <a:pt x="833" y="630"/>
                </a:cubicBezTo>
                <a:cubicBezTo>
                  <a:pt x="799" y="622"/>
                  <a:pt x="765" y="617"/>
                  <a:pt x="731" y="617"/>
                </a:cubicBezTo>
                <a:cubicBezTo>
                  <a:pt x="482" y="617"/>
                  <a:pt x="205" y="860"/>
                  <a:pt x="103" y="1171"/>
                </a:cubicBezTo>
                <a:cubicBezTo>
                  <a:pt x="1" y="1475"/>
                  <a:pt x="86" y="1756"/>
                  <a:pt x="333" y="1939"/>
                </a:cubicBezTo>
                <a:cubicBezTo>
                  <a:pt x="488" y="2056"/>
                  <a:pt x="650" y="2128"/>
                  <a:pt x="805" y="2147"/>
                </a:cubicBezTo>
                <a:cubicBezTo>
                  <a:pt x="878" y="2405"/>
                  <a:pt x="1084" y="2554"/>
                  <a:pt x="1376" y="2560"/>
                </a:cubicBezTo>
                <a:lnTo>
                  <a:pt x="1424" y="2560"/>
                </a:lnTo>
                <a:cubicBezTo>
                  <a:pt x="1814" y="2560"/>
                  <a:pt x="2123" y="2482"/>
                  <a:pt x="2320" y="2333"/>
                </a:cubicBezTo>
                <a:cubicBezTo>
                  <a:pt x="2352" y="2369"/>
                  <a:pt x="2389" y="2403"/>
                  <a:pt x="2427" y="2433"/>
                </a:cubicBezTo>
                <a:cubicBezTo>
                  <a:pt x="2509" y="2499"/>
                  <a:pt x="2612" y="2533"/>
                  <a:pt x="2717" y="2533"/>
                </a:cubicBezTo>
                <a:cubicBezTo>
                  <a:pt x="2721" y="2533"/>
                  <a:pt x="2724" y="2533"/>
                  <a:pt x="2727" y="2533"/>
                </a:cubicBezTo>
                <a:cubicBezTo>
                  <a:pt x="3104" y="2533"/>
                  <a:pt x="3587" y="2173"/>
                  <a:pt x="3765" y="1762"/>
                </a:cubicBezTo>
                <a:cubicBezTo>
                  <a:pt x="3883" y="1494"/>
                  <a:pt x="3848" y="1241"/>
                  <a:pt x="3674" y="1056"/>
                </a:cubicBezTo>
                <a:cubicBezTo>
                  <a:pt x="3544" y="917"/>
                  <a:pt x="3397" y="845"/>
                  <a:pt x="3238" y="841"/>
                </a:cubicBezTo>
                <a:cubicBezTo>
                  <a:pt x="3223" y="556"/>
                  <a:pt x="3059" y="285"/>
                  <a:pt x="2784" y="111"/>
                </a:cubicBezTo>
                <a:cubicBezTo>
                  <a:pt x="2680" y="41"/>
                  <a:pt x="2555" y="2"/>
                  <a:pt x="242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30"/>
          <p:cNvSpPr/>
          <p:nvPr/>
        </p:nvSpPr>
        <p:spPr>
          <a:xfrm>
            <a:off x="9178340" y="6390765"/>
            <a:ext cx="175258" cy="174817"/>
          </a:xfrm>
          <a:custGeom>
            <a:rect b="b" l="l" r="r" t="t"/>
            <a:pathLst>
              <a:path extrusionOk="0" h="793" w="795">
                <a:moveTo>
                  <a:pt x="400" y="116"/>
                </a:moveTo>
                <a:cubicBezTo>
                  <a:pt x="474" y="116"/>
                  <a:pt x="546" y="146"/>
                  <a:pt x="597" y="199"/>
                </a:cubicBezTo>
                <a:cubicBezTo>
                  <a:pt x="773" y="375"/>
                  <a:pt x="648" y="677"/>
                  <a:pt x="399" y="677"/>
                </a:cubicBezTo>
                <a:cubicBezTo>
                  <a:pt x="243" y="677"/>
                  <a:pt x="118" y="552"/>
                  <a:pt x="118" y="396"/>
                </a:cubicBezTo>
                <a:cubicBezTo>
                  <a:pt x="118" y="241"/>
                  <a:pt x="245" y="116"/>
                  <a:pt x="400" y="116"/>
                </a:cubicBezTo>
                <a:close/>
                <a:moveTo>
                  <a:pt x="399" y="1"/>
                </a:moveTo>
                <a:cubicBezTo>
                  <a:pt x="180" y="1"/>
                  <a:pt x="3" y="177"/>
                  <a:pt x="3" y="396"/>
                </a:cubicBezTo>
                <a:cubicBezTo>
                  <a:pt x="1" y="614"/>
                  <a:pt x="180" y="792"/>
                  <a:pt x="397" y="792"/>
                </a:cubicBezTo>
                <a:lnTo>
                  <a:pt x="399" y="792"/>
                </a:lnTo>
                <a:cubicBezTo>
                  <a:pt x="618" y="792"/>
                  <a:pt x="795" y="614"/>
                  <a:pt x="795" y="396"/>
                </a:cubicBezTo>
                <a:cubicBezTo>
                  <a:pt x="795" y="177"/>
                  <a:pt x="616" y="1"/>
                  <a:pt x="39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46" name="Google Shape;346;p30"/>
          <p:cNvGrpSpPr/>
          <p:nvPr/>
        </p:nvGrpSpPr>
        <p:grpSpPr>
          <a:xfrm>
            <a:off x="6201251" y="6065375"/>
            <a:ext cx="237639" cy="237639"/>
            <a:chOff x="5944424" y="1865453"/>
            <a:chExt cx="178234" cy="178234"/>
          </a:xfrm>
        </p:grpSpPr>
        <p:sp>
          <p:nvSpPr>
            <p:cNvPr id="347" name="Google Shape;347;p30"/>
            <p:cNvSpPr/>
            <p:nvPr/>
          </p:nvSpPr>
          <p:spPr>
            <a:xfrm>
              <a:off x="6029571" y="1865453"/>
              <a:ext cx="20171" cy="178234"/>
            </a:xfrm>
            <a:custGeom>
              <a:rect b="b" l="l" r="r" t="t"/>
              <a:pathLst>
                <a:path extrusionOk="0" h="1078" w="122">
                  <a:moveTo>
                    <a:pt x="65" y="1"/>
                  </a:moveTo>
                  <a:cubicBezTo>
                    <a:pt x="33" y="1"/>
                    <a:pt x="7" y="26"/>
                    <a:pt x="7" y="58"/>
                  </a:cubicBezTo>
                  <a:lnTo>
                    <a:pt x="1" y="1020"/>
                  </a:lnTo>
                  <a:cubicBezTo>
                    <a:pt x="1" y="1052"/>
                    <a:pt x="26" y="1078"/>
                    <a:pt x="58" y="1078"/>
                  </a:cubicBezTo>
                  <a:cubicBezTo>
                    <a:pt x="90" y="1078"/>
                    <a:pt x="116" y="1052"/>
                    <a:pt x="116" y="1020"/>
                  </a:cubicBezTo>
                  <a:lnTo>
                    <a:pt x="122" y="58"/>
                  </a:lnTo>
                  <a:cubicBezTo>
                    <a:pt x="122" y="26"/>
                    <a:pt x="96" y="1"/>
                    <a:pt x="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30"/>
            <p:cNvSpPr/>
            <p:nvPr/>
          </p:nvSpPr>
          <p:spPr>
            <a:xfrm>
              <a:off x="5962115" y="1898189"/>
              <a:ext cx="158393" cy="110611"/>
            </a:xfrm>
            <a:custGeom>
              <a:rect b="b" l="l" r="r" t="t"/>
              <a:pathLst>
                <a:path extrusionOk="0" h="669" w="958">
                  <a:moveTo>
                    <a:pt x="873" y="0"/>
                  </a:moveTo>
                  <a:cubicBezTo>
                    <a:pt x="863" y="0"/>
                    <a:pt x="852" y="4"/>
                    <a:pt x="841" y="11"/>
                  </a:cubicBezTo>
                  <a:lnTo>
                    <a:pt x="47" y="565"/>
                  </a:lnTo>
                  <a:cubicBezTo>
                    <a:pt x="0" y="597"/>
                    <a:pt x="23" y="669"/>
                    <a:pt x="79" y="669"/>
                  </a:cubicBezTo>
                  <a:cubicBezTo>
                    <a:pt x="89" y="669"/>
                    <a:pt x="102" y="667"/>
                    <a:pt x="111" y="658"/>
                  </a:cubicBezTo>
                  <a:lnTo>
                    <a:pt x="907" y="105"/>
                  </a:lnTo>
                  <a:cubicBezTo>
                    <a:pt x="957" y="70"/>
                    <a:pt x="922" y="0"/>
                    <a:pt x="8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30"/>
            <p:cNvSpPr/>
            <p:nvPr/>
          </p:nvSpPr>
          <p:spPr>
            <a:xfrm>
              <a:off x="5976829" y="1891080"/>
              <a:ext cx="124003" cy="124499"/>
            </a:xfrm>
            <a:custGeom>
              <a:rect b="b" l="l" r="r" t="t"/>
              <a:pathLst>
                <a:path extrusionOk="0" h="753" w="750">
                  <a:moveTo>
                    <a:pt x="84" y="1"/>
                  </a:moveTo>
                  <a:cubicBezTo>
                    <a:pt x="40" y="1"/>
                    <a:pt x="0" y="58"/>
                    <a:pt x="45" y="101"/>
                  </a:cubicBezTo>
                  <a:lnTo>
                    <a:pt x="645" y="735"/>
                  </a:lnTo>
                  <a:cubicBezTo>
                    <a:pt x="656" y="746"/>
                    <a:pt x="671" y="752"/>
                    <a:pt x="688" y="752"/>
                  </a:cubicBezTo>
                  <a:cubicBezTo>
                    <a:pt x="703" y="752"/>
                    <a:pt x="715" y="746"/>
                    <a:pt x="726" y="735"/>
                  </a:cubicBezTo>
                  <a:cubicBezTo>
                    <a:pt x="747" y="714"/>
                    <a:pt x="750" y="680"/>
                    <a:pt x="728" y="657"/>
                  </a:cubicBezTo>
                  <a:lnTo>
                    <a:pt x="128" y="22"/>
                  </a:lnTo>
                  <a:cubicBezTo>
                    <a:pt x="115" y="7"/>
                    <a:pt x="99" y="1"/>
                    <a:pt x="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30"/>
            <p:cNvSpPr/>
            <p:nvPr/>
          </p:nvSpPr>
          <p:spPr>
            <a:xfrm>
              <a:off x="5944424" y="1941838"/>
              <a:ext cx="178234" cy="20502"/>
            </a:xfrm>
            <a:custGeom>
              <a:rect b="b" l="l" r="r" t="t"/>
              <a:pathLst>
                <a:path extrusionOk="0" h="124" w="1078">
                  <a:moveTo>
                    <a:pt x="1003" y="1"/>
                  </a:moveTo>
                  <a:lnTo>
                    <a:pt x="77" y="9"/>
                  </a:lnTo>
                  <a:cubicBezTo>
                    <a:pt x="1" y="9"/>
                    <a:pt x="1" y="124"/>
                    <a:pt x="77" y="124"/>
                  </a:cubicBezTo>
                  <a:lnTo>
                    <a:pt x="1003" y="113"/>
                  </a:lnTo>
                  <a:cubicBezTo>
                    <a:pt x="1077" y="113"/>
                    <a:pt x="1077" y="1"/>
                    <a:pt x="10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1" name="Google Shape;351;p30"/>
          <p:cNvSpPr/>
          <p:nvPr/>
        </p:nvSpPr>
        <p:spPr>
          <a:xfrm>
            <a:off x="5251940" y="6239915"/>
            <a:ext cx="175258" cy="174817"/>
          </a:xfrm>
          <a:custGeom>
            <a:rect b="b" l="l" r="r" t="t"/>
            <a:pathLst>
              <a:path extrusionOk="0" h="793" w="795">
                <a:moveTo>
                  <a:pt x="400" y="116"/>
                </a:moveTo>
                <a:cubicBezTo>
                  <a:pt x="474" y="116"/>
                  <a:pt x="546" y="146"/>
                  <a:pt x="597" y="199"/>
                </a:cubicBezTo>
                <a:cubicBezTo>
                  <a:pt x="773" y="375"/>
                  <a:pt x="648" y="677"/>
                  <a:pt x="399" y="677"/>
                </a:cubicBezTo>
                <a:cubicBezTo>
                  <a:pt x="243" y="677"/>
                  <a:pt x="118" y="552"/>
                  <a:pt x="118" y="396"/>
                </a:cubicBezTo>
                <a:cubicBezTo>
                  <a:pt x="118" y="241"/>
                  <a:pt x="245" y="116"/>
                  <a:pt x="400" y="116"/>
                </a:cubicBezTo>
                <a:close/>
                <a:moveTo>
                  <a:pt x="399" y="1"/>
                </a:moveTo>
                <a:cubicBezTo>
                  <a:pt x="180" y="1"/>
                  <a:pt x="3" y="177"/>
                  <a:pt x="3" y="396"/>
                </a:cubicBezTo>
                <a:cubicBezTo>
                  <a:pt x="1" y="614"/>
                  <a:pt x="180" y="792"/>
                  <a:pt x="397" y="792"/>
                </a:cubicBezTo>
                <a:lnTo>
                  <a:pt x="399" y="792"/>
                </a:lnTo>
                <a:cubicBezTo>
                  <a:pt x="618" y="792"/>
                  <a:pt x="795" y="614"/>
                  <a:pt x="795" y="396"/>
                </a:cubicBezTo>
                <a:cubicBezTo>
                  <a:pt x="795" y="177"/>
                  <a:pt x="616" y="1"/>
                  <a:pt x="39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30"/>
          <p:cNvSpPr/>
          <p:nvPr/>
        </p:nvSpPr>
        <p:spPr>
          <a:xfrm>
            <a:off x="7711337" y="6361544"/>
            <a:ext cx="231634" cy="233255"/>
          </a:xfrm>
          <a:custGeom>
            <a:rect b="b" l="l" r="r" t="t"/>
            <a:pathLst>
              <a:path extrusionOk="0" h="1290" w="1281">
                <a:moveTo>
                  <a:pt x="686" y="166"/>
                </a:moveTo>
                <a:cubicBezTo>
                  <a:pt x="703" y="221"/>
                  <a:pt x="720" y="296"/>
                  <a:pt x="731" y="343"/>
                </a:cubicBezTo>
                <a:cubicBezTo>
                  <a:pt x="763" y="470"/>
                  <a:pt x="769" y="500"/>
                  <a:pt x="784" y="521"/>
                </a:cubicBezTo>
                <a:cubicBezTo>
                  <a:pt x="801" y="543"/>
                  <a:pt x="825" y="553"/>
                  <a:pt x="952" y="598"/>
                </a:cubicBezTo>
                <a:cubicBezTo>
                  <a:pt x="997" y="615"/>
                  <a:pt x="1065" y="639"/>
                  <a:pt x="1114" y="660"/>
                </a:cubicBezTo>
                <a:cubicBezTo>
                  <a:pt x="1044" y="692"/>
                  <a:pt x="927" y="736"/>
                  <a:pt x="825" y="773"/>
                </a:cubicBezTo>
                <a:cubicBezTo>
                  <a:pt x="810" y="777"/>
                  <a:pt x="799" y="787"/>
                  <a:pt x="793" y="802"/>
                </a:cubicBezTo>
                <a:cubicBezTo>
                  <a:pt x="742" y="919"/>
                  <a:pt x="678" y="1051"/>
                  <a:pt x="635" y="1128"/>
                </a:cubicBezTo>
                <a:cubicBezTo>
                  <a:pt x="608" y="1047"/>
                  <a:pt x="567" y="905"/>
                  <a:pt x="537" y="781"/>
                </a:cubicBezTo>
                <a:cubicBezTo>
                  <a:pt x="531" y="760"/>
                  <a:pt x="514" y="743"/>
                  <a:pt x="493" y="739"/>
                </a:cubicBezTo>
                <a:cubicBezTo>
                  <a:pt x="373" y="717"/>
                  <a:pt x="235" y="685"/>
                  <a:pt x="161" y="664"/>
                </a:cubicBezTo>
                <a:cubicBezTo>
                  <a:pt x="278" y="602"/>
                  <a:pt x="399" y="549"/>
                  <a:pt x="522" y="500"/>
                </a:cubicBezTo>
                <a:cubicBezTo>
                  <a:pt x="537" y="494"/>
                  <a:pt x="550" y="483"/>
                  <a:pt x="556" y="466"/>
                </a:cubicBezTo>
                <a:cubicBezTo>
                  <a:pt x="595" y="364"/>
                  <a:pt x="637" y="264"/>
                  <a:pt x="686" y="166"/>
                </a:cubicBezTo>
                <a:close/>
                <a:moveTo>
                  <a:pt x="699" y="0"/>
                </a:moveTo>
                <a:cubicBezTo>
                  <a:pt x="663" y="0"/>
                  <a:pt x="612" y="0"/>
                  <a:pt x="456" y="402"/>
                </a:cubicBezTo>
                <a:cubicBezTo>
                  <a:pt x="27" y="577"/>
                  <a:pt x="12" y="632"/>
                  <a:pt x="5" y="656"/>
                </a:cubicBezTo>
                <a:cubicBezTo>
                  <a:pt x="1" y="675"/>
                  <a:pt x="3" y="696"/>
                  <a:pt x="16" y="713"/>
                </a:cubicBezTo>
                <a:cubicBezTo>
                  <a:pt x="27" y="728"/>
                  <a:pt x="58" y="773"/>
                  <a:pt x="435" y="845"/>
                </a:cubicBezTo>
                <a:cubicBezTo>
                  <a:pt x="546" y="1288"/>
                  <a:pt x="586" y="1288"/>
                  <a:pt x="629" y="1288"/>
                </a:cubicBezTo>
                <a:lnTo>
                  <a:pt x="631" y="1290"/>
                </a:lnTo>
                <a:cubicBezTo>
                  <a:pt x="665" y="1288"/>
                  <a:pt x="705" y="1285"/>
                  <a:pt x="886" y="873"/>
                </a:cubicBezTo>
                <a:cubicBezTo>
                  <a:pt x="999" y="832"/>
                  <a:pt x="1212" y="751"/>
                  <a:pt x="1257" y="713"/>
                </a:cubicBezTo>
                <a:cubicBezTo>
                  <a:pt x="1274" y="696"/>
                  <a:pt x="1280" y="673"/>
                  <a:pt x="1278" y="649"/>
                </a:cubicBezTo>
                <a:cubicBezTo>
                  <a:pt x="1267" y="596"/>
                  <a:pt x="1210" y="570"/>
                  <a:pt x="991" y="490"/>
                </a:cubicBezTo>
                <a:cubicBezTo>
                  <a:pt x="948" y="475"/>
                  <a:pt x="899" y="458"/>
                  <a:pt x="876" y="447"/>
                </a:cubicBezTo>
                <a:cubicBezTo>
                  <a:pt x="869" y="421"/>
                  <a:pt x="854" y="364"/>
                  <a:pt x="842" y="315"/>
                </a:cubicBezTo>
                <a:cubicBezTo>
                  <a:pt x="805" y="160"/>
                  <a:pt x="778" y="64"/>
                  <a:pt x="752" y="28"/>
                </a:cubicBezTo>
                <a:cubicBezTo>
                  <a:pt x="737" y="11"/>
                  <a:pt x="718" y="2"/>
                  <a:pt x="69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3" name="Google Shape;353;p30"/>
          <p:cNvGrpSpPr/>
          <p:nvPr/>
        </p:nvGrpSpPr>
        <p:grpSpPr>
          <a:xfrm rot="7900332">
            <a:off x="10097679" y="5899657"/>
            <a:ext cx="823602" cy="569263"/>
            <a:chOff x="2591975" y="3584475"/>
            <a:chExt cx="106375" cy="73525"/>
          </a:xfrm>
        </p:grpSpPr>
        <p:sp>
          <p:nvSpPr>
            <p:cNvPr id="354" name="Google Shape;354;p30"/>
            <p:cNvSpPr/>
            <p:nvPr/>
          </p:nvSpPr>
          <p:spPr>
            <a:xfrm>
              <a:off x="2603675" y="3597200"/>
              <a:ext cx="81125" cy="43450"/>
            </a:xfrm>
            <a:custGeom>
              <a:rect b="b" l="l" r="r" t="t"/>
              <a:pathLst>
                <a:path extrusionOk="0" h="1738" w="3245">
                  <a:moveTo>
                    <a:pt x="722" y="0"/>
                  </a:moveTo>
                  <a:cubicBezTo>
                    <a:pt x="330" y="0"/>
                    <a:pt x="57" y="69"/>
                    <a:pt x="50" y="71"/>
                  </a:cubicBezTo>
                  <a:cubicBezTo>
                    <a:pt x="18" y="79"/>
                    <a:pt x="1" y="109"/>
                    <a:pt x="9" y="141"/>
                  </a:cubicBezTo>
                  <a:cubicBezTo>
                    <a:pt x="15" y="166"/>
                    <a:pt x="38" y="183"/>
                    <a:pt x="63" y="183"/>
                  </a:cubicBezTo>
                  <a:cubicBezTo>
                    <a:pt x="68" y="183"/>
                    <a:pt x="73" y="183"/>
                    <a:pt x="78" y="181"/>
                  </a:cubicBezTo>
                  <a:cubicBezTo>
                    <a:pt x="108" y="173"/>
                    <a:pt x="375" y="107"/>
                    <a:pt x="747" y="107"/>
                  </a:cubicBezTo>
                  <a:cubicBezTo>
                    <a:pt x="1459" y="107"/>
                    <a:pt x="2556" y="349"/>
                    <a:pt x="3127" y="1703"/>
                  </a:cubicBezTo>
                  <a:cubicBezTo>
                    <a:pt x="3136" y="1724"/>
                    <a:pt x="3157" y="1737"/>
                    <a:pt x="3180" y="1737"/>
                  </a:cubicBezTo>
                  <a:cubicBezTo>
                    <a:pt x="3187" y="1737"/>
                    <a:pt x="3195" y="1735"/>
                    <a:pt x="3202" y="1733"/>
                  </a:cubicBezTo>
                  <a:cubicBezTo>
                    <a:pt x="3231" y="1720"/>
                    <a:pt x="3244" y="1688"/>
                    <a:pt x="3231" y="1658"/>
                  </a:cubicBezTo>
                  <a:cubicBezTo>
                    <a:pt x="2638" y="246"/>
                    <a:pt x="1466" y="0"/>
                    <a:pt x="7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30"/>
            <p:cNvSpPr/>
            <p:nvPr/>
          </p:nvSpPr>
          <p:spPr>
            <a:xfrm>
              <a:off x="2663325" y="3619650"/>
              <a:ext cx="35025" cy="38350"/>
            </a:xfrm>
            <a:custGeom>
              <a:rect b="b" l="l" r="r" t="t"/>
              <a:pathLst>
                <a:path extrusionOk="0" h="1534" w="1401">
                  <a:moveTo>
                    <a:pt x="939" y="147"/>
                  </a:moveTo>
                  <a:cubicBezTo>
                    <a:pt x="1035" y="348"/>
                    <a:pt x="1239" y="1218"/>
                    <a:pt x="1205" y="1418"/>
                  </a:cubicBezTo>
                  <a:cubicBezTo>
                    <a:pt x="1022" y="1395"/>
                    <a:pt x="301" y="1007"/>
                    <a:pt x="141" y="863"/>
                  </a:cubicBezTo>
                  <a:cubicBezTo>
                    <a:pt x="181" y="850"/>
                    <a:pt x="279" y="833"/>
                    <a:pt x="520" y="833"/>
                  </a:cubicBezTo>
                  <a:cubicBezTo>
                    <a:pt x="665" y="833"/>
                    <a:pt x="792" y="839"/>
                    <a:pt x="792" y="839"/>
                  </a:cubicBezTo>
                  <a:cubicBezTo>
                    <a:pt x="794" y="839"/>
                    <a:pt x="797" y="840"/>
                    <a:pt x="799" y="840"/>
                  </a:cubicBezTo>
                  <a:cubicBezTo>
                    <a:pt x="813" y="840"/>
                    <a:pt x="826" y="833"/>
                    <a:pt x="837" y="822"/>
                  </a:cubicBezTo>
                  <a:cubicBezTo>
                    <a:pt x="848" y="811"/>
                    <a:pt x="854" y="797"/>
                    <a:pt x="854" y="780"/>
                  </a:cubicBezTo>
                  <a:cubicBezTo>
                    <a:pt x="852" y="775"/>
                    <a:pt x="839" y="428"/>
                    <a:pt x="939" y="147"/>
                  </a:cubicBezTo>
                  <a:close/>
                  <a:moveTo>
                    <a:pt x="928" y="1"/>
                  </a:moveTo>
                  <a:cubicBezTo>
                    <a:pt x="903" y="1"/>
                    <a:pt x="867" y="13"/>
                    <a:pt x="843" y="73"/>
                  </a:cubicBezTo>
                  <a:cubicBezTo>
                    <a:pt x="748" y="307"/>
                    <a:pt x="737" y="597"/>
                    <a:pt x="737" y="722"/>
                  </a:cubicBezTo>
                  <a:cubicBezTo>
                    <a:pt x="684" y="720"/>
                    <a:pt x="603" y="718"/>
                    <a:pt x="518" y="718"/>
                  </a:cubicBezTo>
                  <a:cubicBezTo>
                    <a:pt x="98" y="718"/>
                    <a:pt x="39" y="771"/>
                    <a:pt x="18" y="820"/>
                  </a:cubicBezTo>
                  <a:cubicBezTo>
                    <a:pt x="1" y="854"/>
                    <a:pt x="9" y="892"/>
                    <a:pt x="35" y="918"/>
                  </a:cubicBezTo>
                  <a:cubicBezTo>
                    <a:pt x="164" y="1069"/>
                    <a:pt x="1024" y="1533"/>
                    <a:pt x="1220" y="1533"/>
                  </a:cubicBezTo>
                  <a:cubicBezTo>
                    <a:pt x="1223" y="1533"/>
                    <a:pt x="1225" y="1533"/>
                    <a:pt x="1228" y="1533"/>
                  </a:cubicBezTo>
                  <a:cubicBezTo>
                    <a:pt x="1247" y="1533"/>
                    <a:pt x="1267" y="1527"/>
                    <a:pt x="1284" y="1516"/>
                  </a:cubicBezTo>
                  <a:cubicBezTo>
                    <a:pt x="1401" y="1420"/>
                    <a:pt x="1171" y="443"/>
                    <a:pt x="1088" y="213"/>
                  </a:cubicBezTo>
                  <a:cubicBezTo>
                    <a:pt x="1033" y="60"/>
                    <a:pt x="988" y="1"/>
                    <a:pt x="9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30"/>
            <p:cNvSpPr/>
            <p:nvPr/>
          </p:nvSpPr>
          <p:spPr>
            <a:xfrm>
              <a:off x="2591975" y="3584475"/>
              <a:ext cx="57700" cy="30100"/>
            </a:xfrm>
            <a:custGeom>
              <a:rect b="b" l="l" r="r" t="t"/>
              <a:pathLst>
                <a:path extrusionOk="0" h="1204" w="2308">
                  <a:moveTo>
                    <a:pt x="1214" y="116"/>
                  </a:moveTo>
                  <a:cubicBezTo>
                    <a:pt x="1552" y="116"/>
                    <a:pt x="1731" y="146"/>
                    <a:pt x="1784" y="175"/>
                  </a:cubicBezTo>
                  <a:cubicBezTo>
                    <a:pt x="1952" y="265"/>
                    <a:pt x="2112" y="599"/>
                    <a:pt x="2176" y="763"/>
                  </a:cubicBezTo>
                  <a:cubicBezTo>
                    <a:pt x="2037" y="865"/>
                    <a:pt x="1891" y="952"/>
                    <a:pt x="1735" y="1027"/>
                  </a:cubicBezTo>
                  <a:cubicBezTo>
                    <a:pt x="1648" y="1065"/>
                    <a:pt x="1361" y="1091"/>
                    <a:pt x="1001" y="1091"/>
                  </a:cubicBezTo>
                  <a:cubicBezTo>
                    <a:pt x="520" y="1091"/>
                    <a:pt x="173" y="1048"/>
                    <a:pt x="116" y="1016"/>
                  </a:cubicBezTo>
                  <a:cubicBezTo>
                    <a:pt x="126" y="961"/>
                    <a:pt x="365" y="805"/>
                    <a:pt x="626" y="682"/>
                  </a:cubicBezTo>
                  <a:cubicBezTo>
                    <a:pt x="646" y="673"/>
                    <a:pt x="658" y="654"/>
                    <a:pt x="660" y="635"/>
                  </a:cubicBezTo>
                  <a:cubicBezTo>
                    <a:pt x="660" y="612"/>
                    <a:pt x="652" y="593"/>
                    <a:pt x="633" y="582"/>
                  </a:cubicBezTo>
                  <a:cubicBezTo>
                    <a:pt x="537" y="522"/>
                    <a:pt x="279" y="350"/>
                    <a:pt x="188" y="226"/>
                  </a:cubicBezTo>
                  <a:cubicBezTo>
                    <a:pt x="286" y="173"/>
                    <a:pt x="726" y="116"/>
                    <a:pt x="1214" y="116"/>
                  </a:cubicBezTo>
                  <a:close/>
                  <a:moveTo>
                    <a:pt x="1214" y="1"/>
                  </a:moveTo>
                  <a:cubicBezTo>
                    <a:pt x="1203" y="1"/>
                    <a:pt x="173" y="3"/>
                    <a:pt x="75" y="180"/>
                  </a:cubicBezTo>
                  <a:cubicBezTo>
                    <a:pt x="58" y="205"/>
                    <a:pt x="60" y="239"/>
                    <a:pt x="77" y="265"/>
                  </a:cubicBezTo>
                  <a:cubicBezTo>
                    <a:pt x="150" y="388"/>
                    <a:pt x="365" y="541"/>
                    <a:pt x="486" y="622"/>
                  </a:cubicBezTo>
                  <a:cubicBezTo>
                    <a:pt x="297" y="718"/>
                    <a:pt x="13" y="880"/>
                    <a:pt x="3" y="1005"/>
                  </a:cubicBezTo>
                  <a:cubicBezTo>
                    <a:pt x="1" y="1044"/>
                    <a:pt x="18" y="1080"/>
                    <a:pt x="52" y="1101"/>
                  </a:cubicBezTo>
                  <a:cubicBezTo>
                    <a:pt x="196" y="1199"/>
                    <a:pt x="920" y="1203"/>
                    <a:pt x="1003" y="1203"/>
                  </a:cubicBezTo>
                  <a:cubicBezTo>
                    <a:pt x="1146" y="1203"/>
                    <a:pt x="1629" y="1197"/>
                    <a:pt x="1782" y="1129"/>
                  </a:cubicBezTo>
                  <a:cubicBezTo>
                    <a:pt x="2018" y="1025"/>
                    <a:pt x="2269" y="837"/>
                    <a:pt x="2280" y="829"/>
                  </a:cubicBezTo>
                  <a:cubicBezTo>
                    <a:pt x="2301" y="814"/>
                    <a:pt x="2308" y="786"/>
                    <a:pt x="2301" y="763"/>
                  </a:cubicBezTo>
                  <a:cubicBezTo>
                    <a:pt x="2293" y="742"/>
                    <a:pt x="2099" y="209"/>
                    <a:pt x="1837" y="71"/>
                  </a:cubicBezTo>
                  <a:cubicBezTo>
                    <a:pt x="1720" y="9"/>
                    <a:pt x="1397" y="1"/>
                    <a:pt x="12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7" name="Google Shape;357;p30"/>
          <p:cNvSpPr/>
          <p:nvPr/>
        </p:nvSpPr>
        <p:spPr>
          <a:xfrm>
            <a:off x="240200" y="922466"/>
            <a:ext cx="407832" cy="376325"/>
          </a:xfrm>
          <a:custGeom>
            <a:rect b="b" l="l" r="r" t="t"/>
            <a:pathLst>
              <a:path extrusionOk="0" h="1707" w="1850">
                <a:moveTo>
                  <a:pt x="392" y="224"/>
                </a:moveTo>
                <a:lnTo>
                  <a:pt x="392" y="224"/>
                </a:lnTo>
                <a:cubicBezTo>
                  <a:pt x="511" y="262"/>
                  <a:pt x="626" y="311"/>
                  <a:pt x="737" y="368"/>
                </a:cubicBezTo>
                <a:cubicBezTo>
                  <a:pt x="669" y="422"/>
                  <a:pt x="594" y="481"/>
                  <a:pt x="513" y="543"/>
                </a:cubicBezTo>
                <a:cubicBezTo>
                  <a:pt x="415" y="345"/>
                  <a:pt x="394" y="258"/>
                  <a:pt x="392" y="224"/>
                </a:cubicBezTo>
                <a:close/>
                <a:moveTo>
                  <a:pt x="1333" y="119"/>
                </a:moveTo>
                <a:lnTo>
                  <a:pt x="1333" y="119"/>
                </a:lnTo>
                <a:cubicBezTo>
                  <a:pt x="1335" y="198"/>
                  <a:pt x="1326" y="358"/>
                  <a:pt x="1309" y="547"/>
                </a:cubicBezTo>
                <a:cubicBezTo>
                  <a:pt x="1196" y="479"/>
                  <a:pt x="1075" y="413"/>
                  <a:pt x="954" y="349"/>
                </a:cubicBezTo>
                <a:cubicBezTo>
                  <a:pt x="1194" y="177"/>
                  <a:pt x="1292" y="130"/>
                  <a:pt x="1333" y="119"/>
                </a:cubicBezTo>
                <a:close/>
                <a:moveTo>
                  <a:pt x="1407" y="739"/>
                </a:moveTo>
                <a:cubicBezTo>
                  <a:pt x="1616" y="871"/>
                  <a:pt x="1692" y="943"/>
                  <a:pt x="1718" y="975"/>
                </a:cubicBezTo>
                <a:cubicBezTo>
                  <a:pt x="1671" y="988"/>
                  <a:pt x="1569" y="1003"/>
                  <a:pt x="1375" y="1015"/>
                </a:cubicBezTo>
                <a:cubicBezTo>
                  <a:pt x="1386" y="926"/>
                  <a:pt x="1397" y="834"/>
                  <a:pt x="1407" y="739"/>
                </a:cubicBezTo>
                <a:close/>
                <a:moveTo>
                  <a:pt x="477" y="719"/>
                </a:moveTo>
                <a:cubicBezTo>
                  <a:pt x="528" y="815"/>
                  <a:pt x="586" y="920"/>
                  <a:pt x="650" y="1026"/>
                </a:cubicBezTo>
                <a:cubicBezTo>
                  <a:pt x="379" y="1020"/>
                  <a:pt x="228" y="1000"/>
                  <a:pt x="158" y="985"/>
                </a:cubicBezTo>
                <a:cubicBezTo>
                  <a:pt x="222" y="932"/>
                  <a:pt x="339" y="830"/>
                  <a:pt x="477" y="719"/>
                </a:cubicBezTo>
                <a:close/>
                <a:moveTo>
                  <a:pt x="852" y="424"/>
                </a:moveTo>
                <a:cubicBezTo>
                  <a:pt x="1003" y="502"/>
                  <a:pt x="1160" y="590"/>
                  <a:pt x="1299" y="673"/>
                </a:cubicBezTo>
                <a:cubicBezTo>
                  <a:pt x="1288" y="792"/>
                  <a:pt x="1273" y="911"/>
                  <a:pt x="1258" y="1020"/>
                </a:cubicBezTo>
                <a:cubicBezTo>
                  <a:pt x="1144" y="1026"/>
                  <a:pt x="1022" y="1029"/>
                  <a:pt x="899" y="1029"/>
                </a:cubicBezTo>
                <a:cubicBezTo>
                  <a:pt x="861" y="1029"/>
                  <a:pt x="823" y="1029"/>
                  <a:pt x="786" y="1028"/>
                </a:cubicBezTo>
                <a:cubicBezTo>
                  <a:pt x="703" y="894"/>
                  <a:pt x="628" y="762"/>
                  <a:pt x="567" y="645"/>
                </a:cubicBezTo>
                <a:cubicBezTo>
                  <a:pt x="671" y="564"/>
                  <a:pt x="767" y="490"/>
                  <a:pt x="852" y="424"/>
                </a:cubicBezTo>
                <a:close/>
                <a:moveTo>
                  <a:pt x="1243" y="1134"/>
                </a:moveTo>
                <a:cubicBezTo>
                  <a:pt x="1203" y="1405"/>
                  <a:pt x="1171" y="1520"/>
                  <a:pt x="1152" y="1569"/>
                </a:cubicBezTo>
                <a:cubicBezTo>
                  <a:pt x="1045" y="1432"/>
                  <a:pt x="945" y="1290"/>
                  <a:pt x="856" y="1143"/>
                </a:cubicBezTo>
                <a:cubicBezTo>
                  <a:pt x="988" y="1143"/>
                  <a:pt x="1120" y="1141"/>
                  <a:pt x="1243" y="1134"/>
                </a:cubicBezTo>
                <a:close/>
                <a:moveTo>
                  <a:pt x="1358" y="0"/>
                </a:moveTo>
                <a:cubicBezTo>
                  <a:pt x="1357" y="0"/>
                  <a:pt x="1355" y="0"/>
                  <a:pt x="1354" y="0"/>
                </a:cubicBezTo>
                <a:cubicBezTo>
                  <a:pt x="1299" y="0"/>
                  <a:pt x="1190" y="34"/>
                  <a:pt x="841" y="290"/>
                </a:cubicBezTo>
                <a:cubicBezTo>
                  <a:pt x="709" y="224"/>
                  <a:pt x="503" y="128"/>
                  <a:pt x="396" y="107"/>
                </a:cubicBezTo>
                <a:cubicBezTo>
                  <a:pt x="388" y="104"/>
                  <a:pt x="379" y="103"/>
                  <a:pt x="370" y="103"/>
                </a:cubicBezTo>
                <a:cubicBezTo>
                  <a:pt x="339" y="103"/>
                  <a:pt x="309" y="118"/>
                  <a:pt x="292" y="147"/>
                </a:cubicBezTo>
                <a:cubicBezTo>
                  <a:pt x="264" y="194"/>
                  <a:pt x="258" y="287"/>
                  <a:pt x="424" y="615"/>
                </a:cubicBezTo>
                <a:cubicBezTo>
                  <a:pt x="207" y="792"/>
                  <a:pt x="35" y="939"/>
                  <a:pt x="28" y="945"/>
                </a:cubicBezTo>
                <a:cubicBezTo>
                  <a:pt x="7" y="966"/>
                  <a:pt x="0" y="998"/>
                  <a:pt x="13" y="1026"/>
                </a:cubicBezTo>
                <a:cubicBezTo>
                  <a:pt x="30" y="1062"/>
                  <a:pt x="58" y="1130"/>
                  <a:pt x="722" y="1141"/>
                </a:cubicBezTo>
                <a:cubicBezTo>
                  <a:pt x="803" y="1271"/>
                  <a:pt x="1048" y="1660"/>
                  <a:pt x="1131" y="1698"/>
                </a:cubicBezTo>
                <a:cubicBezTo>
                  <a:pt x="1139" y="1703"/>
                  <a:pt x="1150" y="1705"/>
                  <a:pt x="1160" y="1707"/>
                </a:cubicBezTo>
                <a:lnTo>
                  <a:pt x="1162" y="1705"/>
                </a:lnTo>
                <a:cubicBezTo>
                  <a:pt x="1214" y="1705"/>
                  <a:pt x="1277" y="1705"/>
                  <a:pt x="1360" y="1128"/>
                </a:cubicBezTo>
                <a:cubicBezTo>
                  <a:pt x="1739" y="1107"/>
                  <a:pt x="1795" y="1071"/>
                  <a:pt x="1812" y="1058"/>
                </a:cubicBezTo>
                <a:cubicBezTo>
                  <a:pt x="1835" y="1043"/>
                  <a:pt x="1850" y="1015"/>
                  <a:pt x="1848" y="988"/>
                </a:cubicBezTo>
                <a:cubicBezTo>
                  <a:pt x="1848" y="951"/>
                  <a:pt x="1846" y="875"/>
                  <a:pt x="1420" y="611"/>
                </a:cubicBezTo>
                <a:cubicBezTo>
                  <a:pt x="1439" y="409"/>
                  <a:pt x="1454" y="173"/>
                  <a:pt x="1448" y="81"/>
                </a:cubicBezTo>
                <a:cubicBezTo>
                  <a:pt x="1443" y="36"/>
                  <a:pt x="1405" y="0"/>
                  <a:pt x="135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8" name="Google Shape;358;p30"/>
          <p:cNvGrpSpPr/>
          <p:nvPr/>
        </p:nvGrpSpPr>
        <p:grpSpPr>
          <a:xfrm>
            <a:off x="240001" y="1815958"/>
            <a:ext cx="237639" cy="237639"/>
            <a:chOff x="5944424" y="1865453"/>
            <a:chExt cx="178234" cy="178234"/>
          </a:xfrm>
        </p:grpSpPr>
        <p:sp>
          <p:nvSpPr>
            <p:cNvPr id="359" name="Google Shape;359;p30"/>
            <p:cNvSpPr/>
            <p:nvPr/>
          </p:nvSpPr>
          <p:spPr>
            <a:xfrm>
              <a:off x="6029571" y="1865453"/>
              <a:ext cx="20171" cy="178234"/>
            </a:xfrm>
            <a:custGeom>
              <a:rect b="b" l="l" r="r" t="t"/>
              <a:pathLst>
                <a:path extrusionOk="0" h="1078" w="122">
                  <a:moveTo>
                    <a:pt x="65" y="1"/>
                  </a:moveTo>
                  <a:cubicBezTo>
                    <a:pt x="33" y="1"/>
                    <a:pt x="7" y="26"/>
                    <a:pt x="7" y="58"/>
                  </a:cubicBezTo>
                  <a:lnTo>
                    <a:pt x="1" y="1020"/>
                  </a:lnTo>
                  <a:cubicBezTo>
                    <a:pt x="1" y="1052"/>
                    <a:pt x="26" y="1078"/>
                    <a:pt x="58" y="1078"/>
                  </a:cubicBezTo>
                  <a:cubicBezTo>
                    <a:pt x="90" y="1078"/>
                    <a:pt x="116" y="1052"/>
                    <a:pt x="116" y="1020"/>
                  </a:cubicBezTo>
                  <a:lnTo>
                    <a:pt x="122" y="58"/>
                  </a:lnTo>
                  <a:cubicBezTo>
                    <a:pt x="122" y="26"/>
                    <a:pt x="96" y="1"/>
                    <a:pt x="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30"/>
            <p:cNvSpPr/>
            <p:nvPr/>
          </p:nvSpPr>
          <p:spPr>
            <a:xfrm>
              <a:off x="5962115" y="1898189"/>
              <a:ext cx="158393" cy="110611"/>
            </a:xfrm>
            <a:custGeom>
              <a:rect b="b" l="l" r="r" t="t"/>
              <a:pathLst>
                <a:path extrusionOk="0" h="669" w="958">
                  <a:moveTo>
                    <a:pt x="873" y="0"/>
                  </a:moveTo>
                  <a:cubicBezTo>
                    <a:pt x="863" y="0"/>
                    <a:pt x="852" y="4"/>
                    <a:pt x="841" y="11"/>
                  </a:cubicBezTo>
                  <a:lnTo>
                    <a:pt x="47" y="565"/>
                  </a:lnTo>
                  <a:cubicBezTo>
                    <a:pt x="0" y="597"/>
                    <a:pt x="23" y="669"/>
                    <a:pt x="79" y="669"/>
                  </a:cubicBezTo>
                  <a:cubicBezTo>
                    <a:pt x="89" y="669"/>
                    <a:pt x="102" y="667"/>
                    <a:pt x="111" y="658"/>
                  </a:cubicBezTo>
                  <a:lnTo>
                    <a:pt x="907" y="105"/>
                  </a:lnTo>
                  <a:cubicBezTo>
                    <a:pt x="957" y="70"/>
                    <a:pt x="922" y="0"/>
                    <a:pt x="8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30"/>
            <p:cNvSpPr/>
            <p:nvPr/>
          </p:nvSpPr>
          <p:spPr>
            <a:xfrm>
              <a:off x="5976829" y="1891080"/>
              <a:ext cx="124003" cy="124499"/>
            </a:xfrm>
            <a:custGeom>
              <a:rect b="b" l="l" r="r" t="t"/>
              <a:pathLst>
                <a:path extrusionOk="0" h="753" w="750">
                  <a:moveTo>
                    <a:pt x="84" y="1"/>
                  </a:moveTo>
                  <a:cubicBezTo>
                    <a:pt x="40" y="1"/>
                    <a:pt x="0" y="58"/>
                    <a:pt x="45" y="101"/>
                  </a:cubicBezTo>
                  <a:lnTo>
                    <a:pt x="645" y="735"/>
                  </a:lnTo>
                  <a:cubicBezTo>
                    <a:pt x="656" y="746"/>
                    <a:pt x="671" y="752"/>
                    <a:pt x="688" y="752"/>
                  </a:cubicBezTo>
                  <a:cubicBezTo>
                    <a:pt x="703" y="752"/>
                    <a:pt x="715" y="746"/>
                    <a:pt x="726" y="735"/>
                  </a:cubicBezTo>
                  <a:cubicBezTo>
                    <a:pt x="747" y="714"/>
                    <a:pt x="750" y="680"/>
                    <a:pt x="728" y="657"/>
                  </a:cubicBezTo>
                  <a:lnTo>
                    <a:pt x="128" y="22"/>
                  </a:lnTo>
                  <a:cubicBezTo>
                    <a:pt x="115" y="7"/>
                    <a:pt x="99" y="1"/>
                    <a:pt x="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30"/>
            <p:cNvSpPr/>
            <p:nvPr/>
          </p:nvSpPr>
          <p:spPr>
            <a:xfrm>
              <a:off x="5944424" y="1941838"/>
              <a:ext cx="178234" cy="20502"/>
            </a:xfrm>
            <a:custGeom>
              <a:rect b="b" l="l" r="r" t="t"/>
              <a:pathLst>
                <a:path extrusionOk="0" h="124" w="1078">
                  <a:moveTo>
                    <a:pt x="1003" y="1"/>
                  </a:moveTo>
                  <a:lnTo>
                    <a:pt x="77" y="9"/>
                  </a:lnTo>
                  <a:cubicBezTo>
                    <a:pt x="1" y="9"/>
                    <a:pt x="1" y="124"/>
                    <a:pt x="77" y="124"/>
                  </a:cubicBezTo>
                  <a:lnTo>
                    <a:pt x="1003" y="113"/>
                  </a:lnTo>
                  <a:cubicBezTo>
                    <a:pt x="1077" y="113"/>
                    <a:pt x="1077" y="1"/>
                    <a:pt x="10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3" name="Google Shape;363;p30"/>
          <p:cNvSpPr/>
          <p:nvPr/>
        </p:nvSpPr>
        <p:spPr>
          <a:xfrm>
            <a:off x="812950" y="363083"/>
            <a:ext cx="72900" cy="72900"/>
          </a:xfrm>
          <a:prstGeom prst="ellipse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30"/>
          <p:cNvSpPr/>
          <p:nvPr/>
        </p:nvSpPr>
        <p:spPr>
          <a:xfrm>
            <a:off x="10587850" y="363116"/>
            <a:ext cx="407832" cy="376325"/>
          </a:xfrm>
          <a:custGeom>
            <a:rect b="b" l="l" r="r" t="t"/>
            <a:pathLst>
              <a:path extrusionOk="0" h="1707" w="1850">
                <a:moveTo>
                  <a:pt x="392" y="224"/>
                </a:moveTo>
                <a:lnTo>
                  <a:pt x="392" y="224"/>
                </a:lnTo>
                <a:cubicBezTo>
                  <a:pt x="511" y="262"/>
                  <a:pt x="626" y="311"/>
                  <a:pt x="737" y="368"/>
                </a:cubicBezTo>
                <a:cubicBezTo>
                  <a:pt x="669" y="422"/>
                  <a:pt x="594" y="481"/>
                  <a:pt x="513" y="543"/>
                </a:cubicBezTo>
                <a:cubicBezTo>
                  <a:pt x="415" y="345"/>
                  <a:pt x="394" y="258"/>
                  <a:pt x="392" y="224"/>
                </a:cubicBezTo>
                <a:close/>
                <a:moveTo>
                  <a:pt x="1333" y="119"/>
                </a:moveTo>
                <a:lnTo>
                  <a:pt x="1333" y="119"/>
                </a:lnTo>
                <a:cubicBezTo>
                  <a:pt x="1335" y="198"/>
                  <a:pt x="1326" y="358"/>
                  <a:pt x="1309" y="547"/>
                </a:cubicBezTo>
                <a:cubicBezTo>
                  <a:pt x="1196" y="479"/>
                  <a:pt x="1075" y="413"/>
                  <a:pt x="954" y="349"/>
                </a:cubicBezTo>
                <a:cubicBezTo>
                  <a:pt x="1194" y="177"/>
                  <a:pt x="1292" y="130"/>
                  <a:pt x="1333" y="119"/>
                </a:cubicBezTo>
                <a:close/>
                <a:moveTo>
                  <a:pt x="1407" y="739"/>
                </a:moveTo>
                <a:cubicBezTo>
                  <a:pt x="1616" y="871"/>
                  <a:pt x="1692" y="943"/>
                  <a:pt x="1718" y="975"/>
                </a:cubicBezTo>
                <a:cubicBezTo>
                  <a:pt x="1671" y="988"/>
                  <a:pt x="1569" y="1003"/>
                  <a:pt x="1375" y="1015"/>
                </a:cubicBezTo>
                <a:cubicBezTo>
                  <a:pt x="1386" y="926"/>
                  <a:pt x="1397" y="834"/>
                  <a:pt x="1407" y="739"/>
                </a:cubicBezTo>
                <a:close/>
                <a:moveTo>
                  <a:pt x="477" y="719"/>
                </a:moveTo>
                <a:cubicBezTo>
                  <a:pt x="528" y="815"/>
                  <a:pt x="586" y="920"/>
                  <a:pt x="650" y="1026"/>
                </a:cubicBezTo>
                <a:cubicBezTo>
                  <a:pt x="379" y="1020"/>
                  <a:pt x="228" y="1000"/>
                  <a:pt x="158" y="985"/>
                </a:cubicBezTo>
                <a:cubicBezTo>
                  <a:pt x="222" y="932"/>
                  <a:pt x="339" y="830"/>
                  <a:pt x="477" y="719"/>
                </a:cubicBezTo>
                <a:close/>
                <a:moveTo>
                  <a:pt x="852" y="424"/>
                </a:moveTo>
                <a:cubicBezTo>
                  <a:pt x="1003" y="502"/>
                  <a:pt x="1160" y="590"/>
                  <a:pt x="1299" y="673"/>
                </a:cubicBezTo>
                <a:cubicBezTo>
                  <a:pt x="1288" y="792"/>
                  <a:pt x="1273" y="911"/>
                  <a:pt x="1258" y="1020"/>
                </a:cubicBezTo>
                <a:cubicBezTo>
                  <a:pt x="1144" y="1026"/>
                  <a:pt x="1022" y="1029"/>
                  <a:pt x="899" y="1029"/>
                </a:cubicBezTo>
                <a:cubicBezTo>
                  <a:pt x="861" y="1029"/>
                  <a:pt x="823" y="1029"/>
                  <a:pt x="786" y="1028"/>
                </a:cubicBezTo>
                <a:cubicBezTo>
                  <a:pt x="703" y="894"/>
                  <a:pt x="628" y="762"/>
                  <a:pt x="567" y="645"/>
                </a:cubicBezTo>
                <a:cubicBezTo>
                  <a:pt x="671" y="564"/>
                  <a:pt x="767" y="490"/>
                  <a:pt x="852" y="424"/>
                </a:cubicBezTo>
                <a:close/>
                <a:moveTo>
                  <a:pt x="1243" y="1134"/>
                </a:moveTo>
                <a:cubicBezTo>
                  <a:pt x="1203" y="1405"/>
                  <a:pt x="1171" y="1520"/>
                  <a:pt x="1152" y="1569"/>
                </a:cubicBezTo>
                <a:cubicBezTo>
                  <a:pt x="1045" y="1432"/>
                  <a:pt x="945" y="1290"/>
                  <a:pt x="856" y="1143"/>
                </a:cubicBezTo>
                <a:cubicBezTo>
                  <a:pt x="988" y="1143"/>
                  <a:pt x="1120" y="1141"/>
                  <a:pt x="1243" y="1134"/>
                </a:cubicBezTo>
                <a:close/>
                <a:moveTo>
                  <a:pt x="1358" y="0"/>
                </a:moveTo>
                <a:cubicBezTo>
                  <a:pt x="1357" y="0"/>
                  <a:pt x="1355" y="0"/>
                  <a:pt x="1354" y="0"/>
                </a:cubicBezTo>
                <a:cubicBezTo>
                  <a:pt x="1299" y="0"/>
                  <a:pt x="1190" y="34"/>
                  <a:pt x="841" y="290"/>
                </a:cubicBezTo>
                <a:cubicBezTo>
                  <a:pt x="709" y="224"/>
                  <a:pt x="503" y="128"/>
                  <a:pt x="396" y="107"/>
                </a:cubicBezTo>
                <a:cubicBezTo>
                  <a:pt x="388" y="104"/>
                  <a:pt x="379" y="103"/>
                  <a:pt x="370" y="103"/>
                </a:cubicBezTo>
                <a:cubicBezTo>
                  <a:pt x="339" y="103"/>
                  <a:pt x="309" y="118"/>
                  <a:pt x="292" y="147"/>
                </a:cubicBezTo>
                <a:cubicBezTo>
                  <a:pt x="264" y="194"/>
                  <a:pt x="258" y="287"/>
                  <a:pt x="424" y="615"/>
                </a:cubicBezTo>
                <a:cubicBezTo>
                  <a:pt x="207" y="792"/>
                  <a:pt x="35" y="939"/>
                  <a:pt x="28" y="945"/>
                </a:cubicBezTo>
                <a:cubicBezTo>
                  <a:pt x="7" y="966"/>
                  <a:pt x="0" y="998"/>
                  <a:pt x="13" y="1026"/>
                </a:cubicBezTo>
                <a:cubicBezTo>
                  <a:pt x="30" y="1062"/>
                  <a:pt x="58" y="1130"/>
                  <a:pt x="722" y="1141"/>
                </a:cubicBezTo>
                <a:cubicBezTo>
                  <a:pt x="803" y="1271"/>
                  <a:pt x="1048" y="1660"/>
                  <a:pt x="1131" y="1698"/>
                </a:cubicBezTo>
                <a:cubicBezTo>
                  <a:pt x="1139" y="1703"/>
                  <a:pt x="1150" y="1705"/>
                  <a:pt x="1160" y="1707"/>
                </a:cubicBezTo>
                <a:lnTo>
                  <a:pt x="1162" y="1705"/>
                </a:lnTo>
                <a:cubicBezTo>
                  <a:pt x="1214" y="1705"/>
                  <a:pt x="1277" y="1705"/>
                  <a:pt x="1360" y="1128"/>
                </a:cubicBezTo>
                <a:cubicBezTo>
                  <a:pt x="1739" y="1107"/>
                  <a:pt x="1795" y="1071"/>
                  <a:pt x="1812" y="1058"/>
                </a:cubicBezTo>
                <a:cubicBezTo>
                  <a:pt x="1835" y="1043"/>
                  <a:pt x="1850" y="1015"/>
                  <a:pt x="1848" y="988"/>
                </a:cubicBezTo>
                <a:cubicBezTo>
                  <a:pt x="1848" y="951"/>
                  <a:pt x="1846" y="875"/>
                  <a:pt x="1420" y="611"/>
                </a:cubicBezTo>
                <a:cubicBezTo>
                  <a:pt x="1439" y="409"/>
                  <a:pt x="1454" y="173"/>
                  <a:pt x="1448" y="81"/>
                </a:cubicBezTo>
                <a:cubicBezTo>
                  <a:pt x="1443" y="36"/>
                  <a:pt x="1405" y="0"/>
                  <a:pt x="135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30"/>
          <p:cNvSpPr/>
          <p:nvPr/>
        </p:nvSpPr>
        <p:spPr>
          <a:xfrm>
            <a:off x="11549073" y="1064549"/>
            <a:ext cx="175258" cy="174817"/>
          </a:xfrm>
          <a:custGeom>
            <a:rect b="b" l="l" r="r" t="t"/>
            <a:pathLst>
              <a:path extrusionOk="0" h="793" w="795">
                <a:moveTo>
                  <a:pt x="400" y="116"/>
                </a:moveTo>
                <a:cubicBezTo>
                  <a:pt x="474" y="116"/>
                  <a:pt x="546" y="146"/>
                  <a:pt x="597" y="199"/>
                </a:cubicBezTo>
                <a:cubicBezTo>
                  <a:pt x="773" y="375"/>
                  <a:pt x="648" y="677"/>
                  <a:pt x="399" y="677"/>
                </a:cubicBezTo>
                <a:cubicBezTo>
                  <a:pt x="243" y="677"/>
                  <a:pt x="118" y="552"/>
                  <a:pt x="118" y="396"/>
                </a:cubicBezTo>
                <a:cubicBezTo>
                  <a:pt x="118" y="241"/>
                  <a:pt x="245" y="116"/>
                  <a:pt x="400" y="116"/>
                </a:cubicBezTo>
                <a:close/>
                <a:moveTo>
                  <a:pt x="399" y="1"/>
                </a:moveTo>
                <a:cubicBezTo>
                  <a:pt x="180" y="1"/>
                  <a:pt x="3" y="177"/>
                  <a:pt x="3" y="396"/>
                </a:cubicBezTo>
                <a:cubicBezTo>
                  <a:pt x="1" y="614"/>
                  <a:pt x="180" y="792"/>
                  <a:pt x="397" y="792"/>
                </a:cubicBezTo>
                <a:lnTo>
                  <a:pt x="399" y="792"/>
                </a:lnTo>
                <a:cubicBezTo>
                  <a:pt x="618" y="792"/>
                  <a:pt x="795" y="614"/>
                  <a:pt x="795" y="396"/>
                </a:cubicBezTo>
                <a:cubicBezTo>
                  <a:pt x="795" y="177"/>
                  <a:pt x="616" y="1"/>
                  <a:pt x="39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3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1"/>
          <p:cNvSpPr txBox="1"/>
          <p:nvPr>
            <p:ph idx="1" type="subTitle"/>
          </p:nvPr>
        </p:nvSpPr>
        <p:spPr>
          <a:xfrm>
            <a:off x="1065900" y="4365766"/>
            <a:ext cx="2295600" cy="1258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68" name="Google Shape;368;p31"/>
          <p:cNvSpPr txBox="1"/>
          <p:nvPr>
            <p:ph idx="2" type="subTitle"/>
          </p:nvPr>
        </p:nvSpPr>
        <p:spPr>
          <a:xfrm>
            <a:off x="965900" y="3860500"/>
            <a:ext cx="2495700" cy="484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400">
                <a:latin typeface="Grandstander SemiBold"/>
                <a:ea typeface="Grandstander SemiBold"/>
                <a:cs typeface="Grandstander SemiBold"/>
                <a:sym typeface="Grandstander SemiBol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69" name="Google Shape;369;p31"/>
          <p:cNvSpPr txBox="1"/>
          <p:nvPr>
            <p:ph idx="3" type="subTitle"/>
          </p:nvPr>
        </p:nvSpPr>
        <p:spPr>
          <a:xfrm>
            <a:off x="3654100" y="4365766"/>
            <a:ext cx="2295600" cy="1258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70" name="Google Shape;370;p31"/>
          <p:cNvSpPr txBox="1"/>
          <p:nvPr>
            <p:ph idx="4" type="subTitle"/>
          </p:nvPr>
        </p:nvSpPr>
        <p:spPr>
          <a:xfrm>
            <a:off x="3554100" y="3860500"/>
            <a:ext cx="2495700" cy="484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400">
                <a:latin typeface="Grandstander SemiBold"/>
                <a:ea typeface="Grandstander SemiBold"/>
                <a:cs typeface="Grandstander SemiBold"/>
                <a:sym typeface="Grandstander SemiBol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71" name="Google Shape;371;p31"/>
          <p:cNvSpPr txBox="1"/>
          <p:nvPr>
            <p:ph idx="5" type="subTitle"/>
          </p:nvPr>
        </p:nvSpPr>
        <p:spPr>
          <a:xfrm>
            <a:off x="6242300" y="4365766"/>
            <a:ext cx="2295600" cy="1258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72" name="Google Shape;372;p31"/>
          <p:cNvSpPr txBox="1"/>
          <p:nvPr>
            <p:ph idx="6" type="subTitle"/>
          </p:nvPr>
        </p:nvSpPr>
        <p:spPr>
          <a:xfrm>
            <a:off x="6142300" y="3860500"/>
            <a:ext cx="2495700" cy="484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400">
                <a:latin typeface="Grandstander SemiBold"/>
                <a:ea typeface="Grandstander SemiBold"/>
                <a:cs typeface="Grandstander SemiBold"/>
                <a:sym typeface="Grandstander SemiBol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73" name="Google Shape;373;p31"/>
          <p:cNvSpPr txBox="1"/>
          <p:nvPr>
            <p:ph idx="7" type="subTitle"/>
          </p:nvPr>
        </p:nvSpPr>
        <p:spPr>
          <a:xfrm>
            <a:off x="8830500" y="4365766"/>
            <a:ext cx="2295600" cy="1258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74" name="Google Shape;374;p31"/>
          <p:cNvSpPr txBox="1"/>
          <p:nvPr>
            <p:ph idx="8" type="subTitle"/>
          </p:nvPr>
        </p:nvSpPr>
        <p:spPr>
          <a:xfrm>
            <a:off x="8730500" y="3860500"/>
            <a:ext cx="2495700" cy="484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400">
                <a:latin typeface="Grandstander SemiBold"/>
                <a:ea typeface="Grandstander SemiBold"/>
                <a:cs typeface="Grandstander SemiBold"/>
                <a:sym typeface="Grandstander SemiBol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75" name="Google Shape;375;p31"/>
          <p:cNvSpPr/>
          <p:nvPr/>
        </p:nvSpPr>
        <p:spPr>
          <a:xfrm flipH="1">
            <a:off x="11711832" y="3428994"/>
            <a:ext cx="231634" cy="233255"/>
          </a:xfrm>
          <a:custGeom>
            <a:rect b="b" l="l" r="r" t="t"/>
            <a:pathLst>
              <a:path extrusionOk="0" h="1290" w="1281">
                <a:moveTo>
                  <a:pt x="686" y="166"/>
                </a:moveTo>
                <a:cubicBezTo>
                  <a:pt x="703" y="221"/>
                  <a:pt x="720" y="296"/>
                  <a:pt x="731" y="343"/>
                </a:cubicBezTo>
                <a:cubicBezTo>
                  <a:pt x="763" y="470"/>
                  <a:pt x="769" y="500"/>
                  <a:pt x="784" y="521"/>
                </a:cubicBezTo>
                <a:cubicBezTo>
                  <a:pt x="801" y="543"/>
                  <a:pt x="825" y="553"/>
                  <a:pt x="952" y="598"/>
                </a:cubicBezTo>
                <a:cubicBezTo>
                  <a:pt x="997" y="615"/>
                  <a:pt x="1065" y="639"/>
                  <a:pt x="1114" y="660"/>
                </a:cubicBezTo>
                <a:cubicBezTo>
                  <a:pt x="1044" y="692"/>
                  <a:pt x="927" y="736"/>
                  <a:pt x="825" y="773"/>
                </a:cubicBezTo>
                <a:cubicBezTo>
                  <a:pt x="810" y="777"/>
                  <a:pt x="799" y="787"/>
                  <a:pt x="793" y="802"/>
                </a:cubicBezTo>
                <a:cubicBezTo>
                  <a:pt x="742" y="919"/>
                  <a:pt x="678" y="1051"/>
                  <a:pt x="635" y="1128"/>
                </a:cubicBezTo>
                <a:cubicBezTo>
                  <a:pt x="608" y="1047"/>
                  <a:pt x="567" y="905"/>
                  <a:pt x="537" y="781"/>
                </a:cubicBezTo>
                <a:cubicBezTo>
                  <a:pt x="531" y="760"/>
                  <a:pt x="514" y="743"/>
                  <a:pt x="493" y="739"/>
                </a:cubicBezTo>
                <a:cubicBezTo>
                  <a:pt x="373" y="717"/>
                  <a:pt x="235" y="685"/>
                  <a:pt x="161" y="664"/>
                </a:cubicBezTo>
                <a:cubicBezTo>
                  <a:pt x="278" y="602"/>
                  <a:pt x="399" y="549"/>
                  <a:pt x="522" y="500"/>
                </a:cubicBezTo>
                <a:cubicBezTo>
                  <a:pt x="537" y="494"/>
                  <a:pt x="550" y="483"/>
                  <a:pt x="556" y="466"/>
                </a:cubicBezTo>
                <a:cubicBezTo>
                  <a:pt x="595" y="364"/>
                  <a:pt x="637" y="264"/>
                  <a:pt x="686" y="166"/>
                </a:cubicBezTo>
                <a:close/>
                <a:moveTo>
                  <a:pt x="699" y="0"/>
                </a:moveTo>
                <a:cubicBezTo>
                  <a:pt x="663" y="0"/>
                  <a:pt x="612" y="0"/>
                  <a:pt x="456" y="402"/>
                </a:cubicBezTo>
                <a:cubicBezTo>
                  <a:pt x="27" y="577"/>
                  <a:pt x="12" y="632"/>
                  <a:pt x="5" y="656"/>
                </a:cubicBezTo>
                <a:cubicBezTo>
                  <a:pt x="1" y="675"/>
                  <a:pt x="3" y="696"/>
                  <a:pt x="16" y="713"/>
                </a:cubicBezTo>
                <a:cubicBezTo>
                  <a:pt x="27" y="728"/>
                  <a:pt x="58" y="773"/>
                  <a:pt x="435" y="845"/>
                </a:cubicBezTo>
                <a:cubicBezTo>
                  <a:pt x="546" y="1288"/>
                  <a:pt x="586" y="1288"/>
                  <a:pt x="629" y="1288"/>
                </a:cubicBezTo>
                <a:lnTo>
                  <a:pt x="631" y="1290"/>
                </a:lnTo>
                <a:cubicBezTo>
                  <a:pt x="665" y="1288"/>
                  <a:pt x="705" y="1285"/>
                  <a:pt x="886" y="873"/>
                </a:cubicBezTo>
                <a:cubicBezTo>
                  <a:pt x="999" y="832"/>
                  <a:pt x="1212" y="751"/>
                  <a:pt x="1257" y="713"/>
                </a:cubicBezTo>
                <a:cubicBezTo>
                  <a:pt x="1274" y="696"/>
                  <a:pt x="1280" y="673"/>
                  <a:pt x="1278" y="649"/>
                </a:cubicBezTo>
                <a:cubicBezTo>
                  <a:pt x="1267" y="596"/>
                  <a:pt x="1210" y="570"/>
                  <a:pt x="991" y="490"/>
                </a:cubicBezTo>
                <a:cubicBezTo>
                  <a:pt x="948" y="475"/>
                  <a:pt x="899" y="458"/>
                  <a:pt x="876" y="447"/>
                </a:cubicBezTo>
                <a:cubicBezTo>
                  <a:pt x="869" y="421"/>
                  <a:pt x="854" y="364"/>
                  <a:pt x="842" y="315"/>
                </a:cubicBezTo>
                <a:cubicBezTo>
                  <a:pt x="805" y="160"/>
                  <a:pt x="778" y="64"/>
                  <a:pt x="752" y="28"/>
                </a:cubicBezTo>
                <a:cubicBezTo>
                  <a:pt x="737" y="11"/>
                  <a:pt x="718" y="2"/>
                  <a:pt x="69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31"/>
          <p:cNvSpPr/>
          <p:nvPr/>
        </p:nvSpPr>
        <p:spPr>
          <a:xfrm flipH="1">
            <a:off x="782419" y="352467"/>
            <a:ext cx="72900" cy="72900"/>
          </a:xfrm>
          <a:prstGeom prst="ellipse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77" name="Google Shape;377;p31"/>
          <p:cNvGrpSpPr/>
          <p:nvPr/>
        </p:nvGrpSpPr>
        <p:grpSpPr>
          <a:xfrm>
            <a:off x="11179484" y="3983825"/>
            <a:ext cx="237639" cy="237639"/>
            <a:chOff x="5944424" y="1865453"/>
            <a:chExt cx="178234" cy="178234"/>
          </a:xfrm>
        </p:grpSpPr>
        <p:sp>
          <p:nvSpPr>
            <p:cNvPr id="378" name="Google Shape;378;p31"/>
            <p:cNvSpPr/>
            <p:nvPr/>
          </p:nvSpPr>
          <p:spPr>
            <a:xfrm>
              <a:off x="6029571" y="1865453"/>
              <a:ext cx="20171" cy="178234"/>
            </a:xfrm>
            <a:custGeom>
              <a:rect b="b" l="l" r="r" t="t"/>
              <a:pathLst>
                <a:path extrusionOk="0" h="1078" w="122">
                  <a:moveTo>
                    <a:pt x="65" y="1"/>
                  </a:moveTo>
                  <a:cubicBezTo>
                    <a:pt x="33" y="1"/>
                    <a:pt x="7" y="26"/>
                    <a:pt x="7" y="58"/>
                  </a:cubicBezTo>
                  <a:lnTo>
                    <a:pt x="1" y="1020"/>
                  </a:lnTo>
                  <a:cubicBezTo>
                    <a:pt x="1" y="1052"/>
                    <a:pt x="26" y="1078"/>
                    <a:pt x="58" y="1078"/>
                  </a:cubicBezTo>
                  <a:cubicBezTo>
                    <a:pt x="90" y="1078"/>
                    <a:pt x="116" y="1052"/>
                    <a:pt x="116" y="1020"/>
                  </a:cubicBezTo>
                  <a:lnTo>
                    <a:pt x="122" y="58"/>
                  </a:lnTo>
                  <a:cubicBezTo>
                    <a:pt x="122" y="26"/>
                    <a:pt x="96" y="1"/>
                    <a:pt x="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31"/>
            <p:cNvSpPr/>
            <p:nvPr/>
          </p:nvSpPr>
          <p:spPr>
            <a:xfrm>
              <a:off x="5962115" y="1898189"/>
              <a:ext cx="158393" cy="110611"/>
            </a:xfrm>
            <a:custGeom>
              <a:rect b="b" l="l" r="r" t="t"/>
              <a:pathLst>
                <a:path extrusionOk="0" h="669" w="958">
                  <a:moveTo>
                    <a:pt x="873" y="0"/>
                  </a:moveTo>
                  <a:cubicBezTo>
                    <a:pt x="863" y="0"/>
                    <a:pt x="852" y="4"/>
                    <a:pt x="841" y="11"/>
                  </a:cubicBezTo>
                  <a:lnTo>
                    <a:pt x="47" y="565"/>
                  </a:lnTo>
                  <a:cubicBezTo>
                    <a:pt x="0" y="597"/>
                    <a:pt x="23" y="669"/>
                    <a:pt x="79" y="669"/>
                  </a:cubicBezTo>
                  <a:cubicBezTo>
                    <a:pt x="89" y="669"/>
                    <a:pt x="102" y="667"/>
                    <a:pt x="111" y="658"/>
                  </a:cubicBezTo>
                  <a:lnTo>
                    <a:pt x="907" y="105"/>
                  </a:lnTo>
                  <a:cubicBezTo>
                    <a:pt x="957" y="70"/>
                    <a:pt x="922" y="0"/>
                    <a:pt x="8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31"/>
            <p:cNvSpPr/>
            <p:nvPr/>
          </p:nvSpPr>
          <p:spPr>
            <a:xfrm>
              <a:off x="5976829" y="1891080"/>
              <a:ext cx="124003" cy="124499"/>
            </a:xfrm>
            <a:custGeom>
              <a:rect b="b" l="l" r="r" t="t"/>
              <a:pathLst>
                <a:path extrusionOk="0" h="753" w="750">
                  <a:moveTo>
                    <a:pt x="84" y="1"/>
                  </a:moveTo>
                  <a:cubicBezTo>
                    <a:pt x="40" y="1"/>
                    <a:pt x="0" y="58"/>
                    <a:pt x="45" y="101"/>
                  </a:cubicBezTo>
                  <a:lnTo>
                    <a:pt x="645" y="735"/>
                  </a:lnTo>
                  <a:cubicBezTo>
                    <a:pt x="656" y="746"/>
                    <a:pt x="671" y="752"/>
                    <a:pt x="688" y="752"/>
                  </a:cubicBezTo>
                  <a:cubicBezTo>
                    <a:pt x="703" y="752"/>
                    <a:pt x="715" y="746"/>
                    <a:pt x="726" y="735"/>
                  </a:cubicBezTo>
                  <a:cubicBezTo>
                    <a:pt x="747" y="714"/>
                    <a:pt x="750" y="680"/>
                    <a:pt x="728" y="657"/>
                  </a:cubicBezTo>
                  <a:lnTo>
                    <a:pt x="128" y="22"/>
                  </a:lnTo>
                  <a:cubicBezTo>
                    <a:pt x="115" y="7"/>
                    <a:pt x="99" y="1"/>
                    <a:pt x="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31"/>
            <p:cNvSpPr/>
            <p:nvPr/>
          </p:nvSpPr>
          <p:spPr>
            <a:xfrm>
              <a:off x="5944424" y="1941838"/>
              <a:ext cx="178234" cy="20502"/>
            </a:xfrm>
            <a:custGeom>
              <a:rect b="b" l="l" r="r" t="t"/>
              <a:pathLst>
                <a:path extrusionOk="0" h="124" w="1078">
                  <a:moveTo>
                    <a:pt x="1003" y="1"/>
                  </a:moveTo>
                  <a:lnTo>
                    <a:pt x="77" y="9"/>
                  </a:lnTo>
                  <a:cubicBezTo>
                    <a:pt x="1" y="9"/>
                    <a:pt x="1" y="124"/>
                    <a:pt x="77" y="124"/>
                  </a:cubicBezTo>
                  <a:lnTo>
                    <a:pt x="1003" y="113"/>
                  </a:lnTo>
                  <a:cubicBezTo>
                    <a:pt x="1077" y="113"/>
                    <a:pt x="1077" y="1"/>
                    <a:pt x="10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2" name="Google Shape;382;p31"/>
          <p:cNvGrpSpPr/>
          <p:nvPr/>
        </p:nvGrpSpPr>
        <p:grpSpPr>
          <a:xfrm>
            <a:off x="10746113" y="352582"/>
            <a:ext cx="1105078" cy="2489493"/>
            <a:chOff x="4512275" y="3489400"/>
            <a:chExt cx="461623" cy="1039932"/>
          </a:xfrm>
        </p:grpSpPr>
        <p:sp>
          <p:nvSpPr>
            <p:cNvPr id="383" name="Google Shape;383;p31"/>
            <p:cNvSpPr/>
            <p:nvPr/>
          </p:nvSpPr>
          <p:spPr>
            <a:xfrm>
              <a:off x="4512275" y="3489400"/>
              <a:ext cx="205839" cy="204750"/>
            </a:xfrm>
            <a:custGeom>
              <a:rect b="b" l="l" r="r" t="t"/>
              <a:pathLst>
                <a:path extrusionOk="0" h="2632" w="2646">
                  <a:moveTo>
                    <a:pt x="441" y="214"/>
                  </a:moveTo>
                  <a:cubicBezTo>
                    <a:pt x="1080" y="439"/>
                    <a:pt x="2365" y="984"/>
                    <a:pt x="2518" y="1146"/>
                  </a:cubicBezTo>
                  <a:cubicBezTo>
                    <a:pt x="2444" y="1222"/>
                    <a:pt x="2156" y="1303"/>
                    <a:pt x="1948" y="1339"/>
                  </a:cubicBezTo>
                  <a:cubicBezTo>
                    <a:pt x="1418" y="931"/>
                    <a:pt x="816" y="473"/>
                    <a:pt x="441" y="214"/>
                  </a:cubicBezTo>
                  <a:close/>
                  <a:moveTo>
                    <a:pt x="186" y="297"/>
                  </a:moveTo>
                  <a:cubicBezTo>
                    <a:pt x="356" y="509"/>
                    <a:pt x="707" y="905"/>
                    <a:pt x="1418" y="1669"/>
                  </a:cubicBezTo>
                  <a:cubicBezTo>
                    <a:pt x="1295" y="2027"/>
                    <a:pt x="1131" y="2421"/>
                    <a:pt x="1052" y="2506"/>
                  </a:cubicBezTo>
                  <a:cubicBezTo>
                    <a:pt x="909" y="2301"/>
                    <a:pt x="354" y="865"/>
                    <a:pt x="186" y="297"/>
                  </a:cubicBezTo>
                  <a:close/>
                  <a:moveTo>
                    <a:pt x="101" y="1"/>
                  </a:moveTo>
                  <a:cubicBezTo>
                    <a:pt x="96" y="1"/>
                    <a:pt x="90" y="1"/>
                    <a:pt x="86" y="3"/>
                  </a:cubicBezTo>
                  <a:cubicBezTo>
                    <a:pt x="81" y="3"/>
                    <a:pt x="79" y="3"/>
                    <a:pt x="75" y="5"/>
                  </a:cubicBezTo>
                  <a:lnTo>
                    <a:pt x="71" y="5"/>
                  </a:lnTo>
                  <a:cubicBezTo>
                    <a:pt x="67" y="5"/>
                    <a:pt x="62" y="7"/>
                    <a:pt x="56" y="11"/>
                  </a:cubicBezTo>
                  <a:cubicBezTo>
                    <a:pt x="54" y="14"/>
                    <a:pt x="50" y="16"/>
                    <a:pt x="45" y="20"/>
                  </a:cubicBezTo>
                  <a:cubicBezTo>
                    <a:pt x="16" y="50"/>
                    <a:pt x="1" y="86"/>
                    <a:pt x="103" y="418"/>
                  </a:cubicBezTo>
                  <a:cubicBezTo>
                    <a:pt x="213" y="771"/>
                    <a:pt x="867" y="2606"/>
                    <a:pt x="1033" y="2631"/>
                  </a:cubicBezTo>
                  <a:lnTo>
                    <a:pt x="1046" y="2631"/>
                  </a:lnTo>
                  <a:cubicBezTo>
                    <a:pt x="1156" y="2631"/>
                    <a:pt x="1320" y="2310"/>
                    <a:pt x="1537" y="1674"/>
                  </a:cubicBezTo>
                  <a:cubicBezTo>
                    <a:pt x="1544" y="1654"/>
                    <a:pt x="1539" y="1631"/>
                    <a:pt x="1524" y="1616"/>
                  </a:cubicBezTo>
                  <a:cubicBezTo>
                    <a:pt x="1133" y="1195"/>
                    <a:pt x="554" y="563"/>
                    <a:pt x="286" y="241"/>
                  </a:cubicBezTo>
                  <a:lnTo>
                    <a:pt x="286" y="241"/>
                  </a:lnTo>
                  <a:cubicBezTo>
                    <a:pt x="650" y="495"/>
                    <a:pt x="1399" y="1061"/>
                    <a:pt x="1897" y="1446"/>
                  </a:cubicBezTo>
                  <a:cubicBezTo>
                    <a:pt x="1907" y="1455"/>
                    <a:pt x="1921" y="1459"/>
                    <a:pt x="1934" y="1459"/>
                  </a:cubicBezTo>
                  <a:cubicBezTo>
                    <a:pt x="1936" y="1459"/>
                    <a:pt x="1939" y="1459"/>
                    <a:pt x="1941" y="1459"/>
                  </a:cubicBezTo>
                  <a:cubicBezTo>
                    <a:pt x="2042" y="1442"/>
                    <a:pt x="2544" y="1348"/>
                    <a:pt x="2633" y="1182"/>
                  </a:cubicBezTo>
                  <a:cubicBezTo>
                    <a:pt x="2646" y="1156"/>
                    <a:pt x="2644" y="1127"/>
                    <a:pt x="2629" y="1101"/>
                  </a:cubicBezTo>
                  <a:cubicBezTo>
                    <a:pt x="2482" y="859"/>
                    <a:pt x="301" y="1"/>
                    <a:pt x="1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31"/>
            <p:cNvSpPr/>
            <p:nvPr/>
          </p:nvSpPr>
          <p:spPr>
            <a:xfrm>
              <a:off x="4612317" y="3595432"/>
              <a:ext cx="54610" cy="77015"/>
            </a:xfrm>
            <a:custGeom>
              <a:rect b="b" l="l" r="r" t="t"/>
              <a:pathLst>
                <a:path extrusionOk="0" h="990" w="702">
                  <a:moveTo>
                    <a:pt x="637" y="0"/>
                  </a:moveTo>
                  <a:cubicBezTo>
                    <a:pt x="613" y="0"/>
                    <a:pt x="590" y="15"/>
                    <a:pt x="583" y="47"/>
                  </a:cubicBezTo>
                  <a:cubicBezTo>
                    <a:pt x="515" y="394"/>
                    <a:pt x="419" y="796"/>
                    <a:pt x="377" y="870"/>
                  </a:cubicBezTo>
                  <a:cubicBezTo>
                    <a:pt x="328" y="845"/>
                    <a:pt x="219" y="715"/>
                    <a:pt x="128" y="574"/>
                  </a:cubicBezTo>
                  <a:cubicBezTo>
                    <a:pt x="115" y="555"/>
                    <a:pt x="97" y="547"/>
                    <a:pt x="80" y="547"/>
                  </a:cubicBezTo>
                  <a:cubicBezTo>
                    <a:pt x="40" y="547"/>
                    <a:pt x="1" y="592"/>
                    <a:pt x="32" y="638"/>
                  </a:cubicBezTo>
                  <a:cubicBezTo>
                    <a:pt x="81" y="713"/>
                    <a:pt x="251" y="964"/>
                    <a:pt x="364" y="987"/>
                  </a:cubicBezTo>
                  <a:cubicBezTo>
                    <a:pt x="370" y="987"/>
                    <a:pt x="377" y="989"/>
                    <a:pt x="385" y="989"/>
                  </a:cubicBezTo>
                  <a:cubicBezTo>
                    <a:pt x="402" y="987"/>
                    <a:pt x="419" y="983"/>
                    <a:pt x="434" y="972"/>
                  </a:cubicBezTo>
                  <a:cubicBezTo>
                    <a:pt x="515" y="919"/>
                    <a:pt x="621" y="451"/>
                    <a:pt x="696" y="68"/>
                  </a:cubicBezTo>
                  <a:cubicBezTo>
                    <a:pt x="702" y="26"/>
                    <a:pt x="669" y="0"/>
                    <a:pt x="6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31"/>
            <p:cNvSpPr/>
            <p:nvPr/>
          </p:nvSpPr>
          <p:spPr>
            <a:xfrm>
              <a:off x="4709792" y="3694852"/>
              <a:ext cx="264106" cy="834480"/>
            </a:xfrm>
            <a:custGeom>
              <a:rect b="b" l="l" r="r" t="t"/>
              <a:pathLst>
                <a:path extrusionOk="0" h="10727" w="3395">
                  <a:moveTo>
                    <a:pt x="56" y="1"/>
                  </a:moveTo>
                  <a:cubicBezTo>
                    <a:pt x="26" y="1"/>
                    <a:pt x="1" y="29"/>
                    <a:pt x="1" y="58"/>
                  </a:cubicBezTo>
                  <a:cubicBezTo>
                    <a:pt x="1" y="90"/>
                    <a:pt x="28" y="116"/>
                    <a:pt x="60" y="116"/>
                  </a:cubicBezTo>
                  <a:lnTo>
                    <a:pt x="90" y="116"/>
                  </a:lnTo>
                  <a:cubicBezTo>
                    <a:pt x="126" y="116"/>
                    <a:pt x="194" y="116"/>
                    <a:pt x="284" y="122"/>
                  </a:cubicBezTo>
                  <a:lnTo>
                    <a:pt x="288" y="122"/>
                  </a:lnTo>
                  <a:cubicBezTo>
                    <a:pt x="360" y="122"/>
                    <a:pt x="364" y="16"/>
                    <a:pt x="292" y="9"/>
                  </a:cubicBezTo>
                  <a:cubicBezTo>
                    <a:pt x="201" y="1"/>
                    <a:pt x="132" y="1"/>
                    <a:pt x="90" y="1"/>
                  </a:cubicBezTo>
                  <a:close/>
                  <a:moveTo>
                    <a:pt x="511" y="36"/>
                  </a:moveTo>
                  <a:cubicBezTo>
                    <a:pt x="444" y="36"/>
                    <a:pt x="433" y="140"/>
                    <a:pt x="507" y="150"/>
                  </a:cubicBezTo>
                  <a:cubicBezTo>
                    <a:pt x="582" y="161"/>
                    <a:pt x="656" y="173"/>
                    <a:pt x="726" y="190"/>
                  </a:cubicBezTo>
                  <a:lnTo>
                    <a:pt x="739" y="190"/>
                  </a:lnTo>
                  <a:lnTo>
                    <a:pt x="739" y="192"/>
                  </a:lnTo>
                  <a:cubicBezTo>
                    <a:pt x="807" y="190"/>
                    <a:pt x="818" y="95"/>
                    <a:pt x="752" y="80"/>
                  </a:cubicBezTo>
                  <a:cubicBezTo>
                    <a:pt x="679" y="63"/>
                    <a:pt x="601" y="48"/>
                    <a:pt x="524" y="37"/>
                  </a:cubicBezTo>
                  <a:cubicBezTo>
                    <a:pt x="519" y="36"/>
                    <a:pt x="515" y="36"/>
                    <a:pt x="511" y="36"/>
                  </a:cubicBezTo>
                  <a:close/>
                  <a:moveTo>
                    <a:pt x="955" y="133"/>
                  </a:moveTo>
                  <a:cubicBezTo>
                    <a:pt x="897" y="133"/>
                    <a:pt x="875" y="229"/>
                    <a:pt x="943" y="248"/>
                  </a:cubicBezTo>
                  <a:cubicBezTo>
                    <a:pt x="1018" y="269"/>
                    <a:pt x="1088" y="297"/>
                    <a:pt x="1154" y="322"/>
                  </a:cubicBezTo>
                  <a:cubicBezTo>
                    <a:pt x="1160" y="327"/>
                    <a:pt x="1169" y="327"/>
                    <a:pt x="1175" y="327"/>
                  </a:cubicBezTo>
                  <a:cubicBezTo>
                    <a:pt x="1239" y="327"/>
                    <a:pt x="1254" y="241"/>
                    <a:pt x="1199" y="218"/>
                  </a:cubicBezTo>
                  <a:cubicBezTo>
                    <a:pt x="1128" y="188"/>
                    <a:pt x="1054" y="161"/>
                    <a:pt x="977" y="137"/>
                  </a:cubicBezTo>
                  <a:cubicBezTo>
                    <a:pt x="970" y="134"/>
                    <a:pt x="962" y="133"/>
                    <a:pt x="955" y="133"/>
                  </a:cubicBezTo>
                  <a:close/>
                  <a:moveTo>
                    <a:pt x="1379" y="309"/>
                  </a:moveTo>
                  <a:cubicBezTo>
                    <a:pt x="1326" y="309"/>
                    <a:pt x="1293" y="389"/>
                    <a:pt x="1354" y="418"/>
                  </a:cubicBezTo>
                  <a:cubicBezTo>
                    <a:pt x="1420" y="454"/>
                    <a:pt x="1482" y="493"/>
                    <a:pt x="1541" y="535"/>
                  </a:cubicBezTo>
                  <a:cubicBezTo>
                    <a:pt x="1552" y="544"/>
                    <a:pt x="1563" y="546"/>
                    <a:pt x="1575" y="546"/>
                  </a:cubicBezTo>
                  <a:cubicBezTo>
                    <a:pt x="1631" y="546"/>
                    <a:pt x="1654" y="476"/>
                    <a:pt x="1609" y="444"/>
                  </a:cubicBezTo>
                  <a:cubicBezTo>
                    <a:pt x="1543" y="397"/>
                    <a:pt x="1477" y="356"/>
                    <a:pt x="1409" y="318"/>
                  </a:cubicBezTo>
                  <a:cubicBezTo>
                    <a:pt x="1399" y="312"/>
                    <a:pt x="1388" y="309"/>
                    <a:pt x="1379" y="309"/>
                  </a:cubicBezTo>
                  <a:close/>
                  <a:moveTo>
                    <a:pt x="1751" y="575"/>
                  </a:moveTo>
                  <a:cubicBezTo>
                    <a:pt x="1706" y="575"/>
                    <a:pt x="1669" y="634"/>
                    <a:pt x="1712" y="676"/>
                  </a:cubicBezTo>
                  <a:cubicBezTo>
                    <a:pt x="1765" y="727"/>
                    <a:pt x="1816" y="780"/>
                    <a:pt x="1861" y="837"/>
                  </a:cubicBezTo>
                  <a:cubicBezTo>
                    <a:pt x="1871" y="852"/>
                    <a:pt x="1888" y="859"/>
                    <a:pt x="1905" y="859"/>
                  </a:cubicBezTo>
                  <a:lnTo>
                    <a:pt x="1907" y="856"/>
                  </a:lnTo>
                  <a:cubicBezTo>
                    <a:pt x="1918" y="856"/>
                    <a:pt x="1931" y="854"/>
                    <a:pt x="1941" y="846"/>
                  </a:cubicBezTo>
                  <a:cubicBezTo>
                    <a:pt x="1965" y="827"/>
                    <a:pt x="1969" y="790"/>
                    <a:pt x="1950" y="767"/>
                  </a:cubicBezTo>
                  <a:cubicBezTo>
                    <a:pt x="1901" y="705"/>
                    <a:pt x="1848" y="646"/>
                    <a:pt x="1790" y="593"/>
                  </a:cubicBezTo>
                  <a:cubicBezTo>
                    <a:pt x="1778" y="580"/>
                    <a:pt x="1764" y="575"/>
                    <a:pt x="1751" y="575"/>
                  </a:cubicBezTo>
                  <a:close/>
                  <a:moveTo>
                    <a:pt x="2037" y="935"/>
                  </a:moveTo>
                  <a:cubicBezTo>
                    <a:pt x="1998" y="935"/>
                    <a:pt x="1959" y="975"/>
                    <a:pt x="1984" y="1020"/>
                  </a:cubicBezTo>
                  <a:cubicBezTo>
                    <a:pt x="2020" y="1084"/>
                    <a:pt x="2052" y="1150"/>
                    <a:pt x="2078" y="1218"/>
                  </a:cubicBezTo>
                  <a:cubicBezTo>
                    <a:pt x="2086" y="1240"/>
                    <a:pt x="2107" y="1254"/>
                    <a:pt x="2131" y="1254"/>
                  </a:cubicBezTo>
                  <a:cubicBezTo>
                    <a:pt x="2171" y="1254"/>
                    <a:pt x="2199" y="1214"/>
                    <a:pt x="2184" y="1176"/>
                  </a:cubicBezTo>
                  <a:cubicBezTo>
                    <a:pt x="2156" y="1103"/>
                    <a:pt x="2122" y="1031"/>
                    <a:pt x="2084" y="963"/>
                  </a:cubicBezTo>
                  <a:cubicBezTo>
                    <a:pt x="2072" y="943"/>
                    <a:pt x="2054" y="935"/>
                    <a:pt x="2037" y="935"/>
                  </a:cubicBezTo>
                  <a:close/>
                  <a:moveTo>
                    <a:pt x="2202" y="1359"/>
                  </a:moveTo>
                  <a:cubicBezTo>
                    <a:pt x="2197" y="1359"/>
                    <a:pt x="2191" y="1359"/>
                    <a:pt x="2186" y="1361"/>
                  </a:cubicBezTo>
                  <a:cubicBezTo>
                    <a:pt x="2154" y="1367"/>
                    <a:pt x="2137" y="1399"/>
                    <a:pt x="2146" y="1431"/>
                  </a:cubicBezTo>
                  <a:cubicBezTo>
                    <a:pt x="2165" y="1501"/>
                    <a:pt x="2180" y="1576"/>
                    <a:pt x="2190" y="1648"/>
                  </a:cubicBezTo>
                  <a:cubicBezTo>
                    <a:pt x="2195" y="1676"/>
                    <a:pt x="2220" y="1697"/>
                    <a:pt x="2248" y="1697"/>
                  </a:cubicBezTo>
                  <a:lnTo>
                    <a:pt x="2248" y="1693"/>
                  </a:lnTo>
                  <a:cubicBezTo>
                    <a:pt x="2250" y="1695"/>
                    <a:pt x="2254" y="1695"/>
                    <a:pt x="2256" y="1695"/>
                  </a:cubicBezTo>
                  <a:cubicBezTo>
                    <a:pt x="2288" y="1691"/>
                    <a:pt x="2310" y="1661"/>
                    <a:pt x="2303" y="1631"/>
                  </a:cubicBezTo>
                  <a:cubicBezTo>
                    <a:pt x="2290" y="1554"/>
                    <a:pt x="2276" y="1476"/>
                    <a:pt x="2256" y="1401"/>
                  </a:cubicBezTo>
                  <a:cubicBezTo>
                    <a:pt x="2249" y="1375"/>
                    <a:pt x="2226" y="1359"/>
                    <a:pt x="2202" y="1359"/>
                  </a:cubicBezTo>
                  <a:close/>
                  <a:moveTo>
                    <a:pt x="2277" y="1809"/>
                  </a:moveTo>
                  <a:cubicBezTo>
                    <a:pt x="2274" y="1809"/>
                    <a:pt x="2272" y="1810"/>
                    <a:pt x="2269" y="1810"/>
                  </a:cubicBezTo>
                  <a:cubicBezTo>
                    <a:pt x="2237" y="1812"/>
                    <a:pt x="2214" y="1838"/>
                    <a:pt x="2216" y="1869"/>
                  </a:cubicBezTo>
                  <a:cubicBezTo>
                    <a:pt x="2220" y="1925"/>
                    <a:pt x="2222" y="1978"/>
                    <a:pt x="2222" y="2031"/>
                  </a:cubicBezTo>
                  <a:lnTo>
                    <a:pt x="2222" y="2093"/>
                  </a:lnTo>
                  <a:cubicBezTo>
                    <a:pt x="2220" y="2125"/>
                    <a:pt x="2246" y="2150"/>
                    <a:pt x="2278" y="2152"/>
                  </a:cubicBezTo>
                  <a:lnTo>
                    <a:pt x="2280" y="2152"/>
                  </a:lnTo>
                  <a:lnTo>
                    <a:pt x="2282" y="2148"/>
                  </a:lnTo>
                  <a:cubicBezTo>
                    <a:pt x="2310" y="2148"/>
                    <a:pt x="2333" y="2125"/>
                    <a:pt x="2335" y="2097"/>
                  </a:cubicBezTo>
                  <a:lnTo>
                    <a:pt x="2335" y="2031"/>
                  </a:lnTo>
                  <a:cubicBezTo>
                    <a:pt x="2335" y="1976"/>
                    <a:pt x="2333" y="1921"/>
                    <a:pt x="2331" y="1863"/>
                  </a:cubicBezTo>
                  <a:cubicBezTo>
                    <a:pt x="2329" y="1832"/>
                    <a:pt x="2305" y="1809"/>
                    <a:pt x="2277" y="1809"/>
                  </a:cubicBezTo>
                  <a:close/>
                  <a:moveTo>
                    <a:pt x="2261" y="2268"/>
                  </a:moveTo>
                  <a:cubicBezTo>
                    <a:pt x="2236" y="2268"/>
                    <a:pt x="2211" y="2283"/>
                    <a:pt x="2205" y="2314"/>
                  </a:cubicBezTo>
                  <a:cubicBezTo>
                    <a:pt x="2195" y="2389"/>
                    <a:pt x="2182" y="2461"/>
                    <a:pt x="2165" y="2533"/>
                  </a:cubicBezTo>
                  <a:cubicBezTo>
                    <a:pt x="2158" y="2563"/>
                    <a:pt x="2178" y="2595"/>
                    <a:pt x="2207" y="2602"/>
                  </a:cubicBezTo>
                  <a:cubicBezTo>
                    <a:pt x="2212" y="2604"/>
                    <a:pt x="2216" y="2604"/>
                    <a:pt x="2220" y="2604"/>
                  </a:cubicBezTo>
                  <a:lnTo>
                    <a:pt x="2222" y="2602"/>
                  </a:lnTo>
                  <a:cubicBezTo>
                    <a:pt x="2248" y="2602"/>
                    <a:pt x="2269" y="2585"/>
                    <a:pt x="2276" y="2561"/>
                  </a:cubicBezTo>
                  <a:cubicBezTo>
                    <a:pt x="2295" y="2484"/>
                    <a:pt x="2307" y="2406"/>
                    <a:pt x="2318" y="2329"/>
                  </a:cubicBezTo>
                  <a:cubicBezTo>
                    <a:pt x="2322" y="2289"/>
                    <a:pt x="2291" y="2268"/>
                    <a:pt x="2261" y="2268"/>
                  </a:cubicBezTo>
                  <a:close/>
                  <a:moveTo>
                    <a:pt x="1850" y="2782"/>
                  </a:moveTo>
                  <a:cubicBezTo>
                    <a:pt x="1818" y="2782"/>
                    <a:pt x="1784" y="2782"/>
                    <a:pt x="1752" y="2785"/>
                  </a:cubicBezTo>
                  <a:cubicBezTo>
                    <a:pt x="1720" y="2787"/>
                    <a:pt x="1697" y="2814"/>
                    <a:pt x="1699" y="2846"/>
                  </a:cubicBezTo>
                  <a:cubicBezTo>
                    <a:pt x="1699" y="2877"/>
                    <a:pt x="1724" y="2900"/>
                    <a:pt x="1754" y="2900"/>
                  </a:cubicBezTo>
                  <a:cubicBezTo>
                    <a:pt x="1756" y="2900"/>
                    <a:pt x="1757" y="2900"/>
                    <a:pt x="1758" y="2899"/>
                  </a:cubicBezTo>
                  <a:cubicBezTo>
                    <a:pt x="1788" y="2895"/>
                    <a:pt x="1816" y="2895"/>
                    <a:pt x="1846" y="2895"/>
                  </a:cubicBezTo>
                  <a:cubicBezTo>
                    <a:pt x="1888" y="2895"/>
                    <a:pt x="1935" y="2897"/>
                    <a:pt x="1980" y="2902"/>
                  </a:cubicBezTo>
                  <a:lnTo>
                    <a:pt x="1984" y="2902"/>
                  </a:lnTo>
                  <a:cubicBezTo>
                    <a:pt x="2056" y="2899"/>
                    <a:pt x="2061" y="2795"/>
                    <a:pt x="1988" y="2789"/>
                  </a:cubicBezTo>
                  <a:cubicBezTo>
                    <a:pt x="1941" y="2785"/>
                    <a:pt x="1895" y="2782"/>
                    <a:pt x="1850" y="2782"/>
                  </a:cubicBezTo>
                  <a:close/>
                  <a:moveTo>
                    <a:pt x="1535" y="2812"/>
                  </a:moveTo>
                  <a:cubicBezTo>
                    <a:pt x="1530" y="2812"/>
                    <a:pt x="1524" y="2813"/>
                    <a:pt x="1518" y="2814"/>
                  </a:cubicBezTo>
                  <a:cubicBezTo>
                    <a:pt x="1439" y="2831"/>
                    <a:pt x="1360" y="2855"/>
                    <a:pt x="1288" y="2889"/>
                  </a:cubicBezTo>
                  <a:cubicBezTo>
                    <a:pt x="1233" y="2917"/>
                    <a:pt x="1252" y="2997"/>
                    <a:pt x="1314" y="2997"/>
                  </a:cubicBezTo>
                  <a:lnTo>
                    <a:pt x="1314" y="2995"/>
                  </a:lnTo>
                  <a:cubicBezTo>
                    <a:pt x="1316" y="2996"/>
                    <a:pt x="1319" y="2996"/>
                    <a:pt x="1321" y="2996"/>
                  </a:cubicBezTo>
                  <a:cubicBezTo>
                    <a:pt x="1327" y="2996"/>
                    <a:pt x="1332" y="2995"/>
                    <a:pt x="1337" y="2993"/>
                  </a:cubicBezTo>
                  <a:cubicBezTo>
                    <a:pt x="1403" y="2963"/>
                    <a:pt x="1471" y="2940"/>
                    <a:pt x="1541" y="2927"/>
                  </a:cubicBezTo>
                  <a:cubicBezTo>
                    <a:pt x="1614" y="2915"/>
                    <a:pt x="1598" y="2812"/>
                    <a:pt x="1535" y="2812"/>
                  </a:cubicBezTo>
                  <a:close/>
                  <a:moveTo>
                    <a:pt x="2152" y="2714"/>
                  </a:moveTo>
                  <a:cubicBezTo>
                    <a:pt x="2132" y="2714"/>
                    <a:pt x="2112" y="2724"/>
                    <a:pt x="2101" y="2746"/>
                  </a:cubicBezTo>
                  <a:cubicBezTo>
                    <a:pt x="2078" y="2816"/>
                    <a:pt x="2048" y="2882"/>
                    <a:pt x="2014" y="2948"/>
                  </a:cubicBezTo>
                  <a:cubicBezTo>
                    <a:pt x="1999" y="2976"/>
                    <a:pt x="2010" y="3010"/>
                    <a:pt x="2037" y="3025"/>
                  </a:cubicBezTo>
                  <a:cubicBezTo>
                    <a:pt x="2046" y="3029"/>
                    <a:pt x="2054" y="3031"/>
                    <a:pt x="2063" y="3031"/>
                  </a:cubicBezTo>
                  <a:lnTo>
                    <a:pt x="2065" y="3029"/>
                  </a:lnTo>
                  <a:cubicBezTo>
                    <a:pt x="2084" y="3029"/>
                    <a:pt x="2103" y="3019"/>
                    <a:pt x="2114" y="3002"/>
                  </a:cubicBezTo>
                  <a:cubicBezTo>
                    <a:pt x="2131" y="2970"/>
                    <a:pt x="2146" y="2938"/>
                    <a:pt x="2161" y="2904"/>
                  </a:cubicBezTo>
                  <a:cubicBezTo>
                    <a:pt x="2169" y="2919"/>
                    <a:pt x="2182" y="2927"/>
                    <a:pt x="2199" y="2931"/>
                  </a:cubicBezTo>
                  <a:cubicBezTo>
                    <a:pt x="2271" y="2946"/>
                    <a:pt x="2342" y="2965"/>
                    <a:pt x="2412" y="2991"/>
                  </a:cubicBezTo>
                  <a:cubicBezTo>
                    <a:pt x="2418" y="2994"/>
                    <a:pt x="2424" y="2996"/>
                    <a:pt x="2429" y="2996"/>
                  </a:cubicBezTo>
                  <a:cubicBezTo>
                    <a:pt x="2477" y="2996"/>
                    <a:pt x="2507" y="2894"/>
                    <a:pt x="2450" y="2885"/>
                  </a:cubicBezTo>
                  <a:cubicBezTo>
                    <a:pt x="2376" y="2857"/>
                    <a:pt x="2299" y="2836"/>
                    <a:pt x="2222" y="2821"/>
                  </a:cubicBezTo>
                  <a:cubicBezTo>
                    <a:pt x="2218" y="2820"/>
                    <a:pt x="2213" y="2819"/>
                    <a:pt x="2208" y="2819"/>
                  </a:cubicBezTo>
                  <a:cubicBezTo>
                    <a:pt x="2204" y="2819"/>
                    <a:pt x="2199" y="2820"/>
                    <a:pt x="2195" y="2821"/>
                  </a:cubicBezTo>
                  <a:cubicBezTo>
                    <a:pt x="2199" y="2808"/>
                    <a:pt x="2203" y="2797"/>
                    <a:pt x="2207" y="2785"/>
                  </a:cubicBezTo>
                  <a:cubicBezTo>
                    <a:pt x="2220" y="2743"/>
                    <a:pt x="2186" y="2714"/>
                    <a:pt x="2152" y="2714"/>
                  </a:cubicBezTo>
                  <a:close/>
                  <a:moveTo>
                    <a:pt x="2634" y="2968"/>
                  </a:moveTo>
                  <a:cubicBezTo>
                    <a:pt x="2581" y="2968"/>
                    <a:pt x="2550" y="3052"/>
                    <a:pt x="2614" y="3080"/>
                  </a:cubicBezTo>
                  <a:cubicBezTo>
                    <a:pt x="2678" y="3114"/>
                    <a:pt x="2737" y="3155"/>
                    <a:pt x="2795" y="3200"/>
                  </a:cubicBezTo>
                  <a:cubicBezTo>
                    <a:pt x="2805" y="3206"/>
                    <a:pt x="2818" y="3212"/>
                    <a:pt x="2831" y="3212"/>
                  </a:cubicBezTo>
                  <a:lnTo>
                    <a:pt x="2831" y="3210"/>
                  </a:lnTo>
                  <a:cubicBezTo>
                    <a:pt x="2848" y="3208"/>
                    <a:pt x="2865" y="3202"/>
                    <a:pt x="2876" y="3189"/>
                  </a:cubicBezTo>
                  <a:cubicBezTo>
                    <a:pt x="2895" y="3163"/>
                    <a:pt x="2891" y="3129"/>
                    <a:pt x="2865" y="3110"/>
                  </a:cubicBezTo>
                  <a:cubicBezTo>
                    <a:pt x="2803" y="3059"/>
                    <a:pt x="2735" y="3017"/>
                    <a:pt x="2667" y="2978"/>
                  </a:cubicBezTo>
                  <a:cubicBezTo>
                    <a:pt x="2656" y="2971"/>
                    <a:pt x="2645" y="2968"/>
                    <a:pt x="2634" y="2968"/>
                  </a:cubicBezTo>
                  <a:close/>
                  <a:moveTo>
                    <a:pt x="1140" y="3027"/>
                  </a:moveTo>
                  <a:cubicBezTo>
                    <a:pt x="1121" y="3027"/>
                    <a:pt x="1102" y="3037"/>
                    <a:pt x="1090" y="3059"/>
                  </a:cubicBezTo>
                  <a:cubicBezTo>
                    <a:pt x="1073" y="3091"/>
                    <a:pt x="1065" y="3125"/>
                    <a:pt x="1065" y="3161"/>
                  </a:cubicBezTo>
                  <a:cubicBezTo>
                    <a:pt x="1067" y="3225"/>
                    <a:pt x="1090" y="3285"/>
                    <a:pt x="1133" y="3334"/>
                  </a:cubicBezTo>
                  <a:cubicBezTo>
                    <a:pt x="1143" y="3346"/>
                    <a:pt x="1160" y="3353"/>
                    <a:pt x="1177" y="3353"/>
                  </a:cubicBezTo>
                  <a:lnTo>
                    <a:pt x="1177" y="3351"/>
                  </a:lnTo>
                  <a:cubicBezTo>
                    <a:pt x="1180" y="3351"/>
                    <a:pt x="1182" y="3351"/>
                    <a:pt x="1184" y="3351"/>
                  </a:cubicBezTo>
                  <a:cubicBezTo>
                    <a:pt x="1195" y="3351"/>
                    <a:pt x="1207" y="3347"/>
                    <a:pt x="1214" y="3340"/>
                  </a:cubicBezTo>
                  <a:cubicBezTo>
                    <a:pt x="1239" y="3321"/>
                    <a:pt x="1241" y="3285"/>
                    <a:pt x="1222" y="3261"/>
                  </a:cubicBezTo>
                  <a:cubicBezTo>
                    <a:pt x="1197" y="3234"/>
                    <a:pt x="1182" y="3200"/>
                    <a:pt x="1180" y="3161"/>
                  </a:cubicBezTo>
                  <a:cubicBezTo>
                    <a:pt x="1180" y="3144"/>
                    <a:pt x="1184" y="3127"/>
                    <a:pt x="1192" y="3112"/>
                  </a:cubicBezTo>
                  <a:cubicBezTo>
                    <a:pt x="1217" y="3067"/>
                    <a:pt x="1178" y="3027"/>
                    <a:pt x="1140" y="3027"/>
                  </a:cubicBezTo>
                  <a:close/>
                  <a:moveTo>
                    <a:pt x="1941" y="3109"/>
                  </a:moveTo>
                  <a:cubicBezTo>
                    <a:pt x="1925" y="3109"/>
                    <a:pt x="1909" y="3116"/>
                    <a:pt x="1897" y="3134"/>
                  </a:cubicBezTo>
                  <a:cubicBezTo>
                    <a:pt x="1854" y="3191"/>
                    <a:pt x="1803" y="3242"/>
                    <a:pt x="1748" y="3289"/>
                  </a:cubicBezTo>
                  <a:cubicBezTo>
                    <a:pt x="1705" y="3321"/>
                    <a:pt x="1729" y="3389"/>
                    <a:pt x="1784" y="3389"/>
                  </a:cubicBezTo>
                  <a:cubicBezTo>
                    <a:pt x="1797" y="3389"/>
                    <a:pt x="1809" y="3385"/>
                    <a:pt x="1820" y="3376"/>
                  </a:cubicBezTo>
                  <a:cubicBezTo>
                    <a:pt x="1884" y="3325"/>
                    <a:pt x="1939" y="3266"/>
                    <a:pt x="1988" y="3202"/>
                  </a:cubicBezTo>
                  <a:cubicBezTo>
                    <a:pt x="2020" y="3157"/>
                    <a:pt x="1982" y="3109"/>
                    <a:pt x="1941" y="3109"/>
                  </a:cubicBezTo>
                  <a:close/>
                  <a:moveTo>
                    <a:pt x="1360" y="3375"/>
                  </a:moveTo>
                  <a:cubicBezTo>
                    <a:pt x="1305" y="3375"/>
                    <a:pt x="1282" y="3456"/>
                    <a:pt x="1339" y="3485"/>
                  </a:cubicBezTo>
                  <a:cubicBezTo>
                    <a:pt x="1384" y="3502"/>
                    <a:pt x="1433" y="3510"/>
                    <a:pt x="1484" y="3510"/>
                  </a:cubicBezTo>
                  <a:lnTo>
                    <a:pt x="1484" y="3508"/>
                  </a:lnTo>
                  <a:cubicBezTo>
                    <a:pt x="1522" y="3508"/>
                    <a:pt x="1560" y="3504"/>
                    <a:pt x="1599" y="3495"/>
                  </a:cubicBezTo>
                  <a:cubicBezTo>
                    <a:pt x="1670" y="3480"/>
                    <a:pt x="1651" y="3381"/>
                    <a:pt x="1590" y="3381"/>
                  </a:cubicBezTo>
                  <a:cubicBezTo>
                    <a:pt x="1583" y="3381"/>
                    <a:pt x="1576" y="3382"/>
                    <a:pt x="1569" y="3385"/>
                  </a:cubicBezTo>
                  <a:cubicBezTo>
                    <a:pt x="1542" y="3392"/>
                    <a:pt x="1513" y="3396"/>
                    <a:pt x="1484" y="3396"/>
                  </a:cubicBezTo>
                  <a:cubicBezTo>
                    <a:pt x="1448" y="3396"/>
                    <a:pt x="1413" y="3390"/>
                    <a:pt x="1380" y="3378"/>
                  </a:cubicBezTo>
                  <a:cubicBezTo>
                    <a:pt x="1373" y="3376"/>
                    <a:pt x="1366" y="3375"/>
                    <a:pt x="1360" y="3375"/>
                  </a:cubicBezTo>
                  <a:close/>
                  <a:moveTo>
                    <a:pt x="2998" y="3255"/>
                  </a:moveTo>
                  <a:cubicBezTo>
                    <a:pt x="2956" y="3255"/>
                    <a:pt x="2919" y="3305"/>
                    <a:pt x="2952" y="3349"/>
                  </a:cubicBezTo>
                  <a:cubicBezTo>
                    <a:pt x="2984" y="3385"/>
                    <a:pt x="3012" y="3423"/>
                    <a:pt x="3040" y="3461"/>
                  </a:cubicBezTo>
                  <a:cubicBezTo>
                    <a:pt x="3052" y="3483"/>
                    <a:pt x="3067" y="3504"/>
                    <a:pt x="3080" y="3527"/>
                  </a:cubicBezTo>
                  <a:cubicBezTo>
                    <a:pt x="3091" y="3544"/>
                    <a:pt x="3108" y="3555"/>
                    <a:pt x="3129" y="3555"/>
                  </a:cubicBezTo>
                  <a:lnTo>
                    <a:pt x="3129" y="3553"/>
                  </a:lnTo>
                  <a:cubicBezTo>
                    <a:pt x="3140" y="3553"/>
                    <a:pt x="3150" y="3551"/>
                    <a:pt x="3159" y="3546"/>
                  </a:cubicBezTo>
                  <a:cubicBezTo>
                    <a:pt x="3184" y="3529"/>
                    <a:pt x="3195" y="3495"/>
                    <a:pt x="3178" y="3468"/>
                  </a:cubicBezTo>
                  <a:cubicBezTo>
                    <a:pt x="3165" y="3444"/>
                    <a:pt x="3150" y="3421"/>
                    <a:pt x="3133" y="3397"/>
                  </a:cubicBezTo>
                  <a:cubicBezTo>
                    <a:pt x="3106" y="3355"/>
                    <a:pt x="3074" y="3312"/>
                    <a:pt x="3040" y="3274"/>
                  </a:cubicBezTo>
                  <a:cubicBezTo>
                    <a:pt x="3027" y="3261"/>
                    <a:pt x="3012" y="3255"/>
                    <a:pt x="2998" y="3255"/>
                  </a:cubicBezTo>
                  <a:close/>
                  <a:moveTo>
                    <a:pt x="3234" y="3644"/>
                  </a:moveTo>
                  <a:cubicBezTo>
                    <a:pt x="3197" y="3644"/>
                    <a:pt x="3160" y="3678"/>
                    <a:pt x="3178" y="3723"/>
                  </a:cubicBezTo>
                  <a:cubicBezTo>
                    <a:pt x="3206" y="3791"/>
                    <a:pt x="3229" y="3861"/>
                    <a:pt x="3244" y="3932"/>
                  </a:cubicBezTo>
                  <a:cubicBezTo>
                    <a:pt x="3250" y="3957"/>
                    <a:pt x="3274" y="3976"/>
                    <a:pt x="3299" y="3976"/>
                  </a:cubicBezTo>
                  <a:lnTo>
                    <a:pt x="3301" y="3974"/>
                  </a:lnTo>
                  <a:lnTo>
                    <a:pt x="3314" y="3974"/>
                  </a:lnTo>
                  <a:cubicBezTo>
                    <a:pt x="3344" y="3968"/>
                    <a:pt x="3363" y="3938"/>
                    <a:pt x="3357" y="3906"/>
                  </a:cubicBezTo>
                  <a:cubicBezTo>
                    <a:pt x="3337" y="3829"/>
                    <a:pt x="3314" y="3753"/>
                    <a:pt x="3284" y="3681"/>
                  </a:cubicBezTo>
                  <a:cubicBezTo>
                    <a:pt x="3274" y="3655"/>
                    <a:pt x="3254" y="3644"/>
                    <a:pt x="3234" y="3644"/>
                  </a:cubicBezTo>
                  <a:close/>
                  <a:moveTo>
                    <a:pt x="3331" y="4087"/>
                  </a:moveTo>
                  <a:cubicBezTo>
                    <a:pt x="3299" y="4089"/>
                    <a:pt x="3274" y="4117"/>
                    <a:pt x="3278" y="4149"/>
                  </a:cubicBezTo>
                  <a:cubicBezTo>
                    <a:pt x="3280" y="4185"/>
                    <a:pt x="3280" y="4217"/>
                    <a:pt x="3280" y="4255"/>
                  </a:cubicBezTo>
                  <a:cubicBezTo>
                    <a:pt x="3280" y="4293"/>
                    <a:pt x="3280" y="4332"/>
                    <a:pt x="3276" y="4370"/>
                  </a:cubicBezTo>
                  <a:cubicBezTo>
                    <a:pt x="3274" y="4402"/>
                    <a:pt x="3297" y="4428"/>
                    <a:pt x="3329" y="4432"/>
                  </a:cubicBezTo>
                  <a:lnTo>
                    <a:pt x="3333" y="4432"/>
                  </a:lnTo>
                  <a:lnTo>
                    <a:pt x="3335" y="4430"/>
                  </a:lnTo>
                  <a:cubicBezTo>
                    <a:pt x="3363" y="4428"/>
                    <a:pt x="3386" y="4406"/>
                    <a:pt x="3391" y="4379"/>
                  </a:cubicBezTo>
                  <a:cubicBezTo>
                    <a:pt x="3393" y="4336"/>
                    <a:pt x="3395" y="4293"/>
                    <a:pt x="3395" y="4255"/>
                  </a:cubicBezTo>
                  <a:cubicBezTo>
                    <a:pt x="3395" y="4217"/>
                    <a:pt x="3395" y="4179"/>
                    <a:pt x="3391" y="4140"/>
                  </a:cubicBezTo>
                  <a:cubicBezTo>
                    <a:pt x="3389" y="4110"/>
                    <a:pt x="3361" y="4087"/>
                    <a:pt x="3331" y="4087"/>
                  </a:cubicBezTo>
                  <a:close/>
                  <a:moveTo>
                    <a:pt x="3300" y="4546"/>
                  </a:moveTo>
                  <a:cubicBezTo>
                    <a:pt x="3277" y="4546"/>
                    <a:pt x="3254" y="4560"/>
                    <a:pt x="3246" y="4589"/>
                  </a:cubicBezTo>
                  <a:cubicBezTo>
                    <a:pt x="3231" y="4662"/>
                    <a:pt x="3210" y="4732"/>
                    <a:pt x="3186" y="4802"/>
                  </a:cubicBezTo>
                  <a:cubicBezTo>
                    <a:pt x="3178" y="4832"/>
                    <a:pt x="3193" y="4864"/>
                    <a:pt x="3223" y="4874"/>
                  </a:cubicBezTo>
                  <a:cubicBezTo>
                    <a:pt x="3229" y="4877"/>
                    <a:pt x="3235" y="4877"/>
                    <a:pt x="3242" y="4877"/>
                  </a:cubicBezTo>
                  <a:lnTo>
                    <a:pt x="3242" y="4874"/>
                  </a:lnTo>
                  <a:cubicBezTo>
                    <a:pt x="3265" y="4874"/>
                    <a:pt x="3286" y="4862"/>
                    <a:pt x="3295" y="4838"/>
                  </a:cubicBezTo>
                  <a:cubicBezTo>
                    <a:pt x="3320" y="4764"/>
                    <a:pt x="3342" y="4689"/>
                    <a:pt x="3357" y="4613"/>
                  </a:cubicBezTo>
                  <a:cubicBezTo>
                    <a:pt x="3363" y="4571"/>
                    <a:pt x="3331" y="4546"/>
                    <a:pt x="3300" y="4546"/>
                  </a:cubicBezTo>
                  <a:close/>
                  <a:moveTo>
                    <a:pt x="3155" y="4978"/>
                  </a:moveTo>
                  <a:cubicBezTo>
                    <a:pt x="3136" y="4978"/>
                    <a:pt x="3117" y="4987"/>
                    <a:pt x="3106" y="5009"/>
                  </a:cubicBezTo>
                  <a:cubicBezTo>
                    <a:pt x="3074" y="5077"/>
                    <a:pt x="3040" y="5143"/>
                    <a:pt x="3001" y="5206"/>
                  </a:cubicBezTo>
                  <a:cubicBezTo>
                    <a:pt x="2986" y="5234"/>
                    <a:pt x="2995" y="5270"/>
                    <a:pt x="3023" y="5285"/>
                  </a:cubicBezTo>
                  <a:cubicBezTo>
                    <a:pt x="3031" y="5289"/>
                    <a:pt x="3042" y="5294"/>
                    <a:pt x="3052" y="5294"/>
                  </a:cubicBezTo>
                  <a:lnTo>
                    <a:pt x="3052" y="5292"/>
                  </a:lnTo>
                  <a:cubicBezTo>
                    <a:pt x="3071" y="5292"/>
                    <a:pt x="3091" y="5281"/>
                    <a:pt x="3101" y="5264"/>
                  </a:cubicBezTo>
                  <a:cubicBezTo>
                    <a:pt x="3140" y="5196"/>
                    <a:pt x="3176" y="5128"/>
                    <a:pt x="3210" y="5055"/>
                  </a:cubicBezTo>
                  <a:cubicBezTo>
                    <a:pt x="3227" y="5012"/>
                    <a:pt x="3191" y="4978"/>
                    <a:pt x="3155" y="4978"/>
                  </a:cubicBezTo>
                  <a:close/>
                  <a:moveTo>
                    <a:pt x="2927" y="5370"/>
                  </a:moveTo>
                  <a:cubicBezTo>
                    <a:pt x="2911" y="5370"/>
                    <a:pt x="2895" y="5377"/>
                    <a:pt x="2882" y="5394"/>
                  </a:cubicBezTo>
                  <a:cubicBezTo>
                    <a:pt x="2840" y="5455"/>
                    <a:pt x="2793" y="5515"/>
                    <a:pt x="2744" y="5570"/>
                  </a:cubicBezTo>
                  <a:cubicBezTo>
                    <a:pt x="2712" y="5609"/>
                    <a:pt x="2739" y="5664"/>
                    <a:pt x="2788" y="5666"/>
                  </a:cubicBezTo>
                  <a:lnTo>
                    <a:pt x="2788" y="5664"/>
                  </a:lnTo>
                  <a:cubicBezTo>
                    <a:pt x="2805" y="5664"/>
                    <a:pt x="2820" y="5658"/>
                    <a:pt x="2831" y="5645"/>
                  </a:cubicBezTo>
                  <a:cubicBezTo>
                    <a:pt x="2882" y="5585"/>
                    <a:pt x="2929" y="5524"/>
                    <a:pt x="2976" y="5460"/>
                  </a:cubicBezTo>
                  <a:cubicBezTo>
                    <a:pt x="3005" y="5415"/>
                    <a:pt x="2967" y="5370"/>
                    <a:pt x="2927" y="5370"/>
                  </a:cubicBezTo>
                  <a:close/>
                  <a:moveTo>
                    <a:pt x="1820" y="5555"/>
                  </a:moveTo>
                  <a:cubicBezTo>
                    <a:pt x="1818" y="5555"/>
                    <a:pt x="1816" y="5555"/>
                    <a:pt x="1814" y="5555"/>
                  </a:cubicBezTo>
                  <a:cubicBezTo>
                    <a:pt x="1729" y="5555"/>
                    <a:pt x="1646" y="5575"/>
                    <a:pt x="1569" y="5609"/>
                  </a:cubicBezTo>
                  <a:cubicBezTo>
                    <a:pt x="1514" y="5636"/>
                    <a:pt x="1533" y="5719"/>
                    <a:pt x="1595" y="5719"/>
                  </a:cubicBezTo>
                  <a:lnTo>
                    <a:pt x="1595" y="5717"/>
                  </a:lnTo>
                  <a:cubicBezTo>
                    <a:pt x="1603" y="5717"/>
                    <a:pt x="1612" y="5717"/>
                    <a:pt x="1618" y="5713"/>
                  </a:cubicBezTo>
                  <a:cubicBezTo>
                    <a:pt x="1680" y="5685"/>
                    <a:pt x="1748" y="5670"/>
                    <a:pt x="1816" y="5670"/>
                  </a:cubicBezTo>
                  <a:cubicBezTo>
                    <a:pt x="1817" y="5670"/>
                    <a:pt x="1819" y="5670"/>
                    <a:pt x="1820" y="5670"/>
                  </a:cubicBezTo>
                  <a:cubicBezTo>
                    <a:pt x="1895" y="5670"/>
                    <a:pt x="1893" y="5555"/>
                    <a:pt x="1820" y="5555"/>
                  </a:cubicBezTo>
                  <a:close/>
                  <a:moveTo>
                    <a:pt x="2038" y="5586"/>
                  </a:moveTo>
                  <a:cubicBezTo>
                    <a:pt x="1977" y="5586"/>
                    <a:pt x="1957" y="5681"/>
                    <a:pt x="2027" y="5700"/>
                  </a:cubicBezTo>
                  <a:cubicBezTo>
                    <a:pt x="2095" y="5719"/>
                    <a:pt x="2163" y="5747"/>
                    <a:pt x="2224" y="5783"/>
                  </a:cubicBezTo>
                  <a:cubicBezTo>
                    <a:pt x="2233" y="5787"/>
                    <a:pt x="2241" y="5790"/>
                    <a:pt x="2252" y="5790"/>
                  </a:cubicBezTo>
                  <a:lnTo>
                    <a:pt x="2254" y="5790"/>
                  </a:lnTo>
                  <a:cubicBezTo>
                    <a:pt x="2310" y="5787"/>
                    <a:pt x="2329" y="5711"/>
                    <a:pt x="2280" y="5683"/>
                  </a:cubicBezTo>
                  <a:cubicBezTo>
                    <a:pt x="2210" y="5643"/>
                    <a:pt x="2135" y="5613"/>
                    <a:pt x="2058" y="5589"/>
                  </a:cubicBezTo>
                  <a:cubicBezTo>
                    <a:pt x="2051" y="5587"/>
                    <a:pt x="2045" y="5586"/>
                    <a:pt x="2038" y="5586"/>
                  </a:cubicBezTo>
                  <a:close/>
                  <a:moveTo>
                    <a:pt x="2628" y="5721"/>
                  </a:moveTo>
                  <a:cubicBezTo>
                    <a:pt x="2616" y="5721"/>
                    <a:pt x="2604" y="5725"/>
                    <a:pt x="2593" y="5734"/>
                  </a:cubicBezTo>
                  <a:cubicBezTo>
                    <a:pt x="2559" y="5768"/>
                    <a:pt x="2527" y="5798"/>
                    <a:pt x="2493" y="5828"/>
                  </a:cubicBezTo>
                  <a:lnTo>
                    <a:pt x="2476" y="5815"/>
                  </a:lnTo>
                  <a:cubicBezTo>
                    <a:pt x="2464" y="5806"/>
                    <a:pt x="2452" y="5802"/>
                    <a:pt x="2440" y="5802"/>
                  </a:cubicBezTo>
                  <a:cubicBezTo>
                    <a:pt x="2393" y="5802"/>
                    <a:pt x="2358" y="5867"/>
                    <a:pt x="2405" y="5904"/>
                  </a:cubicBezTo>
                  <a:lnTo>
                    <a:pt x="2410" y="5909"/>
                  </a:lnTo>
                  <a:cubicBezTo>
                    <a:pt x="2394" y="5948"/>
                    <a:pt x="2426" y="5986"/>
                    <a:pt x="2463" y="5986"/>
                  </a:cubicBezTo>
                  <a:cubicBezTo>
                    <a:pt x="2472" y="5986"/>
                    <a:pt x="2481" y="5984"/>
                    <a:pt x="2490" y="5979"/>
                  </a:cubicBezTo>
                  <a:cubicBezTo>
                    <a:pt x="2516" y="6000"/>
                    <a:pt x="2542" y="6028"/>
                    <a:pt x="2567" y="6053"/>
                  </a:cubicBezTo>
                  <a:cubicBezTo>
                    <a:pt x="2578" y="6066"/>
                    <a:pt x="2593" y="6073"/>
                    <a:pt x="2608" y="6073"/>
                  </a:cubicBezTo>
                  <a:cubicBezTo>
                    <a:pt x="2656" y="6073"/>
                    <a:pt x="2684" y="6013"/>
                    <a:pt x="2648" y="5977"/>
                  </a:cubicBezTo>
                  <a:cubicBezTo>
                    <a:pt x="2627" y="5951"/>
                    <a:pt x="2601" y="5928"/>
                    <a:pt x="2578" y="5904"/>
                  </a:cubicBezTo>
                  <a:cubicBezTo>
                    <a:pt x="2610" y="5877"/>
                    <a:pt x="2642" y="5847"/>
                    <a:pt x="2671" y="5817"/>
                  </a:cubicBezTo>
                  <a:cubicBezTo>
                    <a:pt x="2708" y="5775"/>
                    <a:pt x="2671" y="5721"/>
                    <a:pt x="2628" y="5721"/>
                  </a:cubicBezTo>
                  <a:close/>
                  <a:moveTo>
                    <a:pt x="1433" y="5757"/>
                  </a:moveTo>
                  <a:cubicBezTo>
                    <a:pt x="1411" y="5757"/>
                    <a:pt x="1390" y="5769"/>
                    <a:pt x="1382" y="5798"/>
                  </a:cubicBezTo>
                  <a:cubicBezTo>
                    <a:pt x="1369" y="5830"/>
                    <a:pt x="1363" y="5864"/>
                    <a:pt x="1363" y="5898"/>
                  </a:cubicBezTo>
                  <a:cubicBezTo>
                    <a:pt x="1365" y="5958"/>
                    <a:pt x="1382" y="6017"/>
                    <a:pt x="1416" y="6068"/>
                  </a:cubicBezTo>
                  <a:cubicBezTo>
                    <a:pt x="1426" y="6085"/>
                    <a:pt x="1446" y="6094"/>
                    <a:pt x="1465" y="6094"/>
                  </a:cubicBezTo>
                  <a:lnTo>
                    <a:pt x="1467" y="6094"/>
                  </a:lnTo>
                  <a:cubicBezTo>
                    <a:pt x="1475" y="6094"/>
                    <a:pt x="1484" y="6092"/>
                    <a:pt x="1492" y="6087"/>
                  </a:cubicBezTo>
                  <a:cubicBezTo>
                    <a:pt x="1520" y="6070"/>
                    <a:pt x="1529" y="6034"/>
                    <a:pt x="1512" y="6007"/>
                  </a:cubicBezTo>
                  <a:cubicBezTo>
                    <a:pt x="1490" y="5975"/>
                    <a:pt x="1477" y="5936"/>
                    <a:pt x="1477" y="5898"/>
                  </a:cubicBezTo>
                  <a:cubicBezTo>
                    <a:pt x="1477" y="5877"/>
                    <a:pt x="1480" y="5858"/>
                    <a:pt x="1488" y="5841"/>
                  </a:cubicBezTo>
                  <a:cubicBezTo>
                    <a:pt x="1511" y="5792"/>
                    <a:pt x="1471" y="5757"/>
                    <a:pt x="1433" y="5757"/>
                  </a:cubicBezTo>
                  <a:close/>
                  <a:moveTo>
                    <a:pt x="2277" y="6003"/>
                  </a:moveTo>
                  <a:cubicBezTo>
                    <a:pt x="2267" y="6003"/>
                    <a:pt x="2256" y="6006"/>
                    <a:pt x="2246" y="6013"/>
                  </a:cubicBezTo>
                  <a:cubicBezTo>
                    <a:pt x="2182" y="6051"/>
                    <a:pt x="2118" y="6085"/>
                    <a:pt x="2050" y="6115"/>
                  </a:cubicBezTo>
                  <a:cubicBezTo>
                    <a:pt x="2022" y="6126"/>
                    <a:pt x="2007" y="6160"/>
                    <a:pt x="2020" y="6190"/>
                  </a:cubicBezTo>
                  <a:cubicBezTo>
                    <a:pt x="2029" y="6211"/>
                    <a:pt x="2050" y="6224"/>
                    <a:pt x="2073" y="6224"/>
                  </a:cubicBezTo>
                  <a:lnTo>
                    <a:pt x="2075" y="6224"/>
                  </a:lnTo>
                  <a:cubicBezTo>
                    <a:pt x="2082" y="6224"/>
                    <a:pt x="2088" y="6222"/>
                    <a:pt x="2095" y="6219"/>
                  </a:cubicBezTo>
                  <a:cubicBezTo>
                    <a:pt x="2167" y="6190"/>
                    <a:pt x="2237" y="6151"/>
                    <a:pt x="2305" y="6111"/>
                  </a:cubicBezTo>
                  <a:cubicBezTo>
                    <a:pt x="2359" y="6077"/>
                    <a:pt x="2326" y="6003"/>
                    <a:pt x="2277" y="6003"/>
                  </a:cubicBezTo>
                  <a:close/>
                  <a:moveTo>
                    <a:pt x="1627" y="6132"/>
                  </a:moveTo>
                  <a:cubicBezTo>
                    <a:pt x="1574" y="6132"/>
                    <a:pt x="1542" y="6214"/>
                    <a:pt x="1605" y="6243"/>
                  </a:cubicBezTo>
                  <a:cubicBezTo>
                    <a:pt x="1665" y="6273"/>
                    <a:pt x="1731" y="6288"/>
                    <a:pt x="1799" y="6288"/>
                  </a:cubicBezTo>
                  <a:lnTo>
                    <a:pt x="1803" y="6285"/>
                  </a:lnTo>
                  <a:cubicBezTo>
                    <a:pt x="1820" y="6285"/>
                    <a:pt x="1839" y="6285"/>
                    <a:pt x="1858" y="6283"/>
                  </a:cubicBezTo>
                  <a:cubicBezTo>
                    <a:pt x="1935" y="6279"/>
                    <a:pt x="1928" y="6170"/>
                    <a:pt x="1859" y="6170"/>
                  </a:cubicBezTo>
                  <a:cubicBezTo>
                    <a:pt x="1855" y="6170"/>
                    <a:pt x="1852" y="6170"/>
                    <a:pt x="1848" y="6170"/>
                  </a:cubicBezTo>
                  <a:cubicBezTo>
                    <a:pt x="1833" y="6172"/>
                    <a:pt x="1818" y="6173"/>
                    <a:pt x="1803" y="6173"/>
                  </a:cubicBezTo>
                  <a:cubicBezTo>
                    <a:pt x="1753" y="6173"/>
                    <a:pt x="1703" y="6162"/>
                    <a:pt x="1658" y="6141"/>
                  </a:cubicBezTo>
                  <a:cubicBezTo>
                    <a:pt x="1648" y="6134"/>
                    <a:pt x="1637" y="6132"/>
                    <a:pt x="1627" y="6132"/>
                  </a:cubicBezTo>
                  <a:close/>
                  <a:moveTo>
                    <a:pt x="2757" y="6131"/>
                  </a:moveTo>
                  <a:cubicBezTo>
                    <a:pt x="2715" y="6131"/>
                    <a:pt x="2675" y="6180"/>
                    <a:pt x="2710" y="6224"/>
                  </a:cubicBezTo>
                  <a:cubicBezTo>
                    <a:pt x="2759" y="6285"/>
                    <a:pt x="2801" y="6345"/>
                    <a:pt x="2844" y="6407"/>
                  </a:cubicBezTo>
                  <a:cubicBezTo>
                    <a:pt x="2852" y="6421"/>
                    <a:pt x="2871" y="6432"/>
                    <a:pt x="2890" y="6432"/>
                  </a:cubicBezTo>
                  <a:lnTo>
                    <a:pt x="2890" y="6432"/>
                  </a:lnTo>
                  <a:cubicBezTo>
                    <a:pt x="2936" y="6431"/>
                    <a:pt x="2961" y="6381"/>
                    <a:pt x="2937" y="6343"/>
                  </a:cubicBezTo>
                  <a:cubicBezTo>
                    <a:pt x="2895" y="6279"/>
                    <a:pt x="2848" y="6217"/>
                    <a:pt x="2801" y="6153"/>
                  </a:cubicBezTo>
                  <a:cubicBezTo>
                    <a:pt x="2789" y="6137"/>
                    <a:pt x="2773" y="6131"/>
                    <a:pt x="2757" y="6131"/>
                  </a:cubicBezTo>
                  <a:close/>
                  <a:moveTo>
                    <a:pt x="2890" y="6432"/>
                  </a:moveTo>
                  <a:cubicBezTo>
                    <a:pt x="2889" y="6432"/>
                    <a:pt x="2889" y="6432"/>
                    <a:pt x="2888" y="6432"/>
                  </a:cubicBezTo>
                  <a:lnTo>
                    <a:pt x="2891" y="6432"/>
                  </a:lnTo>
                  <a:cubicBezTo>
                    <a:pt x="2890" y="6432"/>
                    <a:pt x="2890" y="6432"/>
                    <a:pt x="2890" y="6432"/>
                  </a:cubicBezTo>
                  <a:close/>
                  <a:moveTo>
                    <a:pt x="3013" y="6509"/>
                  </a:moveTo>
                  <a:cubicBezTo>
                    <a:pt x="2975" y="6509"/>
                    <a:pt x="2937" y="6551"/>
                    <a:pt x="2963" y="6596"/>
                  </a:cubicBezTo>
                  <a:cubicBezTo>
                    <a:pt x="2999" y="6662"/>
                    <a:pt x="3035" y="6728"/>
                    <a:pt x="3067" y="6794"/>
                  </a:cubicBezTo>
                  <a:cubicBezTo>
                    <a:pt x="3076" y="6815"/>
                    <a:pt x="3097" y="6828"/>
                    <a:pt x="3118" y="6828"/>
                  </a:cubicBezTo>
                  <a:lnTo>
                    <a:pt x="3118" y="6826"/>
                  </a:lnTo>
                  <a:cubicBezTo>
                    <a:pt x="3127" y="6826"/>
                    <a:pt x="3135" y="6824"/>
                    <a:pt x="3144" y="6822"/>
                  </a:cubicBezTo>
                  <a:cubicBezTo>
                    <a:pt x="3171" y="6809"/>
                    <a:pt x="3184" y="6773"/>
                    <a:pt x="3169" y="6745"/>
                  </a:cubicBezTo>
                  <a:cubicBezTo>
                    <a:pt x="3137" y="6677"/>
                    <a:pt x="3101" y="6607"/>
                    <a:pt x="3061" y="6539"/>
                  </a:cubicBezTo>
                  <a:cubicBezTo>
                    <a:pt x="3049" y="6518"/>
                    <a:pt x="3031" y="6509"/>
                    <a:pt x="3013" y="6509"/>
                  </a:cubicBezTo>
                  <a:close/>
                  <a:moveTo>
                    <a:pt x="3206" y="6919"/>
                  </a:moveTo>
                  <a:cubicBezTo>
                    <a:pt x="3169" y="6919"/>
                    <a:pt x="3130" y="6954"/>
                    <a:pt x="3152" y="7000"/>
                  </a:cubicBezTo>
                  <a:cubicBezTo>
                    <a:pt x="3178" y="7071"/>
                    <a:pt x="3199" y="7141"/>
                    <a:pt x="3218" y="7213"/>
                  </a:cubicBezTo>
                  <a:cubicBezTo>
                    <a:pt x="3225" y="7238"/>
                    <a:pt x="3245" y="7255"/>
                    <a:pt x="3273" y="7256"/>
                  </a:cubicBezTo>
                  <a:lnTo>
                    <a:pt x="3273" y="7256"/>
                  </a:lnTo>
                  <a:cubicBezTo>
                    <a:pt x="3310" y="7255"/>
                    <a:pt x="3335" y="7221"/>
                    <a:pt x="3327" y="7186"/>
                  </a:cubicBezTo>
                  <a:cubicBezTo>
                    <a:pt x="3310" y="7109"/>
                    <a:pt x="3286" y="7035"/>
                    <a:pt x="3259" y="6962"/>
                  </a:cubicBezTo>
                  <a:cubicBezTo>
                    <a:pt x="3251" y="6932"/>
                    <a:pt x="3229" y="6919"/>
                    <a:pt x="3206" y="6919"/>
                  </a:cubicBezTo>
                  <a:close/>
                  <a:moveTo>
                    <a:pt x="3273" y="7256"/>
                  </a:moveTo>
                  <a:cubicBezTo>
                    <a:pt x="3272" y="7256"/>
                    <a:pt x="3272" y="7256"/>
                    <a:pt x="3272" y="7256"/>
                  </a:cubicBezTo>
                  <a:lnTo>
                    <a:pt x="3274" y="7256"/>
                  </a:lnTo>
                  <a:cubicBezTo>
                    <a:pt x="3273" y="7256"/>
                    <a:pt x="3273" y="7256"/>
                    <a:pt x="3273" y="7256"/>
                  </a:cubicBezTo>
                  <a:close/>
                  <a:moveTo>
                    <a:pt x="3310" y="7366"/>
                  </a:moveTo>
                  <a:cubicBezTo>
                    <a:pt x="3309" y="7366"/>
                    <a:pt x="3307" y="7366"/>
                    <a:pt x="3306" y="7367"/>
                  </a:cubicBezTo>
                  <a:cubicBezTo>
                    <a:pt x="3276" y="7371"/>
                    <a:pt x="3252" y="7398"/>
                    <a:pt x="3257" y="7430"/>
                  </a:cubicBezTo>
                  <a:cubicBezTo>
                    <a:pt x="3263" y="7488"/>
                    <a:pt x="3265" y="7545"/>
                    <a:pt x="3265" y="7603"/>
                  </a:cubicBezTo>
                  <a:lnTo>
                    <a:pt x="3265" y="7650"/>
                  </a:lnTo>
                  <a:cubicBezTo>
                    <a:pt x="3265" y="7681"/>
                    <a:pt x="3289" y="7707"/>
                    <a:pt x="3320" y="7709"/>
                  </a:cubicBezTo>
                  <a:lnTo>
                    <a:pt x="3325" y="7709"/>
                  </a:lnTo>
                  <a:cubicBezTo>
                    <a:pt x="3355" y="7709"/>
                    <a:pt x="3378" y="7684"/>
                    <a:pt x="3380" y="7654"/>
                  </a:cubicBezTo>
                  <a:lnTo>
                    <a:pt x="3380" y="7603"/>
                  </a:lnTo>
                  <a:cubicBezTo>
                    <a:pt x="3380" y="7541"/>
                    <a:pt x="3376" y="7479"/>
                    <a:pt x="3369" y="7418"/>
                  </a:cubicBezTo>
                  <a:cubicBezTo>
                    <a:pt x="3365" y="7387"/>
                    <a:pt x="3340" y="7366"/>
                    <a:pt x="3310" y="7366"/>
                  </a:cubicBezTo>
                  <a:close/>
                  <a:moveTo>
                    <a:pt x="3298" y="7821"/>
                  </a:moveTo>
                  <a:cubicBezTo>
                    <a:pt x="3273" y="7821"/>
                    <a:pt x="3248" y="7836"/>
                    <a:pt x="3242" y="7869"/>
                  </a:cubicBezTo>
                  <a:cubicBezTo>
                    <a:pt x="3229" y="7939"/>
                    <a:pt x="3208" y="8009"/>
                    <a:pt x="3184" y="8079"/>
                  </a:cubicBezTo>
                  <a:cubicBezTo>
                    <a:pt x="3169" y="8116"/>
                    <a:pt x="3197" y="8156"/>
                    <a:pt x="3237" y="8156"/>
                  </a:cubicBezTo>
                  <a:lnTo>
                    <a:pt x="3240" y="8156"/>
                  </a:lnTo>
                  <a:cubicBezTo>
                    <a:pt x="3263" y="8154"/>
                    <a:pt x="3282" y="8141"/>
                    <a:pt x="3291" y="8118"/>
                  </a:cubicBezTo>
                  <a:cubicBezTo>
                    <a:pt x="3318" y="8043"/>
                    <a:pt x="3340" y="7967"/>
                    <a:pt x="3355" y="7890"/>
                  </a:cubicBezTo>
                  <a:cubicBezTo>
                    <a:pt x="3363" y="7847"/>
                    <a:pt x="3330" y="7821"/>
                    <a:pt x="3298" y="7821"/>
                  </a:cubicBezTo>
                  <a:close/>
                  <a:moveTo>
                    <a:pt x="3140" y="8247"/>
                  </a:moveTo>
                  <a:cubicBezTo>
                    <a:pt x="3121" y="8247"/>
                    <a:pt x="3102" y="8257"/>
                    <a:pt x="3091" y="8280"/>
                  </a:cubicBezTo>
                  <a:cubicBezTo>
                    <a:pt x="3054" y="8343"/>
                    <a:pt x="3014" y="8405"/>
                    <a:pt x="2969" y="8463"/>
                  </a:cubicBezTo>
                  <a:cubicBezTo>
                    <a:pt x="2950" y="8488"/>
                    <a:pt x="2957" y="8524"/>
                    <a:pt x="2980" y="8543"/>
                  </a:cubicBezTo>
                  <a:cubicBezTo>
                    <a:pt x="2991" y="8550"/>
                    <a:pt x="3003" y="8554"/>
                    <a:pt x="3016" y="8554"/>
                  </a:cubicBezTo>
                  <a:cubicBezTo>
                    <a:pt x="3033" y="8554"/>
                    <a:pt x="3050" y="8546"/>
                    <a:pt x="3061" y="8533"/>
                  </a:cubicBezTo>
                  <a:cubicBezTo>
                    <a:pt x="3110" y="8469"/>
                    <a:pt x="3152" y="8403"/>
                    <a:pt x="3191" y="8335"/>
                  </a:cubicBezTo>
                  <a:cubicBezTo>
                    <a:pt x="3218" y="8289"/>
                    <a:pt x="3179" y="8247"/>
                    <a:pt x="3140" y="8247"/>
                  </a:cubicBezTo>
                  <a:close/>
                  <a:moveTo>
                    <a:pt x="2862" y="8614"/>
                  </a:moveTo>
                  <a:cubicBezTo>
                    <a:pt x="2849" y="8614"/>
                    <a:pt x="2836" y="8619"/>
                    <a:pt x="2825" y="8629"/>
                  </a:cubicBezTo>
                  <a:cubicBezTo>
                    <a:pt x="2774" y="8682"/>
                    <a:pt x="2718" y="8731"/>
                    <a:pt x="2661" y="8777"/>
                  </a:cubicBezTo>
                  <a:cubicBezTo>
                    <a:pt x="2618" y="8812"/>
                    <a:pt x="2642" y="8880"/>
                    <a:pt x="2697" y="8880"/>
                  </a:cubicBezTo>
                  <a:cubicBezTo>
                    <a:pt x="2710" y="8878"/>
                    <a:pt x="2722" y="8873"/>
                    <a:pt x="2733" y="8865"/>
                  </a:cubicBezTo>
                  <a:cubicBezTo>
                    <a:pt x="2793" y="8816"/>
                    <a:pt x="2852" y="8765"/>
                    <a:pt x="2908" y="8709"/>
                  </a:cubicBezTo>
                  <a:cubicBezTo>
                    <a:pt x="2942" y="8666"/>
                    <a:pt x="2905" y="8614"/>
                    <a:pt x="2862" y="8614"/>
                  </a:cubicBezTo>
                  <a:close/>
                  <a:moveTo>
                    <a:pt x="2516" y="8898"/>
                  </a:moveTo>
                  <a:cubicBezTo>
                    <a:pt x="2504" y="8898"/>
                    <a:pt x="2490" y="8903"/>
                    <a:pt x="2478" y="8914"/>
                  </a:cubicBezTo>
                  <a:cubicBezTo>
                    <a:pt x="2416" y="8965"/>
                    <a:pt x="2359" y="9020"/>
                    <a:pt x="2305" y="9080"/>
                  </a:cubicBezTo>
                  <a:cubicBezTo>
                    <a:pt x="2273" y="9118"/>
                    <a:pt x="2301" y="9175"/>
                    <a:pt x="2350" y="9175"/>
                  </a:cubicBezTo>
                  <a:lnTo>
                    <a:pt x="2350" y="9173"/>
                  </a:lnTo>
                  <a:cubicBezTo>
                    <a:pt x="2365" y="9173"/>
                    <a:pt x="2382" y="9167"/>
                    <a:pt x="2393" y="9154"/>
                  </a:cubicBezTo>
                  <a:cubicBezTo>
                    <a:pt x="2439" y="9099"/>
                    <a:pt x="2493" y="9050"/>
                    <a:pt x="2550" y="9003"/>
                  </a:cubicBezTo>
                  <a:cubicBezTo>
                    <a:pt x="2603" y="8968"/>
                    <a:pt x="2565" y="8898"/>
                    <a:pt x="2516" y="8898"/>
                  </a:cubicBezTo>
                  <a:close/>
                  <a:moveTo>
                    <a:pt x="2220" y="9251"/>
                  </a:moveTo>
                  <a:cubicBezTo>
                    <a:pt x="2202" y="9251"/>
                    <a:pt x="2183" y="9260"/>
                    <a:pt x="2171" y="9282"/>
                  </a:cubicBezTo>
                  <a:cubicBezTo>
                    <a:pt x="2135" y="9354"/>
                    <a:pt x="2107" y="9431"/>
                    <a:pt x="2090" y="9510"/>
                  </a:cubicBezTo>
                  <a:cubicBezTo>
                    <a:pt x="2084" y="9539"/>
                    <a:pt x="2103" y="9571"/>
                    <a:pt x="2133" y="9578"/>
                  </a:cubicBezTo>
                  <a:cubicBezTo>
                    <a:pt x="2137" y="9578"/>
                    <a:pt x="2141" y="9578"/>
                    <a:pt x="2146" y="9580"/>
                  </a:cubicBezTo>
                  <a:lnTo>
                    <a:pt x="2146" y="9578"/>
                  </a:lnTo>
                  <a:cubicBezTo>
                    <a:pt x="2171" y="9578"/>
                    <a:pt x="2195" y="9559"/>
                    <a:pt x="2201" y="9533"/>
                  </a:cubicBezTo>
                  <a:cubicBezTo>
                    <a:pt x="2216" y="9463"/>
                    <a:pt x="2241" y="9397"/>
                    <a:pt x="2273" y="9333"/>
                  </a:cubicBezTo>
                  <a:cubicBezTo>
                    <a:pt x="2295" y="9289"/>
                    <a:pt x="2258" y="9251"/>
                    <a:pt x="2220" y="9251"/>
                  </a:cubicBezTo>
                  <a:close/>
                  <a:moveTo>
                    <a:pt x="2122" y="9690"/>
                  </a:moveTo>
                  <a:cubicBezTo>
                    <a:pt x="2090" y="9690"/>
                    <a:pt x="2067" y="9718"/>
                    <a:pt x="2067" y="9750"/>
                  </a:cubicBezTo>
                  <a:cubicBezTo>
                    <a:pt x="2069" y="9831"/>
                    <a:pt x="2082" y="9910"/>
                    <a:pt x="2103" y="9988"/>
                  </a:cubicBezTo>
                  <a:cubicBezTo>
                    <a:pt x="2110" y="10014"/>
                    <a:pt x="2131" y="10031"/>
                    <a:pt x="2158" y="10031"/>
                  </a:cubicBezTo>
                  <a:cubicBezTo>
                    <a:pt x="2195" y="10031"/>
                    <a:pt x="2222" y="9995"/>
                    <a:pt x="2214" y="9959"/>
                  </a:cubicBezTo>
                  <a:cubicBezTo>
                    <a:pt x="2195" y="9888"/>
                    <a:pt x="2184" y="9818"/>
                    <a:pt x="2182" y="9746"/>
                  </a:cubicBezTo>
                  <a:cubicBezTo>
                    <a:pt x="2180" y="9714"/>
                    <a:pt x="2154" y="9690"/>
                    <a:pt x="2122" y="9690"/>
                  </a:cubicBezTo>
                  <a:close/>
                  <a:moveTo>
                    <a:pt x="2242" y="10129"/>
                  </a:moveTo>
                  <a:cubicBezTo>
                    <a:pt x="2204" y="10129"/>
                    <a:pt x="2166" y="10168"/>
                    <a:pt x="2190" y="10214"/>
                  </a:cubicBezTo>
                  <a:cubicBezTo>
                    <a:pt x="2227" y="10284"/>
                    <a:pt x="2271" y="10352"/>
                    <a:pt x="2322" y="10414"/>
                  </a:cubicBezTo>
                  <a:cubicBezTo>
                    <a:pt x="2333" y="10427"/>
                    <a:pt x="2350" y="10433"/>
                    <a:pt x="2367" y="10433"/>
                  </a:cubicBezTo>
                  <a:cubicBezTo>
                    <a:pt x="2416" y="10433"/>
                    <a:pt x="2442" y="10376"/>
                    <a:pt x="2412" y="10340"/>
                  </a:cubicBezTo>
                  <a:cubicBezTo>
                    <a:pt x="2365" y="10284"/>
                    <a:pt x="2324" y="10225"/>
                    <a:pt x="2290" y="10161"/>
                  </a:cubicBezTo>
                  <a:cubicBezTo>
                    <a:pt x="2279" y="10138"/>
                    <a:pt x="2261" y="10129"/>
                    <a:pt x="2242" y="10129"/>
                  </a:cubicBezTo>
                  <a:close/>
                  <a:moveTo>
                    <a:pt x="2533" y="10475"/>
                  </a:moveTo>
                  <a:cubicBezTo>
                    <a:pt x="2485" y="10475"/>
                    <a:pt x="2449" y="10543"/>
                    <a:pt x="2499" y="10578"/>
                  </a:cubicBezTo>
                  <a:cubicBezTo>
                    <a:pt x="2567" y="10627"/>
                    <a:pt x="2639" y="10665"/>
                    <a:pt x="2718" y="10691"/>
                  </a:cubicBezTo>
                  <a:cubicBezTo>
                    <a:pt x="2722" y="10693"/>
                    <a:pt x="2729" y="10695"/>
                    <a:pt x="2735" y="10695"/>
                  </a:cubicBezTo>
                  <a:cubicBezTo>
                    <a:pt x="2799" y="10695"/>
                    <a:pt x="2814" y="10603"/>
                    <a:pt x="2752" y="10582"/>
                  </a:cubicBezTo>
                  <a:cubicBezTo>
                    <a:pt x="2686" y="10561"/>
                    <a:pt x="2622" y="10527"/>
                    <a:pt x="2567" y="10486"/>
                  </a:cubicBezTo>
                  <a:cubicBezTo>
                    <a:pt x="2556" y="10478"/>
                    <a:pt x="2544" y="10475"/>
                    <a:pt x="2533" y="10475"/>
                  </a:cubicBezTo>
                  <a:close/>
                  <a:moveTo>
                    <a:pt x="3142" y="10572"/>
                  </a:moveTo>
                  <a:cubicBezTo>
                    <a:pt x="3136" y="10572"/>
                    <a:pt x="3129" y="10573"/>
                    <a:pt x="3123" y="10576"/>
                  </a:cubicBezTo>
                  <a:cubicBezTo>
                    <a:pt x="3071" y="10597"/>
                    <a:pt x="3014" y="10610"/>
                    <a:pt x="2959" y="10612"/>
                  </a:cubicBezTo>
                  <a:cubicBezTo>
                    <a:pt x="2886" y="10618"/>
                    <a:pt x="2888" y="10723"/>
                    <a:pt x="2961" y="10727"/>
                  </a:cubicBezTo>
                  <a:lnTo>
                    <a:pt x="2963" y="10727"/>
                  </a:lnTo>
                  <a:cubicBezTo>
                    <a:pt x="3033" y="10723"/>
                    <a:pt x="3101" y="10708"/>
                    <a:pt x="3165" y="10682"/>
                  </a:cubicBezTo>
                  <a:cubicBezTo>
                    <a:pt x="3195" y="10672"/>
                    <a:pt x="3210" y="10638"/>
                    <a:pt x="3197" y="10610"/>
                  </a:cubicBezTo>
                  <a:cubicBezTo>
                    <a:pt x="3189" y="10587"/>
                    <a:pt x="3166" y="10572"/>
                    <a:pt x="3142" y="1057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6" name="Google Shape;386;p31"/>
          <p:cNvSpPr/>
          <p:nvPr/>
        </p:nvSpPr>
        <p:spPr>
          <a:xfrm flipH="1">
            <a:off x="275550" y="2700883"/>
            <a:ext cx="407833" cy="376325"/>
          </a:xfrm>
          <a:custGeom>
            <a:rect b="b" l="l" r="r" t="t"/>
            <a:pathLst>
              <a:path extrusionOk="0" h="1707" w="1850">
                <a:moveTo>
                  <a:pt x="392" y="224"/>
                </a:moveTo>
                <a:lnTo>
                  <a:pt x="392" y="224"/>
                </a:lnTo>
                <a:cubicBezTo>
                  <a:pt x="511" y="262"/>
                  <a:pt x="626" y="311"/>
                  <a:pt x="737" y="368"/>
                </a:cubicBezTo>
                <a:cubicBezTo>
                  <a:pt x="669" y="422"/>
                  <a:pt x="594" y="481"/>
                  <a:pt x="513" y="543"/>
                </a:cubicBezTo>
                <a:cubicBezTo>
                  <a:pt x="415" y="345"/>
                  <a:pt x="394" y="258"/>
                  <a:pt x="392" y="224"/>
                </a:cubicBezTo>
                <a:close/>
                <a:moveTo>
                  <a:pt x="1333" y="119"/>
                </a:moveTo>
                <a:lnTo>
                  <a:pt x="1333" y="119"/>
                </a:lnTo>
                <a:cubicBezTo>
                  <a:pt x="1335" y="198"/>
                  <a:pt x="1326" y="358"/>
                  <a:pt x="1309" y="547"/>
                </a:cubicBezTo>
                <a:cubicBezTo>
                  <a:pt x="1196" y="479"/>
                  <a:pt x="1075" y="413"/>
                  <a:pt x="954" y="349"/>
                </a:cubicBezTo>
                <a:cubicBezTo>
                  <a:pt x="1194" y="177"/>
                  <a:pt x="1292" y="130"/>
                  <a:pt x="1333" y="119"/>
                </a:cubicBezTo>
                <a:close/>
                <a:moveTo>
                  <a:pt x="1407" y="739"/>
                </a:moveTo>
                <a:cubicBezTo>
                  <a:pt x="1616" y="871"/>
                  <a:pt x="1692" y="943"/>
                  <a:pt x="1718" y="975"/>
                </a:cubicBezTo>
                <a:cubicBezTo>
                  <a:pt x="1671" y="988"/>
                  <a:pt x="1569" y="1003"/>
                  <a:pt x="1375" y="1015"/>
                </a:cubicBezTo>
                <a:cubicBezTo>
                  <a:pt x="1386" y="926"/>
                  <a:pt x="1397" y="834"/>
                  <a:pt x="1407" y="739"/>
                </a:cubicBezTo>
                <a:close/>
                <a:moveTo>
                  <a:pt x="477" y="719"/>
                </a:moveTo>
                <a:cubicBezTo>
                  <a:pt x="528" y="815"/>
                  <a:pt x="586" y="920"/>
                  <a:pt x="650" y="1026"/>
                </a:cubicBezTo>
                <a:cubicBezTo>
                  <a:pt x="379" y="1020"/>
                  <a:pt x="228" y="1000"/>
                  <a:pt x="158" y="985"/>
                </a:cubicBezTo>
                <a:cubicBezTo>
                  <a:pt x="222" y="932"/>
                  <a:pt x="339" y="830"/>
                  <a:pt x="477" y="719"/>
                </a:cubicBezTo>
                <a:close/>
                <a:moveTo>
                  <a:pt x="852" y="424"/>
                </a:moveTo>
                <a:cubicBezTo>
                  <a:pt x="1003" y="502"/>
                  <a:pt x="1160" y="590"/>
                  <a:pt x="1299" y="673"/>
                </a:cubicBezTo>
                <a:cubicBezTo>
                  <a:pt x="1288" y="792"/>
                  <a:pt x="1273" y="911"/>
                  <a:pt x="1258" y="1020"/>
                </a:cubicBezTo>
                <a:cubicBezTo>
                  <a:pt x="1144" y="1026"/>
                  <a:pt x="1022" y="1029"/>
                  <a:pt x="899" y="1029"/>
                </a:cubicBezTo>
                <a:cubicBezTo>
                  <a:pt x="861" y="1029"/>
                  <a:pt x="823" y="1029"/>
                  <a:pt x="786" y="1028"/>
                </a:cubicBezTo>
                <a:cubicBezTo>
                  <a:pt x="703" y="894"/>
                  <a:pt x="628" y="762"/>
                  <a:pt x="567" y="645"/>
                </a:cubicBezTo>
                <a:cubicBezTo>
                  <a:pt x="671" y="564"/>
                  <a:pt x="767" y="490"/>
                  <a:pt x="852" y="424"/>
                </a:cubicBezTo>
                <a:close/>
                <a:moveTo>
                  <a:pt x="1243" y="1134"/>
                </a:moveTo>
                <a:cubicBezTo>
                  <a:pt x="1203" y="1405"/>
                  <a:pt x="1171" y="1520"/>
                  <a:pt x="1152" y="1569"/>
                </a:cubicBezTo>
                <a:cubicBezTo>
                  <a:pt x="1045" y="1432"/>
                  <a:pt x="945" y="1290"/>
                  <a:pt x="856" y="1143"/>
                </a:cubicBezTo>
                <a:cubicBezTo>
                  <a:pt x="988" y="1143"/>
                  <a:pt x="1120" y="1141"/>
                  <a:pt x="1243" y="1134"/>
                </a:cubicBezTo>
                <a:close/>
                <a:moveTo>
                  <a:pt x="1358" y="0"/>
                </a:moveTo>
                <a:cubicBezTo>
                  <a:pt x="1357" y="0"/>
                  <a:pt x="1355" y="0"/>
                  <a:pt x="1354" y="0"/>
                </a:cubicBezTo>
                <a:cubicBezTo>
                  <a:pt x="1299" y="0"/>
                  <a:pt x="1190" y="34"/>
                  <a:pt x="841" y="290"/>
                </a:cubicBezTo>
                <a:cubicBezTo>
                  <a:pt x="709" y="224"/>
                  <a:pt x="503" y="128"/>
                  <a:pt x="396" y="107"/>
                </a:cubicBezTo>
                <a:cubicBezTo>
                  <a:pt x="388" y="104"/>
                  <a:pt x="379" y="103"/>
                  <a:pt x="370" y="103"/>
                </a:cubicBezTo>
                <a:cubicBezTo>
                  <a:pt x="339" y="103"/>
                  <a:pt x="309" y="118"/>
                  <a:pt x="292" y="147"/>
                </a:cubicBezTo>
                <a:cubicBezTo>
                  <a:pt x="264" y="194"/>
                  <a:pt x="258" y="287"/>
                  <a:pt x="424" y="615"/>
                </a:cubicBezTo>
                <a:cubicBezTo>
                  <a:pt x="207" y="792"/>
                  <a:pt x="35" y="939"/>
                  <a:pt x="28" y="945"/>
                </a:cubicBezTo>
                <a:cubicBezTo>
                  <a:pt x="7" y="966"/>
                  <a:pt x="0" y="998"/>
                  <a:pt x="13" y="1026"/>
                </a:cubicBezTo>
                <a:cubicBezTo>
                  <a:pt x="30" y="1062"/>
                  <a:pt x="58" y="1130"/>
                  <a:pt x="722" y="1141"/>
                </a:cubicBezTo>
                <a:cubicBezTo>
                  <a:pt x="803" y="1271"/>
                  <a:pt x="1048" y="1660"/>
                  <a:pt x="1131" y="1698"/>
                </a:cubicBezTo>
                <a:cubicBezTo>
                  <a:pt x="1139" y="1703"/>
                  <a:pt x="1150" y="1705"/>
                  <a:pt x="1160" y="1707"/>
                </a:cubicBezTo>
                <a:lnTo>
                  <a:pt x="1162" y="1705"/>
                </a:lnTo>
                <a:cubicBezTo>
                  <a:pt x="1214" y="1705"/>
                  <a:pt x="1277" y="1705"/>
                  <a:pt x="1360" y="1128"/>
                </a:cubicBezTo>
                <a:cubicBezTo>
                  <a:pt x="1739" y="1107"/>
                  <a:pt x="1795" y="1071"/>
                  <a:pt x="1812" y="1058"/>
                </a:cubicBezTo>
                <a:cubicBezTo>
                  <a:pt x="1835" y="1043"/>
                  <a:pt x="1850" y="1015"/>
                  <a:pt x="1848" y="988"/>
                </a:cubicBezTo>
                <a:cubicBezTo>
                  <a:pt x="1848" y="951"/>
                  <a:pt x="1846" y="875"/>
                  <a:pt x="1420" y="611"/>
                </a:cubicBezTo>
                <a:cubicBezTo>
                  <a:pt x="1439" y="409"/>
                  <a:pt x="1454" y="173"/>
                  <a:pt x="1448" y="81"/>
                </a:cubicBezTo>
                <a:cubicBezTo>
                  <a:pt x="1443" y="36"/>
                  <a:pt x="1405" y="0"/>
                  <a:pt x="135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7" name="Google Shape;387;p31"/>
          <p:cNvGrpSpPr/>
          <p:nvPr/>
        </p:nvGrpSpPr>
        <p:grpSpPr>
          <a:xfrm flipH="1" rot="2502378">
            <a:off x="2075698" y="186762"/>
            <a:ext cx="823611" cy="569269"/>
            <a:chOff x="2591975" y="3584475"/>
            <a:chExt cx="106375" cy="73525"/>
          </a:xfrm>
        </p:grpSpPr>
        <p:sp>
          <p:nvSpPr>
            <p:cNvPr id="388" name="Google Shape;388;p31"/>
            <p:cNvSpPr/>
            <p:nvPr/>
          </p:nvSpPr>
          <p:spPr>
            <a:xfrm>
              <a:off x="2603675" y="3597200"/>
              <a:ext cx="81125" cy="43450"/>
            </a:xfrm>
            <a:custGeom>
              <a:rect b="b" l="l" r="r" t="t"/>
              <a:pathLst>
                <a:path extrusionOk="0" h="1738" w="3245">
                  <a:moveTo>
                    <a:pt x="722" y="0"/>
                  </a:moveTo>
                  <a:cubicBezTo>
                    <a:pt x="330" y="0"/>
                    <a:pt x="57" y="69"/>
                    <a:pt x="50" y="71"/>
                  </a:cubicBezTo>
                  <a:cubicBezTo>
                    <a:pt x="18" y="79"/>
                    <a:pt x="1" y="109"/>
                    <a:pt x="9" y="141"/>
                  </a:cubicBezTo>
                  <a:cubicBezTo>
                    <a:pt x="15" y="166"/>
                    <a:pt x="38" y="183"/>
                    <a:pt x="63" y="183"/>
                  </a:cubicBezTo>
                  <a:cubicBezTo>
                    <a:pt x="68" y="183"/>
                    <a:pt x="73" y="183"/>
                    <a:pt x="78" y="181"/>
                  </a:cubicBezTo>
                  <a:cubicBezTo>
                    <a:pt x="108" y="173"/>
                    <a:pt x="375" y="107"/>
                    <a:pt x="747" y="107"/>
                  </a:cubicBezTo>
                  <a:cubicBezTo>
                    <a:pt x="1459" y="107"/>
                    <a:pt x="2556" y="349"/>
                    <a:pt x="3127" y="1703"/>
                  </a:cubicBezTo>
                  <a:cubicBezTo>
                    <a:pt x="3136" y="1724"/>
                    <a:pt x="3157" y="1737"/>
                    <a:pt x="3180" y="1737"/>
                  </a:cubicBezTo>
                  <a:cubicBezTo>
                    <a:pt x="3187" y="1737"/>
                    <a:pt x="3195" y="1735"/>
                    <a:pt x="3202" y="1733"/>
                  </a:cubicBezTo>
                  <a:cubicBezTo>
                    <a:pt x="3231" y="1720"/>
                    <a:pt x="3244" y="1688"/>
                    <a:pt x="3231" y="1658"/>
                  </a:cubicBezTo>
                  <a:cubicBezTo>
                    <a:pt x="2638" y="246"/>
                    <a:pt x="1466" y="0"/>
                    <a:pt x="7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31"/>
            <p:cNvSpPr/>
            <p:nvPr/>
          </p:nvSpPr>
          <p:spPr>
            <a:xfrm>
              <a:off x="2663325" y="3619650"/>
              <a:ext cx="35025" cy="38350"/>
            </a:xfrm>
            <a:custGeom>
              <a:rect b="b" l="l" r="r" t="t"/>
              <a:pathLst>
                <a:path extrusionOk="0" h="1534" w="1401">
                  <a:moveTo>
                    <a:pt x="939" y="147"/>
                  </a:moveTo>
                  <a:cubicBezTo>
                    <a:pt x="1035" y="348"/>
                    <a:pt x="1239" y="1218"/>
                    <a:pt x="1205" y="1418"/>
                  </a:cubicBezTo>
                  <a:cubicBezTo>
                    <a:pt x="1022" y="1395"/>
                    <a:pt x="301" y="1007"/>
                    <a:pt x="141" y="863"/>
                  </a:cubicBezTo>
                  <a:cubicBezTo>
                    <a:pt x="181" y="850"/>
                    <a:pt x="279" y="833"/>
                    <a:pt x="520" y="833"/>
                  </a:cubicBezTo>
                  <a:cubicBezTo>
                    <a:pt x="665" y="833"/>
                    <a:pt x="792" y="839"/>
                    <a:pt x="792" y="839"/>
                  </a:cubicBezTo>
                  <a:cubicBezTo>
                    <a:pt x="794" y="839"/>
                    <a:pt x="797" y="840"/>
                    <a:pt x="799" y="840"/>
                  </a:cubicBezTo>
                  <a:cubicBezTo>
                    <a:pt x="813" y="840"/>
                    <a:pt x="826" y="833"/>
                    <a:pt x="837" y="822"/>
                  </a:cubicBezTo>
                  <a:cubicBezTo>
                    <a:pt x="848" y="811"/>
                    <a:pt x="854" y="797"/>
                    <a:pt x="854" y="780"/>
                  </a:cubicBezTo>
                  <a:cubicBezTo>
                    <a:pt x="852" y="775"/>
                    <a:pt x="839" y="428"/>
                    <a:pt x="939" y="147"/>
                  </a:cubicBezTo>
                  <a:close/>
                  <a:moveTo>
                    <a:pt x="928" y="1"/>
                  </a:moveTo>
                  <a:cubicBezTo>
                    <a:pt x="903" y="1"/>
                    <a:pt x="867" y="13"/>
                    <a:pt x="843" y="73"/>
                  </a:cubicBezTo>
                  <a:cubicBezTo>
                    <a:pt x="748" y="307"/>
                    <a:pt x="737" y="597"/>
                    <a:pt x="737" y="722"/>
                  </a:cubicBezTo>
                  <a:cubicBezTo>
                    <a:pt x="684" y="720"/>
                    <a:pt x="603" y="718"/>
                    <a:pt x="518" y="718"/>
                  </a:cubicBezTo>
                  <a:cubicBezTo>
                    <a:pt x="98" y="718"/>
                    <a:pt x="39" y="771"/>
                    <a:pt x="18" y="820"/>
                  </a:cubicBezTo>
                  <a:cubicBezTo>
                    <a:pt x="1" y="854"/>
                    <a:pt x="9" y="892"/>
                    <a:pt x="35" y="918"/>
                  </a:cubicBezTo>
                  <a:cubicBezTo>
                    <a:pt x="164" y="1069"/>
                    <a:pt x="1024" y="1533"/>
                    <a:pt x="1220" y="1533"/>
                  </a:cubicBezTo>
                  <a:cubicBezTo>
                    <a:pt x="1223" y="1533"/>
                    <a:pt x="1225" y="1533"/>
                    <a:pt x="1228" y="1533"/>
                  </a:cubicBezTo>
                  <a:cubicBezTo>
                    <a:pt x="1247" y="1533"/>
                    <a:pt x="1267" y="1527"/>
                    <a:pt x="1284" y="1516"/>
                  </a:cubicBezTo>
                  <a:cubicBezTo>
                    <a:pt x="1401" y="1420"/>
                    <a:pt x="1171" y="443"/>
                    <a:pt x="1088" y="213"/>
                  </a:cubicBezTo>
                  <a:cubicBezTo>
                    <a:pt x="1033" y="60"/>
                    <a:pt x="988" y="1"/>
                    <a:pt x="9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31"/>
            <p:cNvSpPr/>
            <p:nvPr/>
          </p:nvSpPr>
          <p:spPr>
            <a:xfrm>
              <a:off x="2591975" y="3584475"/>
              <a:ext cx="57700" cy="30100"/>
            </a:xfrm>
            <a:custGeom>
              <a:rect b="b" l="l" r="r" t="t"/>
              <a:pathLst>
                <a:path extrusionOk="0" h="1204" w="2308">
                  <a:moveTo>
                    <a:pt x="1214" y="116"/>
                  </a:moveTo>
                  <a:cubicBezTo>
                    <a:pt x="1552" y="116"/>
                    <a:pt x="1731" y="146"/>
                    <a:pt x="1784" y="175"/>
                  </a:cubicBezTo>
                  <a:cubicBezTo>
                    <a:pt x="1952" y="265"/>
                    <a:pt x="2112" y="599"/>
                    <a:pt x="2176" y="763"/>
                  </a:cubicBezTo>
                  <a:cubicBezTo>
                    <a:pt x="2037" y="865"/>
                    <a:pt x="1891" y="952"/>
                    <a:pt x="1735" y="1027"/>
                  </a:cubicBezTo>
                  <a:cubicBezTo>
                    <a:pt x="1648" y="1065"/>
                    <a:pt x="1361" y="1091"/>
                    <a:pt x="1001" y="1091"/>
                  </a:cubicBezTo>
                  <a:cubicBezTo>
                    <a:pt x="520" y="1091"/>
                    <a:pt x="173" y="1048"/>
                    <a:pt x="116" y="1016"/>
                  </a:cubicBezTo>
                  <a:cubicBezTo>
                    <a:pt x="126" y="961"/>
                    <a:pt x="365" y="805"/>
                    <a:pt x="626" y="682"/>
                  </a:cubicBezTo>
                  <a:cubicBezTo>
                    <a:pt x="646" y="673"/>
                    <a:pt x="658" y="654"/>
                    <a:pt x="660" y="635"/>
                  </a:cubicBezTo>
                  <a:cubicBezTo>
                    <a:pt x="660" y="612"/>
                    <a:pt x="652" y="593"/>
                    <a:pt x="633" y="582"/>
                  </a:cubicBezTo>
                  <a:cubicBezTo>
                    <a:pt x="537" y="522"/>
                    <a:pt x="279" y="350"/>
                    <a:pt x="188" y="226"/>
                  </a:cubicBezTo>
                  <a:cubicBezTo>
                    <a:pt x="286" y="173"/>
                    <a:pt x="726" y="116"/>
                    <a:pt x="1214" y="116"/>
                  </a:cubicBezTo>
                  <a:close/>
                  <a:moveTo>
                    <a:pt x="1214" y="1"/>
                  </a:moveTo>
                  <a:cubicBezTo>
                    <a:pt x="1203" y="1"/>
                    <a:pt x="173" y="3"/>
                    <a:pt x="75" y="180"/>
                  </a:cubicBezTo>
                  <a:cubicBezTo>
                    <a:pt x="58" y="205"/>
                    <a:pt x="60" y="239"/>
                    <a:pt x="77" y="265"/>
                  </a:cubicBezTo>
                  <a:cubicBezTo>
                    <a:pt x="150" y="388"/>
                    <a:pt x="365" y="541"/>
                    <a:pt x="486" y="622"/>
                  </a:cubicBezTo>
                  <a:cubicBezTo>
                    <a:pt x="297" y="718"/>
                    <a:pt x="13" y="880"/>
                    <a:pt x="3" y="1005"/>
                  </a:cubicBezTo>
                  <a:cubicBezTo>
                    <a:pt x="1" y="1044"/>
                    <a:pt x="18" y="1080"/>
                    <a:pt x="52" y="1101"/>
                  </a:cubicBezTo>
                  <a:cubicBezTo>
                    <a:pt x="196" y="1199"/>
                    <a:pt x="920" y="1203"/>
                    <a:pt x="1003" y="1203"/>
                  </a:cubicBezTo>
                  <a:cubicBezTo>
                    <a:pt x="1146" y="1203"/>
                    <a:pt x="1629" y="1197"/>
                    <a:pt x="1782" y="1129"/>
                  </a:cubicBezTo>
                  <a:cubicBezTo>
                    <a:pt x="2018" y="1025"/>
                    <a:pt x="2269" y="837"/>
                    <a:pt x="2280" y="829"/>
                  </a:cubicBezTo>
                  <a:cubicBezTo>
                    <a:pt x="2301" y="814"/>
                    <a:pt x="2308" y="786"/>
                    <a:pt x="2301" y="763"/>
                  </a:cubicBezTo>
                  <a:cubicBezTo>
                    <a:pt x="2293" y="742"/>
                    <a:pt x="2099" y="209"/>
                    <a:pt x="1837" y="71"/>
                  </a:cubicBezTo>
                  <a:cubicBezTo>
                    <a:pt x="1720" y="9"/>
                    <a:pt x="1397" y="1"/>
                    <a:pt x="12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1" name="Google Shape;391;p31"/>
          <p:cNvSpPr txBox="1"/>
          <p:nvPr>
            <p:ph type="title"/>
          </p:nvPr>
        </p:nvSpPr>
        <p:spPr>
          <a:xfrm>
            <a:off x="965900" y="728833"/>
            <a:ext cx="10260300" cy="763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3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32"/>
          <p:cNvSpPr txBox="1"/>
          <p:nvPr>
            <p:ph type="title"/>
          </p:nvPr>
        </p:nvSpPr>
        <p:spPr>
          <a:xfrm>
            <a:off x="966167" y="728833"/>
            <a:ext cx="10259700" cy="763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394" name="Google Shape;394;p32"/>
          <p:cNvSpPr txBox="1"/>
          <p:nvPr>
            <p:ph idx="1" type="subTitle"/>
          </p:nvPr>
        </p:nvSpPr>
        <p:spPr>
          <a:xfrm>
            <a:off x="7536248" y="1878167"/>
            <a:ext cx="3708300" cy="4812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95" name="Google Shape;395;p32"/>
          <p:cNvSpPr txBox="1"/>
          <p:nvPr>
            <p:ph idx="2" type="subTitle"/>
          </p:nvPr>
        </p:nvSpPr>
        <p:spPr>
          <a:xfrm>
            <a:off x="965967" y="1878167"/>
            <a:ext cx="2425500" cy="4812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100">
                <a:latin typeface="Grandstander SemiBold"/>
                <a:ea typeface="Grandstander SemiBold"/>
                <a:cs typeface="Grandstander SemiBold"/>
                <a:sym typeface="Grandstander SemiBol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96" name="Google Shape;396;p32"/>
          <p:cNvSpPr txBox="1"/>
          <p:nvPr>
            <p:ph idx="3" type="subTitle"/>
          </p:nvPr>
        </p:nvSpPr>
        <p:spPr>
          <a:xfrm>
            <a:off x="7536248" y="2632127"/>
            <a:ext cx="3708300" cy="4812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97" name="Google Shape;397;p32"/>
          <p:cNvSpPr txBox="1"/>
          <p:nvPr>
            <p:ph idx="4" type="subTitle"/>
          </p:nvPr>
        </p:nvSpPr>
        <p:spPr>
          <a:xfrm>
            <a:off x="965967" y="2632127"/>
            <a:ext cx="2425500" cy="4812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100">
                <a:latin typeface="Grandstander SemiBold"/>
                <a:ea typeface="Grandstander SemiBold"/>
                <a:cs typeface="Grandstander SemiBold"/>
                <a:sym typeface="Grandstander SemiBol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98" name="Google Shape;398;p32"/>
          <p:cNvSpPr txBox="1"/>
          <p:nvPr>
            <p:ph idx="5" type="subTitle"/>
          </p:nvPr>
        </p:nvSpPr>
        <p:spPr>
          <a:xfrm>
            <a:off x="7536248" y="3386087"/>
            <a:ext cx="3708300" cy="4812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99" name="Google Shape;399;p32"/>
          <p:cNvSpPr txBox="1"/>
          <p:nvPr>
            <p:ph idx="6" type="subTitle"/>
          </p:nvPr>
        </p:nvSpPr>
        <p:spPr>
          <a:xfrm>
            <a:off x="965967" y="3386087"/>
            <a:ext cx="2425500" cy="4812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100">
                <a:latin typeface="Grandstander SemiBold"/>
                <a:ea typeface="Grandstander SemiBold"/>
                <a:cs typeface="Grandstander SemiBold"/>
                <a:sym typeface="Grandstander SemiBol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0" name="Google Shape;400;p32"/>
          <p:cNvSpPr txBox="1"/>
          <p:nvPr>
            <p:ph idx="7" type="subTitle"/>
          </p:nvPr>
        </p:nvSpPr>
        <p:spPr>
          <a:xfrm>
            <a:off x="7536248" y="4140047"/>
            <a:ext cx="3708300" cy="4812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1" name="Google Shape;401;p32"/>
          <p:cNvSpPr txBox="1"/>
          <p:nvPr>
            <p:ph idx="8" type="subTitle"/>
          </p:nvPr>
        </p:nvSpPr>
        <p:spPr>
          <a:xfrm>
            <a:off x="965967" y="4140047"/>
            <a:ext cx="2425500" cy="4812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100">
                <a:latin typeface="Grandstander SemiBold"/>
                <a:ea typeface="Grandstander SemiBold"/>
                <a:cs typeface="Grandstander SemiBold"/>
                <a:sym typeface="Grandstander SemiBol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2" name="Google Shape;402;p32"/>
          <p:cNvSpPr txBox="1"/>
          <p:nvPr>
            <p:ph idx="9" type="subTitle"/>
          </p:nvPr>
        </p:nvSpPr>
        <p:spPr>
          <a:xfrm>
            <a:off x="7536248" y="4894007"/>
            <a:ext cx="3708300" cy="4812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3" name="Google Shape;403;p32"/>
          <p:cNvSpPr txBox="1"/>
          <p:nvPr>
            <p:ph idx="13" type="subTitle"/>
          </p:nvPr>
        </p:nvSpPr>
        <p:spPr>
          <a:xfrm>
            <a:off x="965967" y="4894007"/>
            <a:ext cx="2425500" cy="4812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100">
                <a:latin typeface="Grandstander SemiBold"/>
                <a:ea typeface="Grandstander SemiBold"/>
                <a:cs typeface="Grandstander SemiBold"/>
                <a:sym typeface="Grandstander SemiBol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4" name="Google Shape;404;p32"/>
          <p:cNvSpPr txBox="1"/>
          <p:nvPr>
            <p:ph idx="14" type="subTitle"/>
          </p:nvPr>
        </p:nvSpPr>
        <p:spPr>
          <a:xfrm>
            <a:off x="7536248" y="5647967"/>
            <a:ext cx="3708300" cy="4812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5" name="Google Shape;405;p32"/>
          <p:cNvSpPr txBox="1"/>
          <p:nvPr>
            <p:ph idx="15" type="subTitle"/>
          </p:nvPr>
        </p:nvSpPr>
        <p:spPr>
          <a:xfrm>
            <a:off x="965967" y="5647967"/>
            <a:ext cx="2425500" cy="4812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100">
                <a:latin typeface="Grandstander SemiBold"/>
                <a:ea typeface="Grandstander SemiBold"/>
                <a:cs typeface="Grandstander SemiBold"/>
                <a:sym typeface="Grandstander SemiBol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6" name="Google Shape;406;p32"/>
          <p:cNvSpPr/>
          <p:nvPr/>
        </p:nvSpPr>
        <p:spPr>
          <a:xfrm>
            <a:off x="11318004" y="1735477"/>
            <a:ext cx="231634" cy="233255"/>
          </a:xfrm>
          <a:custGeom>
            <a:rect b="b" l="l" r="r" t="t"/>
            <a:pathLst>
              <a:path extrusionOk="0" h="1290" w="1281">
                <a:moveTo>
                  <a:pt x="686" y="166"/>
                </a:moveTo>
                <a:cubicBezTo>
                  <a:pt x="703" y="221"/>
                  <a:pt x="720" y="296"/>
                  <a:pt x="731" y="343"/>
                </a:cubicBezTo>
                <a:cubicBezTo>
                  <a:pt x="763" y="470"/>
                  <a:pt x="769" y="500"/>
                  <a:pt x="784" y="521"/>
                </a:cubicBezTo>
                <a:cubicBezTo>
                  <a:pt x="801" y="543"/>
                  <a:pt x="825" y="553"/>
                  <a:pt x="952" y="598"/>
                </a:cubicBezTo>
                <a:cubicBezTo>
                  <a:pt x="997" y="615"/>
                  <a:pt x="1065" y="639"/>
                  <a:pt x="1114" y="660"/>
                </a:cubicBezTo>
                <a:cubicBezTo>
                  <a:pt x="1044" y="692"/>
                  <a:pt x="927" y="736"/>
                  <a:pt x="825" y="773"/>
                </a:cubicBezTo>
                <a:cubicBezTo>
                  <a:pt x="810" y="777"/>
                  <a:pt x="799" y="787"/>
                  <a:pt x="793" y="802"/>
                </a:cubicBezTo>
                <a:cubicBezTo>
                  <a:pt x="742" y="919"/>
                  <a:pt x="678" y="1051"/>
                  <a:pt x="635" y="1128"/>
                </a:cubicBezTo>
                <a:cubicBezTo>
                  <a:pt x="608" y="1047"/>
                  <a:pt x="567" y="905"/>
                  <a:pt x="537" y="781"/>
                </a:cubicBezTo>
                <a:cubicBezTo>
                  <a:pt x="531" y="760"/>
                  <a:pt x="514" y="743"/>
                  <a:pt x="493" y="739"/>
                </a:cubicBezTo>
                <a:cubicBezTo>
                  <a:pt x="373" y="717"/>
                  <a:pt x="235" y="685"/>
                  <a:pt x="161" y="664"/>
                </a:cubicBezTo>
                <a:cubicBezTo>
                  <a:pt x="278" y="602"/>
                  <a:pt x="399" y="549"/>
                  <a:pt x="522" y="500"/>
                </a:cubicBezTo>
                <a:cubicBezTo>
                  <a:pt x="537" y="494"/>
                  <a:pt x="550" y="483"/>
                  <a:pt x="556" y="466"/>
                </a:cubicBezTo>
                <a:cubicBezTo>
                  <a:pt x="595" y="364"/>
                  <a:pt x="637" y="264"/>
                  <a:pt x="686" y="166"/>
                </a:cubicBezTo>
                <a:close/>
                <a:moveTo>
                  <a:pt x="699" y="0"/>
                </a:moveTo>
                <a:cubicBezTo>
                  <a:pt x="663" y="0"/>
                  <a:pt x="612" y="0"/>
                  <a:pt x="456" y="402"/>
                </a:cubicBezTo>
                <a:cubicBezTo>
                  <a:pt x="27" y="577"/>
                  <a:pt x="12" y="632"/>
                  <a:pt x="5" y="656"/>
                </a:cubicBezTo>
                <a:cubicBezTo>
                  <a:pt x="1" y="675"/>
                  <a:pt x="3" y="696"/>
                  <a:pt x="16" y="713"/>
                </a:cubicBezTo>
                <a:cubicBezTo>
                  <a:pt x="27" y="728"/>
                  <a:pt x="58" y="773"/>
                  <a:pt x="435" y="845"/>
                </a:cubicBezTo>
                <a:cubicBezTo>
                  <a:pt x="546" y="1288"/>
                  <a:pt x="586" y="1288"/>
                  <a:pt x="629" y="1288"/>
                </a:cubicBezTo>
                <a:lnTo>
                  <a:pt x="631" y="1290"/>
                </a:lnTo>
                <a:cubicBezTo>
                  <a:pt x="665" y="1288"/>
                  <a:pt x="705" y="1285"/>
                  <a:pt x="886" y="873"/>
                </a:cubicBezTo>
                <a:cubicBezTo>
                  <a:pt x="999" y="832"/>
                  <a:pt x="1212" y="751"/>
                  <a:pt x="1257" y="713"/>
                </a:cubicBezTo>
                <a:cubicBezTo>
                  <a:pt x="1274" y="696"/>
                  <a:pt x="1280" y="673"/>
                  <a:pt x="1278" y="649"/>
                </a:cubicBezTo>
                <a:cubicBezTo>
                  <a:pt x="1267" y="596"/>
                  <a:pt x="1210" y="570"/>
                  <a:pt x="991" y="490"/>
                </a:cubicBezTo>
                <a:cubicBezTo>
                  <a:pt x="948" y="475"/>
                  <a:pt x="899" y="458"/>
                  <a:pt x="876" y="447"/>
                </a:cubicBezTo>
                <a:cubicBezTo>
                  <a:pt x="869" y="421"/>
                  <a:pt x="854" y="364"/>
                  <a:pt x="842" y="315"/>
                </a:cubicBezTo>
                <a:cubicBezTo>
                  <a:pt x="805" y="160"/>
                  <a:pt x="778" y="64"/>
                  <a:pt x="752" y="28"/>
                </a:cubicBezTo>
                <a:cubicBezTo>
                  <a:pt x="737" y="11"/>
                  <a:pt x="718" y="2"/>
                  <a:pt x="69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7" name="Google Shape;407;p32"/>
          <p:cNvGrpSpPr/>
          <p:nvPr/>
        </p:nvGrpSpPr>
        <p:grpSpPr>
          <a:xfrm flipH="1">
            <a:off x="728465" y="527775"/>
            <a:ext cx="237639" cy="237639"/>
            <a:chOff x="5944424" y="1865453"/>
            <a:chExt cx="178234" cy="178234"/>
          </a:xfrm>
        </p:grpSpPr>
        <p:sp>
          <p:nvSpPr>
            <p:cNvPr id="408" name="Google Shape;408;p32"/>
            <p:cNvSpPr/>
            <p:nvPr/>
          </p:nvSpPr>
          <p:spPr>
            <a:xfrm>
              <a:off x="6029571" y="1865453"/>
              <a:ext cx="20171" cy="178234"/>
            </a:xfrm>
            <a:custGeom>
              <a:rect b="b" l="l" r="r" t="t"/>
              <a:pathLst>
                <a:path extrusionOk="0" h="1078" w="122">
                  <a:moveTo>
                    <a:pt x="65" y="1"/>
                  </a:moveTo>
                  <a:cubicBezTo>
                    <a:pt x="33" y="1"/>
                    <a:pt x="7" y="26"/>
                    <a:pt x="7" y="58"/>
                  </a:cubicBezTo>
                  <a:lnTo>
                    <a:pt x="1" y="1020"/>
                  </a:lnTo>
                  <a:cubicBezTo>
                    <a:pt x="1" y="1052"/>
                    <a:pt x="26" y="1078"/>
                    <a:pt x="58" y="1078"/>
                  </a:cubicBezTo>
                  <a:cubicBezTo>
                    <a:pt x="90" y="1078"/>
                    <a:pt x="116" y="1052"/>
                    <a:pt x="116" y="1020"/>
                  </a:cubicBezTo>
                  <a:lnTo>
                    <a:pt x="122" y="58"/>
                  </a:lnTo>
                  <a:cubicBezTo>
                    <a:pt x="122" y="26"/>
                    <a:pt x="96" y="1"/>
                    <a:pt x="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32"/>
            <p:cNvSpPr/>
            <p:nvPr/>
          </p:nvSpPr>
          <p:spPr>
            <a:xfrm>
              <a:off x="5962115" y="1898189"/>
              <a:ext cx="158393" cy="110611"/>
            </a:xfrm>
            <a:custGeom>
              <a:rect b="b" l="l" r="r" t="t"/>
              <a:pathLst>
                <a:path extrusionOk="0" h="669" w="958">
                  <a:moveTo>
                    <a:pt x="873" y="0"/>
                  </a:moveTo>
                  <a:cubicBezTo>
                    <a:pt x="863" y="0"/>
                    <a:pt x="852" y="4"/>
                    <a:pt x="841" y="11"/>
                  </a:cubicBezTo>
                  <a:lnTo>
                    <a:pt x="47" y="565"/>
                  </a:lnTo>
                  <a:cubicBezTo>
                    <a:pt x="0" y="597"/>
                    <a:pt x="23" y="669"/>
                    <a:pt x="79" y="669"/>
                  </a:cubicBezTo>
                  <a:cubicBezTo>
                    <a:pt x="89" y="669"/>
                    <a:pt x="102" y="667"/>
                    <a:pt x="111" y="658"/>
                  </a:cubicBezTo>
                  <a:lnTo>
                    <a:pt x="907" y="105"/>
                  </a:lnTo>
                  <a:cubicBezTo>
                    <a:pt x="957" y="70"/>
                    <a:pt x="922" y="0"/>
                    <a:pt x="8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32"/>
            <p:cNvSpPr/>
            <p:nvPr/>
          </p:nvSpPr>
          <p:spPr>
            <a:xfrm>
              <a:off x="5976829" y="1891080"/>
              <a:ext cx="124003" cy="124499"/>
            </a:xfrm>
            <a:custGeom>
              <a:rect b="b" l="l" r="r" t="t"/>
              <a:pathLst>
                <a:path extrusionOk="0" h="753" w="750">
                  <a:moveTo>
                    <a:pt x="84" y="1"/>
                  </a:moveTo>
                  <a:cubicBezTo>
                    <a:pt x="40" y="1"/>
                    <a:pt x="0" y="58"/>
                    <a:pt x="45" y="101"/>
                  </a:cubicBezTo>
                  <a:lnTo>
                    <a:pt x="645" y="735"/>
                  </a:lnTo>
                  <a:cubicBezTo>
                    <a:pt x="656" y="746"/>
                    <a:pt x="671" y="752"/>
                    <a:pt x="688" y="752"/>
                  </a:cubicBezTo>
                  <a:cubicBezTo>
                    <a:pt x="703" y="752"/>
                    <a:pt x="715" y="746"/>
                    <a:pt x="726" y="735"/>
                  </a:cubicBezTo>
                  <a:cubicBezTo>
                    <a:pt x="747" y="714"/>
                    <a:pt x="750" y="680"/>
                    <a:pt x="728" y="657"/>
                  </a:cubicBezTo>
                  <a:lnTo>
                    <a:pt x="128" y="22"/>
                  </a:lnTo>
                  <a:cubicBezTo>
                    <a:pt x="115" y="7"/>
                    <a:pt x="99" y="1"/>
                    <a:pt x="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32"/>
            <p:cNvSpPr/>
            <p:nvPr/>
          </p:nvSpPr>
          <p:spPr>
            <a:xfrm>
              <a:off x="5944424" y="1941838"/>
              <a:ext cx="178234" cy="20502"/>
            </a:xfrm>
            <a:custGeom>
              <a:rect b="b" l="l" r="r" t="t"/>
              <a:pathLst>
                <a:path extrusionOk="0" h="124" w="1078">
                  <a:moveTo>
                    <a:pt x="1003" y="1"/>
                  </a:moveTo>
                  <a:lnTo>
                    <a:pt x="77" y="9"/>
                  </a:lnTo>
                  <a:cubicBezTo>
                    <a:pt x="1" y="9"/>
                    <a:pt x="1" y="124"/>
                    <a:pt x="77" y="124"/>
                  </a:cubicBezTo>
                  <a:lnTo>
                    <a:pt x="1003" y="113"/>
                  </a:lnTo>
                  <a:cubicBezTo>
                    <a:pt x="1077" y="113"/>
                    <a:pt x="1077" y="1"/>
                    <a:pt x="10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2" name="Google Shape;412;p32"/>
          <p:cNvSpPr/>
          <p:nvPr/>
        </p:nvSpPr>
        <p:spPr>
          <a:xfrm>
            <a:off x="395183" y="1254261"/>
            <a:ext cx="425751" cy="481203"/>
          </a:xfrm>
          <a:custGeom>
            <a:rect b="b" l="l" r="r" t="t"/>
            <a:pathLst>
              <a:path extrusionOk="0" h="2197" w="1944">
                <a:moveTo>
                  <a:pt x="941" y="602"/>
                </a:moveTo>
                <a:lnTo>
                  <a:pt x="941" y="602"/>
                </a:lnTo>
                <a:cubicBezTo>
                  <a:pt x="1045" y="717"/>
                  <a:pt x="1101" y="834"/>
                  <a:pt x="1094" y="894"/>
                </a:cubicBezTo>
                <a:cubicBezTo>
                  <a:pt x="1094" y="909"/>
                  <a:pt x="1086" y="919"/>
                  <a:pt x="1075" y="926"/>
                </a:cubicBezTo>
                <a:cubicBezTo>
                  <a:pt x="1054" y="938"/>
                  <a:pt x="1033" y="945"/>
                  <a:pt x="1009" y="945"/>
                </a:cubicBezTo>
                <a:cubicBezTo>
                  <a:pt x="1008" y="945"/>
                  <a:pt x="1006" y="945"/>
                  <a:pt x="1004" y="945"/>
                </a:cubicBezTo>
                <a:cubicBezTo>
                  <a:pt x="985" y="945"/>
                  <a:pt x="968" y="933"/>
                  <a:pt x="958" y="917"/>
                </a:cubicBezTo>
                <a:cubicBezTo>
                  <a:pt x="922" y="864"/>
                  <a:pt x="907" y="745"/>
                  <a:pt x="941" y="602"/>
                </a:cubicBezTo>
                <a:close/>
                <a:moveTo>
                  <a:pt x="1431" y="114"/>
                </a:moveTo>
                <a:cubicBezTo>
                  <a:pt x="1487" y="114"/>
                  <a:pt x="1529" y="135"/>
                  <a:pt x="1560" y="179"/>
                </a:cubicBezTo>
                <a:cubicBezTo>
                  <a:pt x="1765" y="470"/>
                  <a:pt x="1456" y="1556"/>
                  <a:pt x="1290" y="2041"/>
                </a:cubicBezTo>
                <a:cubicBezTo>
                  <a:pt x="911" y="1713"/>
                  <a:pt x="120" y="947"/>
                  <a:pt x="128" y="568"/>
                </a:cubicBezTo>
                <a:cubicBezTo>
                  <a:pt x="128" y="513"/>
                  <a:pt x="154" y="460"/>
                  <a:pt x="198" y="425"/>
                </a:cubicBezTo>
                <a:cubicBezTo>
                  <a:pt x="268" y="372"/>
                  <a:pt x="354" y="342"/>
                  <a:pt x="443" y="342"/>
                </a:cubicBezTo>
                <a:cubicBezTo>
                  <a:pt x="569" y="342"/>
                  <a:pt x="715" y="404"/>
                  <a:pt x="847" y="513"/>
                </a:cubicBezTo>
                <a:cubicBezTo>
                  <a:pt x="790" y="698"/>
                  <a:pt x="796" y="883"/>
                  <a:pt x="867" y="983"/>
                </a:cubicBezTo>
                <a:cubicBezTo>
                  <a:pt x="902" y="1034"/>
                  <a:pt x="952" y="1060"/>
                  <a:pt x="1010" y="1060"/>
                </a:cubicBezTo>
                <a:cubicBezTo>
                  <a:pt x="1047" y="1060"/>
                  <a:pt x="1087" y="1049"/>
                  <a:pt x="1128" y="1028"/>
                </a:cubicBezTo>
                <a:cubicBezTo>
                  <a:pt x="1173" y="1004"/>
                  <a:pt x="1203" y="960"/>
                  <a:pt x="1207" y="909"/>
                </a:cubicBezTo>
                <a:cubicBezTo>
                  <a:pt x="1224" y="777"/>
                  <a:pt x="1109" y="602"/>
                  <a:pt x="981" y="479"/>
                </a:cubicBezTo>
                <a:cubicBezTo>
                  <a:pt x="1030" y="359"/>
                  <a:pt x="1150" y="151"/>
                  <a:pt x="1392" y="117"/>
                </a:cubicBezTo>
                <a:cubicBezTo>
                  <a:pt x="1406" y="115"/>
                  <a:pt x="1418" y="114"/>
                  <a:pt x="1431" y="114"/>
                </a:cubicBezTo>
                <a:close/>
                <a:moveTo>
                  <a:pt x="1430" y="0"/>
                </a:moveTo>
                <a:cubicBezTo>
                  <a:pt x="1413" y="0"/>
                  <a:pt x="1394" y="1"/>
                  <a:pt x="1375" y="4"/>
                </a:cubicBezTo>
                <a:cubicBezTo>
                  <a:pt x="1169" y="34"/>
                  <a:pt x="990" y="181"/>
                  <a:pt x="890" y="400"/>
                </a:cubicBezTo>
                <a:cubicBezTo>
                  <a:pt x="788" y="321"/>
                  <a:pt x="626" y="230"/>
                  <a:pt x="441" y="230"/>
                </a:cubicBezTo>
                <a:cubicBezTo>
                  <a:pt x="438" y="230"/>
                  <a:pt x="435" y="230"/>
                  <a:pt x="432" y="230"/>
                </a:cubicBezTo>
                <a:cubicBezTo>
                  <a:pt x="322" y="230"/>
                  <a:pt x="215" y="268"/>
                  <a:pt x="128" y="336"/>
                </a:cubicBezTo>
                <a:cubicBezTo>
                  <a:pt x="56" y="389"/>
                  <a:pt x="13" y="474"/>
                  <a:pt x="13" y="564"/>
                </a:cubicBezTo>
                <a:cubicBezTo>
                  <a:pt x="0" y="1102"/>
                  <a:pt x="1226" y="2139"/>
                  <a:pt x="1279" y="2183"/>
                </a:cubicBezTo>
                <a:cubicBezTo>
                  <a:pt x="1288" y="2192"/>
                  <a:pt x="1301" y="2196"/>
                  <a:pt x="1316" y="2196"/>
                </a:cubicBezTo>
                <a:cubicBezTo>
                  <a:pt x="1339" y="2196"/>
                  <a:pt x="1360" y="2181"/>
                  <a:pt x="1369" y="2160"/>
                </a:cubicBezTo>
                <a:cubicBezTo>
                  <a:pt x="1428" y="1994"/>
                  <a:pt x="1943" y="525"/>
                  <a:pt x="1654" y="115"/>
                </a:cubicBezTo>
                <a:cubicBezTo>
                  <a:pt x="1600" y="39"/>
                  <a:pt x="1526" y="0"/>
                  <a:pt x="143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32"/>
          <p:cNvSpPr/>
          <p:nvPr/>
        </p:nvSpPr>
        <p:spPr>
          <a:xfrm flipH="1" rot="-5627163">
            <a:off x="2062906" y="323781"/>
            <a:ext cx="231636" cy="233254"/>
          </a:xfrm>
          <a:custGeom>
            <a:rect b="b" l="l" r="r" t="t"/>
            <a:pathLst>
              <a:path extrusionOk="0" h="1290" w="1281">
                <a:moveTo>
                  <a:pt x="686" y="166"/>
                </a:moveTo>
                <a:cubicBezTo>
                  <a:pt x="703" y="221"/>
                  <a:pt x="720" y="296"/>
                  <a:pt x="731" y="343"/>
                </a:cubicBezTo>
                <a:cubicBezTo>
                  <a:pt x="763" y="470"/>
                  <a:pt x="769" y="500"/>
                  <a:pt x="784" y="521"/>
                </a:cubicBezTo>
                <a:cubicBezTo>
                  <a:pt x="801" y="543"/>
                  <a:pt x="825" y="553"/>
                  <a:pt x="952" y="598"/>
                </a:cubicBezTo>
                <a:cubicBezTo>
                  <a:pt x="997" y="615"/>
                  <a:pt x="1065" y="639"/>
                  <a:pt x="1114" y="660"/>
                </a:cubicBezTo>
                <a:cubicBezTo>
                  <a:pt x="1044" y="692"/>
                  <a:pt x="927" y="736"/>
                  <a:pt x="825" y="773"/>
                </a:cubicBezTo>
                <a:cubicBezTo>
                  <a:pt x="810" y="777"/>
                  <a:pt x="799" y="787"/>
                  <a:pt x="793" y="802"/>
                </a:cubicBezTo>
                <a:cubicBezTo>
                  <a:pt x="742" y="919"/>
                  <a:pt x="678" y="1051"/>
                  <a:pt x="635" y="1128"/>
                </a:cubicBezTo>
                <a:cubicBezTo>
                  <a:pt x="608" y="1047"/>
                  <a:pt x="567" y="905"/>
                  <a:pt x="537" y="781"/>
                </a:cubicBezTo>
                <a:cubicBezTo>
                  <a:pt x="531" y="760"/>
                  <a:pt x="514" y="743"/>
                  <a:pt x="493" y="739"/>
                </a:cubicBezTo>
                <a:cubicBezTo>
                  <a:pt x="373" y="717"/>
                  <a:pt x="235" y="685"/>
                  <a:pt x="161" y="664"/>
                </a:cubicBezTo>
                <a:cubicBezTo>
                  <a:pt x="278" y="602"/>
                  <a:pt x="399" y="549"/>
                  <a:pt x="522" y="500"/>
                </a:cubicBezTo>
                <a:cubicBezTo>
                  <a:pt x="537" y="494"/>
                  <a:pt x="550" y="483"/>
                  <a:pt x="556" y="466"/>
                </a:cubicBezTo>
                <a:cubicBezTo>
                  <a:pt x="595" y="364"/>
                  <a:pt x="637" y="264"/>
                  <a:pt x="686" y="166"/>
                </a:cubicBezTo>
                <a:close/>
                <a:moveTo>
                  <a:pt x="699" y="0"/>
                </a:moveTo>
                <a:cubicBezTo>
                  <a:pt x="663" y="0"/>
                  <a:pt x="612" y="0"/>
                  <a:pt x="456" y="402"/>
                </a:cubicBezTo>
                <a:cubicBezTo>
                  <a:pt x="27" y="577"/>
                  <a:pt x="12" y="632"/>
                  <a:pt x="5" y="656"/>
                </a:cubicBezTo>
                <a:cubicBezTo>
                  <a:pt x="1" y="675"/>
                  <a:pt x="3" y="696"/>
                  <a:pt x="16" y="713"/>
                </a:cubicBezTo>
                <a:cubicBezTo>
                  <a:pt x="27" y="728"/>
                  <a:pt x="58" y="773"/>
                  <a:pt x="435" y="845"/>
                </a:cubicBezTo>
                <a:cubicBezTo>
                  <a:pt x="546" y="1288"/>
                  <a:pt x="586" y="1288"/>
                  <a:pt x="629" y="1288"/>
                </a:cubicBezTo>
                <a:lnTo>
                  <a:pt x="631" y="1290"/>
                </a:lnTo>
                <a:cubicBezTo>
                  <a:pt x="665" y="1288"/>
                  <a:pt x="705" y="1285"/>
                  <a:pt x="886" y="873"/>
                </a:cubicBezTo>
                <a:cubicBezTo>
                  <a:pt x="999" y="832"/>
                  <a:pt x="1212" y="751"/>
                  <a:pt x="1257" y="713"/>
                </a:cubicBezTo>
                <a:cubicBezTo>
                  <a:pt x="1274" y="696"/>
                  <a:pt x="1280" y="673"/>
                  <a:pt x="1278" y="649"/>
                </a:cubicBezTo>
                <a:cubicBezTo>
                  <a:pt x="1267" y="596"/>
                  <a:pt x="1210" y="570"/>
                  <a:pt x="991" y="490"/>
                </a:cubicBezTo>
                <a:cubicBezTo>
                  <a:pt x="948" y="475"/>
                  <a:pt x="899" y="458"/>
                  <a:pt x="876" y="447"/>
                </a:cubicBezTo>
                <a:cubicBezTo>
                  <a:pt x="869" y="421"/>
                  <a:pt x="854" y="364"/>
                  <a:pt x="842" y="315"/>
                </a:cubicBezTo>
                <a:cubicBezTo>
                  <a:pt x="805" y="160"/>
                  <a:pt x="778" y="64"/>
                  <a:pt x="752" y="28"/>
                </a:cubicBezTo>
                <a:cubicBezTo>
                  <a:pt x="737" y="11"/>
                  <a:pt x="718" y="2"/>
                  <a:pt x="69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32"/>
          <p:cNvSpPr/>
          <p:nvPr/>
        </p:nvSpPr>
        <p:spPr>
          <a:xfrm flipH="1">
            <a:off x="3074424" y="527849"/>
            <a:ext cx="175258" cy="174817"/>
          </a:xfrm>
          <a:custGeom>
            <a:rect b="b" l="l" r="r" t="t"/>
            <a:pathLst>
              <a:path extrusionOk="0" h="793" w="795">
                <a:moveTo>
                  <a:pt x="400" y="116"/>
                </a:moveTo>
                <a:cubicBezTo>
                  <a:pt x="474" y="116"/>
                  <a:pt x="546" y="146"/>
                  <a:pt x="597" y="199"/>
                </a:cubicBezTo>
                <a:cubicBezTo>
                  <a:pt x="773" y="375"/>
                  <a:pt x="648" y="677"/>
                  <a:pt x="399" y="677"/>
                </a:cubicBezTo>
                <a:cubicBezTo>
                  <a:pt x="243" y="677"/>
                  <a:pt x="118" y="552"/>
                  <a:pt x="118" y="396"/>
                </a:cubicBezTo>
                <a:cubicBezTo>
                  <a:pt x="118" y="241"/>
                  <a:pt x="245" y="116"/>
                  <a:pt x="400" y="116"/>
                </a:cubicBezTo>
                <a:close/>
                <a:moveTo>
                  <a:pt x="399" y="1"/>
                </a:moveTo>
                <a:cubicBezTo>
                  <a:pt x="180" y="1"/>
                  <a:pt x="3" y="177"/>
                  <a:pt x="3" y="396"/>
                </a:cubicBezTo>
                <a:cubicBezTo>
                  <a:pt x="1" y="614"/>
                  <a:pt x="180" y="792"/>
                  <a:pt x="397" y="792"/>
                </a:cubicBezTo>
                <a:lnTo>
                  <a:pt x="399" y="792"/>
                </a:lnTo>
                <a:cubicBezTo>
                  <a:pt x="618" y="792"/>
                  <a:pt x="795" y="614"/>
                  <a:pt x="795" y="396"/>
                </a:cubicBezTo>
                <a:cubicBezTo>
                  <a:pt x="795" y="177"/>
                  <a:pt x="616" y="1"/>
                  <a:pt x="39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32"/>
          <p:cNvSpPr/>
          <p:nvPr/>
        </p:nvSpPr>
        <p:spPr>
          <a:xfrm>
            <a:off x="11549640" y="353015"/>
            <a:ext cx="175258" cy="174817"/>
          </a:xfrm>
          <a:custGeom>
            <a:rect b="b" l="l" r="r" t="t"/>
            <a:pathLst>
              <a:path extrusionOk="0" h="793" w="795">
                <a:moveTo>
                  <a:pt x="400" y="116"/>
                </a:moveTo>
                <a:cubicBezTo>
                  <a:pt x="474" y="116"/>
                  <a:pt x="546" y="146"/>
                  <a:pt x="597" y="199"/>
                </a:cubicBezTo>
                <a:cubicBezTo>
                  <a:pt x="773" y="375"/>
                  <a:pt x="648" y="677"/>
                  <a:pt x="399" y="677"/>
                </a:cubicBezTo>
                <a:cubicBezTo>
                  <a:pt x="243" y="677"/>
                  <a:pt x="118" y="552"/>
                  <a:pt x="118" y="396"/>
                </a:cubicBezTo>
                <a:cubicBezTo>
                  <a:pt x="118" y="241"/>
                  <a:pt x="245" y="116"/>
                  <a:pt x="400" y="116"/>
                </a:cubicBezTo>
                <a:close/>
                <a:moveTo>
                  <a:pt x="399" y="1"/>
                </a:moveTo>
                <a:cubicBezTo>
                  <a:pt x="180" y="1"/>
                  <a:pt x="3" y="177"/>
                  <a:pt x="3" y="396"/>
                </a:cubicBezTo>
                <a:cubicBezTo>
                  <a:pt x="1" y="614"/>
                  <a:pt x="180" y="792"/>
                  <a:pt x="397" y="792"/>
                </a:cubicBezTo>
                <a:lnTo>
                  <a:pt x="399" y="792"/>
                </a:lnTo>
                <a:cubicBezTo>
                  <a:pt x="618" y="792"/>
                  <a:pt x="795" y="614"/>
                  <a:pt x="795" y="396"/>
                </a:cubicBezTo>
                <a:cubicBezTo>
                  <a:pt x="795" y="177"/>
                  <a:pt x="616" y="1"/>
                  <a:pt x="39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3_1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33"/>
          <p:cNvSpPr txBox="1"/>
          <p:nvPr>
            <p:ph hasCustomPrompt="1" type="title"/>
          </p:nvPr>
        </p:nvSpPr>
        <p:spPr>
          <a:xfrm>
            <a:off x="2972783" y="968211"/>
            <a:ext cx="6246300" cy="7776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400"/>
              <a:buNone/>
              <a:defRPr b="1" sz="8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0"/>
              <a:buNone/>
              <a:defRPr sz="16000">
                <a:solidFill>
                  <a:schemeClr val="accent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0"/>
              <a:buNone/>
              <a:defRPr sz="16000">
                <a:solidFill>
                  <a:schemeClr val="accent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0"/>
              <a:buNone/>
              <a:defRPr sz="16000">
                <a:solidFill>
                  <a:schemeClr val="accent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0"/>
              <a:buNone/>
              <a:defRPr sz="16000">
                <a:solidFill>
                  <a:schemeClr val="accent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0"/>
              <a:buNone/>
              <a:defRPr sz="16000">
                <a:solidFill>
                  <a:schemeClr val="accent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0"/>
              <a:buNone/>
              <a:defRPr sz="16000">
                <a:solidFill>
                  <a:schemeClr val="accent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0"/>
              <a:buNone/>
              <a:defRPr sz="16000">
                <a:solidFill>
                  <a:schemeClr val="accent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0"/>
              <a:buNone/>
              <a:defRPr sz="16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18" name="Google Shape;418;p33"/>
          <p:cNvSpPr txBox="1"/>
          <p:nvPr>
            <p:ph idx="1" type="subTitle"/>
          </p:nvPr>
        </p:nvSpPr>
        <p:spPr>
          <a:xfrm>
            <a:off x="2972833" y="1921856"/>
            <a:ext cx="6246300" cy="305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19" name="Google Shape;419;p33"/>
          <p:cNvSpPr txBox="1"/>
          <p:nvPr>
            <p:ph hasCustomPrompt="1" idx="2" type="title"/>
          </p:nvPr>
        </p:nvSpPr>
        <p:spPr>
          <a:xfrm>
            <a:off x="2972783" y="2799661"/>
            <a:ext cx="6246300" cy="7776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400"/>
              <a:buNone/>
              <a:defRPr b="1" sz="80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0"/>
              <a:buNone/>
              <a:defRPr sz="16000">
                <a:solidFill>
                  <a:schemeClr val="accent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0"/>
              <a:buNone/>
              <a:defRPr sz="16000">
                <a:solidFill>
                  <a:schemeClr val="accent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0"/>
              <a:buNone/>
              <a:defRPr sz="16000">
                <a:solidFill>
                  <a:schemeClr val="accent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0"/>
              <a:buNone/>
              <a:defRPr sz="16000">
                <a:solidFill>
                  <a:schemeClr val="accent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0"/>
              <a:buNone/>
              <a:defRPr sz="16000">
                <a:solidFill>
                  <a:schemeClr val="accent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0"/>
              <a:buNone/>
              <a:defRPr sz="16000">
                <a:solidFill>
                  <a:schemeClr val="accent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0"/>
              <a:buNone/>
              <a:defRPr sz="16000">
                <a:solidFill>
                  <a:schemeClr val="accent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0"/>
              <a:buNone/>
              <a:defRPr sz="16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20" name="Google Shape;420;p33"/>
          <p:cNvSpPr txBox="1"/>
          <p:nvPr>
            <p:ph idx="3" type="subTitle"/>
          </p:nvPr>
        </p:nvSpPr>
        <p:spPr>
          <a:xfrm>
            <a:off x="2972833" y="3753172"/>
            <a:ext cx="6246300" cy="305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21" name="Google Shape;421;p33"/>
          <p:cNvSpPr txBox="1"/>
          <p:nvPr>
            <p:ph hasCustomPrompt="1" idx="4" type="title"/>
          </p:nvPr>
        </p:nvSpPr>
        <p:spPr>
          <a:xfrm>
            <a:off x="2972783" y="4630944"/>
            <a:ext cx="6246300" cy="7776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400"/>
              <a:buNone/>
              <a:defRPr b="1" sz="8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0"/>
              <a:buNone/>
              <a:defRPr sz="16000">
                <a:solidFill>
                  <a:schemeClr val="accent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0"/>
              <a:buNone/>
              <a:defRPr sz="16000">
                <a:solidFill>
                  <a:schemeClr val="accent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0"/>
              <a:buNone/>
              <a:defRPr sz="16000">
                <a:solidFill>
                  <a:schemeClr val="accent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0"/>
              <a:buNone/>
              <a:defRPr sz="16000">
                <a:solidFill>
                  <a:schemeClr val="accent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0"/>
              <a:buNone/>
              <a:defRPr sz="16000">
                <a:solidFill>
                  <a:schemeClr val="accent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0"/>
              <a:buNone/>
              <a:defRPr sz="16000">
                <a:solidFill>
                  <a:schemeClr val="accent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0"/>
              <a:buNone/>
              <a:defRPr sz="16000">
                <a:solidFill>
                  <a:schemeClr val="accent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0"/>
              <a:buNone/>
              <a:defRPr sz="16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22" name="Google Shape;422;p33"/>
          <p:cNvSpPr txBox="1"/>
          <p:nvPr>
            <p:ph idx="5" type="subTitle"/>
          </p:nvPr>
        </p:nvSpPr>
        <p:spPr>
          <a:xfrm>
            <a:off x="2972833" y="5584589"/>
            <a:ext cx="6246300" cy="305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23" name="Google Shape;423;p33"/>
          <p:cNvSpPr/>
          <p:nvPr/>
        </p:nvSpPr>
        <p:spPr>
          <a:xfrm rot="1374337">
            <a:off x="3897876" y="192294"/>
            <a:ext cx="175258" cy="174817"/>
          </a:xfrm>
          <a:custGeom>
            <a:rect b="b" l="l" r="r" t="t"/>
            <a:pathLst>
              <a:path extrusionOk="0" h="793" w="795">
                <a:moveTo>
                  <a:pt x="400" y="116"/>
                </a:moveTo>
                <a:cubicBezTo>
                  <a:pt x="474" y="116"/>
                  <a:pt x="546" y="146"/>
                  <a:pt x="597" y="199"/>
                </a:cubicBezTo>
                <a:cubicBezTo>
                  <a:pt x="773" y="375"/>
                  <a:pt x="648" y="677"/>
                  <a:pt x="399" y="677"/>
                </a:cubicBezTo>
                <a:cubicBezTo>
                  <a:pt x="243" y="677"/>
                  <a:pt x="118" y="552"/>
                  <a:pt x="118" y="396"/>
                </a:cubicBezTo>
                <a:cubicBezTo>
                  <a:pt x="118" y="241"/>
                  <a:pt x="245" y="116"/>
                  <a:pt x="400" y="116"/>
                </a:cubicBezTo>
                <a:close/>
                <a:moveTo>
                  <a:pt x="399" y="1"/>
                </a:moveTo>
                <a:cubicBezTo>
                  <a:pt x="180" y="1"/>
                  <a:pt x="3" y="177"/>
                  <a:pt x="3" y="396"/>
                </a:cubicBezTo>
                <a:cubicBezTo>
                  <a:pt x="1" y="614"/>
                  <a:pt x="180" y="792"/>
                  <a:pt x="397" y="792"/>
                </a:cubicBezTo>
                <a:lnTo>
                  <a:pt x="399" y="792"/>
                </a:lnTo>
                <a:cubicBezTo>
                  <a:pt x="618" y="792"/>
                  <a:pt x="795" y="614"/>
                  <a:pt x="795" y="396"/>
                </a:cubicBezTo>
                <a:cubicBezTo>
                  <a:pt x="795" y="177"/>
                  <a:pt x="616" y="1"/>
                  <a:pt x="39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33"/>
          <p:cNvSpPr/>
          <p:nvPr/>
        </p:nvSpPr>
        <p:spPr>
          <a:xfrm rot="1374325">
            <a:off x="11165145" y="4809547"/>
            <a:ext cx="407831" cy="460945"/>
          </a:xfrm>
          <a:custGeom>
            <a:rect b="b" l="l" r="r" t="t"/>
            <a:pathLst>
              <a:path extrusionOk="0" h="2197" w="1944">
                <a:moveTo>
                  <a:pt x="941" y="602"/>
                </a:moveTo>
                <a:lnTo>
                  <a:pt x="941" y="602"/>
                </a:lnTo>
                <a:cubicBezTo>
                  <a:pt x="1045" y="717"/>
                  <a:pt x="1101" y="834"/>
                  <a:pt x="1094" y="894"/>
                </a:cubicBezTo>
                <a:cubicBezTo>
                  <a:pt x="1094" y="909"/>
                  <a:pt x="1086" y="919"/>
                  <a:pt x="1075" y="926"/>
                </a:cubicBezTo>
                <a:cubicBezTo>
                  <a:pt x="1054" y="938"/>
                  <a:pt x="1033" y="945"/>
                  <a:pt x="1009" y="945"/>
                </a:cubicBezTo>
                <a:cubicBezTo>
                  <a:pt x="1008" y="945"/>
                  <a:pt x="1006" y="945"/>
                  <a:pt x="1004" y="945"/>
                </a:cubicBezTo>
                <a:cubicBezTo>
                  <a:pt x="985" y="945"/>
                  <a:pt x="968" y="933"/>
                  <a:pt x="958" y="917"/>
                </a:cubicBezTo>
                <a:cubicBezTo>
                  <a:pt x="922" y="864"/>
                  <a:pt x="907" y="745"/>
                  <a:pt x="941" y="602"/>
                </a:cubicBezTo>
                <a:close/>
                <a:moveTo>
                  <a:pt x="1431" y="114"/>
                </a:moveTo>
                <a:cubicBezTo>
                  <a:pt x="1487" y="114"/>
                  <a:pt x="1529" y="135"/>
                  <a:pt x="1560" y="179"/>
                </a:cubicBezTo>
                <a:cubicBezTo>
                  <a:pt x="1765" y="470"/>
                  <a:pt x="1456" y="1556"/>
                  <a:pt x="1290" y="2041"/>
                </a:cubicBezTo>
                <a:cubicBezTo>
                  <a:pt x="911" y="1713"/>
                  <a:pt x="120" y="947"/>
                  <a:pt x="128" y="568"/>
                </a:cubicBezTo>
                <a:cubicBezTo>
                  <a:pt x="128" y="513"/>
                  <a:pt x="154" y="460"/>
                  <a:pt x="198" y="425"/>
                </a:cubicBezTo>
                <a:cubicBezTo>
                  <a:pt x="268" y="372"/>
                  <a:pt x="354" y="342"/>
                  <a:pt x="443" y="342"/>
                </a:cubicBezTo>
                <a:cubicBezTo>
                  <a:pt x="569" y="342"/>
                  <a:pt x="715" y="404"/>
                  <a:pt x="847" y="513"/>
                </a:cubicBezTo>
                <a:cubicBezTo>
                  <a:pt x="790" y="698"/>
                  <a:pt x="796" y="883"/>
                  <a:pt x="867" y="983"/>
                </a:cubicBezTo>
                <a:cubicBezTo>
                  <a:pt x="902" y="1034"/>
                  <a:pt x="952" y="1060"/>
                  <a:pt x="1010" y="1060"/>
                </a:cubicBezTo>
                <a:cubicBezTo>
                  <a:pt x="1047" y="1060"/>
                  <a:pt x="1087" y="1049"/>
                  <a:pt x="1128" y="1028"/>
                </a:cubicBezTo>
                <a:cubicBezTo>
                  <a:pt x="1173" y="1004"/>
                  <a:pt x="1203" y="960"/>
                  <a:pt x="1207" y="909"/>
                </a:cubicBezTo>
                <a:cubicBezTo>
                  <a:pt x="1224" y="777"/>
                  <a:pt x="1109" y="602"/>
                  <a:pt x="981" y="479"/>
                </a:cubicBezTo>
                <a:cubicBezTo>
                  <a:pt x="1030" y="359"/>
                  <a:pt x="1150" y="151"/>
                  <a:pt x="1392" y="117"/>
                </a:cubicBezTo>
                <a:cubicBezTo>
                  <a:pt x="1406" y="115"/>
                  <a:pt x="1418" y="114"/>
                  <a:pt x="1431" y="114"/>
                </a:cubicBezTo>
                <a:close/>
                <a:moveTo>
                  <a:pt x="1430" y="0"/>
                </a:moveTo>
                <a:cubicBezTo>
                  <a:pt x="1413" y="0"/>
                  <a:pt x="1394" y="1"/>
                  <a:pt x="1375" y="4"/>
                </a:cubicBezTo>
                <a:cubicBezTo>
                  <a:pt x="1169" y="34"/>
                  <a:pt x="990" y="181"/>
                  <a:pt x="890" y="400"/>
                </a:cubicBezTo>
                <a:cubicBezTo>
                  <a:pt x="788" y="321"/>
                  <a:pt x="626" y="230"/>
                  <a:pt x="441" y="230"/>
                </a:cubicBezTo>
                <a:cubicBezTo>
                  <a:pt x="438" y="230"/>
                  <a:pt x="435" y="230"/>
                  <a:pt x="432" y="230"/>
                </a:cubicBezTo>
                <a:cubicBezTo>
                  <a:pt x="322" y="230"/>
                  <a:pt x="215" y="268"/>
                  <a:pt x="128" y="336"/>
                </a:cubicBezTo>
                <a:cubicBezTo>
                  <a:pt x="56" y="389"/>
                  <a:pt x="13" y="474"/>
                  <a:pt x="13" y="564"/>
                </a:cubicBezTo>
                <a:cubicBezTo>
                  <a:pt x="0" y="1102"/>
                  <a:pt x="1226" y="2139"/>
                  <a:pt x="1279" y="2183"/>
                </a:cubicBezTo>
                <a:cubicBezTo>
                  <a:pt x="1288" y="2192"/>
                  <a:pt x="1301" y="2196"/>
                  <a:pt x="1316" y="2196"/>
                </a:cubicBezTo>
                <a:cubicBezTo>
                  <a:pt x="1339" y="2196"/>
                  <a:pt x="1360" y="2181"/>
                  <a:pt x="1369" y="2160"/>
                </a:cubicBezTo>
                <a:cubicBezTo>
                  <a:pt x="1428" y="1994"/>
                  <a:pt x="1943" y="525"/>
                  <a:pt x="1654" y="115"/>
                </a:cubicBezTo>
                <a:cubicBezTo>
                  <a:pt x="1600" y="39"/>
                  <a:pt x="1526" y="0"/>
                  <a:pt x="143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33"/>
          <p:cNvSpPr/>
          <p:nvPr/>
        </p:nvSpPr>
        <p:spPr>
          <a:xfrm rot="1374372">
            <a:off x="1498533" y="255535"/>
            <a:ext cx="231632" cy="233253"/>
          </a:xfrm>
          <a:custGeom>
            <a:rect b="b" l="l" r="r" t="t"/>
            <a:pathLst>
              <a:path extrusionOk="0" h="1290" w="1281">
                <a:moveTo>
                  <a:pt x="686" y="166"/>
                </a:moveTo>
                <a:cubicBezTo>
                  <a:pt x="703" y="221"/>
                  <a:pt x="720" y="296"/>
                  <a:pt x="731" y="343"/>
                </a:cubicBezTo>
                <a:cubicBezTo>
                  <a:pt x="763" y="470"/>
                  <a:pt x="769" y="500"/>
                  <a:pt x="784" y="521"/>
                </a:cubicBezTo>
                <a:cubicBezTo>
                  <a:pt x="801" y="543"/>
                  <a:pt x="825" y="553"/>
                  <a:pt x="952" y="598"/>
                </a:cubicBezTo>
                <a:cubicBezTo>
                  <a:pt x="997" y="615"/>
                  <a:pt x="1065" y="639"/>
                  <a:pt x="1114" y="660"/>
                </a:cubicBezTo>
                <a:cubicBezTo>
                  <a:pt x="1044" y="692"/>
                  <a:pt x="927" y="736"/>
                  <a:pt x="825" y="773"/>
                </a:cubicBezTo>
                <a:cubicBezTo>
                  <a:pt x="810" y="777"/>
                  <a:pt x="799" y="787"/>
                  <a:pt x="793" y="802"/>
                </a:cubicBezTo>
                <a:cubicBezTo>
                  <a:pt x="742" y="919"/>
                  <a:pt x="678" y="1051"/>
                  <a:pt x="635" y="1128"/>
                </a:cubicBezTo>
                <a:cubicBezTo>
                  <a:pt x="608" y="1047"/>
                  <a:pt x="567" y="905"/>
                  <a:pt x="537" y="781"/>
                </a:cubicBezTo>
                <a:cubicBezTo>
                  <a:pt x="531" y="760"/>
                  <a:pt x="514" y="743"/>
                  <a:pt x="493" y="739"/>
                </a:cubicBezTo>
                <a:cubicBezTo>
                  <a:pt x="373" y="717"/>
                  <a:pt x="235" y="685"/>
                  <a:pt x="161" y="664"/>
                </a:cubicBezTo>
                <a:cubicBezTo>
                  <a:pt x="278" y="602"/>
                  <a:pt x="399" y="549"/>
                  <a:pt x="522" y="500"/>
                </a:cubicBezTo>
                <a:cubicBezTo>
                  <a:pt x="537" y="494"/>
                  <a:pt x="550" y="483"/>
                  <a:pt x="556" y="466"/>
                </a:cubicBezTo>
                <a:cubicBezTo>
                  <a:pt x="595" y="364"/>
                  <a:pt x="637" y="264"/>
                  <a:pt x="686" y="166"/>
                </a:cubicBezTo>
                <a:close/>
                <a:moveTo>
                  <a:pt x="699" y="0"/>
                </a:moveTo>
                <a:cubicBezTo>
                  <a:pt x="663" y="0"/>
                  <a:pt x="612" y="0"/>
                  <a:pt x="456" y="402"/>
                </a:cubicBezTo>
                <a:cubicBezTo>
                  <a:pt x="27" y="577"/>
                  <a:pt x="12" y="632"/>
                  <a:pt x="5" y="656"/>
                </a:cubicBezTo>
                <a:cubicBezTo>
                  <a:pt x="1" y="675"/>
                  <a:pt x="3" y="696"/>
                  <a:pt x="16" y="713"/>
                </a:cubicBezTo>
                <a:cubicBezTo>
                  <a:pt x="27" y="728"/>
                  <a:pt x="58" y="773"/>
                  <a:pt x="435" y="845"/>
                </a:cubicBezTo>
                <a:cubicBezTo>
                  <a:pt x="546" y="1288"/>
                  <a:pt x="586" y="1288"/>
                  <a:pt x="629" y="1288"/>
                </a:cubicBezTo>
                <a:lnTo>
                  <a:pt x="631" y="1290"/>
                </a:lnTo>
                <a:cubicBezTo>
                  <a:pt x="665" y="1288"/>
                  <a:pt x="705" y="1285"/>
                  <a:pt x="886" y="873"/>
                </a:cubicBezTo>
                <a:cubicBezTo>
                  <a:pt x="999" y="832"/>
                  <a:pt x="1212" y="751"/>
                  <a:pt x="1257" y="713"/>
                </a:cubicBezTo>
                <a:cubicBezTo>
                  <a:pt x="1274" y="696"/>
                  <a:pt x="1280" y="673"/>
                  <a:pt x="1278" y="649"/>
                </a:cubicBezTo>
                <a:cubicBezTo>
                  <a:pt x="1267" y="596"/>
                  <a:pt x="1210" y="570"/>
                  <a:pt x="991" y="490"/>
                </a:cubicBezTo>
                <a:cubicBezTo>
                  <a:pt x="948" y="475"/>
                  <a:pt x="899" y="458"/>
                  <a:pt x="876" y="447"/>
                </a:cubicBezTo>
                <a:cubicBezTo>
                  <a:pt x="869" y="421"/>
                  <a:pt x="854" y="364"/>
                  <a:pt x="842" y="315"/>
                </a:cubicBezTo>
                <a:cubicBezTo>
                  <a:pt x="805" y="160"/>
                  <a:pt x="778" y="64"/>
                  <a:pt x="752" y="28"/>
                </a:cubicBezTo>
                <a:cubicBezTo>
                  <a:pt x="737" y="11"/>
                  <a:pt x="718" y="2"/>
                  <a:pt x="69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6" name="Google Shape;426;p33"/>
          <p:cNvGrpSpPr/>
          <p:nvPr/>
        </p:nvGrpSpPr>
        <p:grpSpPr>
          <a:xfrm rot="1374309">
            <a:off x="472261" y="3577615"/>
            <a:ext cx="237626" cy="237626"/>
            <a:chOff x="5944424" y="1865453"/>
            <a:chExt cx="178234" cy="178234"/>
          </a:xfrm>
        </p:grpSpPr>
        <p:sp>
          <p:nvSpPr>
            <p:cNvPr id="427" name="Google Shape;427;p33"/>
            <p:cNvSpPr/>
            <p:nvPr/>
          </p:nvSpPr>
          <p:spPr>
            <a:xfrm>
              <a:off x="6029571" y="1865453"/>
              <a:ext cx="20171" cy="178234"/>
            </a:xfrm>
            <a:custGeom>
              <a:rect b="b" l="l" r="r" t="t"/>
              <a:pathLst>
                <a:path extrusionOk="0" h="1078" w="122">
                  <a:moveTo>
                    <a:pt x="65" y="1"/>
                  </a:moveTo>
                  <a:cubicBezTo>
                    <a:pt x="33" y="1"/>
                    <a:pt x="7" y="26"/>
                    <a:pt x="7" y="58"/>
                  </a:cubicBezTo>
                  <a:lnTo>
                    <a:pt x="1" y="1020"/>
                  </a:lnTo>
                  <a:cubicBezTo>
                    <a:pt x="1" y="1052"/>
                    <a:pt x="26" y="1078"/>
                    <a:pt x="58" y="1078"/>
                  </a:cubicBezTo>
                  <a:cubicBezTo>
                    <a:pt x="90" y="1078"/>
                    <a:pt x="116" y="1052"/>
                    <a:pt x="116" y="1020"/>
                  </a:cubicBezTo>
                  <a:lnTo>
                    <a:pt x="122" y="58"/>
                  </a:lnTo>
                  <a:cubicBezTo>
                    <a:pt x="122" y="26"/>
                    <a:pt x="96" y="1"/>
                    <a:pt x="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33"/>
            <p:cNvSpPr/>
            <p:nvPr/>
          </p:nvSpPr>
          <p:spPr>
            <a:xfrm>
              <a:off x="5962115" y="1898189"/>
              <a:ext cx="158393" cy="110611"/>
            </a:xfrm>
            <a:custGeom>
              <a:rect b="b" l="l" r="r" t="t"/>
              <a:pathLst>
                <a:path extrusionOk="0" h="669" w="958">
                  <a:moveTo>
                    <a:pt x="873" y="0"/>
                  </a:moveTo>
                  <a:cubicBezTo>
                    <a:pt x="863" y="0"/>
                    <a:pt x="852" y="4"/>
                    <a:pt x="841" y="11"/>
                  </a:cubicBezTo>
                  <a:lnTo>
                    <a:pt x="47" y="565"/>
                  </a:lnTo>
                  <a:cubicBezTo>
                    <a:pt x="0" y="597"/>
                    <a:pt x="23" y="669"/>
                    <a:pt x="79" y="669"/>
                  </a:cubicBezTo>
                  <a:cubicBezTo>
                    <a:pt x="89" y="669"/>
                    <a:pt x="102" y="667"/>
                    <a:pt x="111" y="658"/>
                  </a:cubicBezTo>
                  <a:lnTo>
                    <a:pt x="907" y="105"/>
                  </a:lnTo>
                  <a:cubicBezTo>
                    <a:pt x="957" y="70"/>
                    <a:pt x="922" y="0"/>
                    <a:pt x="8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33"/>
            <p:cNvSpPr/>
            <p:nvPr/>
          </p:nvSpPr>
          <p:spPr>
            <a:xfrm>
              <a:off x="5976829" y="1891080"/>
              <a:ext cx="124003" cy="124499"/>
            </a:xfrm>
            <a:custGeom>
              <a:rect b="b" l="l" r="r" t="t"/>
              <a:pathLst>
                <a:path extrusionOk="0" h="753" w="750">
                  <a:moveTo>
                    <a:pt x="84" y="1"/>
                  </a:moveTo>
                  <a:cubicBezTo>
                    <a:pt x="40" y="1"/>
                    <a:pt x="0" y="58"/>
                    <a:pt x="45" y="101"/>
                  </a:cubicBezTo>
                  <a:lnTo>
                    <a:pt x="645" y="735"/>
                  </a:lnTo>
                  <a:cubicBezTo>
                    <a:pt x="656" y="746"/>
                    <a:pt x="671" y="752"/>
                    <a:pt x="688" y="752"/>
                  </a:cubicBezTo>
                  <a:cubicBezTo>
                    <a:pt x="703" y="752"/>
                    <a:pt x="715" y="746"/>
                    <a:pt x="726" y="735"/>
                  </a:cubicBezTo>
                  <a:cubicBezTo>
                    <a:pt x="747" y="714"/>
                    <a:pt x="750" y="680"/>
                    <a:pt x="728" y="657"/>
                  </a:cubicBezTo>
                  <a:lnTo>
                    <a:pt x="128" y="22"/>
                  </a:lnTo>
                  <a:cubicBezTo>
                    <a:pt x="115" y="7"/>
                    <a:pt x="99" y="1"/>
                    <a:pt x="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33"/>
            <p:cNvSpPr/>
            <p:nvPr/>
          </p:nvSpPr>
          <p:spPr>
            <a:xfrm>
              <a:off x="5944424" y="1941838"/>
              <a:ext cx="178234" cy="20502"/>
            </a:xfrm>
            <a:custGeom>
              <a:rect b="b" l="l" r="r" t="t"/>
              <a:pathLst>
                <a:path extrusionOk="0" h="124" w="1078">
                  <a:moveTo>
                    <a:pt x="1003" y="1"/>
                  </a:moveTo>
                  <a:lnTo>
                    <a:pt x="77" y="9"/>
                  </a:lnTo>
                  <a:cubicBezTo>
                    <a:pt x="1" y="9"/>
                    <a:pt x="1" y="124"/>
                    <a:pt x="77" y="124"/>
                  </a:cubicBezTo>
                  <a:lnTo>
                    <a:pt x="1003" y="113"/>
                  </a:lnTo>
                  <a:cubicBezTo>
                    <a:pt x="1077" y="113"/>
                    <a:pt x="1077" y="1"/>
                    <a:pt x="10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31" name="Google Shape;431;p33"/>
          <p:cNvSpPr/>
          <p:nvPr/>
        </p:nvSpPr>
        <p:spPr>
          <a:xfrm>
            <a:off x="2455317" y="243283"/>
            <a:ext cx="72900" cy="72900"/>
          </a:xfrm>
          <a:prstGeom prst="ellipse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32" name="Google Shape;432;p33"/>
          <p:cNvGrpSpPr/>
          <p:nvPr/>
        </p:nvGrpSpPr>
        <p:grpSpPr>
          <a:xfrm rot="3421502">
            <a:off x="11139829" y="1678443"/>
            <a:ext cx="823602" cy="569263"/>
            <a:chOff x="2591975" y="3584475"/>
            <a:chExt cx="106375" cy="73525"/>
          </a:xfrm>
        </p:grpSpPr>
        <p:sp>
          <p:nvSpPr>
            <p:cNvPr id="433" name="Google Shape;433;p33"/>
            <p:cNvSpPr/>
            <p:nvPr/>
          </p:nvSpPr>
          <p:spPr>
            <a:xfrm>
              <a:off x="2603675" y="3597200"/>
              <a:ext cx="81125" cy="43450"/>
            </a:xfrm>
            <a:custGeom>
              <a:rect b="b" l="l" r="r" t="t"/>
              <a:pathLst>
                <a:path extrusionOk="0" h="1738" w="3245">
                  <a:moveTo>
                    <a:pt x="722" y="0"/>
                  </a:moveTo>
                  <a:cubicBezTo>
                    <a:pt x="330" y="0"/>
                    <a:pt x="57" y="69"/>
                    <a:pt x="50" y="71"/>
                  </a:cubicBezTo>
                  <a:cubicBezTo>
                    <a:pt x="18" y="79"/>
                    <a:pt x="1" y="109"/>
                    <a:pt x="9" y="141"/>
                  </a:cubicBezTo>
                  <a:cubicBezTo>
                    <a:pt x="15" y="166"/>
                    <a:pt x="38" y="183"/>
                    <a:pt x="63" y="183"/>
                  </a:cubicBezTo>
                  <a:cubicBezTo>
                    <a:pt x="68" y="183"/>
                    <a:pt x="73" y="183"/>
                    <a:pt x="78" y="181"/>
                  </a:cubicBezTo>
                  <a:cubicBezTo>
                    <a:pt x="108" y="173"/>
                    <a:pt x="375" y="107"/>
                    <a:pt x="747" y="107"/>
                  </a:cubicBezTo>
                  <a:cubicBezTo>
                    <a:pt x="1459" y="107"/>
                    <a:pt x="2556" y="349"/>
                    <a:pt x="3127" y="1703"/>
                  </a:cubicBezTo>
                  <a:cubicBezTo>
                    <a:pt x="3136" y="1724"/>
                    <a:pt x="3157" y="1737"/>
                    <a:pt x="3180" y="1737"/>
                  </a:cubicBezTo>
                  <a:cubicBezTo>
                    <a:pt x="3187" y="1737"/>
                    <a:pt x="3195" y="1735"/>
                    <a:pt x="3202" y="1733"/>
                  </a:cubicBezTo>
                  <a:cubicBezTo>
                    <a:pt x="3231" y="1720"/>
                    <a:pt x="3244" y="1688"/>
                    <a:pt x="3231" y="1658"/>
                  </a:cubicBezTo>
                  <a:cubicBezTo>
                    <a:pt x="2638" y="246"/>
                    <a:pt x="1466" y="0"/>
                    <a:pt x="7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33"/>
            <p:cNvSpPr/>
            <p:nvPr/>
          </p:nvSpPr>
          <p:spPr>
            <a:xfrm>
              <a:off x="2663325" y="3619650"/>
              <a:ext cx="35025" cy="38350"/>
            </a:xfrm>
            <a:custGeom>
              <a:rect b="b" l="l" r="r" t="t"/>
              <a:pathLst>
                <a:path extrusionOk="0" h="1534" w="1401">
                  <a:moveTo>
                    <a:pt x="939" y="147"/>
                  </a:moveTo>
                  <a:cubicBezTo>
                    <a:pt x="1035" y="348"/>
                    <a:pt x="1239" y="1218"/>
                    <a:pt x="1205" y="1418"/>
                  </a:cubicBezTo>
                  <a:cubicBezTo>
                    <a:pt x="1022" y="1395"/>
                    <a:pt x="301" y="1007"/>
                    <a:pt x="141" y="863"/>
                  </a:cubicBezTo>
                  <a:cubicBezTo>
                    <a:pt x="181" y="850"/>
                    <a:pt x="279" y="833"/>
                    <a:pt x="520" y="833"/>
                  </a:cubicBezTo>
                  <a:cubicBezTo>
                    <a:pt x="665" y="833"/>
                    <a:pt x="792" y="839"/>
                    <a:pt x="792" y="839"/>
                  </a:cubicBezTo>
                  <a:cubicBezTo>
                    <a:pt x="794" y="839"/>
                    <a:pt x="797" y="840"/>
                    <a:pt x="799" y="840"/>
                  </a:cubicBezTo>
                  <a:cubicBezTo>
                    <a:pt x="813" y="840"/>
                    <a:pt x="826" y="833"/>
                    <a:pt x="837" y="822"/>
                  </a:cubicBezTo>
                  <a:cubicBezTo>
                    <a:pt x="848" y="811"/>
                    <a:pt x="854" y="797"/>
                    <a:pt x="854" y="780"/>
                  </a:cubicBezTo>
                  <a:cubicBezTo>
                    <a:pt x="852" y="775"/>
                    <a:pt x="839" y="428"/>
                    <a:pt x="939" y="147"/>
                  </a:cubicBezTo>
                  <a:close/>
                  <a:moveTo>
                    <a:pt x="928" y="1"/>
                  </a:moveTo>
                  <a:cubicBezTo>
                    <a:pt x="903" y="1"/>
                    <a:pt x="867" y="13"/>
                    <a:pt x="843" y="73"/>
                  </a:cubicBezTo>
                  <a:cubicBezTo>
                    <a:pt x="748" y="307"/>
                    <a:pt x="737" y="597"/>
                    <a:pt x="737" y="722"/>
                  </a:cubicBezTo>
                  <a:cubicBezTo>
                    <a:pt x="684" y="720"/>
                    <a:pt x="603" y="718"/>
                    <a:pt x="518" y="718"/>
                  </a:cubicBezTo>
                  <a:cubicBezTo>
                    <a:pt x="98" y="718"/>
                    <a:pt x="39" y="771"/>
                    <a:pt x="18" y="820"/>
                  </a:cubicBezTo>
                  <a:cubicBezTo>
                    <a:pt x="1" y="854"/>
                    <a:pt x="9" y="892"/>
                    <a:pt x="35" y="918"/>
                  </a:cubicBezTo>
                  <a:cubicBezTo>
                    <a:pt x="164" y="1069"/>
                    <a:pt x="1024" y="1533"/>
                    <a:pt x="1220" y="1533"/>
                  </a:cubicBezTo>
                  <a:cubicBezTo>
                    <a:pt x="1223" y="1533"/>
                    <a:pt x="1225" y="1533"/>
                    <a:pt x="1228" y="1533"/>
                  </a:cubicBezTo>
                  <a:cubicBezTo>
                    <a:pt x="1247" y="1533"/>
                    <a:pt x="1267" y="1527"/>
                    <a:pt x="1284" y="1516"/>
                  </a:cubicBezTo>
                  <a:cubicBezTo>
                    <a:pt x="1401" y="1420"/>
                    <a:pt x="1171" y="443"/>
                    <a:pt x="1088" y="213"/>
                  </a:cubicBezTo>
                  <a:cubicBezTo>
                    <a:pt x="1033" y="60"/>
                    <a:pt x="988" y="1"/>
                    <a:pt x="9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33"/>
            <p:cNvSpPr/>
            <p:nvPr/>
          </p:nvSpPr>
          <p:spPr>
            <a:xfrm>
              <a:off x="2591975" y="3584475"/>
              <a:ext cx="57700" cy="30100"/>
            </a:xfrm>
            <a:custGeom>
              <a:rect b="b" l="l" r="r" t="t"/>
              <a:pathLst>
                <a:path extrusionOk="0" h="1204" w="2308">
                  <a:moveTo>
                    <a:pt x="1214" y="116"/>
                  </a:moveTo>
                  <a:cubicBezTo>
                    <a:pt x="1552" y="116"/>
                    <a:pt x="1731" y="146"/>
                    <a:pt x="1784" y="175"/>
                  </a:cubicBezTo>
                  <a:cubicBezTo>
                    <a:pt x="1952" y="265"/>
                    <a:pt x="2112" y="599"/>
                    <a:pt x="2176" y="763"/>
                  </a:cubicBezTo>
                  <a:cubicBezTo>
                    <a:pt x="2037" y="865"/>
                    <a:pt x="1891" y="952"/>
                    <a:pt x="1735" y="1027"/>
                  </a:cubicBezTo>
                  <a:cubicBezTo>
                    <a:pt x="1648" y="1065"/>
                    <a:pt x="1361" y="1091"/>
                    <a:pt x="1001" y="1091"/>
                  </a:cubicBezTo>
                  <a:cubicBezTo>
                    <a:pt x="520" y="1091"/>
                    <a:pt x="173" y="1048"/>
                    <a:pt x="116" y="1016"/>
                  </a:cubicBezTo>
                  <a:cubicBezTo>
                    <a:pt x="126" y="961"/>
                    <a:pt x="365" y="805"/>
                    <a:pt x="626" y="682"/>
                  </a:cubicBezTo>
                  <a:cubicBezTo>
                    <a:pt x="646" y="673"/>
                    <a:pt x="658" y="654"/>
                    <a:pt x="660" y="635"/>
                  </a:cubicBezTo>
                  <a:cubicBezTo>
                    <a:pt x="660" y="612"/>
                    <a:pt x="652" y="593"/>
                    <a:pt x="633" y="582"/>
                  </a:cubicBezTo>
                  <a:cubicBezTo>
                    <a:pt x="537" y="522"/>
                    <a:pt x="279" y="350"/>
                    <a:pt x="188" y="226"/>
                  </a:cubicBezTo>
                  <a:cubicBezTo>
                    <a:pt x="286" y="173"/>
                    <a:pt x="726" y="116"/>
                    <a:pt x="1214" y="116"/>
                  </a:cubicBezTo>
                  <a:close/>
                  <a:moveTo>
                    <a:pt x="1214" y="1"/>
                  </a:moveTo>
                  <a:cubicBezTo>
                    <a:pt x="1203" y="1"/>
                    <a:pt x="173" y="3"/>
                    <a:pt x="75" y="180"/>
                  </a:cubicBezTo>
                  <a:cubicBezTo>
                    <a:pt x="58" y="205"/>
                    <a:pt x="60" y="239"/>
                    <a:pt x="77" y="265"/>
                  </a:cubicBezTo>
                  <a:cubicBezTo>
                    <a:pt x="150" y="388"/>
                    <a:pt x="365" y="541"/>
                    <a:pt x="486" y="622"/>
                  </a:cubicBezTo>
                  <a:cubicBezTo>
                    <a:pt x="297" y="718"/>
                    <a:pt x="13" y="880"/>
                    <a:pt x="3" y="1005"/>
                  </a:cubicBezTo>
                  <a:cubicBezTo>
                    <a:pt x="1" y="1044"/>
                    <a:pt x="18" y="1080"/>
                    <a:pt x="52" y="1101"/>
                  </a:cubicBezTo>
                  <a:cubicBezTo>
                    <a:pt x="196" y="1199"/>
                    <a:pt x="920" y="1203"/>
                    <a:pt x="1003" y="1203"/>
                  </a:cubicBezTo>
                  <a:cubicBezTo>
                    <a:pt x="1146" y="1203"/>
                    <a:pt x="1629" y="1197"/>
                    <a:pt x="1782" y="1129"/>
                  </a:cubicBezTo>
                  <a:cubicBezTo>
                    <a:pt x="2018" y="1025"/>
                    <a:pt x="2269" y="837"/>
                    <a:pt x="2280" y="829"/>
                  </a:cubicBezTo>
                  <a:cubicBezTo>
                    <a:pt x="2301" y="814"/>
                    <a:pt x="2308" y="786"/>
                    <a:pt x="2301" y="763"/>
                  </a:cubicBezTo>
                  <a:cubicBezTo>
                    <a:pt x="2293" y="742"/>
                    <a:pt x="2099" y="209"/>
                    <a:pt x="1837" y="71"/>
                  </a:cubicBezTo>
                  <a:cubicBezTo>
                    <a:pt x="1720" y="9"/>
                    <a:pt x="1397" y="1"/>
                    <a:pt x="12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36" name="Google Shape;436;p33"/>
          <p:cNvSpPr/>
          <p:nvPr/>
        </p:nvSpPr>
        <p:spPr>
          <a:xfrm>
            <a:off x="11515217" y="3569500"/>
            <a:ext cx="72900" cy="72900"/>
          </a:xfrm>
          <a:prstGeom prst="ellipse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37" name="Google Shape;437;p33"/>
          <p:cNvGrpSpPr/>
          <p:nvPr/>
        </p:nvGrpSpPr>
        <p:grpSpPr>
          <a:xfrm rot="1374309">
            <a:off x="10816894" y="609748"/>
            <a:ext cx="237626" cy="237626"/>
            <a:chOff x="5944424" y="1865453"/>
            <a:chExt cx="178234" cy="178234"/>
          </a:xfrm>
        </p:grpSpPr>
        <p:sp>
          <p:nvSpPr>
            <p:cNvPr id="438" name="Google Shape;438;p33"/>
            <p:cNvSpPr/>
            <p:nvPr/>
          </p:nvSpPr>
          <p:spPr>
            <a:xfrm>
              <a:off x="6029571" y="1865453"/>
              <a:ext cx="20171" cy="178234"/>
            </a:xfrm>
            <a:custGeom>
              <a:rect b="b" l="l" r="r" t="t"/>
              <a:pathLst>
                <a:path extrusionOk="0" h="1078" w="122">
                  <a:moveTo>
                    <a:pt x="65" y="1"/>
                  </a:moveTo>
                  <a:cubicBezTo>
                    <a:pt x="33" y="1"/>
                    <a:pt x="7" y="26"/>
                    <a:pt x="7" y="58"/>
                  </a:cubicBezTo>
                  <a:lnTo>
                    <a:pt x="1" y="1020"/>
                  </a:lnTo>
                  <a:cubicBezTo>
                    <a:pt x="1" y="1052"/>
                    <a:pt x="26" y="1078"/>
                    <a:pt x="58" y="1078"/>
                  </a:cubicBezTo>
                  <a:cubicBezTo>
                    <a:pt x="90" y="1078"/>
                    <a:pt x="116" y="1052"/>
                    <a:pt x="116" y="1020"/>
                  </a:cubicBezTo>
                  <a:lnTo>
                    <a:pt x="122" y="58"/>
                  </a:lnTo>
                  <a:cubicBezTo>
                    <a:pt x="122" y="26"/>
                    <a:pt x="96" y="1"/>
                    <a:pt x="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33"/>
            <p:cNvSpPr/>
            <p:nvPr/>
          </p:nvSpPr>
          <p:spPr>
            <a:xfrm>
              <a:off x="5962115" y="1898189"/>
              <a:ext cx="158393" cy="110611"/>
            </a:xfrm>
            <a:custGeom>
              <a:rect b="b" l="l" r="r" t="t"/>
              <a:pathLst>
                <a:path extrusionOk="0" h="669" w="958">
                  <a:moveTo>
                    <a:pt x="873" y="0"/>
                  </a:moveTo>
                  <a:cubicBezTo>
                    <a:pt x="863" y="0"/>
                    <a:pt x="852" y="4"/>
                    <a:pt x="841" y="11"/>
                  </a:cubicBezTo>
                  <a:lnTo>
                    <a:pt x="47" y="565"/>
                  </a:lnTo>
                  <a:cubicBezTo>
                    <a:pt x="0" y="597"/>
                    <a:pt x="23" y="669"/>
                    <a:pt x="79" y="669"/>
                  </a:cubicBezTo>
                  <a:cubicBezTo>
                    <a:pt x="89" y="669"/>
                    <a:pt x="102" y="667"/>
                    <a:pt x="111" y="658"/>
                  </a:cubicBezTo>
                  <a:lnTo>
                    <a:pt x="907" y="105"/>
                  </a:lnTo>
                  <a:cubicBezTo>
                    <a:pt x="957" y="70"/>
                    <a:pt x="922" y="0"/>
                    <a:pt x="8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33"/>
            <p:cNvSpPr/>
            <p:nvPr/>
          </p:nvSpPr>
          <p:spPr>
            <a:xfrm>
              <a:off x="5976829" y="1891080"/>
              <a:ext cx="124003" cy="124499"/>
            </a:xfrm>
            <a:custGeom>
              <a:rect b="b" l="l" r="r" t="t"/>
              <a:pathLst>
                <a:path extrusionOk="0" h="753" w="750">
                  <a:moveTo>
                    <a:pt x="84" y="1"/>
                  </a:moveTo>
                  <a:cubicBezTo>
                    <a:pt x="40" y="1"/>
                    <a:pt x="0" y="58"/>
                    <a:pt x="45" y="101"/>
                  </a:cubicBezTo>
                  <a:lnTo>
                    <a:pt x="645" y="735"/>
                  </a:lnTo>
                  <a:cubicBezTo>
                    <a:pt x="656" y="746"/>
                    <a:pt x="671" y="752"/>
                    <a:pt x="688" y="752"/>
                  </a:cubicBezTo>
                  <a:cubicBezTo>
                    <a:pt x="703" y="752"/>
                    <a:pt x="715" y="746"/>
                    <a:pt x="726" y="735"/>
                  </a:cubicBezTo>
                  <a:cubicBezTo>
                    <a:pt x="747" y="714"/>
                    <a:pt x="750" y="680"/>
                    <a:pt x="728" y="657"/>
                  </a:cubicBezTo>
                  <a:lnTo>
                    <a:pt x="128" y="22"/>
                  </a:lnTo>
                  <a:cubicBezTo>
                    <a:pt x="115" y="7"/>
                    <a:pt x="99" y="1"/>
                    <a:pt x="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33"/>
            <p:cNvSpPr/>
            <p:nvPr/>
          </p:nvSpPr>
          <p:spPr>
            <a:xfrm>
              <a:off x="5944424" y="1941838"/>
              <a:ext cx="178234" cy="20502"/>
            </a:xfrm>
            <a:custGeom>
              <a:rect b="b" l="l" r="r" t="t"/>
              <a:pathLst>
                <a:path extrusionOk="0" h="124" w="1078">
                  <a:moveTo>
                    <a:pt x="1003" y="1"/>
                  </a:moveTo>
                  <a:lnTo>
                    <a:pt x="77" y="9"/>
                  </a:lnTo>
                  <a:cubicBezTo>
                    <a:pt x="1" y="9"/>
                    <a:pt x="1" y="124"/>
                    <a:pt x="77" y="124"/>
                  </a:cubicBezTo>
                  <a:lnTo>
                    <a:pt x="1003" y="113"/>
                  </a:lnTo>
                  <a:cubicBezTo>
                    <a:pt x="1077" y="113"/>
                    <a:pt x="1077" y="1"/>
                    <a:pt x="10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2" name="Google Shape;442;p33"/>
          <p:cNvGrpSpPr/>
          <p:nvPr/>
        </p:nvGrpSpPr>
        <p:grpSpPr>
          <a:xfrm flipH="1">
            <a:off x="536888" y="875542"/>
            <a:ext cx="1137006" cy="1815086"/>
            <a:chOff x="7678900" y="503869"/>
            <a:chExt cx="852776" cy="1361349"/>
          </a:xfrm>
        </p:grpSpPr>
        <p:grpSp>
          <p:nvGrpSpPr>
            <p:cNvPr id="443" name="Google Shape;443;p33"/>
            <p:cNvGrpSpPr/>
            <p:nvPr/>
          </p:nvGrpSpPr>
          <p:grpSpPr>
            <a:xfrm>
              <a:off x="7678900" y="503869"/>
              <a:ext cx="452430" cy="442500"/>
              <a:chOff x="7336434" y="357897"/>
              <a:chExt cx="514885" cy="503584"/>
            </a:xfrm>
          </p:grpSpPr>
          <p:sp>
            <p:nvSpPr>
              <p:cNvPr id="444" name="Google Shape;444;p33"/>
              <p:cNvSpPr/>
              <p:nvPr/>
            </p:nvSpPr>
            <p:spPr>
              <a:xfrm flipH="1" rot="-3979360">
                <a:off x="7554881" y="419422"/>
                <a:ext cx="273856" cy="213485"/>
              </a:xfrm>
              <a:custGeom>
                <a:rect b="b" l="l" r="r" t="t"/>
                <a:pathLst>
                  <a:path extrusionOk="0" h="1220" w="1565">
                    <a:moveTo>
                      <a:pt x="480" y="0"/>
                    </a:moveTo>
                    <a:cubicBezTo>
                      <a:pt x="353" y="0"/>
                      <a:pt x="231" y="46"/>
                      <a:pt x="148" y="179"/>
                    </a:cubicBezTo>
                    <a:cubicBezTo>
                      <a:pt x="1" y="416"/>
                      <a:pt x="302" y="589"/>
                      <a:pt x="559" y="641"/>
                    </a:cubicBezTo>
                    <a:lnTo>
                      <a:pt x="559" y="641"/>
                    </a:lnTo>
                    <a:cubicBezTo>
                      <a:pt x="413" y="781"/>
                      <a:pt x="292" y="996"/>
                      <a:pt x="403" y="1156"/>
                    </a:cubicBezTo>
                    <a:cubicBezTo>
                      <a:pt x="434" y="1200"/>
                      <a:pt x="485" y="1220"/>
                      <a:pt x="546" y="1220"/>
                    </a:cubicBezTo>
                    <a:cubicBezTo>
                      <a:pt x="889" y="1220"/>
                      <a:pt x="1564" y="598"/>
                      <a:pt x="1048" y="206"/>
                    </a:cubicBezTo>
                    <a:cubicBezTo>
                      <a:pt x="1048" y="206"/>
                      <a:pt x="752" y="0"/>
                      <a:pt x="48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5" name="Google Shape;445;p33"/>
              <p:cNvSpPr/>
              <p:nvPr/>
            </p:nvSpPr>
            <p:spPr>
              <a:xfrm flipH="1" rot="-3979360">
                <a:off x="7585009" y="394053"/>
                <a:ext cx="227484" cy="233434"/>
              </a:xfrm>
              <a:custGeom>
                <a:rect b="b" l="l" r="r" t="t"/>
                <a:pathLst>
                  <a:path extrusionOk="0" h="1334" w="1300">
                    <a:moveTo>
                      <a:pt x="767" y="601"/>
                    </a:moveTo>
                    <a:cubicBezTo>
                      <a:pt x="778" y="622"/>
                      <a:pt x="778" y="633"/>
                      <a:pt x="778" y="633"/>
                    </a:cubicBezTo>
                    <a:cubicBezTo>
                      <a:pt x="776" y="637"/>
                      <a:pt x="750" y="656"/>
                      <a:pt x="663" y="656"/>
                    </a:cubicBezTo>
                    <a:cubicBezTo>
                      <a:pt x="693" y="633"/>
                      <a:pt x="729" y="614"/>
                      <a:pt x="767" y="601"/>
                    </a:cubicBezTo>
                    <a:close/>
                    <a:moveTo>
                      <a:pt x="446" y="113"/>
                    </a:moveTo>
                    <a:cubicBezTo>
                      <a:pt x="695" y="113"/>
                      <a:pt x="978" y="307"/>
                      <a:pt x="978" y="307"/>
                    </a:cubicBezTo>
                    <a:cubicBezTo>
                      <a:pt x="1129" y="422"/>
                      <a:pt x="1176" y="563"/>
                      <a:pt x="1122" y="724"/>
                    </a:cubicBezTo>
                    <a:cubicBezTo>
                      <a:pt x="1035" y="980"/>
                      <a:pt x="703" y="1218"/>
                      <a:pt x="509" y="1218"/>
                    </a:cubicBezTo>
                    <a:cubicBezTo>
                      <a:pt x="505" y="1218"/>
                      <a:pt x="501" y="1219"/>
                      <a:pt x="497" y="1219"/>
                    </a:cubicBezTo>
                    <a:cubicBezTo>
                      <a:pt x="465" y="1219"/>
                      <a:pt x="434" y="1204"/>
                      <a:pt x="414" y="1178"/>
                    </a:cubicBezTo>
                    <a:cubicBezTo>
                      <a:pt x="329" y="1054"/>
                      <a:pt x="424" y="880"/>
                      <a:pt x="541" y="760"/>
                    </a:cubicBezTo>
                    <a:cubicBezTo>
                      <a:pt x="585" y="767"/>
                      <a:pt x="625" y="770"/>
                      <a:pt x="663" y="770"/>
                    </a:cubicBezTo>
                    <a:cubicBezTo>
                      <a:pt x="768" y="770"/>
                      <a:pt x="846" y="744"/>
                      <a:pt x="878" y="690"/>
                    </a:cubicBezTo>
                    <a:cubicBezTo>
                      <a:pt x="893" y="660"/>
                      <a:pt x="905" y="611"/>
                      <a:pt x="867" y="545"/>
                    </a:cubicBezTo>
                    <a:cubicBezTo>
                      <a:pt x="849" y="513"/>
                      <a:pt x="815" y="494"/>
                      <a:pt x="779" y="494"/>
                    </a:cubicBezTo>
                    <a:cubicBezTo>
                      <a:pt x="777" y="494"/>
                      <a:pt x="775" y="494"/>
                      <a:pt x="773" y="494"/>
                    </a:cubicBezTo>
                    <a:cubicBezTo>
                      <a:pt x="690" y="494"/>
                      <a:pt x="584" y="565"/>
                      <a:pt x="505" y="635"/>
                    </a:cubicBezTo>
                    <a:cubicBezTo>
                      <a:pt x="329" y="594"/>
                      <a:pt x="182" y="505"/>
                      <a:pt x="141" y="414"/>
                    </a:cubicBezTo>
                    <a:cubicBezTo>
                      <a:pt x="122" y="365"/>
                      <a:pt x="129" y="309"/>
                      <a:pt x="160" y="267"/>
                    </a:cubicBezTo>
                    <a:cubicBezTo>
                      <a:pt x="224" y="162"/>
                      <a:pt x="318" y="113"/>
                      <a:pt x="446" y="113"/>
                    </a:cubicBezTo>
                    <a:close/>
                    <a:moveTo>
                      <a:pt x="428" y="0"/>
                    </a:moveTo>
                    <a:cubicBezTo>
                      <a:pt x="279" y="0"/>
                      <a:pt x="140" y="78"/>
                      <a:pt x="63" y="207"/>
                    </a:cubicBezTo>
                    <a:cubicBezTo>
                      <a:pt x="11" y="282"/>
                      <a:pt x="1" y="377"/>
                      <a:pt x="37" y="460"/>
                    </a:cubicBezTo>
                    <a:cubicBezTo>
                      <a:pt x="94" y="592"/>
                      <a:pt x="260" y="684"/>
                      <a:pt x="414" y="731"/>
                    </a:cubicBezTo>
                    <a:cubicBezTo>
                      <a:pt x="284" y="884"/>
                      <a:pt x="205" y="1082"/>
                      <a:pt x="320" y="1246"/>
                    </a:cubicBezTo>
                    <a:cubicBezTo>
                      <a:pt x="362" y="1302"/>
                      <a:pt x="427" y="1333"/>
                      <a:pt x="496" y="1333"/>
                    </a:cubicBezTo>
                    <a:cubicBezTo>
                      <a:pt x="501" y="1333"/>
                      <a:pt x="505" y="1333"/>
                      <a:pt x="509" y="1333"/>
                    </a:cubicBezTo>
                    <a:cubicBezTo>
                      <a:pt x="746" y="1333"/>
                      <a:pt x="1125" y="1069"/>
                      <a:pt x="1229" y="760"/>
                    </a:cubicBezTo>
                    <a:cubicBezTo>
                      <a:pt x="1299" y="552"/>
                      <a:pt x="1233" y="360"/>
                      <a:pt x="1044" y="216"/>
                    </a:cubicBezTo>
                    <a:cubicBezTo>
                      <a:pt x="1031" y="207"/>
                      <a:pt x="731" y="1"/>
                      <a:pt x="446" y="1"/>
                    </a:cubicBezTo>
                    <a:cubicBezTo>
                      <a:pt x="440" y="0"/>
                      <a:pt x="434" y="0"/>
                      <a:pt x="42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6" name="Google Shape;446;p33"/>
              <p:cNvSpPr/>
              <p:nvPr/>
            </p:nvSpPr>
            <p:spPr>
              <a:xfrm flipH="1" rot="-3979360">
                <a:off x="7380315" y="553140"/>
                <a:ext cx="212085" cy="208585"/>
              </a:xfrm>
              <a:custGeom>
                <a:rect b="b" l="l" r="r" t="t"/>
                <a:pathLst>
                  <a:path extrusionOk="0" h="1192" w="1212">
                    <a:moveTo>
                      <a:pt x="586" y="0"/>
                    </a:moveTo>
                    <a:cubicBezTo>
                      <a:pt x="184" y="0"/>
                      <a:pt x="60" y="658"/>
                      <a:pt x="60" y="658"/>
                    </a:cubicBezTo>
                    <a:cubicBezTo>
                      <a:pt x="1" y="1047"/>
                      <a:pt x="312" y="1191"/>
                      <a:pt x="623" y="1191"/>
                    </a:cubicBezTo>
                    <a:cubicBezTo>
                      <a:pt x="918" y="1191"/>
                      <a:pt x="1211" y="1061"/>
                      <a:pt x="1183" y="888"/>
                    </a:cubicBezTo>
                    <a:cubicBezTo>
                      <a:pt x="1151" y="697"/>
                      <a:pt x="919" y="629"/>
                      <a:pt x="718" y="629"/>
                    </a:cubicBezTo>
                    <a:cubicBezTo>
                      <a:pt x="717" y="629"/>
                      <a:pt x="715" y="629"/>
                      <a:pt x="714" y="629"/>
                    </a:cubicBezTo>
                    <a:lnTo>
                      <a:pt x="714" y="629"/>
                    </a:lnTo>
                    <a:cubicBezTo>
                      <a:pt x="862" y="412"/>
                      <a:pt x="956" y="79"/>
                      <a:pt x="685" y="13"/>
                    </a:cubicBezTo>
                    <a:cubicBezTo>
                      <a:pt x="651" y="4"/>
                      <a:pt x="617" y="0"/>
                      <a:pt x="58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7" name="Google Shape;447;p33"/>
              <p:cNvSpPr/>
              <p:nvPr/>
            </p:nvSpPr>
            <p:spPr>
              <a:xfrm flipH="1" rot="-3979360">
                <a:off x="7374484" y="544057"/>
                <a:ext cx="222584" cy="228534"/>
              </a:xfrm>
              <a:custGeom>
                <a:rect b="b" l="l" r="r" t="t"/>
                <a:pathLst>
                  <a:path extrusionOk="0" h="1306" w="1272">
                    <a:moveTo>
                      <a:pt x="607" y="756"/>
                    </a:moveTo>
                    <a:lnTo>
                      <a:pt x="607" y="756"/>
                    </a:lnTo>
                    <a:cubicBezTo>
                      <a:pt x="562" y="801"/>
                      <a:pt x="526" y="818"/>
                      <a:pt x="509" y="818"/>
                    </a:cubicBezTo>
                    <a:cubicBezTo>
                      <a:pt x="503" y="818"/>
                      <a:pt x="496" y="799"/>
                      <a:pt x="494" y="799"/>
                    </a:cubicBezTo>
                    <a:cubicBezTo>
                      <a:pt x="503" y="788"/>
                      <a:pt x="541" y="769"/>
                      <a:pt x="607" y="756"/>
                    </a:cubicBezTo>
                    <a:close/>
                    <a:moveTo>
                      <a:pt x="611" y="116"/>
                    </a:moveTo>
                    <a:cubicBezTo>
                      <a:pt x="639" y="116"/>
                      <a:pt x="667" y="118"/>
                      <a:pt x="694" y="126"/>
                    </a:cubicBezTo>
                    <a:cubicBezTo>
                      <a:pt x="748" y="135"/>
                      <a:pt x="792" y="169"/>
                      <a:pt x="811" y="218"/>
                    </a:cubicBezTo>
                    <a:cubicBezTo>
                      <a:pt x="846" y="312"/>
                      <a:pt x="803" y="478"/>
                      <a:pt x="705" y="631"/>
                    </a:cubicBezTo>
                    <a:cubicBezTo>
                      <a:pt x="588" y="635"/>
                      <a:pt x="456" y="663"/>
                      <a:pt x="403" y="731"/>
                    </a:cubicBezTo>
                    <a:cubicBezTo>
                      <a:pt x="382" y="754"/>
                      <a:pt x="375" y="786"/>
                      <a:pt x="382" y="818"/>
                    </a:cubicBezTo>
                    <a:cubicBezTo>
                      <a:pt x="409" y="922"/>
                      <a:pt x="479" y="933"/>
                      <a:pt x="509" y="933"/>
                    </a:cubicBezTo>
                    <a:cubicBezTo>
                      <a:pt x="611" y="933"/>
                      <a:pt x="711" y="816"/>
                      <a:pt x="765" y="744"/>
                    </a:cubicBezTo>
                    <a:cubicBezTo>
                      <a:pt x="933" y="750"/>
                      <a:pt x="1124" y="807"/>
                      <a:pt x="1148" y="956"/>
                    </a:cubicBezTo>
                    <a:cubicBezTo>
                      <a:pt x="1152" y="986"/>
                      <a:pt x="1143" y="1016"/>
                      <a:pt x="1122" y="1037"/>
                    </a:cubicBezTo>
                    <a:cubicBezTo>
                      <a:pt x="1046" y="1127"/>
                      <a:pt x="848" y="1190"/>
                      <a:pt x="648" y="1190"/>
                    </a:cubicBezTo>
                    <a:cubicBezTo>
                      <a:pt x="456" y="1190"/>
                      <a:pt x="296" y="1135"/>
                      <a:pt x="211" y="1035"/>
                    </a:cubicBezTo>
                    <a:cubicBezTo>
                      <a:pt x="143" y="956"/>
                      <a:pt x="120" y="852"/>
                      <a:pt x="139" y="727"/>
                    </a:cubicBezTo>
                    <a:cubicBezTo>
                      <a:pt x="139" y="722"/>
                      <a:pt x="260" y="116"/>
                      <a:pt x="611" y="116"/>
                    </a:cubicBezTo>
                    <a:close/>
                    <a:moveTo>
                      <a:pt x="611" y="1"/>
                    </a:moveTo>
                    <a:cubicBezTo>
                      <a:pt x="167" y="1"/>
                      <a:pt x="33" y="678"/>
                      <a:pt x="26" y="707"/>
                    </a:cubicBezTo>
                    <a:cubicBezTo>
                      <a:pt x="1" y="871"/>
                      <a:pt x="35" y="1005"/>
                      <a:pt x="124" y="1110"/>
                    </a:cubicBezTo>
                    <a:cubicBezTo>
                      <a:pt x="271" y="1280"/>
                      <a:pt x="514" y="1305"/>
                      <a:pt x="648" y="1305"/>
                    </a:cubicBezTo>
                    <a:cubicBezTo>
                      <a:pt x="884" y="1305"/>
                      <a:pt x="1112" y="1229"/>
                      <a:pt x="1209" y="1112"/>
                    </a:cubicBezTo>
                    <a:cubicBezTo>
                      <a:pt x="1252" y="1065"/>
                      <a:pt x="1271" y="1001"/>
                      <a:pt x="1263" y="937"/>
                    </a:cubicBezTo>
                    <a:cubicBezTo>
                      <a:pt x="1231" y="744"/>
                      <a:pt x="1037" y="656"/>
                      <a:pt x="837" y="635"/>
                    </a:cubicBezTo>
                    <a:cubicBezTo>
                      <a:pt x="914" y="492"/>
                      <a:pt x="971" y="314"/>
                      <a:pt x="918" y="177"/>
                    </a:cubicBezTo>
                    <a:cubicBezTo>
                      <a:pt x="886" y="92"/>
                      <a:pt x="811" y="33"/>
                      <a:pt x="722" y="16"/>
                    </a:cubicBezTo>
                    <a:cubicBezTo>
                      <a:pt x="686" y="5"/>
                      <a:pt x="650" y="1"/>
                      <a:pt x="61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8" name="Google Shape;448;p33"/>
              <p:cNvSpPr/>
              <p:nvPr/>
            </p:nvSpPr>
            <p:spPr>
              <a:xfrm flipH="1" rot="-3979360">
                <a:off x="7599807" y="621705"/>
                <a:ext cx="216460" cy="200711"/>
              </a:xfrm>
              <a:custGeom>
                <a:rect b="b" l="l" r="r" t="t"/>
                <a:pathLst>
                  <a:path extrusionOk="0" h="1147" w="1237">
                    <a:moveTo>
                      <a:pt x="522" y="0"/>
                    </a:moveTo>
                    <a:cubicBezTo>
                      <a:pt x="380" y="0"/>
                      <a:pt x="269" y="55"/>
                      <a:pt x="238" y="119"/>
                    </a:cubicBezTo>
                    <a:cubicBezTo>
                      <a:pt x="238" y="119"/>
                      <a:pt x="0" y="499"/>
                      <a:pt x="241" y="791"/>
                    </a:cubicBezTo>
                    <a:cubicBezTo>
                      <a:pt x="408" y="994"/>
                      <a:pt x="639" y="1146"/>
                      <a:pt x="820" y="1146"/>
                    </a:cubicBezTo>
                    <a:cubicBezTo>
                      <a:pt x="899" y="1146"/>
                      <a:pt x="969" y="1117"/>
                      <a:pt x="1019" y="1051"/>
                    </a:cubicBezTo>
                    <a:cubicBezTo>
                      <a:pt x="1183" y="831"/>
                      <a:pt x="1236" y="395"/>
                      <a:pt x="934" y="155"/>
                    </a:cubicBezTo>
                    <a:cubicBezTo>
                      <a:pt x="795" y="42"/>
                      <a:pt x="647" y="0"/>
                      <a:pt x="5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9" name="Google Shape;449;p33"/>
              <p:cNvSpPr/>
              <p:nvPr/>
            </p:nvSpPr>
            <p:spPr>
              <a:xfrm flipH="1" rot="-3979360">
                <a:off x="7612994" y="640835"/>
                <a:ext cx="118117" cy="74720"/>
              </a:xfrm>
              <a:custGeom>
                <a:rect b="b" l="l" r="r" t="t"/>
                <a:pathLst>
                  <a:path extrusionOk="0" h="427" w="675">
                    <a:moveTo>
                      <a:pt x="675" y="1"/>
                    </a:moveTo>
                    <a:lnTo>
                      <a:pt x="0" y="426"/>
                    </a:lnTo>
                    <a:cubicBezTo>
                      <a:pt x="0" y="426"/>
                      <a:pt x="617" y="114"/>
                      <a:pt x="67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0" name="Google Shape;450;p33"/>
              <p:cNvSpPr/>
              <p:nvPr/>
            </p:nvSpPr>
            <p:spPr>
              <a:xfrm flipH="1" rot="-3979360">
                <a:off x="7599839" y="630545"/>
                <a:ext cx="145240" cy="94318"/>
              </a:xfrm>
              <a:custGeom>
                <a:rect b="b" l="l" r="r" t="t"/>
                <a:pathLst>
                  <a:path extrusionOk="0" h="539" w="830">
                    <a:moveTo>
                      <a:pt x="754" y="1"/>
                    </a:moveTo>
                    <a:cubicBezTo>
                      <a:pt x="735" y="1"/>
                      <a:pt x="717" y="10"/>
                      <a:pt x="705" y="32"/>
                    </a:cubicBezTo>
                    <a:cubicBezTo>
                      <a:pt x="675" y="90"/>
                      <a:pt x="343" y="283"/>
                      <a:pt x="53" y="430"/>
                    </a:cubicBezTo>
                    <a:cubicBezTo>
                      <a:pt x="0" y="458"/>
                      <a:pt x="19" y="539"/>
                      <a:pt x="81" y="539"/>
                    </a:cubicBezTo>
                    <a:cubicBezTo>
                      <a:pt x="90" y="539"/>
                      <a:pt x="98" y="539"/>
                      <a:pt x="105" y="535"/>
                    </a:cubicBezTo>
                    <a:cubicBezTo>
                      <a:pt x="253" y="460"/>
                      <a:pt x="745" y="205"/>
                      <a:pt x="807" y="86"/>
                    </a:cubicBezTo>
                    <a:cubicBezTo>
                      <a:pt x="830" y="40"/>
                      <a:pt x="792" y="1"/>
                      <a:pt x="75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1" name="Google Shape;451;p33"/>
              <p:cNvSpPr/>
              <p:nvPr/>
            </p:nvSpPr>
            <p:spPr>
              <a:xfrm flipH="1" rot="-3979360">
                <a:off x="7631682" y="680625"/>
                <a:ext cx="136840" cy="92918"/>
              </a:xfrm>
              <a:custGeom>
                <a:rect b="b" l="l" r="r" t="t"/>
                <a:pathLst>
                  <a:path extrusionOk="0" h="531" w="782">
                    <a:moveTo>
                      <a:pt x="781" y="0"/>
                    </a:moveTo>
                    <a:lnTo>
                      <a:pt x="0" y="530"/>
                    </a:lnTo>
                    <a:cubicBezTo>
                      <a:pt x="0" y="530"/>
                      <a:pt x="709" y="143"/>
                      <a:pt x="78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2" name="Google Shape;452;p33"/>
              <p:cNvSpPr/>
              <p:nvPr/>
            </p:nvSpPr>
            <p:spPr>
              <a:xfrm flipH="1" rot="-3979360">
                <a:off x="7618656" y="670533"/>
                <a:ext cx="163264" cy="112692"/>
              </a:xfrm>
              <a:custGeom>
                <a:rect b="b" l="l" r="r" t="t"/>
                <a:pathLst>
                  <a:path extrusionOk="0" h="644" w="933">
                    <a:moveTo>
                      <a:pt x="858" y="1"/>
                    </a:moveTo>
                    <a:cubicBezTo>
                      <a:pt x="840" y="1"/>
                      <a:pt x="821" y="10"/>
                      <a:pt x="810" y="33"/>
                    </a:cubicBezTo>
                    <a:cubicBezTo>
                      <a:pt x="765" y="118"/>
                      <a:pt x="337" y="380"/>
                      <a:pt x="50" y="537"/>
                    </a:cubicBezTo>
                    <a:cubicBezTo>
                      <a:pt x="1" y="567"/>
                      <a:pt x="20" y="641"/>
                      <a:pt x="77" y="644"/>
                    </a:cubicBezTo>
                    <a:cubicBezTo>
                      <a:pt x="86" y="644"/>
                      <a:pt x="97" y="644"/>
                      <a:pt x="105" y="639"/>
                    </a:cubicBezTo>
                    <a:cubicBezTo>
                      <a:pt x="226" y="573"/>
                      <a:pt x="835" y="235"/>
                      <a:pt x="910" y="84"/>
                    </a:cubicBezTo>
                    <a:cubicBezTo>
                      <a:pt x="932" y="38"/>
                      <a:pt x="895" y="1"/>
                      <a:pt x="85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3" name="Google Shape;453;p33"/>
              <p:cNvSpPr/>
              <p:nvPr/>
            </p:nvSpPr>
            <p:spPr>
              <a:xfrm flipH="1" rot="-3979360">
                <a:off x="7511092" y="435290"/>
                <a:ext cx="118642" cy="64395"/>
              </a:xfrm>
              <a:custGeom>
                <a:rect b="b" l="l" r="r" t="t"/>
                <a:pathLst>
                  <a:path extrusionOk="0" h="368" w="678">
                    <a:moveTo>
                      <a:pt x="90" y="0"/>
                    </a:moveTo>
                    <a:cubicBezTo>
                      <a:pt x="61" y="0"/>
                      <a:pt x="32" y="2"/>
                      <a:pt x="1" y="6"/>
                    </a:cubicBezTo>
                    <a:lnTo>
                      <a:pt x="677" y="367"/>
                    </a:lnTo>
                    <a:cubicBezTo>
                      <a:pt x="677" y="367"/>
                      <a:pt x="508" y="0"/>
                      <a:pt x="9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4" name="Google Shape;454;p33"/>
              <p:cNvSpPr/>
              <p:nvPr/>
            </p:nvSpPr>
            <p:spPr>
              <a:xfrm flipH="1" rot="-3979360">
                <a:off x="7498815" y="424015"/>
                <a:ext cx="143840" cy="84169"/>
              </a:xfrm>
              <a:custGeom>
                <a:rect b="b" l="l" r="r" t="t"/>
                <a:pathLst>
                  <a:path extrusionOk="0" h="481" w="822">
                    <a:moveTo>
                      <a:pt x="168" y="0"/>
                    </a:moveTo>
                    <a:cubicBezTo>
                      <a:pt x="137" y="0"/>
                      <a:pt x="105" y="2"/>
                      <a:pt x="72" y="6"/>
                    </a:cubicBezTo>
                    <a:cubicBezTo>
                      <a:pt x="1" y="14"/>
                      <a:pt x="9" y="120"/>
                      <a:pt x="75" y="120"/>
                    </a:cubicBezTo>
                    <a:cubicBezTo>
                      <a:pt x="78" y="120"/>
                      <a:pt x="82" y="119"/>
                      <a:pt x="85" y="119"/>
                    </a:cubicBezTo>
                    <a:cubicBezTo>
                      <a:pt x="112" y="116"/>
                      <a:pt x="139" y="114"/>
                      <a:pt x="164" y="114"/>
                    </a:cubicBezTo>
                    <a:cubicBezTo>
                      <a:pt x="541" y="114"/>
                      <a:pt x="696" y="435"/>
                      <a:pt x="704" y="449"/>
                    </a:cubicBezTo>
                    <a:cubicBezTo>
                      <a:pt x="712" y="469"/>
                      <a:pt x="731" y="481"/>
                      <a:pt x="752" y="481"/>
                    </a:cubicBezTo>
                    <a:cubicBezTo>
                      <a:pt x="754" y="481"/>
                      <a:pt x="756" y="481"/>
                      <a:pt x="757" y="481"/>
                    </a:cubicBezTo>
                    <a:cubicBezTo>
                      <a:pt x="766" y="481"/>
                      <a:pt x="772" y="479"/>
                      <a:pt x="781" y="477"/>
                    </a:cubicBezTo>
                    <a:cubicBezTo>
                      <a:pt x="809" y="462"/>
                      <a:pt x="821" y="430"/>
                      <a:pt x="806" y="400"/>
                    </a:cubicBezTo>
                    <a:cubicBezTo>
                      <a:pt x="804" y="396"/>
                      <a:pt x="618" y="0"/>
                      <a:pt x="16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5" name="Google Shape;455;p33"/>
              <p:cNvSpPr/>
              <p:nvPr/>
            </p:nvSpPr>
            <p:spPr>
              <a:xfrm flipH="1" rot="-3979360">
                <a:off x="7669664" y="734715"/>
                <a:ext cx="108667" cy="73145"/>
              </a:xfrm>
              <a:custGeom>
                <a:rect b="b" l="l" r="r" t="t"/>
                <a:pathLst>
                  <a:path extrusionOk="0" h="418" w="621">
                    <a:moveTo>
                      <a:pt x="620" y="0"/>
                    </a:moveTo>
                    <a:lnTo>
                      <a:pt x="1" y="417"/>
                    </a:lnTo>
                    <a:cubicBezTo>
                      <a:pt x="1" y="417"/>
                      <a:pt x="541" y="177"/>
                      <a:pt x="62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6" name="Google Shape;456;p33"/>
              <p:cNvSpPr/>
              <p:nvPr/>
            </p:nvSpPr>
            <p:spPr>
              <a:xfrm flipH="1" rot="-3979360">
                <a:off x="7656713" y="723934"/>
                <a:ext cx="134741" cy="93443"/>
              </a:xfrm>
              <a:custGeom>
                <a:rect b="b" l="l" r="r" t="t"/>
                <a:pathLst>
                  <a:path extrusionOk="0" h="534" w="770">
                    <a:moveTo>
                      <a:pt x="697" y="0"/>
                    </a:moveTo>
                    <a:cubicBezTo>
                      <a:pt x="677" y="0"/>
                      <a:pt x="656" y="11"/>
                      <a:pt x="645" y="36"/>
                    </a:cubicBezTo>
                    <a:cubicBezTo>
                      <a:pt x="596" y="149"/>
                      <a:pt x="258" y="334"/>
                      <a:pt x="56" y="425"/>
                    </a:cubicBezTo>
                    <a:cubicBezTo>
                      <a:pt x="0" y="451"/>
                      <a:pt x="17" y="534"/>
                      <a:pt x="79" y="534"/>
                    </a:cubicBezTo>
                    <a:cubicBezTo>
                      <a:pt x="87" y="534"/>
                      <a:pt x="96" y="532"/>
                      <a:pt x="102" y="530"/>
                    </a:cubicBezTo>
                    <a:cubicBezTo>
                      <a:pt x="160" y="504"/>
                      <a:pt x="666" y="272"/>
                      <a:pt x="749" y="80"/>
                    </a:cubicBezTo>
                    <a:cubicBezTo>
                      <a:pt x="770" y="35"/>
                      <a:pt x="734" y="0"/>
                      <a:pt x="69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7" name="Google Shape;457;p33"/>
              <p:cNvSpPr/>
              <p:nvPr/>
            </p:nvSpPr>
            <p:spPr>
              <a:xfrm flipH="1" rot="-3979360">
                <a:off x="7481259" y="431634"/>
                <a:ext cx="54246" cy="138065"/>
              </a:xfrm>
              <a:custGeom>
                <a:rect b="b" l="l" r="r" t="t"/>
                <a:pathLst>
                  <a:path extrusionOk="0" h="789" w="310">
                    <a:moveTo>
                      <a:pt x="303" y="1"/>
                    </a:moveTo>
                    <a:cubicBezTo>
                      <a:pt x="303" y="1"/>
                      <a:pt x="1" y="311"/>
                      <a:pt x="309" y="788"/>
                    </a:cubicBezTo>
                    <a:lnTo>
                      <a:pt x="30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8" name="Google Shape;458;p33"/>
              <p:cNvSpPr/>
              <p:nvPr/>
            </p:nvSpPr>
            <p:spPr>
              <a:xfrm flipH="1" rot="-3979360">
                <a:off x="7468304" y="421999"/>
                <a:ext cx="79094" cy="158014"/>
              </a:xfrm>
              <a:custGeom>
                <a:rect b="b" l="l" r="r" t="t"/>
                <a:pathLst>
                  <a:path extrusionOk="0" h="903" w="452">
                    <a:moveTo>
                      <a:pt x="371" y="0"/>
                    </a:moveTo>
                    <a:cubicBezTo>
                      <a:pt x="358" y="0"/>
                      <a:pt x="343" y="6"/>
                      <a:pt x="331" y="19"/>
                    </a:cubicBezTo>
                    <a:cubicBezTo>
                      <a:pt x="326" y="21"/>
                      <a:pt x="1" y="368"/>
                      <a:pt x="328" y="877"/>
                    </a:cubicBezTo>
                    <a:cubicBezTo>
                      <a:pt x="339" y="894"/>
                      <a:pt x="356" y="902"/>
                      <a:pt x="377" y="902"/>
                    </a:cubicBezTo>
                    <a:cubicBezTo>
                      <a:pt x="379" y="903"/>
                      <a:pt x="381" y="903"/>
                      <a:pt x="383" y="903"/>
                    </a:cubicBezTo>
                    <a:cubicBezTo>
                      <a:pt x="392" y="903"/>
                      <a:pt x="400" y="899"/>
                      <a:pt x="407" y="894"/>
                    </a:cubicBezTo>
                    <a:cubicBezTo>
                      <a:pt x="435" y="877"/>
                      <a:pt x="441" y="841"/>
                      <a:pt x="424" y="815"/>
                    </a:cubicBezTo>
                    <a:cubicBezTo>
                      <a:pt x="145" y="385"/>
                      <a:pt x="401" y="111"/>
                      <a:pt x="411" y="98"/>
                    </a:cubicBezTo>
                    <a:cubicBezTo>
                      <a:pt x="452" y="56"/>
                      <a:pt x="415" y="0"/>
                      <a:pt x="37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59" name="Google Shape;459;p33"/>
            <p:cNvSpPr/>
            <p:nvPr/>
          </p:nvSpPr>
          <p:spPr>
            <a:xfrm>
              <a:off x="8099427" y="943510"/>
              <a:ext cx="432249" cy="921708"/>
            </a:xfrm>
            <a:custGeom>
              <a:rect b="b" l="l" r="r" t="t"/>
              <a:pathLst>
                <a:path extrusionOk="0" h="5655" w="2652">
                  <a:moveTo>
                    <a:pt x="296" y="0"/>
                  </a:moveTo>
                  <a:cubicBezTo>
                    <a:pt x="217" y="0"/>
                    <a:pt x="138" y="11"/>
                    <a:pt x="62" y="30"/>
                  </a:cubicBezTo>
                  <a:cubicBezTo>
                    <a:pt x="0" y="51"/>
                    <a:pt x="13" y="141"/>
                    <a:pt x="79" y="143"/>
                  </a:cubicBezTo>
                  <a:lnTo>
                    <a:pt x="81" y="143"/>
                  </a:lnTo>
                  <a:cubicBezTo>
                    <a:pt x="85" y="143"/>
                    <a:pt x="89" y="143"/>
                    <a:pt x="94" y="141"/>
                  </a:cubicBezTo>
                  <a:cubicBezTo>
                    <a:pt x="164" y="124"/>
                    <a:pt x="234" y="115"/>
                    <a:pt x="304" y="115"/>
                  </a:cubicBezTo>
                  <a:cubicBezTo>
                    <a:pt x="336" y="115"/>
                    <a:pt x="360" y="90"/>
                    <a:pt x="358" y="58"/>
                  </a:cubicBezTo>
                  <a:cubicBezTo>
                    <a:pt x="355" y="26"/>
                    <a:pt x="330" y="0"/>
                    <a:pt x="296" y="0"/>
                  </a:cubicBezTo>
                  <a:close/>
                  <a:moveTo>
                    <a:pt x="530" y="33"/>
                  </a:moveTo>
                  <a:cubicBezTo>
                    <a:pt x="506" y="33"/>
                    <a:pt x="484" y="51"/>
                    <a:pt x="477" y="75"/>
                  </a:cubicBezTo>
                  <a:cubicBezTo>
                    <a:pt x="468" y="104"/>
                    <a:pt x="485" y="136"/>
                    <a:pt x="515" y="145"/>
                  </a:cubicBezTo>
                  <a:cubicBezTo>
                    <a:pt x="583" y="164"/>
                    <a:pt x="647" y="194"/>
                    <a:pt x="707" y="234"/>
                  </a:cubicBezTo>
                  <a:cubicBezTo>
                    <a:pt x="715" y="241"/>
                    <a:pt x="726" y="243"/>
                    <a:pt x="738" y="243"/>
                  </a:cubicBezTo>
                  <a:cubicBezTo>
                    <a:pt x="794" y="243"/>
                    <a:pt x="817" y="170"/>
                    <a:pt x="768" y="138"/>
                  </a:cubicBezTo>
                  <a:cubicBezTo>
                    <a:pt x="700" y="92"/>
                    <a:pt x="626" y="58"/>
                    <a:pt x="547" y="36"/>
                  </a:cubicBezTo>
                  <a:cubicBezTo>
                    <a:pt x="541" y="34"/>
                    <a:pt x="536" y="33"/>
                    <a:pt x="530" y="33"/>
                  </a:cubicBezTo>
                  <a:close/>
                  <a:moveTo>
                    <a:pt x="908" y="281"/>
                  </a:moveTo>
                  <a:cubicBezTo>
                    <a:pt x="865" y="281"/>
                    <a:pt x="826" y="333"/>
                    <a:pt x="862" y="377"/>
                  </a:cubicBezTo>
                  <a:cubicBezTo>
                    <a:pt x="907" y="432"/>
                    <a:pt x="947" y="492"/>
                    <a:pt x="977" y="558"/>
                  </a:cubicBezTo>
                  <a:cubicBezTo>
                    <a:pt x="987" y="577"/>
                    <a:pt x="1007" y="590"/>
                    <a:pt x="1028" y="590"/>
                  </a:cubicBezTo>
                  <a:lnTo>
                    <a:pt x="1030" y="590"/>
                  </a:lnTo>
                  <a:cubicBezTo>
                    <a:pt x="1039" y="588"/>
                    <a:pt x="1045" y="588"/>
                    <a:pt x="1053" y="583"/>
                  </a:cubicBezTo>
                  <a:cubicBezTo>
                    <a:pt x="1081" y="568"/>
                    <a:pt x="1094" y="534"/>
                    <a:pt x="1079" y="507"/>
                  </a:cubicBezTo>
                  <a:cubicBezTo>
                    <a:pt x="1045" y="434"/>
                    <a:pt x="1000" y="366"/>
                    <a:pt x="949" y="302"/>
                  </a:cubicBezTo>
                  <a:cubicBezTo>
                    <a:pt x="937" y="288"/>
                    <a:pt x="922" y="281"/>
                    <a:pt x="908" y="281"/>
                  </a:cubicBezTo>
                  <a:close/>
                  <a:moveTo>
                    <a:pt x="1112" y="685"/>
                  </a:moveTo>
                  <a:cubicBezTo>
                    <a:pt x="1077" y="685"/>
                    <a:pt x="1040" y="715"/>
                    <a:pt x="1056" y="760"/>
                  </a:cubicBezTo>
                  <a:cubicBezTo>
                    <a:pt x="1077" y="830"/>
                    <a:pt x="1088" y="903"/>
                    <a:pt x="1092" y="973"/>
                  </a:cubicBezTo>
                  <a:cubicBezTo>
                    <a:pt x="1094" y="1003"/>
                    <a:pt x="1115" y="1026"/>
                    <a:pt x="1143" y="1026"/>
                  </a:cubicBezTo>
                  <a:cubicBezTo>
                    <a:pt x="1145" y="1026"/>
                    <a:pt x="1146" y="1026"/>
                    <a:pt x="1147" y="1026"/>
                  </a:cubicBezTo>
                  <a:lnTo>
                    <a:pt x="1151" y="1028"/>
                  </a:lnTo>
                  <a:cubicBezTo>
                    <a:pt x="1183" y="1026"/>
                    <a:pt x="1207" y="998"/>
                    <a:pt x="1205" y="968"/>
                  </a:cubicBezTo>
                  <a:cubicBezTo>
                    <a:pt x="1202" y="888"/>
                    <a:pt x="1188" y="807"/>
                    <a:pt x="1166" y="728"/>
                  </a:cubicBezTo>
                  <a:cubicBezTo>
                    <a:pt x="1159" y="698"/>
                    <a:pt x="1136" y="685"/>
                    <a:pt x="1112" y="685"/>
                  </a:cubicBezTo>
                  <a:close/>
                  <a:moveTo>
                    <a:pt x="1131" y="1140"/>
                  </a:moveTo>
                  <a:cubicBezTo>
                    <a:pt x="1104" y="1140"/>
                    <a:pt x="1081" y="1160"/>
                    <a:pt x="1077" y="1188"/>
                  </a:cubicBezTo>
                  <a:cubicBezTo>
                    <a:pt x="1064" y="1260"/>
                    <a:pt x="1045" y="1330"/>
                    <a:pt x="1019" y="1398"/>
                  </a:cubicBezTo>
                  <a:cubicBezTo>
                    <a:pt x="1009" y="1428"/>
                    <a:pt x="1024" y="1460"/>
                    <a:pt x="1051" y="1471"/>
                  </a:cubicBezTo>
                  <a:cubicBezTo>
                    <a:pt x="1058" y="1473"/>
                    <a:pt x="1066" y="1475"/>
                    <a:pt x="1073" y="1475"/>
                  </a:cubicBezTo>
                  <a:cubicBezTo>
                    <a:pt x="1096" y="1475"/>
                    <a:pt x="1117" y="1460"/>
                    <a:pt x="1126" y="1437"/>
                  </a:cubicBezTo>
                  <a:cubicBezTo>
                    <a:pt x="1153" y="1362"/>
                    <a:pt x="1175" y="1286"/>
                    <a:pt x="1190" y="1207"/>
                  </a:cubicBezTo>
                  <a:cubicBezTo>
                    <a:pt x="1194" y="1177"/>
                    <a:pt x="1175" y="1147"/>
                    <a:pt x="1143" y="1141"/>
                  </a:cubicBezTo>
                  <a:cubicBezTo>
                    <a:pt x="1139" y="1140"/>
                    <a:pt x="1135" y="1140"/>
                    <a:pt x="1131" y="1140"/>
                  </a:cubicBezTo>
                  <a:close/>
                  <a:moveTo>
                    <a:pt x="660" y="1625"/>
                  </a:moveTo>
                  <a:cubicBezTo>
                    <a:pt x="656" y="1625"/>
                    <a:pt x="652" y="1625"/>
                    <a:pt x="647" y="1626"/>
                  </a:cubicBezTo>
                  <a:cubicBezTo>
                    <a:pt x="566" y="1647"/>
                    <a:pt x="487" y="1679"/>
                    <a:pt x="419" y="1726"/>
                  </a:cubicBezTo>
                  <a:cubicBezTo>
                    <a:pt x="372" y="1758"/>
                    <a:pt x="394" y="1830"/>
                    <a:pt x="451" y="1830"/>
                  </a:cubicBezTo>
                  <a:cubicBezTo>
                    <a:pt x="462" y="1830"/>
                    <a:pt x="472" y="1826"/>
                    <a:pt x="483" y="1820"/>
                  </a:cubicBezTo>
                  <a:cubicBezTo>
                    <a:pt x="541" y="1781"/>
                    <a:pt x="604" y="1754"/>
                    <a:pt x="673" y="1739"/>
                  </a:cubicBezTo>
                  <a:cubicBezTo>
                    <a:pt x="740" y="1721"/>
                    <a:pt x="722" y="1625"/>
                    <a:pt x="660" y="1625"/>
                  </a:cubicBezTo>
                  <a:close/>
                  <a:moveTo>
                    <a:pt x="974" y="1568"/>
                  </a:moveTo>
                  <a:cubicBezTo>
                    <a:pt x="956" y="1568"/>
                    <a:pt x="937" y="1577"/>
                    <a:pt x="926" y="1596"/>
                  </a:cubicBezTo>
                  <a:lnTo>
                    <a:pt x="917" y="1609"/>
                  </a:lnTo>
                  <a:cubicBezTo>
                    <a:pt x="909" y="1609"/>
                    <a:pt x="900" y="1607"/>
                    <a:pt x="890" y="1607"/>
                  </a:cubicBezTo>
                  <a:cubicBezTo>
                    <a:pt x="888" y="1607"/>
                    <a:pt x="886" y="1607"/>
                    <a:pt x="885" y="1607"/>
                  </a:cubicBezTo>
                  <a:cubicBezTo>
                    <a:pt x="831" y="1607"/>
                    <a:pt x="808" y="1678"/>
                    <a:pt x="853" y="1711"/>
                  </a:cubicBezTo>
                  <a:cubicBezTo>
                    <a:pt x="836" y="1735"/>
                    <a:pt x="821" y="1758"/>
                    <a:pt x="802" y="1779"/>
                  </a:cubicBezTo>
                  <a:cubicBezTo>
                    <a:pt x="785" y="1805"/>
                    <a:pt x="790" y="1841"/>
                    <a:pt x="813" y="1860"/>
                  </a:cubicBezTo>
                  <a:cubicBezTo>
                    <a:pt x="824" y="1867"/>
                    <a:pt x="836" y="1871"/>
                    <a:pt x="849" y="1871"/>
                  </a:cubicBezTo>
                  <a:cubicBezTo>
                    <a:pt x="866" y="1871"/>
                    <a:pt x="883" y="1862"/>
                    <a:pt x="894" y="1850"/>
                  </a:cubicBezTo>
                  <a:cubicBezTo>
                    <a:pt x="922" y="1813"/>
                    <a:pt x="949" y="1773"/>
                    <a:pt x="975" y="1732"/>
                  </a:cubicBezTo>
                  <a:cubicBezTo>
                    <a:pt x="1015" y="1741"/>
                    <a:pt x="1051" y="1752"/>
                    <a:pt x="1088" y="1767"/>
                  </a:cubicBezTo>
                  <a:cubicBezTo>
                    <a:pt x="1097" y="1771"/>
                    <a:pt x="1107" y="1773"/>
                    <a:pt x="1116" y="1773"/>
                  </a:cubicBezTo>
                  <a:cubicBezTo>
                    <a:pt x="1174" y="1773"/>
                    <a:pt x="1198" y="1681"/>
                    <a:pt x="1128" y="1660"/>
                  </a:cubicBezTo>
                  <a:cubicBezTo>
                    <a:pt x="1098" y="1647"/>
                    <a:pt x="1064" y="1637"/>
                    <a:pt x="1032" y="1628"/>
                  </a:cubicBezTo>
                  <a:cubicBezTo>
                    <a:pt x="1035" y="1591"/>
                    <a:pt x="1005" y="1568"/>
                    <a:pt x="974" y="1568"/>
                  </a:cubicBezTo>
                  <a:close/>
                  <a:moveTo>
                    <a:pt x="1307" y="1764"/>
                  </a:moveTo>
                  <a:cubicBezTo>
                    <a:pt x="1258" y="1764"/>
                    <a:pt x="1221" y="1833"/>
                    <a:pt x="1273" y="1869"/>
                  </a:cubicBezTo>
                  <a:cubicBezTo>
                    <a:pt x="1330" y="1913"/>
                    <a:pt x="1381" y="1962"/>
                    <a:pt x="1428" y="2018"/>
                  </a:cubicBezTo>
                  <a:cubicBezTo>
                    <a:pt x="1439" y="2033"/>
                    <a:pt x="1454" y="2039"/>
                    <a:pt x="1471" y="2039"/>
                  </a:cubicBezTo>
                  <a:lnTo>
                    <a:pt x="1473" y="2041"/>
                  </a:lnTo>
                  <a:cubicBezTo>
                    <a:pt x="1485" y="2039"/>
                    <a:pt x="1498" y="2035"/>
                    <a:pt x="1507" y="2026"/>
                  </a:cubicBezTo>
                  <a:cubicBezTo>
                    <a:pt x="1532" y="2007"/>
                    <a:pt x="1537" y="1971"/>
                    <a:pt x="1515" y="1945"/>
                  </a:cubicBezTo>
                  <a:cubicBezTo>
                    <a:pt x="1464" y="1884"/>
                    <a:pt x="1407" y="1826"/>
                    <a:pt x="1343" y="1777"/>
                  </a:cubicBezTo>
                  <a:cubicBezTo>
                    <a:pt x="1331" y="1768"/>
                    <a:pt x="1318" y="1764"/>
                    <a:pt x="1307" y="1764"/>
                  </a:cubicBezTo>
                  <a:close/>
                  <a:moveTo>
                    <a:pt x="694" y="1925"/>
                  </a:moveTo>
                  <a:cubicBezTo>
                    <a:pt x="681" y="1925"/>
                    <a:pt x="668" y="1930"/>
                    <a:pt x="655" y="1941"/>
                  </a:cubicBezTo>
                  <a:cubicBezTo>
                    <a:pt x="604" y="1992"/>
                    <a:pt x="547" y="2037"/>
                    <a:pt x="485" y="2073"/>
                  </a:cubicBezTo>
                  <a:cubicBezTo>
                    <a:pt x="434" y="2103"/>
                    <a:pt x="455" y="2179"/>
                    <a:pt x="513" y="2179"/>
                  </a:cubicBezTo>
                  <a:lnTo>
                    <a:pt x="515" y="2179"/>
                  </a:lnTo>
                  <a:cubicBezTo>
                    <a:pt x="526" y="2179"/>
                    <a:pt x="534" y="2177"/>
                    <a:pt x="545" y="2173"/>
                  </a:cubicBezTo>
                  <a:cubicBezTo>
                    <a:pt x="613" y="2130"/>
                    <a:pt x="677" y="2082"/>
                    <a:pt x="736" y="2026"/>
                  </a:cubicBezTo>
                  <a:cubicBezTo>
                    <a:pt x="780" y="1985"/>
                    <a:pt x="740" y="1925"/>
                    <a:pt x="694" y="1925"/>
                  </a:cubicBezTo>
                  <a:close/>
                  <a:moveTo>
                    <a:pt x="299" y="1881"/>
                  </a:moveTo>
                  <a:cubicBezTo>
                    <a:pt x="279" y="1881"/>
                    <a:pt x="260" y="1891"/>
                    <a:pt x="249" y="1916"/>
                  </a:cubicBezTo>
                  <a:cubicBezTo>
                    <a:pt x="226" y="1962"/>
                    <a:pt x="213" y="2016"/>
                    <a:pt x="213" y="2067"/>
                  </a:cubicBezTo>
                  <a:cubicBezTo>
                    <a:pt x="209" y="2118"/>
                    <a:pt x="228" y="2165"/>
                    <a:pt x="264" y="2199"/>
                  </a:cubicBezTo>
                  <a:cubicBezTo>
                    <a:pt x="275" y="2209"/>
                    <a:pt x="287" y="2213"/>
                    <a:pt x="300" y="2213"/>
                  </a:cubicBezTo>
                  <a:cubicBezTo>
                    <a:pt x="353" y="2213"/>
                    <a:pt x="379" y="2147"/>
                    <a:pt x="338" y="2113"/>
                  </a:cubicBezTo>
                  <a:cubicBezTo>
                    <a:pt x="330" y="2101"/>
                    <a:pt x="326" y="2084"/>
                    <a:pt x="328" y="2067"/>
                  </a:cubicBezTo>
                  <a:cubicBezTo>
                    <a:pt x="328" y="2033"/>
                    <a:pt x="336" y="1996"/>
                    <a:pt x="351" y="1964"/>
                  </a:cubicBezTo>
                  <a:cubicBezTo>
                    <a:pt x="375" y="1919"/>
                    <a:pt x="337" y="1881"/>
                    <a:pt x="299" y="1881"/>
                  </a:cubicBezTo>
                  <a:close/>
                  <a:moveTo>
                    <a:pt x="1604" y="2119"/>
                  </a:moveTo>
                  <a:cubicBezTo>
                    <a:pt x="1567" y="2119"/>
                    <a:pt x="1530" y="2155"/>
                    <a:pt x="1549" y="2199"/>
                  </a:cubicBezTo>
                  <a:cubicBezTo>
                    <a:pt x="1564" y="2226"/>
                    <a:pt x="1577" y="2254"/>
                    <a:pt x="1590" y="2282"/>
                  </a:cubicBezTo>
                  <a:cubicBezTo>
                    <a:pt x="1609" y="2320"/>
                    <a:pt x="1624" y="2360"/>
                    <a:pt x="1637" y="2399"/>
                  </a:cubicBezTo>
                  <a:cubicBezTo>
                    <a:pt x="1645" y="2422"/>
                    <a:pt x="1666" y="2439"/>
                    <a:pt x="1690" y="2439"/>
                  </a:cubicBezTo>
                  <a:lnTo>
                    <a:pt x="1692" y="2439"/>
                  </a:lnTo>
                  <a:cubicBezTo>
                    <a:pt x="1698" y="2439"/>
                    <a:pt x="1705" y="2439"/>
                    <a:pt x="1709" y="2437"/>
                  </a:cubicBezTo>
                  <a:cubicBezTo>
                    <a:pt x="1739" y="2426"/>
                    <a:pt x="1756" y="2394"/>
                    <a:pt x="1745" y="2365"/>
                  </a:cubicBezTo>
                  <a:cubicBezTo>
                    <a:pt x="1730" y="2320"/>
                    <a:pt x="1713" y="2277"/>
                    <a:pt x="1694" y="2235"/>
                  </a:cubicBezTo>
                  <a:cubicBezTo>
                    <a:pt x="1681" y="2205"/>
                    <a:pt x="1666" y="2175"/>
                    <a:pt x="1649" y="2145"/>
                  </a:cubicBezTo>
                  <a:cubicBezTo>
                    <a:pt x="1638" y="2127"/>
                    <a:pt x="1621" y="2119"/>
                    <a:pt x="1604" y="2119"/>
                  </a:cubicBezTo>
                  <a:close/>
                  <a:moveTo>
                    <a:pt x="1746" y="2546"/>
                  </a:moveTo>
                  <a:cubicBezTo>
                    <a:pt x="1714" y="2546"/>
                    <a:pt x="1682" y="2570"/>
                    <a:pt x="1688" y="2611"/>
                  </a:cubicBezTo>
                  <a:cubicBezTo>
                    <a:pt x="1700" y="2686"/>
                    <a:pt x="1705" y="2758"/>
                    <a:pt x="1705" y="2831"/>
                  </a:cubicBezTo>
                  <a:cubicBezTo>
                    <a:pt x="1705" y="2861"/>
                    <a:pt x="1728" y="2884"/>
                    <a:pt x="1758" y="2884"/>
                  </a:cubicBezTo>
                  <a:cubicBezTo>
                    <a:pt x="1759" y="2884"/>
                    <a:pt x="1761" y="2884"/>
                    <a:pt x="1762" y="2884"/>
                  </a:cubicBezTo>
                  <a:cubicBezTo>
                    <a:pt x="1794" y="2882"/>
                    <a:pt x="1820" y="2856"/>
                    <a:pt x="1820" y="2824"/>
                  </a:cubicBezTo>
                  <a:cubicBezTo>
                    <a:pt x="1820" y="2748"/>
                    <a:pt x="1813" y="2671"/>
                    <a:pt x="1800" y="2594"/>
                  </a:cubicBezTo>
                  <a:cubicBezTo>
                    <a:pt x="1796" y="2561"/>
                    <a:pt x="1771" y="2546"/>
                    <a:pt x="1746" y="2546"/>
                  </a:cubicBezTo>
                  <a:close/>
                  <a:moveTo>
                    <a:pt x="1742" y="3002"/>
                  </a:moveTo>
                  <a:cubicBezTo>
                    <a:pt x="1715" y="3002"/>
                    <a:pt x="1691" y="3023"/>
                    <a:pt x="1688" y="3050"/>
                  </a:cubicBezTo>
                  <a:cubicBezTo>
                    <a:pt x="1677" y="3122"/>
                    <a:pt x="1660" y="3195"/>
                    <a:pt x="1639" y="3267"/>
                  </a:cubicBezTo>
                  <a:cubicBezTo>
                    <a:pt x="1630" y="3297"/>
                    <a:pt x="1647" y="3329"/>
                    <a:pt x="1679" y="3337"/>
                  </a:cubicBezTo>
                  <a:cubicBezTo>
                    <a:pt x="1683" y="3339"/>
                    <a:pt x="1690" y="3339"/>
                    <a:pt x="1694" y="3339"/>
                  </a:cubicBezTo>
                  <a:cubicBezTo>
                    <a:pt x="1720" y="3339"/>
                    <a:pt x="1743" y="3322"/>
                    <a:pt x="1749" y="3299"/>
                  </a:cubicBezTo>
                  <a:cubicBezTo>
                    <a:pt x="1771" y="3222"/>
                    <a:pt x="1788" y="3146"/>
                    <a:pt x="1800" y="3067"/>
                  </a:cubicBezTo>
                  <a:cubicBezTo>
                    <a:pt x="1805" y="3037"/>
                    <a:pt x="1783" y="3007"/>
                    <a:pt x="1751" y="3003"/>
                  </a:cubicBezTo>
                  <a:cubicBezTo>
                    <a:pt x="1748" y="3002"/>
                    <a:pt x="1745" y="3002"/>
                    <a:pt x="1742" y="3002"/>
                  </a:cubicBezTo>
                  <a:close/>
                  <a:moveTo>
                    <a:pt x="1833" y="3510"/>
                  </a:moveTo>
                  <a:cubicBezTo>
                    <a:pt x="1773" y="3510"/>
                    <a:pt x="1751" y="3607"/>
                    <a:pt x="1822" y="3624"/>
                  </a:cubicBezTo>
                  <a:cubicBezTo>
                    <a:pt x="1890" y="3646"/>
                    <a:pt x="1956" y="3673"/>
                    <a:pt x="2015" y="3710"/>
                  </a:cubicBezTo>
                  <a:cubicBezTo>
                    <a:pt x="2026" y="3716"/>
                    <a:pt x="2035" y="3718"/>
                    <a:pt x="2045" y="3718"/>
                  </a:cubicBezTo>
                  <a:cubicBezTo>
                    <a:pt x="2046" y="3718"/>
                    <a:pt x="2047" y="3718"/>
                    <a:pt x="2048" y="3718"/>
                  </a:cubicBezTo>
                  <a:cubicBezTo>
                    <a:pt x="2105" y="3718"/>
                    <a:pt x="2125" y="3641"/>
                    <a:pt x="2075" y="3612"/>
                  </a:cubicBezTo>
                  <a:cubicBezTo>
                    <a:pt x="2005" y="3571"/>
                    <a:pt x="1932" y="3537"/>
                    <a:pt x="1854" y="3514"/>
                  </a:cubicBezTo>
                  <a:cubicBezTo>
                    <a:pt x="1846" y="3511"/>
                    <a:pt x="1839" y="3510"/>
                    <a:pt x="1833" y="3510"/>
                  </a:cubicBezTo>
                  <a:close/>
                  <a:moveTo>
                    <a:pt x="1601" y="3460"/>
                  </a:moveTo>
                  <a:cubicBezTo>
                    <a:pt x="1589" y="3460"/>
                    <a:pt x="1577" y="3463"/>
                    <a:pt x="1566" y="3469"/>
                  </a:cubicBezTo>
                  <a:cubicBezTo>
                    <a:pt x="1502" y="3469"/>
                    <a:pt x="1439" y="3473"/>
                    <a:pt x="1375" y="3484"/>
                  </a:cubicBezTo>
                  <a:cubicBezTo>
                    <a:pt x="1305" y="3498"/>
                    <a:pt x="1317" y="3598"/>
                    <a:pt x="1383" y="3598"/>
                  </a:cubicBezTo>
                  <a:cubicBezTo>
                    <a:pt x="1387" y="3598"/>
                    <a:pt x="1391" y="3598"/>
                    <a:pt x="1396" y="3597"/>
                  </a:cubicBezTo>
                  <a:cubicBezTo>
                    <a:pt x="1432" y="3590"/>
                    <a:pt x="1471" y="3586"/>
                    <a:pt x="1509" y="3584"/>
                  </a:cubicBezTo>
                  <a:lnTo>
                    <a:pt x="1509" y="3584"/>
                  </a:lnTo>
                  <a:cubicBezTo>
                    <a:pt x="1494" y="3614"/>
                    <a:pt x="1477" y="3641"/>
                    <a:pt x="1460" y="3667"/>
                  </a:cubicBezTo>
                  <a:cubicBezTo>
                    <a:pt x="1437" y="3705"/>
                    <a:pt x="1464" y="3756"/>
                    <a:pt x="1509" y="3756"/>
                  </a:cubicBezTo>
                  <a:cubicBezTo>
                    <a:pt x="1528" y="3756"/>
                    <a:pt x="1545" y="3746"/>
                    <a:pt x="1556" y="3729"/>
                  </a:cubicBezTo>
                  <a:cubicBezTo>
                    <a:pt x="1588" y="3680"/>
                    <a:pt x="1615" y="3631"/>
                    <a:pt x="1641" y="3578"/>
                  </a:cubicBezTo>
                  <a:cubicBezTo>
                    <a:pt x="1658" y="3569"/>
                    <a:pt x="1668" y="3552"/>
                    <a:pt x="1671" y="3533"/>
                  </a:cubicBezTo>
                  <a:cubicBezTo>
                    <a:pt x="1672" y="3491"/>
                    <a:pt x="1638" y="3460"/>
                    <a:pt x="1601" y="3460"/>
                  </a:cubicBezTo>
                  <a:close/>
                  <a:moveTo>
                    <a:pt x="1172" y="3561"/>
                  </a:moveTo>
                  <a:cubicBezTo>
                    <a:pt x="1162" y="3561"/>
                    <a:pt x="1151" y="3564"/>
                    <a:pt x="1141" y="3571"/>
                  </a:cubicBezTo>
                  <a:cubicBezTo>
                    <a:pt x="1047" y="3629"/>
                    <a:pt x="992" y="3710"/>
                    <a:pt x="990" y="3797"/>
                  </a:cubicBezTo>
                  <a:cubicBezTo>
                    <a:pt x="990" y="3829"/>
                    <a:pt x="1013" y="3856"/>
                    <a:pt x="1045" y="3856"/>
                  </a:cubicBezTo>
                  <a:lnTo>
                    <a:pt x="1047" y="3856"/>
                  </a:lnTo>
                  <a:cubicBezTo>
                    <a:pt x="1079" y="3856"/>
                    <a:pt x="1105" y="3831"/>
                    <a:pt x="1105" y="3801"/>
                  </a:cubicBezTo>
                  <a:cubicBezTo>
                    <a:pt x="1107" y="3739"/>
                    <a:pt x="1158" y="3695"/>
                    <a:pt x="1202" y="3667"/>
                  </a:cubicBezTo>
                  <a:cubicBezTo>
                    <a:pt x="1256" y="3633"/>
                    <a:pt x="1222" y="3561"/>
                    <a:pt x="1172" y="3561"/>
                  </a:cubicBezTo>
                  <a:close/>
                  <a:moveTo>
                    <a:pt x="1365" y="3818"/>
                  </a:moveTo>
                  <a:cubicBezTo>
                    <a:pt x="1352" y="3818"/>
                    <a:pt x="1338" y="3823"/>
                    <a:pt x="1326" y="3835"/>
                  </a:cubicBezTo>
                  <a:cubicBezTo>
                    <a:pt x="1272" y="3885"/>
                    <a:pt x="1221" y="3916"/>
                    <a:pt x="1177" y="3916"/>
                  </a:cubicBezTo>
                  <a:cubicBezTo>
                    <a:pt x="1175" y="3916"/>
                    <a:pt x="1174" y="3916"/>
                    <a:pt x="1173" y="3916"/>
                  </a:cubicBezTo>
                  <a:cubicBezTo>
                    <a:pt x="1171" y="3916"/>
                    <a:pt x="1170" y="3916"/>
                    <a:pt x="1168" y="3916"/>
                  </a:cubicBezTo>
                  <a:cubicBezTo>
                    <a:pt x="1102" y="3916"/>
                    <a:pt x="1091" y="4016"/>
                    <a:pt x="1160" y="4029"/>
                  </a:cubicBezTo>
                  <a:cubicBezTo>
                    <a:pt x="1166" y="4031"/>
                    <a:pt x="1173" y="4031"/>
                    <a:pt x="1181" y="4031"/>
                  </a:cubicBezTo>
                  <a:cubicBezTo>
                    <a:pt x="1249" y="4031"/>
                    <a:pt x="1326" y="3990"/>
                    <a:pt x="1405" y="3918"/>
                  </a:cubicBezTo>
                  <a:cubicBezTo>
                    <a:pt x="1447" y="3877"/>
                    <a:pt x="1410" y="3818"/>
                    <a:pt x="1365" y="3818"/>
                  </a:cubicBezTo>
                  <a:close/>
                  <a:moveTo>
                    <a:pt x="2224" y="3746"/>
                  </a:moveTo>
                  <a:cubicBezTo>
                    <a:pt x="2180" y="3746"/>
                    <a:pt x="2143" y="3803"/>
                    <a:pt x="2184" y="3844"/>
                  </a:cubicBezTo>
                  <a:cubicBezTo>
                    <a:pt x="2220" y="3882"/>
                    <a:pt x="2252" y="3922"/>
                    <a:pt x="2279" y="3967"/>
                  </a:cubicBezTo>
                  <a:cubicBezTo>
                    <a:pt x="2290" y="3984"/>
                    <a:pt x="2301" y="4001"/>
                    <a:pt x="2311" y="4016"/>
                  </a:cubicBezTo>
                  <a:cubicBezTo>
                    <a:pt x="2322" y="4033"/>
                    <a:pt x="2341" y="4044"/>
                    <a:pt x="2360" y="4044"/>
                  </a:cubicBezTo>
                  <a:cubicBezTo>
                    <a:pt x="2371" y="4044"/>
                    <a:pt x="2381" y="4042"/>
                    <a:pt x="2390" y="4035"/>
                  </a:cubicBezTo>
                  <a:cubicBezTo>
                    <a:pt x="2415" y="4020"/>
                    <a:pt x="2426" y="3984"/>
                    <a:pt x="2409" y="3956"/>
                  </a:cubicBezTo>
                  <a:cubicBezTo>
                    <a:pt x="2398" y="3939"/>
                    <a:pt x="2388" y="3922"/>
                    <a:pt x="2375" y="3903"/>
                  </a:cubicBezTo>
                  <a:cubicBezTo>
                    <a:pt x="2343" y="3854"/>
                    <a:pt x="2307" y="3807"/>
                    <a:pt x="2264" y="3765"/>
                  </a:cubicBezTo>
                  <a:cubicBezTo>
                    <a:pt x="2252" y="3752"/>
                    <a:pt x="2238" y="3746"/>
                    <a:pt x="2224" y="3746"/>
                  </a:cubicBezTo>
                  <a:close/>
                  <a:moveTo>
                    <a:pt x="2468" y="4133"/>
                  </a:moveTo>
                  <a:cubicBezTo>
                    <a:pt x="2432" y="4133"/>
                    <a:pt x="2395" y="4167"/>
                    <a:pt x="2413" y="4212"/>
                  </a:cubicBezTo>
                  <a:cubicBezTo>
                    <a:pt x="2443" y="4280"/>
                    <a:pt x="2469" y="4348"/>
                    <a:pt x="2490" y="4418"/>
                  </a:cubicBezTo>
                  <a:cubicBezTo>
                    <a:pt x="2496" y="4444"/>
                    <a:pt x="2518" y="4461"/>
                    <a:pt x="2543" y="4461"/>
                  </a:cubicBezTo>
                  <a:cubicBezTo>
                    <a:pt x="2550" y="4461"/>
                    <a:pt x="2554" y="4461"/>
                    <a:pt x="2558" y="4459"/>
                  </a:cubicBezTo>
                  <a:cubicBezTo>
                    <a:pt x="2590" y="4450"/>
                    <a:pt x="2607" y="4418"/>
                    <a:pt x="2599" y="4388"/>
                  </a:cubicBezTo>
                  <a:cubicBezTo>
                    <a:pt x="2577" y="4312"/>
                    <a:pt x="2550" y="4237"/>
                    <a:pt x="2518" y="4165"/>
                  </a:cubicBezTo>
                  <a:cubicBezTo>
                    <a:pt x="2507" y="4142"/>
                    <a:pt x="2488" y="4133"/>
                    <a:pt x="2468" y="4133"/>
                  </a:cubicBezTo>
                  <a:close/>
                  <a:moveTo>
                    <a:pt x="2588" y="4568"/>
                  </a:moveTo>
                  <a:cubicBezTo>
                    <a:pt x="2556" y="4568"/>
                    <a:pt x="2524" y="4591"/>
                    <a:pt x="2530" y="4633"/>
                  </a:cubicBezTo>
                  <a:cubicBezTo>
                    <a:pt x="2535" y="4674"/>
                    <a:pt x="2537" y="4712"/>
                    <a:pt x="2537" y="4752"/>
                  </a:cubicBezTo>
                  <a:cubicBezTo>
                    <a:pt x="2537" y="4784"/>
                    <a:pt x="2535" y="4818"/>
                    <a:pt x="2533" y="4850"/>
                  </a:cubicBezTo>
                  <a:cubicBezTo>
                    <a:pt x="2530" y="4882"/>
                    <a:pt x="2554" y="4910"/>
                    <a:pt x="2584" y="4912"/>
                  </a:cubicBezTo>
                  <a:lnTo>
                    <a:pt x="2590" y="4912"/>
                  </a:lnTo>
                  <a:cubicBezTo>
                    <a:pt x="2620" y="4912"/>
                    <a:pt x="2643" y="4891"/>
                    <a:pt x="2647" y="4861"/>
                  </a:cubicBezTo>
                  <a:cubicBezTo>
                    <a:pt x="2650" y="4825"/>
                    <a:pt x="2652" y="4789"/>
                    <a:pt x="2652" y="4752"/>
                  </a:cubicBezTo>
                  <a:cubicBezTo>
                    <a:pt x="2652" y="4708"/>
                    <a:pt x="2650" y="4665"/>
                    <a:pt x="2645" y="4623"/>
                  </a:cubicBezTo>
                  <a:cubicBezTo>
                    <a:pt x="2643" y="4585"/>
                    <a:pt x="2616" y="4568"/>
                    <a:pt x="2588" y="4568"/>
                  </a:cubicBezTo>
                  <a:close/>
                  <a:moveTo>
                    <a:pt x="2540" y="5018"/>
                  </a:moveTo>
                  <a:cubicBezTo>
                    <a:pt x="2518" y="5018"/>
                    <a:pt x="2496" y="5030"/>
                    <a:pt x="2488" y="5059"/>
                  </a:cubicBezTo>
                  <a:cubicBezTo>
                    <a:pt x="2464" y="5127"/>
                    <a:pt x="2433" y="5193"/>
                    <a:pt x="2394" y="5252"/>
                  </a:cubicBezTo>
                  <a:cubicBezTo>
                    <a:pt x="2377" y="5278"/>
                    <a:pt x="2384" y="5314"/>
                    <a:pt x="2411" y="5331"/>
                  </a:cubicBezTo>
                  <a:cubicBezTo>
                    <a:pt x="2420" y="5338"/>
                    <a:pt x="2430" y="5342"/>
                    <a:pt x="2443" y="5342"/>
                  </a:cubicBezTo>
                  <a:cubicBezTo>
                    <a:pt x="2462" y="5340"/>
                    <a:pt x="2479" y="5331"/>
                    <a:pt x="2490" y="5314"/>
                  </a:cubicBezTo>
                  <a:cubicBezTo>
                    <a:pt x="2535" y="5246"/>
                    <a:pt x="2569" y="5174"/>
                    <a:pt x="2596" y="5097"/>
                  </a:cubicBezTo>
                  <a:cubicBezTo>
                    <a:pt x="2615" y="5051"/>
                    <a:pt x="2577" y="5018"/>
                    <a:pt x="2540" y="5018"/>
                  </a:cubicBezTo>
                  <a:close/>
                  <a:moveTo>
                    <a:pt x="2296" y="5399"/>
                  </a:moveTo>
                  <a:cubicBezTo>
                    <a:pt x="2282" y="5399"/>
                    <a:pt x="2268" y="5404"/>
                    <a:pt x="2256" y="5416"/>
                  </a:cubicBezTo>
                  <a:cubicBezTo>
                    <a:pt x="2205" y="5465"/>
                    <a:pt x="2147" y="5510"/>
                    <a:pt x="2086" y="5548"/>
                  </a:cubicBezTo>
                  <a:cubicBezTo>
                    <a:pt x="2058" y="5565"/>
                    <a:pt x="2049" y="5602"/>
                    <a:pt x="2066" y="5629"/>
                  </a:cubicBezTo>
                  <a:cubicBezTo>
                    <a:pt x="2077" y="5646"/>
                    <a:pt x="2096" y="5655"/>
                    <a:pt x="2115" y="5655"/>
                  </a:cubicBezTo>
                  <a:cubicBezTo>
                    <a:pt x="2126" y="5655"/>
                    <a:pt x="2137" y="5650"/>
                    <a:pt x="2147" y="5644"/>
                  </a:cubicBezTo>
                  <a:cubicBezTo>
                    <a:pt x="2215" y="5602"/>
                    <a:pt x="2279" y="5553"/>
                    <a:pt x="2337" y="5499"/>
                  </a:cubicBezTo>
                  <a:cubicBezTo>
                    <a:pt x="2380" y="5458"/>
                    <a:pt x="2341" y="5399"/>
                    <a:pt x="2296" y="539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3_1_1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34"/>
          <p:cNvSpPr txBox="1"/>
          <p:nvPr>
            <p:ph type="title"/>
          </p:nvPr>
        </p:nvSpPr>
        <p:spPr>
          <a:xfrm>
            <a:off x="2162067" y="728833"/>
            <a:ext cx="7868100" cy="763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462" name="Google Shape;462;p34"/>
          <p:cNvSpPr txBox="1"/>
          <p:nvPr>
            <p:ph idx="1" type="subTitle"/>
          </p:nvPr>
        </p:nvSpPr>
        <p:spPr>
          <a:xfrm>
            <a:off x="2161733" y="1591000"/>
            <a:ext cx="7868400" cy="8028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63" name="Google Shape;463;p34"/>
          <p:cNvSpPr/>
          <p:nvPr/>
        </p:nvSpPr>
        <p:spPr>
          <a:xfrm rot="10800000">
            <a:off x="11077049" y="367842"/>
            <a:ext cx="175258" cy="174817"/>
          </a:xfrm>
          <a:custGeom>
            <a:rect b="b" l="l" r="r" t="t"/>
            <a:pathLst>
              <a:path extrusionOk="0" h="793" w="795">
                <a:moveTo>
                  <a:pt x="398" y="115"/>
                </a:moveTo>
                <a:cubicBezTo>
                  <a:pt x="548" y="120"/>
                  <a:pt x="669" y="245"/>
                  <a:pt x="669" y="396"/>
                </a:cubicBezTo>
                <a:cubicBezTo>
                  <a:pt x="669" y="549"/>
                  <a:pt x="548" y="673"/>
                  <a:pt x="396" y="677"/>
                </a:cubicBezTo>
                <a:cubicBezTo>
                  <a:pt x="243" y="673"/>
                  <a:pt x="124" y="547"/>
                  <a:pt x="124" y="396"/>
                </a:cubicBezTo>
                <a:cubicBezTo>
                  <a:pt x="126" y="243"/>
                  <a:pt x="245" y="120"/>
                  <a:pt x="398" y="115"/>
                </a:cubicBezTo>
                <a:close/>
                <a:moveTo>
                  <a:pt x="396" y="0"/>
                </a:moveTo>
                <a:cubicBezTo>
                  <a:pt x="179" y="0"/>
                  <a:pt x="1" y="177"/>
                  <a:pt x="1" y="396"/>
                </a:cubicBezTo>
                <a:cubicBezTo>
                  <a:pt x="1" y="613"/>
                  <a:pt x="177" y="792"/>
                  <a:pt x="396" y="792"/>
                </a:cubicBezTo>
                <a:lnTo>
                  <a:pt x="399" y="792"/>
                </a:lnTo>
                <a:cubicBezTo>
                  <a:pt x="618" y="792"/>
                  <a:pt x="794" y="613"/>
                  <a:pt x="794" y="396"/>
                </a:cubicBezTo>
                <a:cubicBezTo>
                  <a:pt x="794" y="177"/>
                  <a:pt x="616" y="0"/>
                  <a:pt x="39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34"/>
          <p:cNvSpPr/>
          <p:nvPr/>
        </p:nvSpPr>
        <p:spPr>
          <a:xfrm flipH="1" rot="10800000">
            <a:off x="11626620" y="2698093"/>
            <a:ext cx="231634" cy="233255"/>
          </a:xfrm>
          <a:custGeom>
            <a:rect b="b" l="l" r="r" t="t"/>
            <a:pathLst>
              <a:path extrusionOk="0" h="1290" w="1281">
                <a:moveTo>
                  <a:pt x="686" y="166"/>
                </a:moveTo>
                <a:cubicBezTo>
                  <a:pt x="703" y="221"/>
                  <a:pt x="720" y="296"/>
                  <a:pt x="731" y="343"/>
                </a:cubicBezTo>
                <a:cubicBezTo>
                  <a:pt x="763" y="470"/>
                  <a:pt x="769" y="500"/>
                  <a:pt x="784" y="521"/>
                </a:cubicBezTo>
                <a:cubicBezTo>
                  <a:pt x="801" y="543"/>
                  <a:pt x="825" y="553"/>
                  <a:pt x="952" y="598"/>
                </a:cubicBezTo>
                <a:cubicBezTo>
                  <a:pt x="997" y="615"/>
                  <a:pt x="1065" y="639"/>
                  <a:pt x="1114" y="660"/>
                </a:cubicBezTo>
                <a:cubicBezTo>
                  <a:pt x="1044" y="692"/>
                  <a:pt x="927" y="736"/>
                  <a:pt x="825" y="773"/>
                </a:cubicBezTo>
                <a:cubicBezTo>
                  <a:pt x="810" y="777"/>
                  <a:pt x="799" y="787"/>
                  <a:pt x="793" y="802"/>
                </a:cubicBezTo>
                <a:cubicBezTo>
                  <a:pt x="742" y="919"/>
                  <a:pt x="678" y="1051"/>
                  <a:pt x="635" y="1128"/>
                </a:cubicBezTo>
                <a:cubicBezTo>
                  <a:pt x="608" y="1047"/>
                  <a:pt x="567" y="905"/>
                  <a:pt x="537" y="781"/>
                </a:cubicBezTo>
                <a:cubicBezTo>
                  <a:pt x="531" y="760"/>
                  <a:pt x="514" y="743"/>
                  <a:pt x="493" y="739"/>
                </a:cubicBezTo>
                <a:cubicBezTo>
                  <a:pt x="373" y="717"/>
                  <a:pt x="235" y="685"/>
                  <a:pt x="161" y="664"/>
                </a:cubicBezTo>
                <a:cubicBezTo>
                  <a:pt x="278" y="602"/>
                  <a:pt x="399" y="549"/>
                  <a:pt x="522" y="500"/>
                </a:cubicBezTo>
                <a:cubicBezTo>
                  <a:pt x="537" y="494"/>
                  <a:pt x="550" y="483"/>
                  <a:pt x="556" y="466"/>
                </a:cubicBezTo>
                <a:cubicBezTo>
                  <a:pt x="595" y="364"/>
                  <a:pt x="637" y="264"/>
                  <a:pt x="686" y="166"/>
                </a:cubicBezTo>
                <a:close/>
                <a:moveTo>
                  <a:pt x="699" y="0"/>
                </a:moveTo>
                <a:cubicBezTo>
                  <a:pt x="663" y="0"/>
                  <a:pt x="612" y="0"/>
                  <a:pt x="456" y="402"/>
                </a:cubicBezTo>
                <a:cubicBezTo>
                  <a:pt x="27" y="577"/>
                  <a:pt x="12" y="632"/>
                  <a:pt x="5" y="656"/>
                </a:cubicBezTo>
                <a:cubicBezTo>
                  <a:pt x="1" y="675"/>
                  <a:pt x="3" y="696"/>
                  <a:pt x="16" y="713"/>
                </a:cubicBezTo>
                <a:cubicBezTo>
                  <a:pt x="27" y="728"/>
                  <a:pt x="58" y="773"/>
                  <a:pt x="435" y="845"/>
                </a:cubicBezTo>
                <a:cubicBezTo>
                  <a:pt x="546" y="1288"/>
                  <a:pt x="586" y="1288"/>
                  <a:pt x="629" y="1288"/>
                </a:cubicBezTo>
                <a:lnTo>
                  <a:pt x="631" y="1290"/>
                </a:lnTo>
                <a:cubicBezTo>
                  <a:pt x="665" y="1288"/>
                  <a:pt x="705" y="1285"/>
                  <a:pt x="886" y="873"/>
                </a:cubicBezTo>
                <a:cubicBezTo>
                  <a:pt x="999" y="832"/>
                  <a:pt x="1212" y="751"/>
                  <a:pt x="1257" y="713"/>
                </a:cubicBezTo>
                <a:cubicBezTo>
                  <a:pt x="1274" y="696"/>
                  <a:pt x="1280" y="673"/>
                  <a:pt x="1278" y="649"/>
                </a:cubicBezTo>
                <a:cubicBezTo>
                  <a:pt x="1267" y="596"/>
                  <a:pt x="1210" y="570"/>
                  <a:pt x="991" y="490"/>
                </a:cubicBezTo>
                <a:cubicBezTo>
                  <a:pt x="948" y="475"/>
                  <a:pt x="899" y="458"/>
                  <a:pt x="876" y="447"/>
                </a:cubicBezTo>
                <a:cubicBezTo>
                  <a:pt x="869" y="421"/>
                  <a:pt x="854" y="364"/>
                  <a:pt x="842" y="315"/>
                </a:cubicBezTo>
                <a:cubicBezTo>
                  <a:pt x="805" y="160"/>
                  <a:pt x="778" y="64"/>
                  <a:pt x="752" y="28"/>
                </a:cubicBezTo>
                <a:cubicBezTo>
                  <a:pt x="737" y="11"/>
                  <a:pt x="718" y="2"/>
                  <a:pt x="69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5" name="Google Shape;465;p34"/>
          <p:cNvGrpSpPr/>
          <p:nvPr/>
        </p:nvGrpSpPr>
        <p:grpSpPr>
          <a:xfrm flipH="1" rot="10800000">
            <a:off x="11745218" y="1074294"/>
            <a:ext cx="237639" cy="237639"/>
            <a:chOff x="5944424" y="1865453"/>
            <a:chExt cx="178234" cy="178234"/>
          </a:xfrm>
        </p:grpSpPr>
        <p:sp>
          <p:nvSpPr>
            <p:cNvPr id="466" name="Google Shape;466;p34"/>
            <p:cNvSpPr/>
            <p:nvPr/>
          </p:nvSpPr>
          <p:spPr>
            <a:xfrm>
              <a:off x="6029571" y="1865453"/>
              <a:ext cx="20171" cy="178234"/>
            </a:xfrm>
            <a:custGeom>
              <a:rect b="b" l="l" r="r" t="t"/>
              <a:pathLst>
                <a:path extrusionOk="0" h="1078" w="122">
                  <a:moveTo>
                    <a:pt x="65" y="1"/>
                  </a:moveTo>
                  <a:cubicBezTo>
                    <a:pt x="33" y="1"/>
                    <a:pt x="7" y="26"/>
                    <a:pt x="7" y="58"/>
                  </a:cubicBezTo>
                  <a:lnTo>
                    <a:pt x="1" y="1020"/>
                  </a:lnTo>
                  <a:cubicBezTo>
                    <a:pt x="1" y="1052"/>
                    <a:pt x="26" y="1078"/>
                    <a:pt x="58" y="1078"/>
                  </a:cubicBezTo>
                  <a:cubicBezTo>
                    <a:pt x="90" y="1078"/>
                    <a:pt x="116" y="1052"/>
                    <a:pt x="116" y="1020"/>
                  </a:cubicBezTo>
                  <a:lnTo>
                    <a:pt x="122" y="58"/>
                  </a:lnTo>
                  <a:cubicBezTo>
                    <a:pt x="122" y="26"/>
                    <a:pt x="96" y="1"/>
                    <a:pt x="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34"/>
            <p:cNvSpPr/>
            <p:nvPr/>
          </p:nvSpPr>
          <p:spPr>
            <a:xfrm>
              <a:off x="5962115" y="1898189"/>
              <a:ext cx="158393" cy="110611"/>
            </a:xfrm>
            <a:custGeom>
              <a:rect b="b" l="l" r="r" t="t"/>
              <a:pathLst>
                <a:path extrusionOk="0" h="669" w="958">
                  <a:moveTo>
                    <a:pt x="873" y="0"/>
                  </a:moveTo>
                  <a:cubicBezTo>
                    <a:pt x="863" y="0"/>
                    <a:pt x="852" y="4"/>
                    <a:pt x="841" y="11"/>
                  </a:cubicBezTo>
                  <a:lnTo>
                    <a:pt x="47" y="565"/>
                  </a:lnTo>
                  <a:cubicBezTo>
                    <a:pt x="0" y="597"/>
                    <a:pt x="23" y="669"/>
                    <a:pt x="79" y="669"/>
                  </a:cubicBezTo>
                  <a:cubicBezTo>
                    <a:pt x="89" y="669"/>
                    <a:pt x="102" y="667"/>
                    <a:pt x="111" y="658"/>
                  </a:cubicBezTo>
                  <a:lnTo>
                    <a:pt x="907" y="105"/>
                  </a:lnTo>
                  <a:cubicBezTo>
                    <a:pt x="957" y="70"/>
                    <a:pt x="922" y="0"/>
                    <a:pt x="8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34"/>
            <p:cNvSpPr/>
            <p:nvPr/>
          </p:nvSpPr>
          <p:spPr>
            <a:xfrm>
              <a:off x="5976829" y="1891080"/>
              <a:ext cx="124003" cy="124499"/>
            </a:xfrm>
            <a:custGeom>
              <a:rect b="b" l="l" r="r" t="t"/>
              <a:pathLst>
                <a:path extrusionOk="0" h="753" w="750">
                  <a:moveTo>
                    <a:pt x="84" y="1"/>
                  </a:moveTo>
                  <a:cubicBezTo>
                    <a:pt x="40" y="1"/>
                    <a:pt x="0" y="58"/>
                    <a:pt x="45" y="101"/>
                  </a:cubicBezTo>
                  <a:lnTo>
                    <a:pt x="645" y="735"/>
                  </a:lnTo>
                  <a:cubicBezTo>
                    <a:pt x="656" y="746"/>
                    <a:pt x="671" y="752"/>
                    <a:pt x="688" y="752"/>
                  </a:cubicBezTo>
                  <a:cubicBezTo>
                    <a:pt x="703" y="752"/>
                    <a:pt x="715" y="746"/>
                    <a:pt x="726" y="735"/>
                  </a:cubicBezTo>
                  <a:cubicBezTo>
                    <a:pt x="747" y="714"/>
                    <a:pt x="750" y="680"/>
                    <a:pt x="728" y="657"/>
                  </a:cubicBezTo>
                  <a:lnTo>
                    <a:pt x="128" y="22"/>
                  </a:lnTo>
                  <a:cubicBezTo>
                    <a:pt x="115" y="7"/>
                    <a:pt x="99" y="1"/>
                    <a:pt x="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34"/>
            <p:cNvSpPr/>
            <p:nvPr/>
          </p:nvSpPr>
          <p:spPr>
            <a:xfrm>
              <a:off x="5944424" y="1941838"/>
              <a:ext cx="178234" cy="20502"/>
            </a:xfrm>
            <a:custGeom>
              <a:rect b="b" l="l" r="r" t="t"/>
              <a:pathLst>
                <a:path extrusionOk="0" h="124" w="1078">
                  <a:moveTo>
                    <a:pt x="1003" y="1"/>
                  </a:moveTo>
                  <a:lnTo>
                    <a:pt x="77" y="9"/>
                  </a:lnTo>
                  <a:cubicBezTo>
                    <a:pt x="1" y="9"/>
                    <a:pt x="1" y="124"/>
                    <a:pt x="77" y="124"/>
                  </a:cubicBezTo>
                  <a:lnTo>
                    <a:pt x="1003" y="113"/>
                  </a:lnTo>
                  <a:cubicBezTo>
                    <a:pt x="1077" y="113"/>
                    <a:pt x="1077" y="1"/>
                    <a:pt x="10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0" name="Google Shape;470;p34"/>
          <p:cNvSpPr/>
          <p:nvPr/>
        </p:nvSpPr>
        <p:spPr>
          <a:xfrm rot="10800000">
            <a:off x="9945615" y="189060"/>
            <a:ext cx="231634" cy="233255"/>
          </a:xfrm>
          <a:custGeom>
            <a:rect b="b" l="l" r="r" t="t"/>
            <a:pathLst>
              <a:path extrusionOk="0" h="1290" w="1281">
                <a:moveTo>
                  <a:pt x="686" y="166"/>
                </a:moveTo>
                <a:cubicBezTo>
                  <a:pt x="703" y="221"/>
                  <a:pt x="720" y="296"/>
                  <a:pt x="731" y="343"/>
                </a:cubicBezTo>
                <a:cubicBezTo>
                  <a:pt x="763" y="470"/>
                  <a:pt x="769" y="500"/>
                  <a:pt x="784" y="521"/>
                </a:cubicBezTo>
                <a:cubicBezTo>
                  <a:pt x="801" y="543"/>
                  <a:pt x="825" y="553"/>
                  <a:pt x="952" y="598"/>
                </a:cubicBezTo>
                <a:cubicBezTo>
                  <a:pt x="997" y="615"/>
                  <a:pt x="1065" y="639"/>
                  <a:pt x="1114" y="660"/>
                </a:cubicBezTo>
                <a:cubicBezTo>
                  <a:pt x="1044" y="692"/>
                  <a:pt x="927" y="736"/>
                  <a:pt x="825" y="773"/>
                </a:cubicBezTo>
                <a:cubicBezTo>
                  <a:pt x="810" y="777"/>
                  <a:pt x="799" y="787"/>
                  <a:pt x="793" y="802"/>
                </a:cubicBezTo>
                <a:cubicBezTo>
                  <a:pt x="742" y="919"/>
                  <a:pt x="678" y="1051"/>
                  <a:pt x="635" y="1128"/>
                </a:cubicBezTo>
                <a:cubicBezTo>
                  <a:pt x="608" y="1047"/>
                  <a:pt x="567" y="905"/>
                  <a:pt x="537" y="781"/>
                </a:cubicBezTo>
                <a:cubicBezTo>
                  <a:pt x="531" y="760"/>
                  <a:pt x="514" y="743"/>
                  <a:pt x="493" y="739"/>
                </a:cubicBezTo>
                <a:cubicBezTo>
                  <a:pt x="373" y="717"/>
                  <a:pt x="235" y="685"/>
                  <a:pt x="161" y="664"/>
                </a:cubicBezTo>
                <a:cubicBezTo>
                  <a:pt x="278" y="602"/>
                  <a:pt x="399" y="549"/>
                  <a:pt x="522" y="500"/>
                </a:cubicBezTo>
                <a:cubicBezTo>
                  <a:pt x="537" y="494"/>
                  <a:pt x="550" y="483"/>
                  <a:pt x="556" y="466"/>
                </a:cubicBezTo>
                <a:cubicBezTo>
                  <a:pt x="595" y="364"/>
                  <a:pt x="637" y="264"/>
                  <a:pt x="686" y="166"/>
                </a:cubicBezTo>
                <a:close/>
                <a:moveTo>
                  <a:pt x="699" y="0"/>
                </a:moveTo>
                <a:cubicBezTo>
                  <a:pt x="663" y="0"/>
                  <a:pt x="612" y="0"/>
                  <a:pt x="456" y="402"/>
                </a:cubicBezTo>
                <a:cubicBezTo>
                  <a:pt x="27" y="577"/>
                  <a:pt x="12" y="632"/>
                  <a:pt x="5" y="656"/>
                </a:cubicBezTo>
                <a:cubicBezTo>
                  <a:pt x="1" y="675"/>
                  <a:pt x="3" y="696"/>
                  <a:pt x="16" y="713"/>
                </a:cubicBezTo>
                <a:cubicBezTo>
                  <a:pt x="27" y="728"/>
                  <a:pt x="58" y="773"/>
                  <a:pt x="435" y="845"/>
                </a:cubicBezTo>
                <a:cubicBezTo>
                  <a:pt x="546" y="1288"/>
                  <a:pt x="586" y="1288"/>
                  <a:pt x="629" y="1288"/>
                </a:cubicBezTo>
                <a:lnTo>
                  <a:pt x="631" y="1290"/>
                </a:lnTo>
                <a:cubicBezTo>
                  <a:pt x="665" y="1288"/>
                  <a:pt x="705" y="1285"/>
                  <a:pt x="886" y="873"/>
                </a:cubicBezTo>
                <a:cubicBezTo>
                  <a:pt x="999" y="832"/>
                  <a:pt x="1212" y="751"/>
                  <a:pt x="1257" y="713"/>
                </a:cubicBezTo>
                <a:cubicBezTo>
                  <a:pt x="1274" y="696"/>
                  <a:pt x="1280" y="673"/>
                  <a:pt x="1278" y="649"/>
                </a:cubicBezTo>
                <a:cubicBezTo>
                  <a:pt x="1267" y="596"/>
                  <a:pt x="1210" y="570"/>
                  <a:pt x="991" y="490"/>
                </a:cubicBezTo>
                <a:cubicBezTo>
                  <a:pt x="948" y="475"/>
                  <a:pt x="899" y="458"/>
                  <a:pt x="876" y="447"/>
                </a:cubicBezTo>
                <a:cubicBezTo>
                  <a:pt x="869" y="421"/>
                  <a:pt x="854" y="364"/>
                  <a:pt x="842" y="315"/>
                </a:cubicBezTo>
                <a:cubicBezTo>
                  <a:pt x="805" y="160"/>
                  <a:pt x="778" y="64"/>
                  <a:pt x="752" y="28"/>
                </a:cubicBezTo>
                <a:cubicBezTo>
                  <a:pt x="737" y="11"/>
                  <a:pt x="718" y="2"/>
                  <a:pt x="69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p34"/>
          <p:cNvSpPr/>
          <p:nvPr/>
        </p:nvSpPr>
        <p:spPr>
          <a:xfrm flipH="1">
            <a:off x="308468" y="3367910"/>
            <a:ext cx="231634" cy="233255"/>
          </a:xfrm>
          <a:custGeom>
            <a:rect b="b" l="l" r="r" t="t"/>
            <a:pathLst>
              <a:path extrusionOk="0" h="1290" w="1281">
                <a:moveTo>
                  <a:pt x="686" y="166"/>
                </a:moveTo>
                <a:cubicBezTo>
                  <a:pt x="703" y="221"/>
                  <a:pt x="720" y="296"/>
                  <a:pt x="731" y="343"/>
                </a:cubicBezTo>
                <a:cubicBezTo>
                  <a:pt x="763" y="470"/>
                  <a:pt x="769" y="500"/>
                  <a:pt x="784" y="521"/>
                </a:cubicBezTo>
                <a:cubicBezTo>
                  <a:pt x="801" y="543"/>
                  <a:pt x="825" y="553"/>
                  <a:pt x="952" y="598"/>
                </a:cubicBezTo>
                <a:cubicBezTo>
                  <a:pt x="997" y="615"/>
                  <a:pt x="1065" y="639"/>
                  <a:pt x="1114" y="660"/>
                </a:cubicBezTo>
                <a:cubicBezTo>
                  <a:pt x="1044" y="692"/>
                  <a:pt x="927" y="736"/>
                  <a:pt x="825" y="773"/>
                </a:cubicBezTo>
                <a:cubicBezTo>
                  <a:pt x="810" y="777"/>
                  <a:pt x="799" y="787"/>
                  <a:pt x="793" y="802"/>
                </a:cubicBezTo>
                <a:cubicBezTo>
                  <a:pt x="742" y="919"/>
                  <a:pt x="678" y="1051"/>
                  <a:pt x="635" y="1128"/>
                </a:cubicBezTo>
                <a:cubicBezTo>
                  <a:pt x="608" y="1047"/>
                  <a:pt x="567" y="905"/>
                  <a:pt x="537" y="781"/>
                </a:cubicBezTo>
                <a:cubicBezTo>
                  <a:pt x="531" y="760"/>
                  <a:pt x="514" y="743"/>
                  <a:pt x="493" y="739"/>
                </a:cubicBezTo>
                <a:cubicBezTo>
                  <a:pt x="373" y="717"/>
                  <a:pt x="235" y="685"/>
                  <a:pt x="161" y="664"/>
                </a:cubicBezTo>
                <a:cubicBezTo>
                  <a:pt x="278" y="602"/>
                  <a:pt x="399" y="549"/>
                  <a:pt x="522" y="500"/>
                </a:cubicBezTo>
                <a:cubicBezTo>
                  <a:pt x="537" y="494"/>
                  <a:pt x="550" y="483"/>
                  <a:pt x="556" y="466"/>
                </a:cubicBezTo>
                <a:cubicBezTo>
                  <a:pt x="595" y="364"/>
                  <a:pt x="637" y="264"/>
                  <a:pt x="686" y="166"/>
                </a:cubicBezTo>
                <a:close/>
                <a:moveTo>
                  <a:pt x="699" y="0"/>
                </a:moveTo>
                <a:cubicBezTo>
                  <a:pt x="663" y="0"/>
                  <a:pt x="612" y="0"/>
                  <a:pt x="456" y="402"/>
                </a:cubicBezTo>
                <a:cubicBezTo>
                  <a:pt x="27" y="577"/>
                  <a:pt x="12" y="632"/>
                  <a:pt x="5" y="656"/>
                </a:cubicBezTo>
                <a:cubicBezTo>
                  <a:pt x="1" y="675"/>
                  <a:pt x="3" y="696"/>
                  <a:pt x="16" y="713"/>
                </a:cubicBezTo>
                <a:cubicBezTo>
                  <a:pt x="27" y="728"/>
                  <a:pt x="58" y="773"/>
                  <a:pt x="435" y="845"/>
                </a:cubicBezTo>
                <a:cubicBezTo>
                  <a:pt x="546" y="1288"/>
                  <a:pt x="586" y="1288"/>
                  <a:pt x="629" y="1288"/>
                </a:cubicBezTo>
                <a:lnTo>
                  <a:pt x="631" y="1290"/>
                </a:lnTo>
                <a:cubicBezTo>
                  <a:pt x="665" y="1288"/>
                  <a:pt x="705" y="1285"/>
                  <a:pt x="886" y="873"/>
                </a:cubicBezTo>
                <a:cubicBezTo>
                  <a:pt x="999" y="832"/>
                  <a:pt x="1212" y="751"/>
                  <a:pt x="1257" y="713"/>
                </a:cubicBezTo>
                <a:cubicBezTo>
                  <a:pt x="1274" y="696"/>
                  <a:pt x="1280" y="673"/>
                  <a:pt x="1278" y="649"/>
                </a:cubicBezTo>
                <a:cubicBezTo>
                  <a:pt x="1267" y="596"/>
                  <a:pt x="1210" y="570"/>
                  <a:pt x="991" y="490"/>
                </a:cubicBezTo>
                <a:cubicBezTo>
                  <a:pt x="948" y="475"/>
                  <a:pt x="899" y="458"/>
                  <a:pt x="876" y="447"/>
                </a:cubicBezTo>
                <a:cubicBezTo>
                  <a:pt x="869" y="421"/>
                  <a:pt x="854" y="364"/>
                  <a:pt x="842" y="315"/>
                </a:cubicBezTo>
                <a:cubicBezTo>
                  <a:pt x="805" y="160"/>
                  <a:pt x="778" y="64"/>
                  <a:pt x="752" y="28"/>
                </a:cubicBezTo>
                <a:cubicBezTo>
                  <a:pt x="737" y="11"/>
                  <a:pt x="718" y="2"/>
                  <a:pt x="69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72" name="Google Shape;472;p34"/>
          <p:cNvGrpSpPr/>
          <p:nvPr/>
        </p:nvGrpSpPr>
        <p:grpSpPr>
          <a:xfrm flipH="1">
            <a:off x="305665" y="1747908"/>
            <a:ext cx="237639" cy="237639"/>
            <a:chOff x="5944424" y="1865453"/>
            <a:chExt cx="178234" cy="178234"/>
          </a:xfrm>
        </p:grpSpPr>
        <p:sp>
          <p:nvSpPr>
            <p:cNvPr id="473" name="Google Shape;473;p34"/>
            <p:cNvSpPr/>
            <p:nvPr/>
          </p:nvSpPr>
          <p:spPr>
            <a:xfrm>
              <a:off x="6029571" y="1865453"/>
              <a:ext cx="20171" cy="178234"/>
            </a:xfrm>
            <a:custGeom>
              <a:rect b="b" l="l" r="r" t="t"/>
              <a:pathLst>
                <a:path extrusionOk="0" h="1078" w="122">
                  <a:moveTo>
                    <a:pt x="65" y="1"/>
                  </a:moveTo>
                  <a:cubicBezTo>
                    <a:pt x="33" y="1"/>
                    <a:pt x="7" y="26"/>
                    <a:pt x="7" y="58"/>
                  </a:cubicBezTo>
                  <a:lnTo>
                    <a:pt x="1" y="1020"/>
                  </a:lnTo>
                  <a:cubicBezTo>
                    <a:pt x="1" y="1052"/>
                    <a:pt x="26" y="1078"/>
                    <a:pt x="58" y="1078"/>
                  </a:cubicBezTo>
                  <a:cubicBezTo>
                    <a:pt x="90" y="1078"/>
                    <a:pt x="116" y="1052"/>
                    <a:pt x="116" y="1020"/>
                  </a:cubicBezTo>
                  <a:lnTo>
                    <a:pt x="122" y="58"/>
                  </a:lnTo>
                  <a:cubicBezTo>
                    <a:pt x="122" y="26"/>
                    <a:pt x="96" y="1"/>
                    <a:pt x="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34"/>
            <p:cNvSpPr/>
            <p:nvPr/>
          </p:nvSpPr>
          <p:spPr>
            <a:xfrm>
              <a:off x="5962115" y="1898189"/>
              <a:ext cx="158393" cy="110611"/>
            </a:xfrm>
            <a:custGeom>
              <a:rect b="b" l="l" r="r" t="t"/>
              <a:pathLst>
                <a:path extrusionOk="0" h="669" w="958">
                  <a:moveTo>
                    <a:pt x="873" y="0"/>
                  </a:moveTo>
                  <a:cubicBezTo>
                    <a:pt x="863" y="0"/>
                    <a:pt x="852" y="4"/>
                    <a:pt x="841" y="11"/>
                  </a:cubicBezTo>
                  <a:lnTo>
                    <a:pt x="47" y="565"/>
                  </a:lnTo>
                  <a:cubicBezTo>
                    <a:pt x="0" y="597"/>
                    <a:pt x="23" y="669"/>
                    <a:pt x="79" y="669"/>
                  </a:cubicBezTo>
                  <a:cubicBezTo>
                    <a:pt x="89" y="669"/>
                    <a:pt x="102" y="667"/>
                    <a:pt x="111" y="658"/>
                  </a:cubicBezTo>
                  <a:lnTo>
                    <a:pt x="907" y="105"/>
                  </a:lnTo>
                  <a:cubicBezTo>
                    <a:pt x="957" y="70"/>
                    <a:pt x="922" y="0"/>
                    <a:pt x="8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34"/>
            <p:cNvSpPr/>
            <p:nvPr/>
          </p:nvSpPr>
          <p:spPr>
            <a:xfrm>
              <a:off x="5976829" y="1891080"/>
              <a:ext cx="124003" cy="124499"/>
            </a:xfrm>
            <a:custGeom>
              <a:rect b="b" l="l" r="r" t="t"/>
              <a:pathLst>
                <a:path extrusionOk="0" h="753" w="750">
                  <a:moveTo>
                    <a:pt x="84" y="1"/>
                  </a:moveTo>
                  <a:cubicBezTo>
                    <a:pt x="40" y="1"/>
                    <a:pt x="0" y="58"/>
                    <a:pt x="45" y="101"/>
                  </a:cubicBezTo>
                  <a:lnTo>
                    <a:pt x="645" y="735"/>
                  </a:lnTo>
                  <a:cubicBezTo>
                    <a:pt x="656" y="746"/>
                    <a:pt x="671" y="752"/>
                    <a:pt x="688" y="752"/>
                  </a:cubicBezTo>
                  <a:cubicBezTo>
                    <a:pt x="703" y="752"/>
                    <a:pt x="715" y="746"/>
                    <a:pt x="726" y="735"/>
                  </a:cubicBezTo>
                  <a:cubicBezTo>
                    <a:pt x="747" y="714"/>
                    <a:pt x="750" y="680"/>
                    <a:pt x="728" y="657"/>
                  </a:cubicBezTo>
                  <a:lnTo>
                    <a:pt x="128" y="22"/>
                  </a:lnTo>
                  <a:cubicBezTo>
                    <a:pt x="115" y="7"/>
                    <a:pt x="99" y="1"/>
                    <a:pt x="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34"/>
            <p:cNvSpPr/>
            <p:nvPr/>
          </p:nvSpPr>
          <p:spPr>
            <a:xfrm>
              <a:off x="5944424" y="1941838"/>
              <a:ext cx="178234" cy="20502"/>
            </a:xfrm>
            <a:custGeom>
              <a:rect b="b" l="l" r="r" t="t"/>
              <a:pathLst>
                <a:path extrusionOk="0" h="124" w="1078">
                  <a:moveTo>
                    <a:pt x="1003" y="1"/>
                  </a:moveTo>
                  <a:lnTo>
                    <a:pt x="77" y="9"/>
                  </a:lnTo>
                  <a:cubicBezTo>
                    <a:pt x="1" y="9"/>
                    <a:pt x="1" y="124"/>
                    <a:pt x="77" y="124"/>
                  </a:cubicBezTo>
                  <a:lnTo>
                    <a:pt x="1003" y="113"/>
                  </a:lnTo>
                  <a:cubicBezTo>
                    <a:pt x="1077" y="113"/>
                    <a:pt x="1077" y="1"/>
                    <a:pt x="10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7" name="Google Shape;477;p34"/>
          <p:cNvSpPr/>
          <p:nvPr/>
        </p:nvSpPr>
        <p:spPr>
          <a:xfrm rot="6694893">
            <a:off x="1533922" y="199960"/>
            <a:ext cx="72589" cy="72589"/>
          </a:xfrm>
          <a:prstGeom prst="ellipse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78" name="Google Shape;478;p34"/>
          <p:cNvGrpSpPr/>
          <p:nvPr/>
        </p:nvGrpSpPr>
        <p:grpSpPr>
          <a:xfrm>
            <a:off x="540081" y="282429"/>
            <a:ext cx="2187952" cy="1023218"/>
            <a:chOff x="571350" y="2164883"/>
            <a:chExt cx="1488706" cy="696114"/>
          </a:xfrm>
        </p:grpSpPr>
        <p:sp>
          <p:nvSpPr>
            <p:cNvPr id="479" name="Google Shape;479;p34"/>
            <p:cNvSpPr/>
            <p:nvPr/>
          </p:nvSpPr>
          <p:spPr>
            <a:xfrm>
              <a:off x="571350" y="2714827"/>
              <a:ext cx="104870" cy="78898"/>
            </a:xfrm>
            <a:custGeom>
              <a:rect b="b" l="l" r="r" t="t"/>
              <a:pathLst>
                <a:path extrusionOk="0" h="638" w="848">
                  <a:moveTo>
                    <a:pt x="613" y="1"/>
                  </a:moveTo>
                  <a:cubicBezTo>
                    <a:pt x="600" y="1"/>
                    <a:pt x="586" y="6"/>
                    <a:pt x="573" y="18"/>
                  </a:cubicBezTo>
                  <a:cubicBezTo>
                    <a:pt x="0" y="540"/>
                    <a:pt x="19" y="565"/>
                    <a:pt x="54" y="610"/>
                  </a:cubicBezTo>
                  <a:cubicBezTo>
                    <a:pt x="66" y="631"/>
                    <a:pt x="113" y="637"/>
                    <a:pt x="179" y="637"/>
                  </a:cubicBezTo>
                  <a:cubicBezTo>
                    <a:pt x="392" y="637"/>
                    <a:pt x="796" y="561"/>
                    <a:pt x="801" y="559"/>
                  </a:cubicBezTo>
                  <a:cubicBezTo>
                    <a:pt x="830" y="548"/>
                    <a:pt x="847" y="516"/>
                    <a:pt x="837" y="488"/>
                  </a:cubicBezTo>
                  <a:cubicBezTo>
                    <a:pt x="829" y="463"/>
                    <a:pt x="805" y="447"/>
                    <a:pt x="779" y="447"/>
                  </a:cubicBezTo>
                  <a:cubicBezTo>
                    <a:pt x="775" y="447"/>
                    <a:pt x="771" y="447"/>
                    <a:pt x="766" y="448"/>
                  </a:cubicBezTo>
                  <a:cubicBezTo>
                    <a:pt x="720" y="461"/>
                    <a:pt x="381" y="510"/>
                    <a:pt x="211" y="523"/>
                  </a:cubicBezTo>
                  <a:cubicBezTo>
                    <a:pt x="305" y="427"/>
                    <a:pt x="483" y="256"/>
                    <a:pt x="649" y="103"/>
                  </a:cubicBezTo>
                  <a:cubicBezTo>
                    <a:pt x="697" y="64"/>
                    <a:pt x="659" y="1"/>
                    <a:pt x="6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34"/>
            <p:cNvSpPr/>
            <p:nvPr/>
          </p:nvSpPr>
          <p:spPr>
            <a:xfrm>
              <a:off x="607090" y="2538479"/>
              <a:ext cx="383369" cy="322518"/>
            </a:xfrm>
            <a:custGeom>
              <a:rect b="b" l="l" r="r" t="t"/>
              <a:pathLst>
                <a:path extrusionOk="0" h="2608" w="3100">
                  <a:moveTo>
                    <a:pt x="914" y="1"/>
                  </a:moveTo>
                  <a:cubicBezTo>
                    <a:pt x="877" y="1"/>
                    <a:pt x="841" y="18"/>
                    <a:pt x="809" y="57"/>
                  </a:cubicBezTo>
                  <a:cubicBezTo>
                    <a:pt x="584" y="329"/>
                    <a:pt x="1037" y="1270"/>
                    <a:pt x="1037" y="1270"/>
                  </a:cubicBezTo>
                  <a:cubicBezTo>
                    <a:pt x="1037" y="1270"/>
                    <a:pt x="702" y="1053"/>
                    <a:pt x="440" y="1053"/>
                  </a:cubicBezTo>
                  <a:cubicBezTo>
                    <a:pt x="311" y="1053"/>
                    <a:pt x="200" y="1105"/>
                    <a:pt x="154" y="1259"/>
                  </a:cubicBezTo>
                  <a:cubicBezTo>
                    <a:pt x="1" y="1763"/>
                    <a:pt x="656" y="2607"/>
                    <a:pt x="1421" y="2607"/>
                  </a:cubicBezTo>
                  <a:cubicBezTo>
                    <a:pt x="1645" y="2607"/>
                    <a:pt x="1878" y="2535"/>
                    <a:pt x="2103" y="2361"/>
                  </a:cubicBezTo>
                  <a:cubicBezTo>
                    <a:pt x="3099" y="1593"/>
                    <a:pt x="2557" y="648"/>
                    <a:pt x="2557" y="648"/>
                  </a:cubicBezTo>
                  <a:lnTo>
                    <a:pt x="2557" y="648"/>
                  </a:lnTo>
                  <a:lnTo>
                    <a:pt x="2057" y="1089"/>
                  </a:lnTo>
                  <a:cubicBezTo>
                    <a:pt x="2057" y="1089"/>
                    <a:pt x="1993" y="463"/>
                    <a:pt x="1693" y="293"/>
                  </a:cubicBezTo>
                  <a:cubicBezTo>
                    <a:pt x="1647" y="267"/>
                    <a:pt x="1609" y="257"/>
                    <a:pt x="1578" y="257"/>
                  </a:cubicBezTo>
                  <a:cubicBezTo>
                    <a:pt x="1399" y="257"/>
                    <a:pt x="1420" y="599"/>
                    <a:pt x="1420" y="599"/>
                  </a:cubicBezTo>
                  <a:cubicBezTo>
                    <a:pt x="1420" y="599"/>
                    <a:pt x="1136" y="1"/>
                    <a:pt x="91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34"/>
            <p:cNvSpPr/>
            <p:nvPr/>
          </p:nvSpPr>
          <p:spPr>
            <a:xfrm>
              <a:off x="641964" y="2691825"/>
              <a:ext cx="56392" cy="54784"/>
            </a:xfrm>
            <a:custGeom>
              <a:rect b="b" l="l" r="r" t="t"/>
              <a:pathLst>
                <a:path extrusionOk="0" h="443" w="456">
                  <a:moveTo>
                    <a:pt x="302" y="1"/>
                  </a:moveTo>
                  <a:cubicBezTo>
                    <a:pt x="265" y="1"/>
                    <a:pt x="227" y="35"/>
                    <a:pt x="247" y="81"/>
                  </a:cubicBezTo>
                  <a:cubicBezTo>
                    <a:pt x="281" y="164"/>
                    <a:pt x="304" y="272"/>
                    <a:pt x="293" y="319"/>
                  </a:cubicBezTo>
                  <a:cubicBezTo>
                    <a:pt x="255" y="291"/>
                    <a:pt x="183" y="198"/>
                    <a:pt x="125" y="100"/>
                  </a:cubicBezTo>
                  <a:cubicBezTo>
                    <a:pt x="113" y="80"/>
                    <a:pt x="95" y="72"/>
                    <a:pt x="78" y="72"/>
                  </a:cubicBezTo>
                  <a:cubicBezTo>
                    <a:pt x="38" y="72"/>
                    <a:pt x="0" y="114"/>
                    <a:pt x="25" y="159"/>
                  </a:cubicBezTo>
                  <a:cubicBezTo>
                    <a:pt x="87" y="262"/>
                    <a:pt x="202" y="434"/>
                    <a:pt x="298" y="442"/>
                  </a:cubicBezTo>
                  <a:lnTo>
                    <a:pt x="306" y="442"/>
                  </a:lnTo>
                  <a:cubicBezTo>
                    <a:pt x="334" y="442"/>
                    <a:pt x="357" y="430"/>
                    <a:pt x="374" y="408"/>
                  </a:cubicBezTo>
                  <a:cubicBezTo>
                    <a:pt x="455" y="313"/>
                    <a:pt x="378" y="100"/>
                    <a:pt x="353" y="36"/>
                  </a:cubicBezTo>
                  <a:cubicBezTo>
                    <a:pt x="342" y="11"/>
                    <a:pt x="322" y="1"/>
                    <a:pt x="3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34"/>
            <p:cNvSpPr/>
            <p:nvPr/>
          </p:nvSpPr>
          <p:spPr>
            <a:xfrm>
              <a:off x="742628" y="2616265"/>
              <a:ext cx="108580" cy="108454"/>
            </a:xfrm>
            <a:custGeom>
              <a:rect b="b" l="l" r="r" t="t"/>
              <a:pathLst>
                <a:path extrusionOk="0" h="877" w="878">
                  <a:moveTo>
                    <a:pt x="591" y="1"/>
                  </a:moveTo>
                  <a:cubicBezTo>
                    <a:pt x="571" y="1"/>
                    <a:pt x="550" y="6"/>
                    <a:pt x="533" y="17"/>
                  </a:cubicBezTo>
                  <a:cubicBezTo>
                    <a:pt x="469" y="55"/>
                    <a:pt x="450" y="166"/>
                    <a:pt x="446" y="268"/>
                  </a:cubicBezTo>
                  <a:cubicBezTo>
                    <a:pt x="329" y="147"/>
                    <a:pt x="237" y="85"/>
                    <a:pt x="170" y="85"/>
                  </a:cubicBezTo>
                  <a:cubicBezTo>
                    <a:pt x="150" y="85"/>
                    <a:pt x="131" y="91"/>
                    <a:pt x="116" y="102"/>
                  </a:cubicBezTo>
                  <a:cubicBezTo>
                    <a:pt x="88" y="123"/>
                    <a:pt x="1" y="187"/>
                    <a:pt x="252" y="841"/>
                  </a:cubicBezTo>
                  <a:cubicBezTo>
                    <a:pt x="260" y="862"/>
                    <a:pt x="282" y="877"/>
                    <a:pt x="305" y="877"/>
                  </a:cubicBezTo>
                  <a:cubicBezTo>
                    <a:pt x="346" y="877"/>
                    <a:pt x="373" y="836"/>
                    <a:pt x="358" y="798"/>
                  </a:cubicBezTo>
                  <a:cubicBezTo>
                    <a:pt x="269" y="568"/>
                    <a:pt x="186" y="292"/>
                    <a:pt x="190" y="204"/>
                  </a:cubicBezTo>
                  <a:lnTo>
                    <a:pt x="190" y="204"/>
                  </a:lnTo>
                  <a:cubicBezTo>
                    <a:pt x="243" y="228"/>
                    <a:pt x="360" y="338"/>
                    <a:pt x="463" y="462"/>
                  </a:cubicBezTo>
                  <a:cubicBezTo>
                    <a:pt x="474" y="476"/>
                    <a:pt x="490" y="482"/>
                    <a:pt x="505" y="482"/>
                  </a:cubicBezTo>
                  <a:cubicBezTo>
                    <a:pt x="536" y="482"/>
                    <a:pt x="565" y="456"/>
                    <a:pt x="563" y="419"/>
                  </a:cubicBezTo>
                  <a:cubicBezTo>
                    <a:pt x="552" y="283"/>
                    <a:pt x="567" y="134"/>
                    <a:pt x="590" y="115"/>
                  </a:cubicBezTo>
                  <a:cubicBezTo>
                    <a:pt x="595" y="117"/>
                    <a:pt x="599" y="119"/>
                    <a:pt x="603" y="121"/>
                  </a:cubicBezTo>
                  <a:cubicBezTo>
                    <a:pt x="701" y="179"/>
                    <a:pt x="752" y="434"/>
                    <a:pt x="763" y="583"/>
                  </a:cubicBezTo>
                  <a:cubicBezTo>
                    <a:pt x="763" y="613"/>
                    <a:pt x="786" y="637"/>
                    <a:pt x="815" y="637"/>
                  </a:cubicBezTo>
                  <a:cubicBezTo>
                    <a:pt x="818" y="637"/>
                    <a:pt x="820" y="637"/>
                    <a:pt x="822" y="636"/>
                  </a:cubicBezTo>
                  <a:cubicBezTo>
                    <a:pt x="854" y="634"/>
                    <a:pt x="878" y="607"/>
                    <a:pt x="875" y="575"/>
                  </a:cubicBezTo>
                  <a:cubicBezTo>
                    <a:pt x="873" y="530"/>
                    <a:pt x="844" y="130"/>
                    <a:pt x="661" y="23"/>
                  </a:cubicBezTo>
                  <a:cubicBezTo>
                    <a:pt x="640" y="8"/>
                    <a:pt x="615" y="1"/>
                    <a:pt x="5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34"/>
            <p:cNvSpPr/>
            <p:nvPr/>
          </p:nvSpPr>
          <p:spPr>
            <a:xfrm>
              <a:off x="698479" y="2745125"/>
              <a:ext cx="190943" cy="95717"/>
            </a:xfrm>
            <a:custGeom>
              <a:rect b="b" l="l" r="r" t="t"/>
              <a:pathLst>
                <a:path extrusionOk="0" h="774" w="1544">
                  <a:moveTo>
                    <a:pt x="1476" y="0"/>
                  </a:moveTo>
                  <a:cubicBezTo>
                    <a:pt x="1456" y="0"/>
                    <a:pt x="1437" y="10"/>
                    <a:pt x="1426" y="33"/>
                  </a:cubicBezTo>
                  <a:cubicBezTo>
                    <a:pt x="1424" y="37"/>
                    <a:pt x="1260" y="467"/>
                    <a:pt x="881" y="610"/>
                  </a:cubicBezTo>
                  <a:cubicBezTo>
                    <a:pt x="798" y="642"/>
                    <a:pt x="711" y="658"/>
                    <a:pt x="620" y="658"/>
                  </a:cubicBezTo>
                  <a:cubicBezTo>
                    <a:pt x="463" y="658"/>
                    <a:pt x="294" y="610"/>
                    <a:pt x="115" y="516"/>
                  </a:cubicBezTo>
                  <a:cubicBezTo>
                    <a:pt x="105" y="510"/>
                    <a:pt x="95" y="507"/>
                    <a:pt x="85" y="507"/>
                  </a:cubicBezTo>
                  <a:cubicBezTo>
                    <a:pt x="32" y="507"/>
                    <a:pt x="1" y="589"/>
                    <a:pt x="62" y="618"/>
                  </a:cubicBezTo>
                  <a:cubicBezTo>
                    <a:pt x="260" y="720"/>
                    <a:pt x="447" y="773"/>
                    <a:pt x="622" y="773"/>
                  </a:cubicBezTo>
                  <a:cubicBezTo>
                    <a:pt x="724" y="773"/>
                    <a:pt x="826" y="754"/>
                    <a:pt x="922" y="718"/>
                  </a:cubicBezTo>
                  <a:cubicBezTo>
                    <a:pt x="1347" y="554"/>
                    <a:pt x="1524" y="92"/>
                    <a:pt x="1533" y="73"/>
                  </a:cubicBezTo>
                  <a:cubicBezTo>
                    <a:pt x="1543" y="30"/>
                    <a:pt x="1510" y="0"/>
                    <a:pt x="14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34"/>
            <p:cNvSpPr/>
            <p:nvPr/>
          </p:nvSpPr>
          <p:spPr>
            <a:xfrm>
              <a:off x="1034235" y="2164883"/>
              <a:ext cx="1025822" cy="452490"/>
            </a:xfrm>
            <a:custGeom>
              <a:rect b="b" l="l" r="r" t="t"/>
              <a:pathLst>
                <a:path extrusionOk="0" h="3659" w="8295">
                  <a:moveTo>
                    <a:pt x="6864" y="0"/>
                  </a:moveTo>
                  <a:cubicBezTo>
                    <a:pt x="6794" y="0"/>
                    <a:pt x="6724" y="7"/>
                    <a:pt x="6656" y="17"/>
                  </a:cubicBezTo>
                  <a:cubicBezTo>
                    <a:pt x="6585" y="30"/>
                    <a:pt x="6596" y="132"/>
                    <a:pt x="6666" y="132"/>
                  </a:cubicBezTo>
                  <a:lnTo>
                    <a:pt x="6666" y="130"/>
                  </a:lnTo>
                  <a:lnTo>
                    <a:pt x="6675" y="130"/>
                  </a:lnTo>
                  <a:cubicBezTo>
                    <a:pt x="6728" y="121"/>
                    <a:pt x="6784" y="115"/>
                    <a:pt x="6838" y="115"/>
                  </a:cubicBezTo>
                  <a:cubicBezTo>
                    <a:pt x="6846" y="115"/>
                    <a:pt x="6854" y="115"/>
                    <a:pt x="6862" y="115"/>
                  </a:cubicBezTo>
                  <a:lnTo>
                    <a:pt x="6892" y="115"/>
                  </a:lnTo>
                  <a:cubicBezTo>
                    <a:pt x="6924" y="113"/>
                    <a:pt x="6947" y="90"/>
                    <a:pt x="6949" y="58"/>
                  </a:cubicBezTo>
                  <a:cubicBezTo>
                    <a:pt x="6951" y="26"/>
                    <a:pt x="6926" y="0"/>
                    <a:pt x="6894" y="0"/>
                  </a:cubicBezTo>
                  <a:close/>
                  <a:moveTo>
                    <a:pt x="7117" y="24"/>
                  </a:moveTo>
                  <a:cubicBezTo>
                    <a:pt x="7053" y="24"/>
                    <a:pt x="7039" y="122"/>
                    <a:pt x="7109" y="136"/>
                  </a:cubicBezTo>
                  <a:cubicBezTo>
                    <a:pt x="7179" y="151"/>
                    <a:pt x="7249" y="173"/>
                    <a:pt x="7315" y="200"/>
                  </a:cubicBezTo>
                  <a:cubicBezTo>
                    <a:pt x="7322" y="202"/>
                    <a:pt x="7330" y="205"/>
                    <a:pt x="7337" y="205"/>
                  </a:cubicBezTo>
                  <a:cubicBezTo>
                    <a:pt x="7400" y="205"/>
                    <a:pt x="7417" y="117"/>
                    <a:pt x="7360" y="94"/>
                  </a:cubicBezTo>
                  <a:cubicBezTo>
                    <a:pt x="7286" y="64"/>
                    <a:pt x="7209" y="41"/>
                    <a:pt x="7130" y="26"/>
                  </a:cubicBezTo>
                  <a:cubicBezTo>
                    <a:pt x="7125" y="25"/>
                    <a:pt x="7121" y="24"/>
                    <a:pt x="7117" y="24"/>
                  </a:cubicBezTo>
                  <a:close/>
                  <a:moveTo>
                    <a:pt x="6447" y="79"/>
                  </a:moveTo>
                  <a:cubicBezTo>
                    <a:pt x="6440" y="79"/>
                    <a:pt x="6433" y="80"/>
                    <a:pt x="6426" y="83"/>
                  </a:cubicBezTo>
                  <a:cubicBezTo>
                    <a:pt x="6351" y="111"/>
                    <a:pt x="6279" y="147"/>
                    <a:pt x="6213" y="190"/>
                  </a:cubicBezTo>
                  <a:cubicBezTo>
                    <a:pt x="6162" y="219"/>
                    <a:pt x="6183" y="296"/>
                    <a:pt x="6243" y="296"/>
                  </a:cubicBezTo>
                  <a:cubicBezTo>
                    <a:pt x="6253" y="296"/>
                    <a:pt x="6264" y="292"/>
                    <a:pt x="6273" y="288"/>
                  </a:cubicBezTo>
                  <a:cubicBezTo>
                    <a:pt x="6334" y="249"/>
                    <a:pt x="6398" y="215"/>
                    <a:pt x="6466" y="190"/>
                  </a:cubicBezTo>
                  <a:cubicBezTo>
                    <a:pt x="6527" y="163"/>
                    <a:pt x="6501" y="79"/>
                    <a:pt x="6447" y="79"/>
                  </a:cubicBezTo>
                  <a:close/>
                  <a:moveTo>
                    <a:pt x="7535" y="196"/>
                  </a:moveTo>
                  <a:cubicBezTo>
                    <a:pt x="7486" y="196"/>
                    <a:pt x="7451" y="268"/>
                    <a:pt x="7505" y="302"/>
                  </a:cubicBezTo>
                  <a:cubicBezTo>
                    <a:pt x="7564" y="343"/>
                    <a:pt x="7622" y="390"/>
                    <a:pt x="7673" y="441"/>
                  </a:cubicBezTo>
                  <a:cubicBezTo>
                    <a:pt x="7683" y="451"/>
                    <a:pt x="7696" y="458"/>
                    <a:pt x="7713" y="458"/>
                  </a:cubicBezTo>
                  <a:cubicBezTo>
                    <a:pt x="7728" y="458"/>
                    <a:pt x="7743" y="451"/>
                    <a:pt x="7754" y="441"/>
                  </a:cubicBezTo>
                  <a:cubicBezTo>
                    <a:pt x="7775" y="419"/>
                    <a:pt x="7775" y="383"/>
                    <a:pt x="7754" y="362"/>
                  </a:cubicBezTo>
                  <a:cubicBezTo>
                    <a:pt x="7696" y="305"/>
                    <a:pt x="7637" y="253"/>
                    <a:pt x="7571" y="209"/>
                  </a:cubicBezTo>
                  <a:cubicBezTo>
                    <a:pt x="7559" y="200"/>
                    <a:pt x="7546" y="196"/>
                    <a:pt x="7535" y="196"/>
                  </a:cubicBezTo>
                  <a:close/>
                  <a:moveTo>
                    <a:pt x="6058" y="316"/>
                  </a:moveTo>
                  <a:cubicBezTo>
                    <a:pt x="6046" y="316"/>
                    <a:pt x="6033" y="320"/>
                    <a:pt x="6021" y="330"/>
                  </a:cubicBezTo>
                  <a:cubicBezTo>
                    <a:pt x="5962" y="381"/>
                    <a:pt x="5906" y="437"/>
                    <a:pt x="5853" y="496"/>
                  </a:cubicBezTo>
                  <a:cubicBezTo>
                    <a:pt x="5819" y="532"/>
                    <a:pt x="5847" y="592"/>
                    <a:pt x="5896" y="592"/>
                  </a:cubicBezTo>
                  <a:cubicBezTo>
                    <a:pt x="5913" y="592"/>
                    <a:pt x="5928" y="583"/>
                    <a:pt x="5938" y="573"/>
                  </a:cubicBezTo>
                  <a:cubicBezTo>
                    <a:pt x="5987" y="517"/>
                    <a:pt x="6041" y="464"/>
                    <a:pt x="6096" y="415"/>
                  </a:cubicBezTo>
                  <a:cubicBezTo>
                    <a:pt x="6138" y="376"/>
                    <a:pt x="6103" y="316"/>
                    <a:pt x="6058" y="316"/>
                  </a:cubicBezTo>
                  <a:close/>
                  <a:moveTo>
                    <a:pt x="7858" y="515"/>
                  </a:moveTo>
                  <a:cubicBezTo>
                    <a:pt x="7817" y="515"/>
                    <a:pt x="7777" y="564"/>
                    <a:pt x="7813" y="609"/>
                  </a:cubicBezTo>
                  <a:cubicBezTo>
                    <a:pt x="7856" y="668"/>
                    <a:pt x="7894" y="732"/>
                    <a:pt x="7928" y="796"/>
                  </a:cubicBezTo>
                  <a:cubicBezTo>
                    <a:pt x="7937" y="815"/>
                    <a:pt x="7958" y="828"/>
                    <a:pt x="7979" y="828"/>
                  </a:cubicBezTo>
                  <a:cubicBezTo>
                    <a:pt x="7988" y="828"/>
                    <a:pt x="7996" y="826"/>
                    <a:pt x="8005" y="822"/>
                  </a:cubicBezTo>
                  <a:cubicBezTo>
                    <a:pt x="8033" y="807"/>
                    <a:pt x="8043" y="773"/>
                    <a:pt x="8028" y="745"/>
                  </a:cubicBezTo>
                  <a:cubicBezTo>
                    <a:pt x="7992" y="675"/>
                    <a:pt x="7952" y="607"/>
                    <a:pt x="7905" y="543"/>
                  </a:cubicBezTo>
                  <a:cubicBezTo>
                    <a:pt x="7892" y="523"/>
                    <a:pt x="7875" y="515"/>
                    <a:pt x="7858" y="515"/>
                  </a:cubicBezTo>
                  <a:close/>
                  <a:moveTo>
                    <a:pt x="5756" y="656"/>
                  </a:moveTo>
                  <a:cubicBezTo>
                    <a:pt x="5739" y="656"/>
                    <a:pt x="5722" y="664"/>
                    <a:pt x="5709" y="683"/>
                  </a:cubicBezTo>
                  <a:cubicBezTo>
                    <a:pt x="5666" y="747"/>
                    <a:pt x="5623" y="813"/>
                    <a:pt x="5587" y="883"/>
                  </a:cubicBezTo>
                  <a:cubicBezTo>
                    <a:pt x="5572" y="911"/>
                    <a:pt x="5583" y="945"/>
                    <a:pt x="5611" y="960"/>
                  </a:cubicBezTo>
                  <a:cubicBezTo>
                    <a:pt x="5619" y="964"/>
                    <a:pt x="5628" y="966"/>
                    <a:pt x="5638" y="966"/>
                  </a:cubicBezTo>
                  <a:lnTo>
                    <a:pt x="5638" y="969"/>
                  </a:lnTo>
                  <a:cubicBezTo>
                    <a:pt x="5660" y="966"/>
                    <a:pt x="5679" y="956"/>
                    <a:pt x="5687" y="937"/>
                  </a:cubicBezTo>
                  <a:cubicBezTo>
                    <a:pt x="5723" y="873"/>
                    <a:pt x="5762" y="809"/>
                    <a:pt x="5804" y="747"/>
                  </a:cubicBezTo>
                  <a:cubicBezTo>
                    <a:pt x="5836" y="702"/>
                    <a:pt x="5797" y="656"/>
                    <a:pt x="5756" y="656"/>
                  </a:cubicBezTo>
                  <a:close/>
                  <a:moveTo>
                    <a:pt x="4010" y="900"/>
                  </a:moveTo>
                  <a:cubicBezTo>
                    <a:pt x="3936" y="903"/>
                    <a:pt x="3859" y="907"/>
                    <a:pt x="3778" y="913"/>
                  </a:cubicBezTo>
                  <a:cubicBezTo>
                    <a:pt x="3706" y="920"/>
                    <a:pt x="3710" y="1026"/>
                    <a:pt x="3783" y="1028"/>
                  </a:cubicBezTo>
                  <a:lnTo>
                    <a:pt x="3787" y="1026"/>
                  </a:lnTo>
                  <a:cubicBezTo>
                    <a:pt x="3866" y="1022"/>
                    <a:pt x="3940" y="1017"/>
                    <a:pt x="4012" y="1015"/>
                  </a:cubicBezTo>
                  <a:cubicBezTo>
                    <a:pt x="4044" y="1015"/>
                    <a:pt x="4070" y="990"/>
                    <a:pt x="4068" y="958"/>
                  </a:cubicBezTo>
                  <a:cubicBezTo>
                    <a:pt x="4068" y="926"/>
                    <a:pt x="4042" y="900"/>
                    <a:pt x="4010" y="900"/>
                  </a:cubicBezTo>
                  <a:close/>
                  <a:moveTo>
                    <a:pt x="4235" y="906"/>
                  </a:moveTo>
                  <a:cubicBezTo>
                    <a:pt x="4206" y="906"/>
                    <a:pt x="4183" y="930"/>
                    <a:pt x="4183" y="960"/>
                  </a:cubicBezTo>
                  <a:cubicBezTo>
                    <a:pt x="4181" y="990"/>
                    <a:pt x="4206" y="1017"/>
                    <a:pt x="4236" y="1020"/>
                  </a:cubicBezTo>
                  <a:cubicBezTo>
                    <a:pt x="4312" y="1024"/>
                    <a:pt x="4389" y="1030"/>
                    <a:pt x="4459" y="1041"/>
                  </a:cubicBezTo>
                  <a:lnTo>
                    <a:pt x="4468" y="1041"/>
                  </a:lnTo>
                  <a:cubicBezTo>
                    <a:pt x="4538" y="1041"/>
                    <a:pt x="4547" y="937"/>
                    <a:pt x="4476" y="928"/>
                  </a:cubicBezTo>
                  <a:cubicBezTo>
                    <a:pt x="4400" y="917"/>
                    <a:pt x="4323" y="911"/>
                    <a:pt x="4242" y="907"/>
                  </a:cubicBezTo>
                  <a:cubicBezTo>
                    <a:pt x="4240" y="907"/>
                    <a:pt x="4238" y="906"/>
                    <a:pt x="4235" y="906"/>
                  </a:cubicBezTo>
                  <a:close/>
                  <a:moveTo>
                    <a:pt x="3557" y="944"/>
                  </a:moveTo>
                  <a:cubicBezTo>
                    <a:pt x="3553" y="944"/>
                    <a:pt x="3549" y="944"/>
                    <a:pt x="3544" y="945"/>
                  </a:cubicBezTo>
                  <a:cubicBezTo>
                    <a:pt x="3468" y="962"/>
                    <a:pt x="3391" y="983"/>
                    <a:pt x="3316" y="1011"/>
                  </a:cubicBezTo>
                  <a:cubicBezTo>
                    <a:pt x="3259" y="1035"/>
                    <a:pt x="3274" y="1122"/>
                    <a:pt x="3338" y="1122"/>
                  </a:cubicBezTo>
                  <a:cubicBezTo>
                    <a:pt x="3344" y="1122"/>
                    <a:pt x="3351" y="1122"/>
                    <a:pt x="3357" y="1118"/>
                  </a:cubicBezTo>
                  <a:cubicBezTo>
                    <a:pt x="3427" y="1092"/>
                    <a:pt x="3497" y="1073"/>
                    <a:pt x="3568" y="1058"/>
                  </a:cubicBezTo>
                  <a:cubicBezTo>
                    <a:pt x="3637" y="1044"/>
                    <a:pt x="3621" y="944"/>
                    <a:pt x="3557" y="944"/>
                  </a:cubicBezTo>
                  <a:close/>
                  <a:moveTo>
                    <a:pt x="4691" y="965"/>
                  </a:moveTo>
                  <a:cubicBezTo>
                    <a:pt x="4628" y="965"/>
                    <a:pt x="4609" y="1061"/>
                    <a:pt x="4679" y="1079"/>
                  </a:cubicBezTo>
                  <a:cubicBezTo>
                    <a:pt x="4751" y="1094"/>
                    <a:pt x="4823" y="1115"/>
                    <a:pt x="4893" y="1139"/>
                  </a:cubicBezTo>
                  <a:cubicBezTo>
                    <a:pt x="4900" y="1141"/>
                    <a:pt x="4906" y="1143"/>
                    <a:pt x="4910" y="1143"/>
                  </a:cubicBezTo>
                  <a:lnTo>
                    <a:pt x="4913" y="1143"/>
                  </a:lnTo>
                  <a:cubicBezTo>
                    <a:pt x="4976" y="1143"/>
                    <a:pt x="4991" y="1052"/>
                    <a:pt x="4932" y="1030"/>
                  </a:cubicBezTo>
                  <a:cubicBezTo>
                    <a:pt x="4857" y="1005"/>
                    <a:pt x="4783" y="983"/>
                    <a:pt x="4706" y="966"/>
                  </a:cubicBezTo>
                  <a:cubicBezTo>
                    <a:pt x="4701" y="965"/>
                    <a:pt x="4696" y="965"/>
                    <a:pt x="4691" y="965"/>
                  </a:cubicBezTo>
                  <a:close/>
                  <a:moveTo>
                    <a:pt x="8074" y="918"/>
                  </a:moveTo>
                  <a:cubicBezTo>
                    <a:pt x="8037" y="918"/>
                    <a:pt x="8000" y="953"/>
                    <a:pt x="8020" y="998"/>
                  </a:cubicBezTo>
                  <a:cubicBezTo>
                    <a:pt x="8047" y="1066"/>
                    <a:pt x="8071" y="1139"/>
                    <a:pt x="8092" y="1211"/>
                  </a:cubicBezTo>
                  <a:cubicBezTo>
                    <a:pt x="8098" y="1237"/>
                    <a:pt x="8120" y="1254"/>
                    <a:pt x="8147" y="1254"/>
                  </a:cubicBezTo>
                  <a:cubicBezTo>
                    <a:pt x="8152" y="1254"/>
                    <a:pt x="8158" y="1252"/>
                    <a:pt x="8162" y="1249"/>
                  </a:cubicBezTo>
                  <a:cubicBezTo>
                    <a:pt x="8192" y="1241"/>
                    <a:pt x="8209" y="1209"/>
                    <a:pt x="8201" y="1179"/>
                  </a:cubicBezTo>
                  <a:cubicBezTo>
                    <a:pt x="8179" y="1103"/>
                    <a:pt x="8154" y="1028"/>
                    <a:pt x="8126" y="958"/>
                  </a:cubicBezTo>
                  <a:cubicBezTo>
                    <a:pt x="8117" y="930"/>
                    <a:pt x="8096" y="918"/>
                    <a:pt x="8074" y="918"/>
                  </a:cubicBezTo>
                  <a:close/>
                  <a:moveTo>
                    <a:pt x="5122" y="1114"/>
                  </a:moveTo>
                  <a:cubicBezTo>
                    <a:pt x="5068" y="1114"/>
                    <a:pt x="5039" y="1194"/>
                    <a:pt x="5098" y="1224"/>
                  </a:cubicBezTo>
                  <a:cubicBezTo>
                    <a:pt x="5164" y="1256"/>
                    <a:pt x="5228" y="1292"/>
                    <a:pt x="5289" y="1332"/>
                  </a:cubicBezTo>
                  <a:cubicBezTo>
                    <a:pt x="5300" y="1339"/>
                    <a:pt x="5311" y="1343"/>
                    <a:pt x="5321" y="1343"/>
                  </a:cubicBezTo>
                  <a:cubicBezTo>
                    <a:pt x="5340" y="1343"/>
                    <a:pt x="5357" y="1332"/>
                    <a:pt x="5368" y="1318"/>
                  </a:cubicBezTo>
                  <a:cubicBezTo>
                    <a:pt x="5387" y="1290"/>
                    <a:pt x="5379" y="1254"/>
                    <a:pt x="5353" y="1237"/>
                  </a:cubicBezTo>
                  <a:cubicBezTo>
                    <a:pt x="5287" y="1194"/>
                    <a:pt x="5219" y="1156"/>
                    <a:pt x="5149" y="1120"/>
                  </a:cubicBezTo>
                  <a:cubicBezTo>
                    <a:pt x="5140" y="1115"/>
                    <a:pt x="5131" y="1114"/>
                    <a:pt x="5122" y="1114"/>
                  </a:cubicBezTo>
                  <a:close/>
                  <a:moveTo>
                    <a:pt x="3133" y="1105"/>
                  </a:moveTo>
                  <a:cubicBezTo>
                    <a:pt x="3124" y="1105"/>
                    <a:pt x="3114" y="1107"/>
                    <a:pt x="3104" y="1113"/>
                  </a:cubicBezTo>
                  <a:cubicBezTo>
                    <a:pt x="3033" y="1156"/>
                    <a:pt x="2970" y="1203"/>
                    <a:pt x="2910" y="1256"/>
                  </a:cubicBezTo>
                  <a:cubicBezTo>
                    <a:pt x="2870" y="1290"/>
                    <a:pt x="2895" y="1356"/>
                    <a:pt x="2948" y="1356"/>
                  </a:cubicBezTo>
                  <a:cubicBezTo>
                    <a:pt x="2961" y="1356"/>
                    <a:pt x="2976" y="1349"/>
                    <a:pt x="2987" y="1341"/>
                  </a:cubicBezTo>
                  <a:cubicBezTo>
                    <a:pt x="3040" y="1292"/>
                    <a:pt x="3099" y="1249"/>
                    <a:pt x="3161" y="1213"/>
                  </a:cubicBezTo>
                  <a:cubicBezTo>
                    <a:pt x="3217" y="1179"/>
                    <a:pt x="3183" y="1105"/>
                    <a:pt x="3133" y="1105"/>
                  </a:cubicBezTo>
                  <a:close/>
                  <a:moveTo>
                    <a:pt x="5538" y="1060"/>
                  </a:moveTo>
                  <a:cubicBezTo>
                    <a:pt x="5517" y="1060"/>
                    <a:pt x="5497" y="1071"/>
                    <a:pt x="5487" y="1096"/>
                  </a:cubicBezTo>
                  <a:cubicBezTo>
                    <a:pt x="5457" y="1169"/>
                    <a:pt x="5432" y="1243"/>
                    <a:pt x="5411" y="1318"/>
                  </a:cubicBezTo>
                  <a:cubicBezTo>
                    <a:pt x="5402" y="1349"/>
                    <a:pt x="5419" y="1379"/>
                    <a:pt x="5451" y="1390"/>
                  </a:cubicBezTo>
                  <a:lnTo>
                    <a:pt x="5457" y="1390"/>
                  </a:lnTo>
                  <a:cubicBezTo>
                    <a:pt x="5438" y="1413"/>
                    <a:pt x="5440" y="1447"/>
                    <a:pt x="5464" y="1469"/>
                  </a:cubicBezTo>
                  <a:cubicBezTo>
                    <a:pt x="5517" y="1518"/>
                    <a:pt x="5566" y="1571"/>
                    <a:pt x="5613" y="1628"/>
                  </a:cubicBezTo>
                  <a:cubicBezTo>
                    <a:pt x="5623" y="1641"/>
                    <a:pt x="5640" y="1650"/>
                    <a:pt x="5657" y="1650"/>
                  </a:cubicBezTo>
                  <a:cubicBezTo>
                    <a:pt x="5670" y="1650"/>
                    <a:pt x="5683" y="1645"/>
                    <a:pt x="5694" y="1637"/>
                  </a:cubicBezTo>
                  <a:cubicBezTo>
                    <a:pt x="5717" y="1618"/>
                    <a:pt x="5721" y="1584"/>
                    <a:pt x="5702" y="1558"/>
                  </a:cubicBezTo>
                  <a:cubicBezTo>
                    <a:pt x="5653" y="1496"/>
                    <a:pt x="5600" y="1437"/>
                    <a:pt x="5540" y="1384"/>
                  </a:cubicBezTo>
                  <a:cubicBezTo>
                    <a:pt x="5532" y="1377"/>
                    <a:pt x="5521" y="1371"/>
                    <a:pt x="5511" y="1369"/>
                  </a:cubicBezTo>
                  <a:cubicBezTo>
                    <a:pt x="5515" y="1364"/>
                    <a:pt x="5519" y="1356"/>
                    <a:pt x="5521" y="1349"/>
                  </a:cubicBezTo>
                  <a:cubicBezTo>
                    <a:pt x="5543" y="1277"/>
                    <a:pt x="5566" y="1207"/>
                    <a:pt x="5594" y="1139"/>
                  </a:cubicBezTo>
                  <a:cubicBezTo>
                    <a:pt x="5611" y="1094"/>
                    <a:pt x="5574" y="1060"/>
                    <a:pt x="5538" y="1060"/>
                  </a:cubicBezTo>
                  <a:close/>
                  <a:moveTo>
                    <a:pt x="8197" y="1360"/>
                  </a:moveTo>
                  <a:cubicBezTo>
                    <a:pt x="8194" y="1360"/>
                    <a:pt x="8191" y="1360"/>
                    <a:pt x="8188" y="1360"/>
                  </a:cubicBezTo>
                  <a:cubicBezTo>
                    <a:pt x="8158" y="1367"/>
                    <a:pt x="8137" y="1396"/>
                    <a:pt x="8143" y="1428"/>
                  </a:cubicBezTo>
                  <a:cubicBezTo>
                    <a:pt x="8167" y="1539"/>
                    <a:pt x="8175" y="1620"/>
                    <a:pt x="8177" y="1650"/>
                  </a:cubicBezTo>
                  <a:cubicBezTo>
                    <a:pt x="8179" y="1679"/>
                    <a:pt x="8205" y="1703"/>
                    <a:pt x="8235" y="1703"/>
                  </a:cubicBezTo>
                  <a:lnTo>
                    <a:pt x="8239" y="1701"/>
                  </a:lnTo>
                  <a:cubicBezTo>
                    <a:pt x="8271" y="1699"/>
                    <a:pt x="8294" y="1671"/>
                    <a:pt x="8290" y="1639"/>
                  </a:cubicBezTo>
                  <a:cubicBezTo>
                    <a:pt x="8288" y="1598"/>
                    <a:pt x="8277" y="1515"/>
                    <a:pt x="8256" y="1407"/>
                  </a:cubicBezTo>
                  <a:cubicBezTo>
                    <a:pt x="8250" y="1378"/>
                    <a:pt x="8225" y="1360"/>
                    <a:pt x="8197" y="1360"/>
                  </a:cubicBezTo>
                  <a:close/>
                  <a:moveTo>
                    <a:pt x="2793" y="1405"/>
                  </a:moveTo>
                  <a:cubicBezTo>
                    <a:pt x="2777" y="1405"/>
                    <a:pt x="2761" y="1412"/>
                    <a:pt x="2748" y="1430"/>
                  </a:cubicBezTo>
                  <a:cubicBezTo>
                    <a:pt x="2699" y="1494"/>
                    <a:pt x="2657" y="1562"/>
                    <a:pt x="2621" y="1633"/>
                  </a:cubicBezTo>
                  <a:cubicBezTo>
                    <a:pt x="2599" y="1671"/>
                    <a:pt x="2627" y="1716"/>
                    <a:pt x="2672" y="1716"/>
                  </a:cubicBezTo>
                  <a:cubicBezTo>
                    <a:pt x="2693" y="1716"/>
                    <a:pt x="2712" y="1703"/>
                    <a:pt x="2721" y="1684"/>
                  </a:cubicBezTo>
                  <a:cubicBezTo>
                    <a:pt x="2755" y="1620"/>
                    <a:pt x="2795" y="1558"/>
                    <a:pt x="2838" y="1501"/>
                  </a:cubicBezTo>
                  <a:cubicBezTo>
                    <a:pt x="2876" y="1456"/>
                    <a:pt x="2836" y="1405"/>
                    <a:pt x="2793" y="1405"/>
                  </a:cubicBezTo>
                  <a:close/>
                  <a:moveTo>
                    <a:pt x="5423" y="1500"/>
                  </a:moveTo>
                  <a:cubicBezTo>
                    <a:pt x="5393" y="1500"/>
                    <a:pt x="5368" y="1521"/>
                    <a:pt x="5362" y="1550"/>
                  </a:cubicBezTo>
                  <a:cubicBezTo>
                    <a:pt x="5351" y="1622"/>
                    <a:pt x="5347" y="1694"/>
                    <a:pt x="5347" y="1767"/>
                  </a:cubicBezTo>
                  <a:lnTo>
                    <a:pt x="5347" y="1788"/>
                  </a:lnTo>
                  <a:cubicBezTo>
                    <a:pt x="5347" y="1818"/>
                    <a:pt x="5372" y="1843"/>
                    <a:pt x="5404" y="1843"/>
                  </a:cubicBezTo>
                  <a:cubicBezTo>
                    <a:pt x="5436" y="1843"/>
                    <a:pt x="5462" y="1816"/>
                    <a:pt x="5460" y="1786"/>
                  </a:cubicBezTo>
                  <a:lnTo>
                    <a:pt x="5460" y="1767"/>
                  </a:lnTo>
                  <a:cubicBezTo>
                    <a:pt x="5460" y="1699"/>
                    <a:pt x="5466" y="1633"/>
                    <a:pt x="5477" y="1567"/>
                  </a:cubicBezTo>
                  <a:cubicBezTo>
                    <a:pt x="5481" y="1535"/>
                    <a:pt x="5460" y="1505"/>
                    <a:pt x="5428" y="1501"/>
                  </a:cubicBezTo>
                  <a:cubicBezTo>
                    <a:pt x="5426" y="1500"/>
                    <a:pt x="5425" y="1500"/>
                    <a:pt x="5423" y="1500"/>
                  </a:cubicBezTo>
                  <a:close/>
                  <a:moveTo>
                    <a:pt x="5784" y="1726"/>
                  </a:moveTo>
                  <a:cubicBezTo>
                    <a:pt x="5746" y="1726"/>
                    <a:pt x="5707" y="1766"/>
                    <a:pt x="5730" y="1811"/>
                  </a:cubicBezTo>
                  <a:cubicBezTo>
                    <a:pt x="5764" y="1875"/>
                    <a:pt x="5789" y="1943"/>
                    <a:pt x="5806" y="2013"/>
                  </a:cubicBezTo>
                  <a:cubicBezTo>
                    <a:pt x="5813" y="2039"/>
                    <a:pt x="5835" y="2055"/>
                    <a:pt x="5862" y="2056"/>
                  </a:cubicBezTo>
                  <a:lnTo>
                    <a:pt x="5862" y="2056"/>
                  </a:lnTo>
                  <a:cubicBezTo>
                    <a:pt x="5867" y="2056"/>
                    <a:pt x="5873" y="2054"/>
                    <a:pt x="5877" y="2054"/>
                  </a:cubicBezTo>
                  <a:cubicBezTo>
                    <a:pt x="5906" y="2045"/>
                    <a:pt x="5926" y="2016"/>
                    <a:pt x="5919" y="1984"/>
                  </a:cubicBezTo>
                  <a:cubicBezTo>
                    <a:pt x="5898" y="1907"/>
                    <a:pt x="5870" y="1830"/>
                    <a:pt x="5832" y="1758"/>
                  </a:cubicBezTo>
                  <a:cubicBezTo>
                    <a:pt x="5821" y="1736"/>
                    <a:pt x="5802" y="1726"/>
                    <a:pt x="5784" y="1726"/>
                  </a:cubicBezTo>
                  <a:close/>
                  <a:moveTo>
                    <a:pt x="5862" y="2056"/>
                  </a:moveTo>
                  <a:lnTo>
                    <a:pt x="5862" y="2056"/>
                  </a:lnTo>
                  <a:cubicBezTo>
                    <a:pt x="5862" y="2056"/>
                    <a:pt x="5862" y="2056"/>
                    <a:pt x="5862" y="2056"/>
                  </a:cubicBezTo>
                  <a:lnTo>
                    <a:pt x="5864" y="2056"/>
                  </a:lnTo>
                  <a:cubicBezTo>
                    <a:pt x="5863" y="2056"/>
                    <a:pt x="5863" y="2056"/>
                    <a:pt x="5862" y="2056"/>
                  </a:cubicBezTo>
                  <a:close/>
                  <a:moveTo>
                    <a:pt x="2582" y="1809"/>
                  </a:moveTo>
                  <a:cubicBezTo>
                    <a:pt x="2559" y="1809"/>
                    <a:pt x="2537" y="1822"/>
                    <a:pt x="2529" y="1852"/>
                  </a:cubicBezTo>
                  <a:cubicBezTo>
                    <a:pt x="2504" y="1926"/>
                    <a:pt x="2482" y="2003"/>
                    <a:pt x="2467" y="2079"/>
                  </a:cubicBezTo>
                  <a:cubicBezTo>
                    <a:pt x="2461" y="2111"/>
                    <a:pt x="2480" y="2141"/>
                    <a:pt x="2512" y="2148"/>
                  </a:cubicBezTo>
                  <a:lnTo>
                    <a:pt x="2523" y="2148"/>
                  </a:lnTo>
                  <a:cubicBezTo>
                    <a:pt x="2550" y="2148"/>
                    <a:pt x="2574" y="2128"/>
                    <a:pt x="2580" y="2103"/>
                  </a:cubicBezTo>
                  <a:cubicBezTo>
                    <a:pt x="2593" y="2031"/>
                    <a:pt x="2612" y="1958"/>
                    <a:pt x="2638" y="1890"/>
                  </a:cubicBezTo>
                  <a:cubicBezTo>
                    <a:pt x="2656" y="1843"/>
                    <a:pt x="2618" y="1809"/>
                    <a:pt x="2582" y="1809"/>
                  </a:cubicBezTo>
                  <a:close/>
                  <a:moveTo>
                    <a:pt x="5434" y="1953"/>
                  </a:moveTo>
                  <a:cubicBezTo>
                    <a:pt x="5400" y="1953"/>
                    <a:pt x="5364" y="1982"/>
                    <a:pt x="5377" y="2026"/>
                  </a:cubicBezTo>
                  <a:cubicBezTo>
                    <a:pt x="5398" y="2109"/>
                    <a:pt x="5436" y="2186"/>
                    <a:pt x="5487" y="2252"/>
                  </a:cubicBezTo>
                  <a:cubicBezTo>
                    <a:pt x="5498" y="2265"/>
                    <a:pt x="5515" y="2273"/>
                    <a:pt x="5532" y="2273"/>
                  </a:cubicBezTo>
                  <a:cubicBezTo>
                    <a:pt x="5545" y="2273"/>
                    <a:pt x="5557" y="2267"/>
                    <a:pt x="5568" y="2260"/>
                  </a:cubicBezTo>
                  <a:cubicBezTo>
                    <a:pt x="5592" y="2239"/>
                    <a:pt x="5596" y="2205"/>
                    <a:pt x="5577" y="2179"/>
                  </a:cubicBezTo>
                  <a:cubicBezTo>
                    <a:pt x="5534" y="2126"/>
                    <a:pt x="5504" y="2065"/>
                    <a:pt x="5487" y="1996"/>
                  </a:cubicBezTo>
                  <a:cubicBezTo>
                    <a:pt x="5480" y="1966"/>
                    <a:pt x="5458" y="1953"/>
                    <a:pt x="5434" y="1953"/>
                  </a:cubicBezTo>
                  <a:close/>
                  <a:moveTo>
                    <a:pt x="1833" y="2203"/>
                  </a:moveTo>
                  <a:cubicBezTo>
                    <a:pt x="1795" y="2203"/>
                    <a:pt x="1759" y="2205"/>
                    <a:pt x="1720" y="2207"/>
                  </a:cubicBezTo>
                  <a:cubicBezTo>
                    <a:pt x="1648" y="2218"/>
                    <a:pt x="1657" y="2322"/>
                    <a:pt x="1727" y="2322"/>
                  </a:cubicBezTo>
                  <a:cubicBezTo>
                    <a:pt x="1763" y="2320"/>
                    <a:pt x="1799" y="2318"/>
                    <a:pt x="1831" y="2318"/>
                  </a:cubicBezTo>
                  <a:cubicBezTo>
                    <a:pt x="1869" y="2318"/>
                    <a:pt x="1910" y="2320"/>
                    <a:pt x="1948" y="2322"/>
                  </a:cubicBezTo>
                  <a:lnTo>
                    <a:pt x="1950" y="2322"/>
                  </a:lnTo>
                  <a:cubicBezTo>
                    <a:pt x="1982" y="2322"/>
                    <a:pt x="2008" y="2301"/>
                    <a:pt x="2010" y="2271"/>
                  </a:cubicBezTo>
                  <a:cubicBezTo>
                    <a:pt x="2012" y="2239"/>
                    <a:pt x="1989" y="2211"/>
                    <a:pt x="1957" y="2209"/>
                  </a:cubicBezTo>
                  <a:cubicBezTo>
                    <a:pt x="1918" y="2205"/>
                    <a:pt x="1874" y="2203"/>
                    <a:pt x="1833" y="2203"/>
                  </a:cubicBezTo>
                  <a:close/>
                  <a:moveTo>
                    <a:pt x="5874" y="2168"/>
                  </a:moveTo>
                  <a:cubicBezTo>
                    <a:pt x="5850" y="2168"/>
                    <a:pt x="5826" y="2183"/>
                    <a:pt x="5819" y="2216"/>
                  </a:cubicBezTo>
                  <a:cubicBezTo>
                    <a:pt x="5814" y="2246"/>
                    <a:pt x="5796" y="2293"/>
                    <a:pt x="5755" y="2293"/>
                  </a:cubicBezTo>
                  <a:cubicBezTo>
                    <a:pt x="5750" y="2293"/>
                    <a:pt x="5744" y="2292"/>
                    <a:pt x="5738" y="2290"/>
                  </a:cubicBezTo>
                  <a:lnTo>
                    <a:pt x="5719" y="2343"/>
                  </a:lnTo>
                  <a:lnTo>
                    <a:pt x="5704" y="2399"/>
                  </a:lnTo>
                  <a:cubicBezTo>
                    <a:pt x="5723" y="2403"/>
                    <a:pt x="5742" y="2407"/>
                    <a:pt x="5761" y="2407"/>
                  </a:cubicBezTo>
                  <a:lnTo>
                    <a:pt x="5761" y="2407"/>
                  </a:lnTo>
                  <a:cubicBezTo>
                    <a:pt x="5847" y="2407"/>
                    <a:pt x="5911" y="2343"/>
                    <a:pt x="5932" y="2237"/>
                  </a:cubicBezTo>
                  <a:cubicBezTo>
                    <a:pt x="5941" y="2194"/>
                    <a:pt x="5907" y="2168"/>
                    <a:pt x="5874" y="2168"/>
                  </a:cubicBezTo>
                  <a:close/>
                  <a:moveTo>
                    <a:pt x="1498" y="2238"/>
                  </a:moveTo>
                  <a:cubicBezTo>
                    <a:pt x="1494" y="2238"/>
                    <a:pt x="1490" y="2238"/>
                    <a:pt x="1486" y="2239"/>
                  </a:cubicBezTo>
                  <a:cubicBezTo>
                    <a:pt x="1410" y="2254"/>
                    <a:pt x="1333" y="2273"/>
                    <a:pt x="1259" y="2294"/>
                  </a:cubicBezTo>
                  <a:cubicBezTo>
                    <a:pt x="1197" y="2314"/>
                    <a:pt x="1210" y="2407"/>
                    <a:pt x="1276" y="2407"/>
                  </a:cubicBezTo>
                  <a:cubicBezTo>
                    <a:pt x="1282" y="2407"/>
                    <a:pt x="1286" y="2407"/>
                    <a:pt x="1293" y="2405"/>
                  </a:cubicBezTo>
                  <a:cubicBezTo>
                    <a:pt x="1361" y="2384"/>
                    <a:pt x="1435" y="2367"/>
                    <a:pt x="1508" y="2352"/>
                  </a:cubicBezTo>
                  <a:cubicBezTo>
                    <a:pt x="1539" y="2345"/>
                    <a:pt x="1559" y="2316"/>
                    <a:pt x="1554" y="2284"/>
                  </a:cubicBezTo>
                  <a:cubicBezTo>
                    <a:pt x="1549" y="2258"/>
                    <a:pt x="1525" y="2238"/>
                    <a:pt x="1498" y="2238"/>
                  </a:cubicBezTo>
                  <a:close/>
                  <a:moveTo>
                    <a:pt x="5761" y="2407"/>
                  </a:moveTo>
                  <a:lnTo>
                    <a:pt x="5761" y="2407"/>
                  </a:lnTo>
                  <a:cubicBezTo>
                    <a:pt x="5760" y="2407"/>
                    <a:pt x="5760" y="2407"/>
                    <a:pt x="5760" y="2407"/>
                  </a:cubicBezTo>
                  <a:lnTo>
                    <a:pt x="5762" y="2407"/>
                  </a:lnTo>
                  <a:cubicBezTo>
                    <a:pt x="5761" y="2407"/>
                    <a:pt x="5761" y="2407"/>
                    <a:pt x="5761" y="2407"/>
                  </a:cubicBezTo>
                  <a:close/>
                  <a:moveTo>
                    <a:pt x="1065" y="2368"/>
                  </a:moveTo>
                  <a:cubicBezTo>
                    <a:pt x="1056" y="2368"/>
                    <a:pt x="1047" y="2370"/>
                    <a:pt x="1037" y="2375"/>
                  </a:cubicBezTo>
                  <a:cubicBezTo>
                    <a:pt x="965" y="2405"/>
                    <a:pt x="895" y="2439"/>
                    <a:pt x="827" y="2480"/>
                  </a:cubicBezTo>
                  <a:cubicBezTo>
                    <a:pt x="775" y="2509"/>
                    <a:pt x="797" y="2586"/>
                    <a:pt x="856" y="2586"/>
                  </a:cubicBezTo>
                  <a:cubicBezTo>
                    <a:pt x="865" y="2586"/>
                    <a:pt x="875" y="2584"/>
                    <a:pt x="884" y="2577"/>
                  </a:cubicBezTo>
                  <a:cubicBezTo>
                    <a:pt x="948" y="2541"/>
                    <a:pt x="1014" y="2509"/>
                    <a:pt x="1082" y="2480"/>
                  </a:cubicBezTo>
                  <a:cubicBezTo>
                    <a:pt x="1148" y="2456"/>
                    <a:pt x="1121" y="2368"/>
                    <a:pt x="1065" y="2368"/>
                  </a:cubicBezTo>
                  <a:close/>
                  <a:moveTo>
                    <a:pt x="2168" y="2248"/>
                  </a:moveTo>
                  <a:cubicBezTo>
                    <a:pt x="2108" y="2248"/>
                    <a:pt x="2088" y="2345"/>
                    <a:pt x="2161" y="2360"/>
                  </a:cubicBezTo>
                  <a:cubicBezTo>
                    <a:pt x="2229" y="2380"/>
                    <a:pt x="2297" y="2407"/>
                    <a:pt x="2361" y="2441"/>
                  </a:cubicBezTo>
                  <a:cubicBezTo>
                    <a:pt x="2369" y="2445"/>
                    <a:pt x="2379" y="2448"/>
                    <a:pt x="2388" y="2448"/>
                  </a:cubicBezTo>
                  <a:cubicBezTo>
                    <a:pt x="2402" y="2448"/>
                    <a:pt x="2417" y="2442"/>
                    <a:pt x="2427" y="2431"/>
                  </a:cubicBezTo>
                  <a:lnTo>
                    <a:pt x="2427" y="2486"/>
                  </a:lnTo>
                  <a:lnTo>
                    <a:pt x="2427" y="2548"/>
                  </a:lnTo>
                  <a:cubicBezTo>
                    <a:pt x="2429" y="2577"/>
                    <a:pt x="2455" y="2603"/>
                    <a:pt x="2486" y="2603"/>
                  </a:cubicBezTo>
                  <a:cubicBezTo>
                    <a:pt x="2510" y="2601"/>
                    <a:pt x="2529" y="2588"/>
                    <a:pt x="2538" y="2567"/>
                  </a:cubicBezTo>
                  <a:cubicBezTo>
                    <a:pt x="2591" y="2614"/>
                    <a:pt x="2638" y="2667"/>
                    <a:pt x="2680" y="2724"/>
                  </a:cubicBezTo>
                  <a:cubicBezTo>
                    <a:pt x="2691" y="2739"/>
                    <a:pt x="2708" y="2748"/>
                    <a:pt x="2727" y="2748"/>
                  </a:cubicBezTo>
                  <a:cubicBezTo>
                    <a:pt x="2738" y="2748"/>
                    <a:pt x="2750" y="2746"/>
                    <a:pt x="2759" y="2739"/>
                  </a:cubicBezTo>
                  <a:cubicBezTo>
                    <a:pt x="2784" y="2720"/>
                    <a:pt x="2791" y="2684"/>
                    <a:pt x="2774" y="2658"/>
                  </a:cubicBezTo>
                  <a:cubicBezTo>
                    <a:pt x="2727" y="2592"/>
                    <a:pt x="2672" y="2533"/>
                    <a:pt x="2612" y="2480"/>
                  </a:cubicBezTo>
                  <a:cubicBezTo>
                    <a:pt x="2602" y="2470"/>
                    <a:pt x="2588" y="2465"/>
                    <a:pt x="2574" y="2465"/>
                  </a:cubicBezTo>
                  <a:cubicBezTo>
                    <a:pt x="2563" y="2465"/>
                    <a:pt x="2551" y="2469"/>
                    <a:pt x="2542" y="2475"/>
                  </a:cubicBezTo>
                  <a:cubicBezTo>
                    <a:pt x="2542" y="2424"/>
                    <a:pt x="2544" y="2373"/>
                    <a:pt x="2548" y="2322"/>
                  </a:cubicBezTo>
                  <a:cubicBezTo>
                    <a:pt x="2554" y="2280"/>
                    <a:pt x="2522" y="2257"/>
                    <a:pt x="2491" y="2257"/>
                  </a:cubicBezTo>
                  <a:cubicBezTo>
                    <a:pt x="2463" y="2257"/>
                    <a:pt x="2434" y="2275"/>
                    <a:pt x="2433" y="2314"/>
                  </a:cubicBezTo>
                  <a:cubicBezTo>
                    <a:pt x="2433" y="2326"/>
                    <a:pt x="2431" y="2341"/>
                    <a:pt x="2431" y="2354"/>
                  </a:cubicBezTo>
                  <a:cubicBezTo>
                    <a:pt x="2427" y="2350"/>
                    <a:pt x="2421" y="2345"/>
                    <a:pt x="2414" y="2341"/>
                  </a:cubicBezTo>
                  <a:cubicBezTo>
                    <a:pt x="2344" y="2303"/>
                    <a:pt x="2267" y="2273"/>
                    <a:pt x="2191" y="2252"/>
                  </a:cubicBezTo>
                  <a:cubicBezTo>
                    <a:pt x="2183" y="2249"/>
                    <a:pt x="2175" y="2248"/>
                    <a:pt x="2168" y="2248"/>
                  </a:cubicBezTo>
                  <a:close/>
                  <a:moveTo>
                    <a:pt x="666" y="2598"/>
                  </a:moveTo>
                  <a:cubicBezTo>
                    <a:pt x="655" y="2598"/>
                    <a:pt x="642" y="2602"/>
                    <a:pt x="631" y="2611"/>
                  </a:cubicBezTo>
                  <a:cubicBezTo>
                    <a:pt x="569" y="2658"/>
                    <a:pt x="509" y="2712"/>
                    <a:pt x="454" y="2767"/>
                  </a:cubicBezTo>
                  <a:cubicBezTo>
                    <a:pt x="418" y="2803"/>
                    <a:pt x="443" y="2865"/>
                    <a:pt x="495" y="2865"/>
                  </a:cubicBezTo>
                  <a:cubicBezTo>
                    <a:pt x="509" y="2865"/>
                    <a:pt x="524" y="2858"/>
                    <a:pt x="535" y="2848"/>
                  </a:cubicBezTo>
                  <a:cubicBezTo>
                    <a:pt x="588" y="2795"/>
                    <a:pt x="641" y="2746"/>
                    <a:pt x="701" y="2701"/>
                  </a:cubicBezTo>
                  <a:cubicBezTo>
                    <a:pt x="749" y="2663"/>
                    <a:pt x="713" y="2598"/>
                    <a:pt x="666" y="2598"/>
                  </a:cubicBezTo>
                  <a:close/>
                  <a:moveTo>
                    <a:pt x="2505" y="2712"/>
                  </a:moveTo>
                  <a:cubicBezTo>
                    <a:pt x="2472" y="2712"/>
                    <a:pt x="2439" y="2737"/>
                    <a:pt x="2448" y="2782"/>
                  </a:cubicBezTo>
                  <a:cubicBezTo>
                    <a:pt x="2459" y="2858"/>
                    <a:pt x="2474" y="2937"/>
                    <a:pt x="2495" y="3012"/>
                  </a:cubicBezTo>
                  <a:cubicBezTo>
                    <a:pt x="2504" y="3037"/>
                    <a:pt x="2525" y="3054"/>
                    <a:pt x="2550" y="3054"/>
                  </a:cubicBezTo>
                  <a:lnTo>
                    <a:pt x="2550" y="3052"/>
                  </a:lnTo>
                  <a:lnTo>
                    <a:pt x="2567" y="3052"/>
                  </a:lnTo>
                  <a:cubicBezTo>
                    <a:pt x="2597" y="3044"/>
                    <a:pt x="2614" y="3012"/>
                    <a:pt x="2606" y="2980"/>
                  </a:cubicBezTo>
                  <a:cubicBezTo>
                    <a:pt x="2584" y="2909"/>
                    <a:pt x="2569" y="2837"/>
                    <a:pt x="2561" y="2765"/>
                  </a:cubicBezTo>
                  <a:cubicBezTo>
                    <a:pt x="2558" y="2729"/>
                    <a:pt x="2532" y="2712"/>
                    <a:pt x="2505" y="2712"/>
                  </a:cubicBezTo>
                  <a:close/>
                  <a:moveTo>
                    <a:pt x="2837" y="2834"/>
                  </a:moveTo>
                  <a:cubicBezTo>
                    <a:pt x="2801" y="2834"/>
                    <a:pt x="2765" y="2868"/>
                    <a:pt x="2782" y="2914"/>
                  </a:cubicBezTo>
                  <a:cubicBezTo>
                    <a:pt x="2810" y="2978"/>
                    <a:pt x="2827" y="3046"/>
                    <a:pt x="2831" y="3116"/>
                  </a:cubicBezTo>
                  <a:cubicBezTo>
                    <a:pt x="2833" y="3146"/>
                    <a:pt x="2859" y="3169"/>
                    <a:pt x="2889" y="3169"/>
                  </a:cubicBezTo>
                  <a:lnTo>
                    <a:pt x="2893" y="3171"/>
                  </a:lnTo>
                  <a:cubicBezTo>
                    <a:pt x="2925" y="3169"/>
                    <a:pt x="2948" y="3141"/>
                    <a:pt x="2946" y="3109"/>
                  </a:cubicBezTo>
                  <a:cubicBezTo>
                    <a:pt x="2940" y="3026"/>
                    <a:pt x="2921" y="2948"/>
                    <a:pt x="2889" y="2871"/>
                  </a:cubicBezTo>
                  <a:cubicBezTo>
                    <a:pt x="2879" y="2845"/>
                    <a:pt x="2858" y="2834"/>
                    <a:pt x="2837" y="2834"/>
                  </a:cubicBezTo>
                  <a:close/>
                  <a:moveTo>
                    <a:pt x="346" y="2923"/>
                  </a:moveTo>
                  <a:cubicBezTo>
                    <a:pt x="330" y="2923"/>
                    <a:pt x="314" y="2931"/>
                    <a:pt x="301" y="2948"/>
                  </a:cubicBezTo>
                  <a:cubicBezTo>
                    <a:pt x="254" y="3009"/>
                    <a:pt x="211" y="3075"/>
                    <a:pt x="173" y="3146"/>
                  </a:cubicBezTo>
                  <a:cubicBezTo>
                    <a:pt x="158" y="3173"/>
                    <a:pt x="169" y="3207"/>
                    <a:pt x="197" y="3222"/>
                  </a:cubicBezTo>
                  <a:cubicBezTo>
                    <a:pt x="203" y="3227"/>
                    <a:pt x="214" y="3231"/>
                    <a:pt x="222" y="3231"/>
                  </a:cubicBezTo>
                  <a:cubicBezTo>
                    <a:pt x="243" y="3231"/>
                    <a:pt x="263" y="3220"/>
                    <a:pt x="273" y="3201"/>
                  </a:cubicBezTo>
                  <a:cubicBezTo>
                    <a:pt x="309" y="3137"/>
                    <a:pt x="350" y="3073"/>
                    <a:pt x="392" y="3016"/>
                  </a:cubicBezTo>
                  <a:cubicBezTo>
                    <a:pt x="426" y="2971"/>
                    <a:pt x="388" y="2923"/>
                    <a:pt x="346" y="2923"/>
                  </a:cubicBezTo>
                  <a:close/>
                  <a:moveTo>
                    <a:pt x="2639" y="3149"/>
                  </a:moveTo>
                  <a:cubicBezTo>
                    <a:pt x="2600" y="3149"/>
                    <a:pt x="2562" y="3191"/>
                    <a:pt x="2589" y="3235"/>
                  </a:cubicBezTo>
                  <a:cubicBezTo>
                    <a:pt x="2631" y="3307"/>
                    <a:pt x="2678" y="3352"/>
                    <a:pt x="2729" y="3369"/>
                  </a:cubicBezTo>
                  <a:cubicBezTo>
                    <a:pt x="2748" y="3376"/>
                    <a:pt x="2767" y="3378"/>
                    <a:pt x="2787" y="3380"/>
                  </a:cubicBezTo>
                  <a:lnTo>
                    <a:pt x="2787" y="3378"/>
                  </a:lnTo>
                  <a:cubicBezTo>
                    <a:pt x="2804" y="3378"/>
                    <a:pt x="2823" y="3376"/>
                    <a:pt x="2840" y="3369"/>
                  </a:cubicBezTo>
                  <a:cubicBezTo>
                    <a:pt x="2867" y="3356"/>
                    <a:pt x="2880" y="3322"/>
                    <a:pt x="2865" y="3295"/>
                  </a:cubicBezTo>
                  <a:cubicBezTo>
                    <a:pt x="2856" y="3272"/>
                    <a:pt x="2832" y="3259"/>
                    <a:pt x="2808" y="3259"/>
                  </a:cubicBezTo>
                  <a:cubicBezTo>
                    <a:pt x="2801" y="3259"/>
                    <a:pt x="2794" y="3260"/>
                    <a:pt x="2787" y="3263"/>
                  </a:cubicBezTo>
                  <a:cubicBezTo>
                    <a:pt x="2780" y="3263"/>
                    <a:pt x="2772" y="3263"/>
                    <a:pt x="2765" y="3261"/>
                  </a:cubicBezTo>
                  <a:cubicBezTo>
                    <a:pt x="2755" y="3256"/>
                    <a:pt x="2725" y="3241"/>
                    <a:pt x="2687" y="3178"/>
                  </a:cubicBezTo>
                  <a:cubicBezTo>
                    <a:pt x="2674" y="3157"/>
                    <a:pt x="2656" y="3149"/>
                    <a:pt x="2639" y="3149"/>
                  </a:cubicBezTo>
                  <a:close/>
                  <a:moveTo>
                    <a:pt x="126" y="3319"/>
                  </a:moveTo>
                  <a:cubicBezTo>
                    <a:pt x="104" y="3319"/>
                    <a:pt x="82" y="3331"/>
                    <a:pt x="73" y="3361"/>
                  </a:cubicBezTo>
                  <a:cubicBezTo>
                    <a:pt x="43" y="3435"/>
                    <a:pt x="20" y="3514"/>
                    <a:pt x="5" y="3593"/>
                  </a:cubicBezTo>
                  <a:cubicBezTo>
                    <a:pt x="1" y="3622"/>
                    <a:pt x="22" y="3652"/>
                    <a:pt x="52" y="3659"/>
                  </a:cubicBezTo>
                  <a:lnTo>
                    <a:pt x="63" y="3659"/>
                  </a:lnTo>
                  <a:cubicBezTo>
                    <a:pt x="90" y="3656"/>
                    <a:pt x="114" y="3637"/>
                    <a:pt x="118" y="3610"/>
                  </a:cubicBezTo>
                  <a:cubicBezTo>
                    <a:pt x="131" y="3539"/>
                    <a:pt x="152" y="3469"/>
                    <a:pt x="180" y="3401"/>
                  </a:cubicBezTo>
                  <a:cubicBezTo>
                    <a:pt x="202" y="3354"/>
                    <a:pt x="164" y="3319"/>
                    <a:pt x="126" y="33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3_1_1_1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35"/>
          <p:cNvSpPr txBox="1"/>
          <p:nvPr>
            <p:ph type="title"/>
          </p:nvPr>
        </p:nvSpPr>
        <p:spPr>
          <a:xfrm>
            <a:off x="965900" y="728833"/>
            <a:ext cx="10260300" cy="763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487" name="Google Shape;487;p35"/>
          <p:cNvSpPr txBox="1"/>
          <p:nvPr>
            <p:ph idx="1" type="body"/>
          </p:nvPr>
        </p:nvSpPr>
        <p:spPr>
          <a:xfrm>
            <a:off x="965900" y="2246800"/>
            <a:ext cx="5130000" cy="3882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00"/>
              <a:buChar char="●"/>
              <a:defRPr/>
            </a:lvl1pPr>
            <a:lvl2pPr indent="-36195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Char char="○"/>
              <a:defRPr sz="1600"/>
            </a:lvl2pPr>
            <a:lvl3pPr indent="-361950" lvl="2" marL="1371600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Char char="■"/>
              <a:defRPr/>
            </a:lvl3pPr>
            <a:lvl4pPr indent="-361950" lvl="3" marL="1828800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Char char="●"/>
              <a:defRPr/>
            </a:lvl4pPr>
            <a:lvl5pPr indent="-361950" lvl="4" marL="2286000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Char char="○"/>
              <a:defRPr/>
            </a:lvl5pPr>
            <a:lvl6pPr indent="-361950" lvl="5" marL="2743200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Char char="■"/>
              <a:defRPr/>
            </a:lvl6pPr>
            <a:lvl7pPr indent="-361950" lvl="6" marL="3200400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Char char="●"/>
              <a:defRPr/>
            </a:lvl7pPr>
            <a:lvl8pPr indent="-361950" lvl="7" marL="3657600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Char char="○"/>
              <a:defRPr/>
            </a:lvl8pPr>
            <a:lvl9pPr indent="-361950" lvl="8" marL="4114800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Char char="■"/>
              <a:defRPr/>
            </a:lvl9pPr>
          </a:lstStyle>
          <a:p/>
        </p:txBody>
      </p:sp>
      <p:sp>
        <p:nvSpPr>
          <p:cNvPr id="488" name="Google Shape;488;p35"/>
          <p:cNvSpPr txBox="1"/>
          <p:nvPr>
            <p:ph idx="2" type="subTitle"/>
          </p:nvPr>
        </p:nvSpPr>
        <p:spPr>
          <a:xfrm>
            <a:off x="2883400" y="1454433"/>
            <a:ext cx="6425100" cy="6948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27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27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27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27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27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27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27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27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3_1_1_1_1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36"/>
          <p:cNvSpPr txBox="1"/>
          <p:nvPr>
            <p:ph type="title"/>
          </p:nvPr>
        </p:nvSpPr>
        <p:spPr>
          <a:xfrm>
            <a:off x="965900" y="728833"/>
            <a:ext cx="10260300" cy="763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491" name="Google Shape;491;p36"/>
          <p:cNvSpPr txBox="1"/>
          <p:nvPr>
            <p:ph idx="1" type="body"/>
          </p:nvPr>
        </p:nvSpPr>
        <p:spPr>
          <a:xfrm>
            <a:off x="965900" y="2246800"/>
            <a:ext cx="5130000" cy="3882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00"/>
              <a:buChar char="●"/>
              <a:defRPr/>
            </a:lvl1pPr>
            <a:lvl2pPr indent="-36195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Char char="○"/>
              <a:defRPr sz="1600"/>
            </a:lvl2pPr>
            <a:lvl3pPr indent="-361950" lvl="2" marL="1371600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Char char="■"/>
              <a:defRPr/>
            </a:lvl3pPr>
            <a:lvl4pPr indent="-361950" lvl="3" marL="1828800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Char char="●"/>
              <a:defRPr/>
            </a:lvl4pPr>
            <a:lvl5pPr indent="-361950" lvl="4" marL="2286000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Char char="○"/>
              <a:defRPr/>
            </a:lvl5pPr>
            <a:lvl6pPr indent="-361950" lvl="5" marL="2743200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Char char="■"/>
              <a:defRPr/>
            </a:lvl6pPr>
            <a:lvl7pPr indent="-361950" lvl="6" marL="3200400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Char char="●"/>
              <a:defRPr/>
            </a:lvl7pPr>
            <a:lvl8pPr indent="-361950" lvl="7" marL="3657600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Char char="○"/>
              <a:defRPr/>
            </a:lvl8pPr>
            <a:lvl9pPr indent="-361950" lvl="8" marL="4114800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Char char="■"/>
              <a:defRPr/>
            </a:lvl9pPr>
          </a:lstStyle>
          <a:p/>
        </p:txBody>
      </p:sp>
      <p:sp>
        <p:nvSpPr>
          <p:cNvPr id="492" name="Google Shape;492;p36"/>
          <p:cNvSpPr txBox="1"/>
          <p:nvPr>
            <p:ph idx="2" type="subTitle"/>
          </p:nvPr>
        </p:nvSpPr>
        <p:spPr>
          <a:xfrm>
            <a:off x="2883400" y="1454433"/>
            <a:ext cx="6425100" cy="6948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27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27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27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27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27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27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27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27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93" name="Google Shape;493;p36"/>
          <p:cNvSpPr txBox="1"/>
          <p:nvPr>
            <p:ph idx="3" type="body"/>
          </p:nvPr>
        </p:nvSpPr>
        <p:spPr>
          <a:xfrm>
            <a:off x="6096300" y="2246800"/>
            <a:ext cx="5130000" cy="3882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00"/>
              <a:buChar char="●"/>
              <a:defRPr/>
            </a:lvl1pPr>
            <a:lvl2pPr indent="-36195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Char char="○"/>
              <a:defRPr sz="1600"/>
            </a:lvl2pPr>
            <a:lvl3pPr indent="-361950" lvl="2" marL="1371600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Char char="■"/>
              <a:defRPr/>
            </a:lvl3pPr>
            <a:lvl4pPr indent="-361950" lvl="3" marL="1828800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Char char="●"/>
              <a:defRPr/>
            </a:lvl4pPr>
            <a:lvl5pPr indent="-361950" lvl="4" marL="2286000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Char char="○"/>
              <a:defRPr/>
            </a:lvl5pPr>
            <a:lvl6pPr indent="-361950" lvl="5" marL="2743200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Char char="■"/>
              <a:defRPr/>
            </a:lvl6pPr>
            <a:lvl7pPr indent="-361950" lvl="6" marL="3200400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Char char="●"/>
              <a:defRPr/>
            </a:lvl7pPr>
            <a:lvl8pPr indent="-361950" lvl="7" marL="3657600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Char char="○"/>
              <a:defRPr/>
            </a:lvl8pPr>
            <a:lvl9pPr indent="-361950" lvl="8" marL="4114800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37"/>
          <p:cNvSpPr txBox="1"/>
          <p:nvPr>
            <p:ph type="ctrTitle"/>
          </p:nvPr>
        </p:nvSpPr>
        <p:spPr>
          <a:xfrm>
            <a:off x="2175667" y="1207567"/>
            <a:ext cx="4176000" cy="154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b="1" sz="8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/>
        </p:txBody>
      </p:sp>
      <p:sp>
        <p:nvSpPr>
          <p:cNvPr id="496" name="Google Shape;496;p37"/>
          <p:cNvSpPr txBox="1"/>
          <p:nvPr>
            <p:ph idx="1" type="subTitle"/>
          </p:nvPr>
        </p:nvSpPr>
        <p:spPr>
          <a:xfrm>
            <a:off x="2640167" y="3412200"/>
            <a:ext cx="4102800" cy="154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/>
        </p:txBody>
      </p:sp>
      <p:sp>
        <p:nvSpPr>
          <p:cNvPr id="497" name="Google Shape;497;p37"/>
          <p:cNvSpPr/>
          <p:nvPr/>
        </p:nvSpPr>
        <p:spPr>
          <a:xfrm>
            <a:off x="2137920" y="612210"/>
            <a:ext cx="231634" cy="233255"/>
          </a:xfrm>
          <a:custGeom>
            <a:rect b="b" l="l" r="r" t="t"/>
            <a:pathLst>
              <a:path extrusionOk="0" h="1290" w="1281">
                <a:moveTo>
                  <a:pt x="686" y="166"/>
                </a:moveTo>
                <a:cubicBezTo>
                  <a:pt x="703" y="221"/>
                  <a:pt x="720" y="296"/>
                  <a:pt x="731" y="343"/>
                </a:cubicBezTo>
                <a:cubicBezTo>
                  <a:pt x="763" y="470"/>
                  <a:pt x="769" y="500"/>
                  <a:pt x="784" y="521"/>
                </a:cubicBezTo>
                <a:cubicBezTo>
                  <a:pt x="801" y="543"/>
                  <a:pt x="825" y="553"/>
                  <a:pt x="952" y="598"/>
                </a:cubicBezTo>
                <a:cubicBezTo>
                  <a:pt x="997" y="615"/>
                  <a:pt x="1065" y="639"/>
                  <a:pt x="1114" y="660"/>
                </a:cubicBezTo>
                <a:cubicBezTo>
                  <a:pt x="1044" y="692"/>
                  <a:pt x="927" y="736"/>
                  <a:pt x="825" y="773"/>
                </a:cubicBezTo>
                <a:cubicBezTo>
                  <a:pt x="810" y="777"/>
                  <a:pt x="799" y="787"/>
                  <a:pt x="793" y="802"/>
                </a:cubicBezTo>
                <a:cubicBezTo>
                  <a:pt x="742" y="919"/>
                  <a:pt x="678" y="1051"/>
                  <a:pt x="635" y="1128"/>
                </a:cubicBezTo>
                <a:cubicBezTo>
                  <a:pt x="608" y="1047"/>
                  <a:pt x="567" y="905"/>
                  <a:pt x="537" y="781"/>
                </a:cubicBezTo>
                <a:cubicBezTo>
                  <a:pt x="531" y="760"/>
                  <a:pt x="514" y="743"/>
                  <a:pt x="493" y="739"/>
                </a:cubicBezTo>
                <a:cubicBezTo>
                  <a:pt x="373" y="717"/>
                  <a:pt x="235" y="685"/>
                  <a:pt x="161" y="664"/>
                </a:cubicBezTo>
                <a:cubicBezTo>
                  <a:pt x="278" y="602"/>
                  <a:pt x="399" y="549"/>
                  <a:pt x="522" y="500"/>
                </a:cubicBezTo>
                <a:cubicBezTo>
                  <a:pt x="537" y="494"/>
                  <a:pt x="550" y="483"/>
                  <a:pt x="556" y="466"/>
                </a:cubicBezTo>
                <a:cubicBezTo>
                  <a:pt x="595" y="364"/>
                  <a:pt x="637" y="264"/>
                  <a:pt x="686" y="166"/>
                </a:cubicBezTo>
                <a:close/>
                <a:moveTo>
                  <a:pt x="699" y="0"/>
                </a:moveTo>
                <a:cubicBezTo>
                  <a:pt x="663" y="0"/>
                  <a:pt x="612" y="0"/>
                  <a:pt x="456" y="402"/>
                </a:cubicBezTo>
                <a:cubicBezTo>
                  <a:pt x="27" y="577"/>
                  <a:pt x="12" y="632"/>
                  <a:pt x="5" y="656"/>
                </a:cubicBezTo>
                <a:cubicBezTo>
                  <a:pt x="1" y="675"/>
                  <a:pt x="3" y="696"/>
                  <a:pt x="16" y="713"/>
                </a:cubicBezTo>
                <a:cubicBezTo>
                  <a:pt x="27" y="728"/>
                  <a:pt x="58" y="773"/>
                  <a:pt x="435" y="845"/>
                </a:cubicBezTo>
                <a:cubicBezTo>
                  <a:pt x="546" y="1288"/>
                  <a:pt x="586" y="1288"/>
                  <a:pt x="629" y="1288"/>
                </a:cubicBezTo>
                <a:lnTo>
                  <a:pt x="631" y="1290"/>
                </a:lnTo>
                <a:cubicBezTo>
                  <a:pt x="665" y="1288"/>
                  <a:pt x="705" y="1285"/>
                  <a:pt x="886" y="873"/>
                </a:cubicBezTo>
                <a:cubicBezTo>
                  <a:pt x="999" y="832"/>
                  <a:pt x="1212" y="751"/>
                  <a:pt x="1257" y="713"/>
                </a:cubicBezTo>
                <a:cubicBezTo>
                  <a:pt x="1274" y="696"/>
                  <a:pt x="1280" y="673"/>
                  <a:pt x="1278" y="649"/>
                </a:cubicBezTo>
                <a:cubicBezTo>
                  <a:pt x="1267" y="596"/>
                  <a:pt x="1210" y="570"/>
                  <a:pt x="991" y="490"/>
                </a:cubicBezTo>
                <a:cubicBezTo>
                  <a:pt x="948" y="475"/>
                  <a:pt x="899" y="458"/>
                  <a:pt x="876" y="447"/>
                </a:cubicBezTo>
                <a:cubicBezTo>
                  <a:pt x="869" y="421"/>
                  <a:pt x="854" y="364"/>
                  <a:pt x="842" y="315"/>
                </a:cubicBezTo>
                <a:cubicBezTo>
                  <a:pt x="805" y="160"/>
                  <a:pt x="778" y="64"/>
                  <a:pt x="752" y="28"/>
                </a:cubicBezTo>
                <a:cubicBezTo>
                  <a:pt x="737" y="11"/>
                  <a:pt x="718" y="2"/>
                  <a:pt x="69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p37"/>
          <p:cNvSpPr/>
          <p:nvPr/>
        </p:nvSpPr>
        <p:spPr>
          <a:xfrm>
            <a:off x="9349940" y="6217065"/>
            <a:ext cx="175258" cy="174817"/>
          </a:xfrm>
          <a:custGeom>
            <a:rect b="b" l="l" r="r" t="t"/>
            <a:pathLst>
              <a:path extrusionOk="0" h="793" w="795">
                <a:moveTo>
                  <a:pt x="400" y="116"/>
                </a:moveTo>
                <a:cubicBezTo>
                  <a:pt x="474" y="116"/>
                  <a:pt x="546" y="146"/>
                  <a:pt x="597" y="199"/>
                </a:cubicBezTo>
                <a:cubicBezTo>
                  <a:pt x="773" y="375"/>
                  <a:pt x="648" y="677"/>
                  <a:pt x="399" y="677"/>
                </a:cubicBezTo>
                <a:cubicBezTo>
                  <a:pt x="243" y="677"/>
                  <a:pt x="118" y="552"/>
                  <a:pt x="118" y="396"/>
                </a:cubicBezTo>
                <a:cubicBezTo>
                  <a:pt x="118" y="241"/>
                  <a:pt x="245" y="116"/>
                  <a:pt x="400" y="116"/>
                </a:cubicBezTo>
                <a:close/>
                <a:moveTo>
                  <a:pt x="399" y="1"/>
                </a:moveTo>
                <a:cubicBezTo>
                  <a:pt x="180" y="1"/>
                  <a:pt x="3" y="177"/>
                  <a:pt x="3" y="396"/>
                </a:cubicBezTo>
                <a:cubicBezTo>
                  <a:pt x="1" y="614"/>
                  <a:pt x="180" y="792"/>
                  <a:pt x="397" y="792"/>
                </a:cubicBezTo>
                <a:lnTo>
                  <a:pt x="399" y="792"/>
                </a:lnTo>
                <a:cubicBezTo>
                  <a:pt x="618" y="792"/>
                  <a:pt x="795" y="614"/>
                  <a:pt x="795" y="396"/>
                </a:cubicBezTo>
                <a:cubicBezTo>
                  <a:pt x="795" y="177"/>
                  <a:pt x="616" y="1"/>
                  <a:pt x="39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9" name="Google Shape;499;p37"/>
          <p:cNvGrpSpPr/>
          <p:nvPr/>
        </p:nvGrpSpPr>
        <p:grpSpPr>
          <a:xfrm>
            <a:off x="6201251" y="5920908"/>
            <a:ext cx="237639" cy="237639"/>
            <a:chOff x="5944424" y="1865453"/>
            <a:chExt cx="178234" cy="178234"/>
          </a:xfrm>
        </p:grpSpPr>
        <p:sp>
          <p:nvSpPr>
            <p:cNvPr id="500" name="Google Shape;500;p37"/>
            <p:cNvSpPr/>
            <p:nvPr/>
          </p:nvSpPr>
          <p:spPr>
            <a:xfrm>
              <a:off x="6029571" y="1865453"/>
              <a:ext cx="20171" cy="178234"/>
            </a:xfrm>
            <a:custGeom>
              <a:rect b="b" l="l" r="r" t="t"/>
              <a:pathLst>
                <a:path extrusionOk="0" h="1078" w="122">
                  <a:moveTo>
                    <a:pt x="65" y="1"/>
                  </a:moveTo>
                  <a:cubicBezTo>
                    <a:pt x="33" y="1"/>
                    <a:pt x="7" y="26"/>
                    <a:pt x="7" y="58"/>
                  </a:cubicBezTo>
                  <a:lnTo>
                    <a:pt x="1" y="1020"/>
                  </a:lnTo>
                  <a:cubicBezTo>
                    <a:pt x="1" y="1052"/>
                    <a:pt x="26" y="1078"/>
                    <a:pt x="58" y="1078"/>
                  </a:cubicBezTo>
                  <a:cubicBezTo>
                    <a:pt x="90" y="1078"/>
                    <a:pt x="116" y="1052"/>
                    <a:pt x="116" y="1020"/>
                  </a:cubicBezTo>
                  <a:lnTo>
                    <a:pt x="122" y="58"/>
                  </a:lnTo>
                  <a:cubicBezTo>
                    <a:pt x="122" y="26"/>
                    <a:pt x="96" y="1"/>
                    <a:pt x="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37"/>
            <p:cNvSpPr/>
            <p:nvPr/>
          </p:nvSpPr>
          <p:spPr>
            <a:xfrm>
              <a:off x="5962115" y="1898189"/>
              <a:ext cx="158393" cy="110611"/>
            </a:xfrm>
            <a:custGeom>
              <a:rect b="b" l="l" r="r" t="t"/>
              <a:pathLst>
                <a:path extrusionOk="0" h="669" w="958">
                  <a:moveTo>
                    <a:pt x="873" y="0"/>
                  </a:moveTo>
                  <a:cubicBezTo>
                    <a:pt x="863" y="0"/>
                    <a:pt x="852" y="4"/>
                    <a:pt x="841" y="11"/>
                  </a:cubicBezTo>
                  <a:lnTo>
                    <a:pt x="47" y="565"/>
                  </a:lnTo>
                  <a:cubicBezTo>
                    <a:pt x="0" y="597"/>
                    <a:pt x="23" y="669"/>
                    <a:pt x="79" y="669"/>
                  </a:cubicBezTo>
                  <a:cubicBezTo>
                    <a:pt x="89" y="669"/>
                    <a:pt x="102" y="667"/>
                    <a:pt x="111" y="658"/>
                  </a:cubicBezTo>
                  <a:lnTo>
                    <a:pt x="907" y="105"/>
                  </a:lnTo>
                  <a:cubicBezTo>
                    <a:pt x="957" y="70"/>
                    <a:pt x="922" y="0"/>
                    <a:pt x="8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37"/>
            <p:cNvSpPr/>
            <p:nvPr/>
          </p:nvSpPr>
          <p:spPr>
            <a:xfrm>
              <a:off x="5976829" y="1891080"/>
              <a:ext cx="124003" cy="124499"/>
            </a:xfrm>
            <a:custGeom>
              <a:rect b="b" l="l" r="r" t="t"/>
              <a:pathLst>
                <a:path extrusionOk="0" h="753" w="750">
                  <a:moveTo>
                    <a:pt x="84" y="1"/>
                  </a:moveTo>
                  <a:cubicBezTo>
                    <a:pt x="40" y="1"/>
                    <a:pt x="0" y="58"/>
                    <a:pt x="45" y="101"/>
                  </a:cubicBezTo>
                  <a:lnTo>
                    <a:pt x="645" y="735"/>
                  </a:lnTo>
                  <a:cubicBezTo>
                    <a:pt x="656" y="746"/>
                    <a:pt x="671" y="752"/>
                    <a:pt x="688" y="752"/>
                  </a:cubicBezTo>
                  <a:cubicBezTo>
                    <a:pt x="703" y="752"/>
                    <a:pt x="715" y="746"/>
                    <a:pt x="726" y="735"/>
                  </a:cubicBezTo>
                  <a:cubicBezTo>
                    <a:pt x="747" y="714"/>
                    <a:pt x="750" y="680"/>
                    <a:pt x="728" y="657"/>
                  </a:cubicBezTo>
                  <a:lnTo>
                    <a:pt x="128" y="22"/>
                  </a:lnTo>
                  <a:cubicBezTo>
                    <a:pt x="115" y="7"/>
                    <a:pt x="99" y="1"/>
                    <a:pt x="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37"/>
            <p:cNvSpPr/>
            <p:nvPr/>
          </p:nvSpPr>
          <p:spPr>
            <a:xfrm>
              <a:off x="5944424" y="1941838"/>
              <a:ext cx="178234" cy="20502"/>
            </a:xfrm>
            <a:custGeom>
              <a:rect b="b" l="l" r="r" t="t"/>
              <a:pathLst>
                <a:path extrusionOk="0" h="124" w="1078">
                  <a:moveTo>
                    <a:pt x="1003" y="1"/>
                  </a:moveTo>
                  <a:lnTo>
                    <a:pt x="77" y="9"/>
                  </a:lnTo>
                  <a:cubicBezTo>
                    <a:pt x="1" y="9"/>
                    <a:pt x="1" y="124"/>
                    <a:pt x="77" y="124"/>
                  </a:cubicBezTo>
                  <a:lnTo>
                    <a:pt x="1003" y="113"/>
                  </a:lnTo>
                  <a:cubicBezTo>
                    <a:pt x="1077" y="113"/>
                    <a:pt x="1077" y="1"/>
                    <a:pt x="10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04" name="Google Shape;504;p37"/>
          <p:cNvSpPr/>
          <p:nvPr/>
        </p:nvSpPr>
        <p:spPr>
          <a:xfrm>
            <a:off x="5251940" y="6095449"/>
            <a:ext cx="175258" cy="174817"/>
          </a:xfrm>
          <a:custGeom>
            <a:rect b="b" l="l" r="r" t="t"/>
            <a:pathLst>
              <a:path extrusionOk="0" h="793" w="795">
                <a:moveTo>
                  <a:pt x="400" y="116"/>
                </a:moveTo>
                <a:cubicBezTo>
                  <a:pt x="474" y="116"/>
                  <a:pt x="546" y="146"/>
                  <a:pt x="597" y="199"/>
                </a:cubicBezTo>
                <a:cubicBezTo>
                  <a:pt x="773" y="375"/>
                  <a:pt x="648" y="677"/>
                  <a:pt x="399" y="677"/>
                </a:cubicBezTo>
                <a:cubicBezTo>
                  <a:pt x="243" y="677"/>
                  <a:pt x="118" y="552"/>
                  <a:pt x="118" y="396"/>
                </a:cubicBezTo>
                <a:cubicBezTo>
                  <a:pt x="118" y="241"/>
                  <a:pt x="245" y="116"/>
                  <a:pt x="400" y="116"/>
                </a:cubicBezTo>
                <a:close/>
                <a:moveTo>
                  <a:pt x="399" y="1"/>
                </a:moveTo>
                <a:cubicBezTo>
                  <a:pt x="180" y="1"/>
                  <a:pt x="3" y="177"/>
                  <a:pt x="3" y="396"/>
                </a:cubicBezTo>
                <a:cubicBezTo>
                  <a:pt x="1" y="614"/>
                  <a:pt x="180" y="792"/>
                  <a:pt x="397" y="792"/>
                </a:cubicBezTo>
                <a:lnTo>
                  <a:pt x="399" y="792"/>
                </a:lnTo>
                <a:cubicBezTo>
                  <a:pt x="618" y="792"/>
                  <a:pt x="795" y="614"/>
                  <a:pt x="795" y="396"/>
                </a:cubicBezTo>
                <a:cubicBezTo>
                  <a:pt x="795" y="177"/>
                  <a:pt x="616" y="1"/>
                  <a:pt x="39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37"/>
          <p:cNvSpPr/>
          <p:nvPr/>
        </p:nvSpPr>
        <p:spPr>
          <a:xfrm>
            <a:off x="7711337" y="6217077"/>
            <a:ext cx="231634" cy="233255"/>
          </a:xfrm>
          <a:custGeom>
            <a:rect b="b" l="l" r="r" t="t"/>
            <a:pathLst>
              <a:path extrusionOk="0" h="1290" w="1281">
                <a:moveTo>
                  <a:pt x="686" y="166"/>
                </a:moveTo>
                <a:cubicBezTo>
                  <a:pt x="703" y="221"/>
                  <a:pt x="720" y="296"/>
                  <a:pt x="731" y="343"/>
                </a:cubicBezTo>
                <a:cubicBezTo>
                  <a:pt x="763" y="470"/>
                  <a:pt x="769" y="500"/>
                  <a:pt x="784" y="521"/>
                </a:cubicBezTo>
                <a:cubicBezTo>
                  <a:pt x="801" y="543"/>
                  <a:pt x="825" y="553"/>
                  <a:pt x="952" y="598"/>
                </a:cubicBezTo>
                <a:cubicBezTo>
                  <a:pt x="997" y="615"/>
                  <a:pt x="1065" y="639"/>
                  <a:pt x="1114" y="660"/>
                </a:cubicBezTo>
                <a:cubicBezTo>
                  <a:pt x="1044" y="692"/>
                  <a:pt x="927" y="736"/>
                  <a:pt x="825" y="773"/>
                </a:cubicBezTo>
                <a:cubicBezTo>
                  <a:pt x="810" y="777"/>
                  <a:pt x="799" y="787"/>
                  <a:pt x="793" y="802"/>
                </a:cubicBezTo>
                <a:cubicBezTo>
                  <a:pt x="742" y="919"/>
                  <a:pt x="678" y="1051"/>
                  <a:pt x="635" y="1128"/>
                </a:cubicBezTo>
                <a:cubicBezTo>
                  <a:pt x="608" y="1047"/>
                  <a:pt x="567" y="905"/>
                  <a:pt x="537" y="781"/>
                </a:cubicBezTo>
                <a:cubicBezTo>
                  <a:pt x="531" y="760"/>
                  <a:pt x="514" y="743"/>
                  <a:pt x="493" y="739"/>
                </a:cubicBezTo>
                <a:cubicBezTo>
                  <a:pt x="373" y="717"/>
                  <a:pt x="235" y="685"/>
                  <a:pt x="161" y="664"/>
                </a:cubicBezTo>
                <a:cubicBezTo>
                  <a:pt x="278" y="602"/>
                  <a:pt x="399" y="549"/>
                  <a:pt x="522" y="500"/>
                </a:cubicBezTo>
                <a:cubicBezTo>
                  <a:pt x="537" y="494"/>
                  <a:pt x="550" y="483"/>
                  <a:pt x="556" y="466"/>
                </a:cubicBezTo>
                <a:cubicBezTo>
                  <a:pt x="595" y="364"/>
                  <a:pt x="637" y="264"/>
                  <a:pt x="686" y="166"/>
                </a:cubicBezTo>
                <a:close/>
                <a:moveTo>
                  <a:pt x="699" y="0"/>
                </a:moveTo>
                <a:cubicBezTo>
                  <a:pt x="663" y="0"/>
                  <a:pt x="612" y="0"/>
                  <a:pt x="456" y="402"/>
                </a:cubicBezTo>
                <a:cubicBezTo>
                  <a:pt x="27" y="577"/>
                  <a:pt x="12" y="632"/>
                  <a:pt x="5" y="656"/>
                </a:cubicBezTo>
                <a:cubicBezTo>
                  <a:pt x="1" y="675"/>
                  <a:pt x="3" y="696"/>
                  <a:pt x="16" y="713"/>
                </a:cubicBezTo>
                <a:cubicBezTo>
                  <a:pt x="27" y="728"/>
                  <a:pt x="58" y="773"/>
                  <a:pt x="435" y="845"/>
                </a:cubicBezTo>
                <a:cubicBezTo>
                  <a:pt x="546" y="1288"/>
                  <a:pt x="586" y="1288"/>
                  <a:pt x="629" y="1288"/>
                </a:cubicBezTo>
                <a:lnTo>
                  <a:pt x="631" y="1290"/>
                </a:lnTo>
                <a:cubicBezTo>
                  <a:pt x="665" y="1288"/>
                  <a:pt x="705" y="1285"/>
                  <a:pt x="886" y="873"/>
                </a:cubicBezTo>
                <a:cubicBezTo>
                  <a:pt x="999" y="832"/>
                  <a:pt x="1212" y="751"/>
                  <a:pt x="1257" y="713"/>
                </a:cubicBezTo>
                <a:cubicBezTo>
                  <a:pt x="1274" y="696"/>
                  <a:pt x="1280" y="673"/>
                  <a:pt x="1278" y="649"/>
                </a:cubicBezTo>
                <a:cubicBezTo>
                  <a:pt x="1267" y="596"/>
                  <a:pt x="1210" y="570"/>
                  <a:pt x="991" y="490"/>
                </a:cubicBezTo>
                <a:cubicBezTo>
                  <a:pt x="948" y="475"/>
                  <a:pt x="899" y="458"/>
                  <a:pt x="876" y="447"/>
                </a:cubicBezTo>
                <a:cubicBezTo>
                  <a:pt x="869" y="421"/>
                  <a:pt x="854" y="364"/>
                  <a:pt x="842" y="315"/>
                </a:cubicBezTo>
                <a:cubicBezTo>
                  <a:pt x="805" y="160"/>
                  <a:pt x="778" y="64"/>
                  <a:pt x="752" y="28"/>
                </a:cubicBezTo>
                <a:cubicBezTo>
                  <a:pt x="737" y="11"/>
                  <a:pt x="718" y="2"/>
                  <a:pt x="69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06" name="Google Shape;506;p37"/>
          <p:cNvGrpSpPr/>
          <p:nvPr/>
        </p:nvGrpSpPr>
        <p:grpSpPr>
          <a:xfrm>
            <a:off x="11335084" y="1716308"/>
            <a:ext cx="237639" cy="237639"/>
            <a:chOff x="5944424" y="1865453"/>
            <a:chExt cx="178234" cy="178234"/>
          </a:xfrm>
        </p:grpSpPr>
        <p:sp>
          <p:nvSpPr>
            <p:cNvPr id="507" name="Google Shape;507;p37"/>
            <p:cNvSpPr/>
            <p:nvPr/>
          </p:nvSpPr>
          <p:spPr>
            <a:xfrm>
              <a:off x="6029571" y="1865453"/>
              <a:ext cx="20171" cy="178234"/>
            </a:xfrm>
            <a:custGeom>
              <a:rect b="b" l="l" r="r" t="t"/>
              <a:pathLst>
                <a:path extrusionOk="0" h="1078" w="122">
                  <a:moveTo>
                    <a:pt x="65" y="1"/>
                  </a:moveTo>
                  <a:cubicBezTo>
                    <a:pt x="33" y="1"/>
                    <a:pt x="7" y="26"/>
                    <a:pt x="7" y="58"/>
                  </a:cubicBezTo>
                  <a:lnTo>
                    <a:pt x="1" y="1020"/>
                  </a:lnTo>
                  <a:cubicBezTo>
                    <a:pt x="1" y="1052"/>
                    <a:pt x="26" y="1078"/>
                    <a:pt x="58" y="1078"/>
                  </a:cubicBezTo>
                  <a:cubicBezTo>
                    <a:pt x="90" y="1078"/>
                    <a:pt x="116" y="1052"/>
                    <a:pt x="116" y="1020"/>
                  </a:cubicBezTo>
                  <a:lnTo>
                    <a:pt x="122" y="58"/>
                  </a:lnTo>
                  <a:cubicBezTo>
                    <a:pt x="122" y="26"/>
                    <a:pt x="96" y="1"/>
                    <a:pt x="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37"/>
            <p:cNvSpPr/>
            <p:nvPr/>
          </p:nvSpPr>
          <p:spPr>
            <a:xfrm>
              <a:off x="5962115" y="1898189"/>
              <a:ext cx="158393" cy="110611"/>
            </a:xfrm>
            <a:custGeom>
              <a:rect b="b" l="l" r="r" t="t"/>
              <a:pathLst>
                <a:path extrusionOk="0" h="669" w="958">
                  <a:moveTo>
                    <a:pt x="873" y="0"/>
                  </a:moveTo>
                  <a:cubicBezTo>
                    <a:pt x="863" y="0"/>
                    <a:pt x="852" y="4"/>
                    <a:pt x="841" y="11"/>
                  </a:cubicBezTo>
                  <a:lnTo>
                    <a:pt x="47" y="565"/>
                  </a:lnTo>
                  <a:cubicBezTo>
                    <a:pt x="0" y="597"/>
                    <a:pt x="23" y="669"/>
                    <a:pt x="79" y="669"/>
                  </a:cubicBezTo>
                  <a:cubicBezTo>
                    <a:pt x="89" y="669"/>
                    <a:pt x="102" y="667"/>
                    <a:pt x="111" y="658"/>
                  </a:cubicBezTo>
                  <a:lnTo>
                    <a:pt x="907" y="105"/>
                  </a:lnTo>
                  <a:cubicBezTo>
                    <a:pt x="957" y="70"/>
                    <a:pt x="922" y="0"/>
                    <a:pt x="8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37"/>
            <p:cNvSpPr/>
            <p:nvPr/>
          </p:nvSpPr>
          <p:spPr>
            <a:xfrm>
              <a:off x="5976829" y="1891080"/>
              <a:ext cx="124003" cy="124499"/>
            </a:xfrm>
            <a:custGeom>
              <a:rect b="b" l="l" r="r" t="t"/>
              <a:pathLst>
                <a:path extrusionOk="0" h="753" w="750">
                  <a:moveTo>
                    <a:pt x="84" y="1"/>
                  </a:moveTo>
                  <a:cubicBezTo>
                    <a:pt x="40" y="1"/>
                    <a:pt x="0" y="58"/>
                    <a:pt x="45" y="101"/>
                  </a:cubicBezTo>
                  <a:lnTo>
                    <a:pt x="645" y="735"/>
                  </a:lnTo>
                  <a:cubicBezTo>
                    <a:pt x="656" y="746"/>
                    <a:pt x="671" y="752"/>
                    <a:pt x="688" y="752"/>
                  </a:cubicBezTo>
                  <a:cubicBezTo>
                    <a:pt x="703" y="752"/>
                    <a:pt x="715" y="746"/>
                    <a:pt x="726" y="735"/>
                  </a:cubicBezTo>
                  <a:cubicBezTo>
                    <a:pt x="747" y="714"/>
                    <a:pt x="750" y="680"/>
                    <a:pt x="728" y="657"/>
                  </a:cubicBezTo>
                  <a:lnTo>
                    <a:pt x="128" y="22"/>
                  </a:lnTo>
                  <a:cubicBezTo>
                    <a:pt x="115" y="7"/>
                    <a:pt x="99" y="1"/>
                    <a:pt x="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37"/>
            <p:cNvSpPr/>
            <p:nvPr/>
          </p:nvSpPr>
          <p:spPr>
            <a:xfrm>
              <a:off x="5944424" y="1941838"/>
              <a:ext cx="178234" cy="20502"/>
            </a:xfrm>
            <a:custGeom>
              <a:rect b="b" l="l" r="r" t="t"/>
              <a:pathLst>
                <a:path extrusionOk="0" h="124" w="1078">
                  <a:moveTo>
                    <a:pt x="1003" y="1"/>
                  </a:moveTo>
                  <a:lnTo>
                    <a:pt x="77" y="9"/>
                  </a:lnTo>
                  <a:cubicBezTo>
                    <a:pt x="1" y="9"/>
                    <a:pt x="1" y="124"/>
                    <a:pt x="77" y="124"/>
                  </a:cubicBezTo>
                  <a:lnTo>
                    <a:pt x="1003" y="113"/>
                  </a:lnTo>
                  <a:cubicBezTo>
                    <a:pt x="1077" y="113"/>
                    <a:pt x="1077" y="1"/>
                    <a:pt x="10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11" name="Google Shape;511;p37"/>
          <p:cNvSpPr txBox="1"/>
          <p:nvPr/>
        </p:nvSpPr>
        <p:spPr>
          <a:xfrm>
            <a:off x="6889483" y="3416967"/>
            <a:ext cx="4381500" cy="101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accent2"/>
                </a:solidFill>
                <a:latin typeface="Syne"/>
                <a:ea typeface="Syne"/>
                <a:cs typeface="Syne"/>
                <a:sym typeface="Syne"/>
              </a:rPr>
              <a:t>CREDITS: This presentation template was created by </a:t>
            </a:r>
            <a:r>
              <a:rPr lang="en-US" sz="1600" u="sng">
                <a:solidFill>
                  <a:schemeClr val="accent2"/>
                </a:solidFill>
                <a:latin typeface="Syne"/>
                <a:ea typeface="Syne"/>
                <a:cs typeface="Syne"/>
                <a:sym typeface="Syne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-US" sz="1600">
                <a:solidFill>
                  <a:schemeClr val="accent2"/>
                </a:solidFill>
                <a:latin typeface="Syne"/>
                <a:ea typeface="Syne"/>
                <a:cs typeface="Syne"/>
                <a:sym typeface="Syne"/>
              </a:rPr>
              <a:t>, including icons by </a:t>
            </a:r>
            <a:r>
              <a:rPr lang="en-US" sz="1600" u="sng">
                <a:solidFill>
                  <a:schemeClr val="accent2"/>
                </a:solidFill>
                <a:latin typeface="Syne"/>
                <a:ea typeface="Syne"/>
                <a:cs typeface="Syne"/>
                <a:sym typeface="Syne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-US" sz="1600">
                <a:solidFill>
                  <a:schemeClr val="accent2"/>
                </a:solidFill>
                <a:latin typeface="Syne"/>
                <a:ea typeface="Syne"/>
                <a:cs typeface="Syne"/>
                <a:sym typeface="Syne"/>
              </a:rPr>
              <a:t>, and infographics &amp; images by </a:t>
            </a:r>
            <a:r>
              <a:rPr lang="en-US" sz="1600" u="sng">
                <a:solidFill>
                  <a:schemeClr val="accent2"/>
                </a:solidFill>
                <a:latin typeface="Syne"/>
                <a:ea typeface="Syne"/>
                <a:cs typeface="Syne"/>
                <a:sym typeface="Syne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sz="1600" u="sng">
              <a:solidFill>
                <a:schemeClr val="accent2"/>
              </a:solidFill>
              <a:latin typeface="Syne"/>
              <a:ea typeface="Syne"/>
              <a:cs typeface="Syne"/>
              <a:sym typeface="Syne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4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38"/>
          <p:cNvSpPr/>
          <p:nvPr/>
        </p:nvSpPr>
        <p:spPr>
          <a:xfrm rot="10800000">
            <a:off x="11077049" y="367842"/>
            <a:ext cx="175258" cy="174817"/>
          </a:xfrm>
          <a:custGeom>
            <a:rect b="b" l="l" r="r" t="t"/>
            <a:pathLst>
              <a:path extrusionOk="0" h="793" w="795">
                <a:moveTo>
                  <a:pt x="398" y="115"/>
                </a:moveTo>
                <a:cubicBezTo>
                  <a:pt x="548" y="120"/>
                  <a:pt x="669" y="245"/>
                  <a:pt x="669" y="396"/>
                </a:cubicBezTo>
                <a:cubicBezTo>
                  <a:pt x="669" y="549"/>
                  <a:pt x="548" y="673"/>
                  <a:pt x="396" y="677"/>
                </a:cubicBezTo>
                <a:cubicBezTo>
                  <a:pt x="243" y="673"/>
                  <a:pt x="124" y="547"/>
                  <a:pt x="124" y="396"/>
                </a:cubicBezTo>
                <a:cubicBezTo>
                  <a:pt x="126" y="243"/>
                  <a:pt x="245" y="120"/>
                  <a:pt x="398" y="115"/>
                </a:cubicBezTo>
                <a:close/>
                <a:moveTo>
                  <a:pt x="396" y="0"/>
                </a:moveTo>
                <a:cubicBezTo>
                  <a:pt x="179" y="0"/>
                  <a:pt x="1" y="177"/>
                  <a:pt x="1" y="396"/>
                </a:cubicBezTo>
                <a:cubicBezTo>
                  <a:pt x="1" y="613"/>
                  <a:pt x="177" y="792"/>
                  <a:pt x="396" y="792"/>
                </a:cubicBezTo>
                <a:lnTo>
                  <a:pt x="399" y="792"/>
                </a:lnTo>
                <a:cubicBezTo>
                  <a:pt x="618" y="792"/>
                  <a:pt x="794" y="613"/>
                  <a:pt x="794" y="396"/>
                </a:cubicBezTo>
                <a:cubicBezTo>
                  <a:pt x="794" y="177"/>
                  <a:pt x="616" y="0"/>
                  <a:pt x="39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p38"/>
          <p:cNvSpPr/>
          <p:nvPr/>
        </p:nvSpPr>
        <p:spPr>
          <a:xfrm flipH="1" rot="10800000">
            <a:off x="11626620" y="2698093"/>
            <a:ext cx="231634" cy="233255"/>
          </a:xfrm>
          <a:custGeom>
            <a:rect b="b" l="l" r="r" t="t"/>
            <a:pathLst>
              <a:path extrusionOk="0" h="1290" w="1281">
                <a:moveTo>
                  <a:pt x="686" y="166"/>
                </a:moveTo>
                <a:cubicBezTo>
                  <a:pt x="703" y="221"/>
                  <a:pt x="720" y="296"/>
                  <a:pt x="731" y="343"/>
                </a:cubicBezTo>
                <a:cubicBezTo>
                  <a:pt x="763" y="470"/>
                  <a:pt x="769" y="500"/>
                  <a:pt x="784" y="521"/>
                </a:cubicBezTo>
                <a:cubicBezTo>
                  <a:pt x="801" y="543"/>
                  <a:pt x="825" y="553"/>
                  <a:pt x="952" y="598"/>
                </a:cubicBezTo>
                <a:cubicBezTo>
                  <a:pt x="997" y="615"/>
                  <a:pt x="1065" y="639"/>
                  <a:pt x="1114" y="660"/>
                </a:cubicBezTo>
                <a:cubicBezTo>
                  <a:pt x="1044" y="692"/>
                  <a:pt x="927" y="736"/>
                  <a:pt x="825" y="773"/>
                </a:cubicBezTo>
                <a:cubicBezTo>
                  <a:pt x="810" y="777"/>
                  <a:pt x="799" y="787"/>
                  <a:pt x="793" y="802"/>
                </a:cubicBezTo>
                <a:cubicBezTo>
                  <a:pt x="742" y="919"/>
                  <a:pt x="678" y="1051"/>
                  <a:pt x="635" y="1128"/>
                </a:cubicBezTo>
                <a:cubicBezTo>
                  <a:pt x="608" y="1047"/>
                  <a:pt x="567" y="905"/>
                  <a:pt x="537" y="781"/>
                </a:cubicBezTo>
                <a:cubicBezTo>
                  <a:pt x="531" y="760"/>
                  <a:pt x="514" y="743"/>
                  <a:pt x="493" y="739"/>
                </a:cubicBezTo>
                <a:cubicBezTo>
                  <a:pt x="373" y="717"/>
                  <a:pt x="235" y="685"/>
                  <a:pt x="161" y="664"/>
                </a:cubicBezTo>
                <a:cubicBezTo>
                  <a:pt x="278" y="602"/>
                  <a:pt x="399" y="549"/>
                  <a:pt x="522" y="500"/>
                </a:cubicBezTo>
                <a:cubicBezTo>
                  <a:pt x="537" y="494"/>
                  <a:pt x="550" y="483"/>
                  <a:pt x="556" y="466"/>
                </a:cubicBezTo>
                <a:cubicBezTo>
                  <a:pt x="595" y="364"/>
                  <a:pt x="637" y="264"/>
                  <a:pt x="686" y="166"/>
                </a:cubicBezTo>
                <a:close/>
                <a:moveTo>
                  <a:pt x="699" y="0"/>
                </a:moveTo>
                <a:cubicBezTo>
                  <a:pt x="663" y="0"/>
                  <a:pt x="612" y="0"/>
                  <a:pt x="456" y="402"/>
                </a:cubicBezTo>
                <a:cubicBezTo>
                  <a:pt x="27" y="577"/>
                  <a:pt x="12" y="632"/>
                  <a:pt x="5" y="656"/>
                </a:cubicBezTo>
                <a:cubicBezTo>
                  <a:pt x="1" y="675"/>
                  <a:pt x="3" y="696"/>
                  <a:pt x="16" y="713"/>
                </a:cubicBezTo>
                <a:cubicBezTo>
                  <a:pt x="27" y="728"/>
                  <a:pt x="58" y="773"/>
                  <a:pt x="435" y="845"/>
                </a:cubicBezTo>
                <a:cubicBezTo>
                  <a:pt x="546" y="1288"/>
                  <a:pt x="586" y="1288"/>
                  <a:pt x="629" y="1288"/>
                </a:cubicBezTo>
                <a:lnTo>
                  <a:pt x="631" y="1290"/>
                </a:lnTo>
                <a:cubicBezTo>
                  <a:pt x="665" y="1288"/>
                  <a:pt x="705" y="1285"/>
                  <a:pt x="886" y="873"/>
                </a:cubicBezTo>
                <a:cubicBezTo>
                  <a:pt x="999" y="832"/>
                  <a:pt x="1212" y="751"/>
                  <a:pt x="1257" y="713"/>
                </a:cubicBezTo>
                <a:cubicBezTo>
                  <a:pt x="1274" y="696"/>
                  <a:pt x="1280" y="673"/>
                  <a:pt x="1278" y="649"/>
                </a:cubicBezTo>
                <a:cubicBezTo>
                  <a:pt x="1267" y="596"/>
                  <a:pt x="1210" y="570"/>
                  <a:pt x="991" y="490"/>
                </a:cubicBezTo>
                <a:cubicBezTo>
                  <a:pt x="948" y="475"/>
                  <a:pt x="899" y="458"/>
                  <a:pt x="876" y="447"/>
                </a:cubicBezTo>
                <a:cubicBezTo>
                  <a:pt x="869" y="421"/>
                  <a:pt x="854" y="364"/>
                  <a:pt x="842" y="315"/>
                </a:cubicBezTo>
                <a:cubicBezTo>
                  <a:pt x="805" y="160"/>
                  <a:pt x="778" y="64"/>
                  <a:pt x="752" y="28"/>
                </a:cubicBezTo>
                <a:cubicBezTo>
                  <a:pt x="737" y="11"/>
                  <a:pt x="718" y="2"/>
                  <a:pt x="69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15" name="Google Shape;515;p38"/>
          <p:cNvGrpSpPr/>
          <p:nvPr/>
        </p:nvGrpSpPr>
        <p:grpSpPr>
          <a:xfrm flipH="1" rot="10800000">
            <a:off x="11745218" y="1074294"/>
            <a:ext cx="237639" cy="237639"/>
            <a:chOff x="5944424" y="1865453"/>
            <a:chExt cx="178234" cy="178234"/>
          </a:xfrm>
        </p:grpSpPr>
        <p:sp>
          <p:nvSpPr>
            <p:cNvPr id="516" name="Google Shape;516;p38"/>
            <p:cNvSpPr/>
            <p:nvPr/>
          </p:nvSpPr>
          <p:spPr>
            <a:xfrm>
              <a:off x="6029571" y="1865453"/>
              <a:ext cx="20171" cy="178234"/>
            </a:xfrm>
            <a:custGeom>
              <a:rect b="b" l="l" r="r" t="t"/>
              <a:pathLst>
                <a:path extrusionOk="0" h="1078" w="122">
                  <a:moveTo>
                    <a:pt x="65" y="1"/>
                  </a:moveTo>
                  <a:cubicBezTo>
                    <a:pt x="33" y="1"/>
                    <a:pt x="7" y="26"/>
                    <a:pt x="7" y="58"/>
                  </a:cubicBezTo>
                  <a:lnTo>
                    <a:pt x="1" y="1020"/>
                  </a:lnTo>
                  <a:cubicBezTo>
                    <a:pt x="1" y="1052"/>
                    <a:pt x="26" y="1078"/>
                    <a:pt x="58" y="1078"/>
                  </a:cubicBezTo>
                  <a:cubicBezTo>
                    <a:pt x="90" y="1078"/>
                    <a:pt x="116" y="1052"/>
                    <a:pt x="116" y="1020"/>
                  </a:cubicBezTo>
                  <a:lnTo>
                    <a:pt x="122" y="58"/>
                  </a:lnTo>
                  <a:cubicBezTo>
                    <a:pt x="122" y="26"/>
                    <a:pt x="96" y="1"/>
                    <a:pt x="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38"/>
            <p:cNvSpPr/>
            <p:nvPr/>
          </p:nvSpPr>
          <p:spPr>
            <a:xfrm>
              <a:off x="5962115" y="1898189"/>
              <a:ext cx="158393" cy="110611"/>
            </a:xfrm>
            <a:custGeom>
              <a:rect b="b" l="l" r="r" t="t"/>
              <a:pathLst>
                <a:path extrusionOk="0" h="669" w="958">
                  <a:moveTo>
                    <a:pt x="873" y="0"/>
                  </a:moveTo>
                  <a:cubicBezTo>
                    <a:pt x="863" y="0"/>
                    <a:pt x="852" y="4"/>
                    <a:pt x="841" y="11"/>
                  </a:cubicBezTo>
                  <a:lnTo>
                    <a:pt x="47" y="565"/>
                  </a:lnTo>
                  <a:cubicBezTo>
                    <a:pt x="0" y="597"/>
                    <a:pt x="23" y="669"/>
                    <a:pt x="79" y="669"/>
                  </a:cubicBezTo>
                  <a:cubicBezTo>
                    <a:pt x="89" y="669"/>
                    <a:pt x="102" y="667"/>
                    <a:pt x="111" y="658"/>
                  </a:cubicBezTo>
                  <a:lnTo>
                    <a:pt x="907" y="105"/>
                  </a:lnTo>
                  <a:cubicBezTo>
                    <a:pt x="957" y="70"/>
                    <a:pt x="922" y="0"/>
                    <a:pt x="8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38"/>
            <p:cNvSpPr/>
            <p:nvPr/>
          </p:nvSpPr>
          <p:spPr>
            <a:xfrm>
              <a:off x="5976829" y="1891080"/>
              <a:ext cx="124003" cy="124499"/>
            </a:xfrm>
            <a:custGeom>
              <a:rect b="b" l="l" r="r" t="t"/>
              <a:pathLst>
                <a:path extrusionOk="0" h="753" w="750">
                  <a:moveTo>
                    <a:pt x="84" y="1"/>
                  </a:moveTo>
                  <a:cubicBezTo>
                    <a:pt x="40" y="1"/>
                    <a:pt x="0" y="58"/>
                    <a:pt x="45" y="101"/>
                  </a:cubicBezTo>
                  <a:lnTo>
                    <a:pt x="645" y="735"/>
                  </a:lnTo>
                  <a:cubicBezTo>
                    <a:pt x="656" y="746"/>
                    <a:pt x="671" y="752"/>
                    <a:pt x="688" y="752"/>
                  </a:cubicBezTo>
                  <a:cubicBezTo>
                    <a:pt x="703" y="752"/>
                    <a:pt x="715" y="746"/>
                    <a:pt x="726" y="735"/>
                  </a:cubicBezTo>
                  <a:cubicBezTo>
                    <a:pt x="747" y="714"/>
                    <a:pt x="750" y="680"/>
                    <a:pt x="728" y="657"/>
                  </a:cubicBezTo>
                  <a:lnTo>
                    <a:pt x="128" y="22"/>
                  </a:lnTo>
                  <a:cubicBezTo>
                    <a:pt x="115" y="7"/>
                    <a:pt x="99" y="1"/>
                    <a:pt x="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38"/>
            <p:cNvSpPr/>
            <p:nvPr/>
          </p:nvSpPr>
          <p:spPr>
            <a:xfrm>
              <a:off x="5944424" y="1941838"/>
              <a:ext cx="178234" cy="20502"/>
            </a:xfrm>
            <a:custGeom>
              <a:rect b="b" l="l" r="r" t="t"/>
              <a:pathLst>
                <a:path extrusionOk="0" h="124" w="1078">
                  <a:moveTo>
                    <a:pt x="1003" y="1"/>
                  </a:moveTo>
                  <a:lnTo>
                    <a:pt x="77" y="9"/>
                  </a:lnTo>
                  <a:cubicBezTo>
                    <a:pt x="1" y="9"/>
                    <a:pt x="1" y="124"/>
                    <a:pt x="77" y="124"/>
                  </a:cubicBezTo>
                  <a:lnTo>
                    <a:pt x="1003" y="113"/>
                  </a:lnTo>
                  <a:cubicBezTo>
                    <a:pt x="1077" y="113"/>
                    <a:pt x="1077" y="1"/>
                    <a:pt x="10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0" name="Google Shape;520;p38"/>
          <p:cNvSpPr/>
          <p:nvPr/>
        </p:nvSpPr>
        <p:spPr>
          <a:xfrm rot="10800000">
            <a:off x="9945615" y="189060"/>
            <a:ext cx="231634" cy="233255"/>
          </a:xfrm>
          <a:custGeom>
            <a:rect b="b" l="l" r="r" t="t"/>
            <a:pathLst>
              <a:path extrusionOk="0" h="1290" w="1281">
                <a:moveTo>
                  <a:pt x="686" y="166"/>
                </a:moveTo>
                <a:cubicBezTo>
                  <a:pt x="703" y="221"/>
                  <a:pt x="720" y="296"/>
                  <a:pt x="731" y="343"/>
                </a:cubicBezTo>
                <a:cubicBezTo>
                  <a:pt x="763" y="470"/>
                  <a:pt x="769" y="500"/>
                  <a:pt x="784" y="521"/>
                </a:cubicBezTo>
                <a:cubicBezTo>
                  <a:pt x="801" y="543"/>
                  <a:pt x="825" y="553"/>
                  <a:pt x="952" y="598"/>
                </a:cubicBezTo>
                <a:cubicBezTo>
                  <a:pt x="997" y="615"/>
                  <a:pt x="1065" y="639"/>
                  <a:pt x="1114" y="660"/>
                </a:cubicBezTo>
                <a:cubicBezTo>
                  <a:pt x="1044" y="692"/>
                  <a:pt x="927" y="736"/>
                  <a:pt x="825" y="773"/>
                </a:cubicBezTo>
                <a:cubicBezTo>
                  <a:pt x="810" y="777"/>
                  <a:pt x="799" y="787"/>
                  <a:pt x="793" y="802"/>
                </a:cubicBezTo>
                <a:cubicBezTo>
                  <a:pt x="742" y="919"/>
                  <a:pt x="678" y="1051"/>
                  <a:pt x="635" y="1128"/>
                </a:cubicBezTo>
                <a:cubicBezTo>
                  <a:pt x="608" y="1047"/>
                  <a:pt x="567" y="905"/>
                  <a:pt x="537" y="781"/>
                </a:cubicBezTo>
                <a:cubicBezTo>
                  <a:pt x="531" y="760"/>
                  <a:pt x="514" y="743"/>
                  <a:pt x="493" y="739"/>
                </a:cubicBezTo>
                <a:cubicBezTo>
                  <a:pt x="373" y="717"/>
                  <a:pt x="235" y="685"/>
                  <a:pt x="161" y="664"/>
                </a:cubicBezTo>
                <a:cubicBezTo>
                  <a:pt x="278" y="602"/>
                  <a:pt x="399" y="549"/>
                  <a:pt x="522" y="500"/>
                </a:cubicBezTo>
                <a:cubicBezTo>
                  <a:pt x="537" y="494"/>
                  <a:pt x="550" y="483"/>
                  <a:pt x="556" y="466"/>
                </a:cubicBezTo>
                <a:cubicBezTo>
                  <a:pt x="595" y="364"/>
                  <a:pt x="637" y="264"/>
                  <a:pt x="686" y="166"/>
                </a:cubicBezTo>
                <a:close/>
                <a:moveTo>
                  <a:pt x="699" y="0"/>
                </a:moveTo>
                <a:cubicBezTo>
                  <a:pt x="663" y="0"/>
                  <a:pt x="612" y="0"/>
                  <a:pt x="456" y="402"/>
                </a:cubicBezTo>
                <a:cubicBezTo>
                  <a:pt x="27" y="577"/>
                  <a:pt x="12" y="632"/>
                  <a:pt x="5" y="656"/>
                </a:cubicBezTo>
                <a:cubicBezTo>
                  <a:pt x="1" y="675"/>
                  <a:pt x="3" y="696"/>
                  <a:pt x="16" y="713"/>
                </a:cubicBezTo>
                <a:cubicBezTo>
                  <a:pt x="27" y="728"/>
                  <a:pt x="58" y="773"/>
                  <a:pt x="435" y="845"/>
                </a:cubicBezTo>
                <a:cubicBezTo>
                  <a:pt x="546" y="1288"/>
                  <a:pt x="586" y="1288"/>
                  <a:pt x="629" y="1288"/>
                </a:cubicBezTo>
                <a:lnTo>
                  <a:pt x="631" y="1290"/>
                </a:lnTo>
                <a:cubicBezTo>
                  <a:pt x="665" y="1288"/>
                  <a:pt x="705" y="1285"/>
                  <a:pt x="886" y="873"/>
                </a:cubicBezTo>
                <a:cubicBezTo>
                  <a:pt x="999" y="832"/>
                  <a:pt x="1212" y="751"/>
                  <a:pt x="1257" y="713"/>
                </a:cubicBezTo>
                <a:cubicBezTo>
                  <a:pt x="1274" y="696"/>
                  <a:pt x="1280" y="673"/>
                  <a:pt x="1278" y="649"/>
                </a:cubicBezTo>
                <a:cubicBezTo>
                  <a:pt x="1267" y="596"/>
                  <a:pt x="1210" y="570"/>
                  <a:pt x="991" y="490"/>
                </a:cubicBezTo>
                <a:cubicBezTo>
                  <a:pt x="948" y="475"/>
                  <a:pt x="899" y="458"/>
                  <a:pt x="876" y="447"/>
                </a:cubicBezTo>
                <a:cubicBezTo>
                  <a:pt x="869" y="421"/>
                  <a:pt x="854" y="364"/>
                  <a:pt x="842" y="315"/>
                </a:cubicBezTo>
                <a:cubicBezTo>
                  <a:pt x="805" y="160"/>
                  <a:pt x="778" y="64"/>
                  <a:pt x="752" y="28"/>
                </a:cubicBezTo>
                <a:cubicBezTo>
                  <a:pt x="737" y="11"/>
                  <a:pt x="718" y="2"/>
                  <a:pt x="69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" name="Google Shape;521;p38"/>
          <p:cNvSpPr/>
          <p:nvPr/>
        </p:nvSpPr>
        <p:spPr>
          <a:xfrm flipH="1">
            <a:off x="308468" y="3367910"/>
            <a:ext cx="231634" cy="233255"/>
          </a:xfrm>
          <a:custGeom>
            <a:rect b="b" l="l" r="r" t="t"/>
            <a:pathLst>
              <a:path extrusionOk="0" h="1290" w="1281">
                <a:moveTo>
                  <a:pt x="686" y="166"/>
                </a:moveTo>
                <a:cubicBezTo>
                  <a:pt x="703" y="221"/>
                  <a:pt x="720" y="296"/>
                  <a:pt x="731" y="343"/>
                </a:cubicBezTo>
                <a:cubicBezTo>
                  <a:pt x="763" y="470"/>
                  <a:pt x="769" y="500"/>
                  <a:pt x="784" y="521"/>
                </a:cubicBezTo>
                <a:cubicBezTo>
                  <a:pt x="801" y="543"/>
                  <a:pt x="825" y="553"/>
                  <a:pt x="952" y="598"/>
                </a:cubicBezTo>
                <a:cubicBezTo>
                  <a:pt x="997" y="615"/>
                  <a:pt x="1065" y="639"/>
                  <a:pt x="1114" y="660"/>
                </a:cubicBezTo>
                <a:cubicBezTo>
                  <a:pt x="1044" y="692"/>
                  <a:pt x="927" y="736"/>
                  <a:pt x="825" y="773"/>
                </a:cubicBezTo>
                <a:cubicBezTo>
                  <a:pt x="810" y="777"/>
                  <a:pt x="799" y="787"/>
                  <a:pt x="793" y="802"/>
                </a:cubicBezTo>
                <a:cubicBezTo>
                  <a:pt x="742" y="919"/>
                  <a:pt x="678" y="1051"/>
                  <a:pt x="635" y="1128"/>
                </a:cubicBezTo>
                <a:cubicBezTo>
                  <a:pt x="608" y="1047"/>
                  <a:pt x="567" y="905"/>
                  <a:pt x="537" y="781"/>
                </a:cubicBezTo>
                <a:cubicBezTo>
                  <a:pt x="531" y="760"/>
                  <a:pt x="514" y="743"/>
                  <a:pt x="493" y="739"/>
                </a:cubicBezTo>
                <a:cubicBezTo>
                  <a:pt x="373" y="717"/>
                  <a:pt x="235" y="685"/>
                  <a:pt x="161" y="664"/>
                </a:cubicBezTo>
                <a:cubicBezTo>
                  <a:pt x="278" y="602"/>
                  <a:pt x="399" y="549"/>
                  <a:pt x="522" y="500"/>
                </a:cubicBezTo>
                <a:cubicBezTo>
                  <a:pt x="537" y="494"/>
                  <a:pt x="550" y="483"/>
                  <a:pt x="556" y="466"/>
                </a:cubicBezTo>
                <a:cubicBezTo>
                  <a:pt x="595" y="364"/>
                  <a:pt x="637" y="264"/>
                  <a:pt x="686" y="166"/>
                </a:cubicBezTo>
                <a:close/>
                <a:moveTo>
                  <a:pt x="699" y="0"/>
                </a:moveTo>
                <a:cubicBezTo>
                  <a:pt x="663" y="0"/>
                  <a:pt x="612" y="0"/>
                  <a:pt x="456" y="402"/>
                </a:cubicBezTo>
                <a:cubicBezTo>
                  <a:pt x="27" y="577"/>
                  <a:pt x="12" y="632"/>
                  <a:pt x="5" y="656"/>
                </a:cubicBezTo>
                <a:cubicBezTo>
                  <a:pt x="1" y="675"/>
                  <a:pt x="3" y="696"/>
                  <a:pt x="16" y="713"/>
                </a:cubicBezTo>
                <a:cubicBezTo>
                  <a:pt x="27" y="728"/>
                  <a:pt x="58" y="773"/>
                  <a:pt x="435" y="845"/>
                </a:cubicBezTo>
                <a:cubicBezTo>
                  <a:pt x="546" y="1288"/>
                  <a:pt x="586" y="1288"/>
                  <a:pt x="629" y="1288"/>
                </a:cubicBezTo>
                <a:lnTo>
                  <a:pt x="631" y="1290"/>
                </a:lnTo>
                <a:cubicBezTo>
                  <a:pt x="665" y="1288"/>
                  <a:pt x="705" y="1285"/>
                  <a:pt x="886" y="873"/>
                </a:cubicBezTo>
                <a:cubicBezTo>
                  <a:pt x="999" y="832"/>
                  <a:pt x="1212" y="751"/>
                  <a:pt x="1257" y="713"/>
                </a:cubicBezTo>
                <a:cubicBezTo>
                  <a:pt x="1274" y="696"/>
                  <a:pt x="1280" y="673"/>
                  <a:pt x="1278" y="649"/>
                </a:cubicBezTo>
                <a:cubicBezTo>
                  <a:pt x="1267" y="596"/>
                  <a:pt x="1210" y="570"/>
                  <a:pt x="991" y="490"/>
                </a:cubicBezTo>
                <a:cubicBezTo>
                  <a:pt x="948" y="475"/>
                  <a:pt x="899" y="458"/>
                  <a:pt x="876" y="447"/>
                </a:cubicBezTo>
                <a:cubicBezTo>
                  <a:pt x="869" y="421"/>
                  <a:pt x="854" y="364"/>
                  <a:pt x="842" y="315"/>
                </a:cubicBezTo>
                <a:cubicBezTo>
                  <a:pt x="805" y="160"/>
                  <a:pt x="778" y="64"/>
                  <a:pt x="752" y="28"/>
                </a:cubicBezTo>
                <a:cubicBezTo>
                  <a:pt x="737" y="11"/>
                  <a:pt x="718" y="2"/>
                  <a:pt x="69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22" name="Google Shape;522;p38"/>
          <p:cNvGrpSpPr/>
          <p:nvPr/>
        </p:nvGrpSpPr>
        <p:grpSpPr>
          <a:xfrm flipH="1">
            <a:off x="305665" y="1747908"/>
            <a:ext cx="237639" cy="237639"/>
            <a:chOff x="5944424" y="1865453"/>
            <a:chExt cx="178234" cy="178234"/>
          </a:xfrm>
        </p:grpSpPr>
        <p:sp>
          <p:nvSpPr>
            <p:cNvPr id="523" name="Google Shape;523;p38"/>
            <p:cNvSpPr/>
            <p:nvPr/>
          </p:nvSpPr>
          <p:spPr>
            <a:xfrm>
              <a:off x="6029571" y="1865453"/>
              <a:ext cx="20171" cy="178234"/>
            </a:xfrm>
            <a:custGeom>
              <a:rect b="b" l="l" r="r" t="t"/>
              <a:pathLst>
                <a:path extrusionOk="0" h="1078" w="122">
                  <a:moveTo>
                    <a:pt x="65" y="1"/>
                  </a:moveTo>
                  <a:cubicBezTo>
                    <a:pt x="33" y="1"/>
                    <a:pt x="7" y="26"/>
                    <a:pt x="7" y="58"/>
                  </a:cubicBezTo>
                  <a:lnTo>
                    <a:pt x="1" y="1020"/>
                  </a:lnTo>
                  <a:cubicBezTo>
                    <a:pt x="1" y="1052"/>
                    <a:pt x="26" y="1078"/>
                    <a:pt x="58" y="1078"/>
                  </a:cubicBezTo>
                  <a:cubicBezTo>
                    <a:pt x="90" y="1078"/>
                    <a:pt x="116" y="1052"/>
                    <a:pt x="116" y="1020"/>
                  </a:cubicBezTo>
                  <a:lnTo>
                    <a:pt x="122" y="58"/>
                  </a:lnTo>
                  <a:cubicBezTo>
                    <a:pt x="122" y="26"/>
                    <a:pt x="96" y="1"/>
                    <a:pt x="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38"/>
            <p:cNvSpPr/>
            <p:nvPr/>
          </p:nvSpPr>
          <p:spPr>
            <a:xfrm>
              <a:off x="5962115" y="1898189"/>
              <a:ext cx="158393" cy="110611"/>
            </a:xfrm>
            <a:custGeom>
              <a:rect b="b" l="l" r="r" t="t"/>
              <a:pathLst>
                <a:path extrusionOk="0" h="669" w="958">
                  <a:moveTo>
                    <a:pt x="873" y="0"/>
                  </a:moveTo>
                  <a:cubicBezTo>
                    <a:pt x="863" y="0"/>
                    <a:pt x="852" y="4"/>
                    <a:pt x="841" y="11"/>
                  </a:cubicBezTo>
                  <a:lnTo>
                    <a:pt x="47" y="565"/>
                  </a:lnTo>
                  <a:cubicBezTo>
                    <a:pt x="0" y="597"/>
                    <a:pt x="23" y="669"/>
                    <a:pt x="79" y="669"/>
                  </a:cubicBezTo>
                  <a:cubicBezTo>
                    <a:pt x="89" y="669"/>
                    <a:pt x="102" y="667"/>
                    <a:pt x="111" y="658"/>
                  </a:cubicBezTo>
                  <a:lnTo>
                    <a:pt x="907" y="105"/>
                  </a:lnTo>
                  <a:cubicBezTo>
                    <a:pt x="957" y="70"/>
                    <a:pt x="922" y="0"/>
                    <a:pt x="8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38"/>
            <p:cNvSpPr/>
            <p:nvPr/>
          </p:nvSpPr>
          <p:spPr>
            <a:xfrm>
              <a:off x="5976829" y="1891080"/>
              <a:ext cx="124003" cy="124499"/>
            </a:xfrm>
            <a:custGeom>
              <a:rect b="b" l="l" r="r" t="t"/>
              <a:pathLst>
                <a:path extrusionOk="0" h="753" w="750">
                  <a:moveTo>
                    <a:pt x="84" y="1"/>
                  </a:moveTo>
                  <a:cubicBezTo>
                    <a:pt x="40" y="1"/>
                    <a:pt x="0" y="58"/>
                    <a:pt x="45" y="101"/>
                  </a:cubicBezTo>
                  <a:lnTo>
                    <a:pt x="645" y="735"/>
                  </a:lnTo>
                  <a:cubicBezTo>
                    <a:pt x="656" y="746"/>
                    <a:pt x="671" y="752"/>
                    <a:pt x="688" y="752"/>
                  </a:cubicBezTo>
                  <a:cubicBezTo>
                    <a:pt x="703" y="752"/>
                    <a:pt x="715" y="746"/>
                    <a:pt x="726" y="735"/>
                  </a:cubicBezTo>
                  <a:cubicBezTo>
                    <a:pt x="747" y="714"/>
                    <a:pt x="750" y="680"/>
                    <a:pt x="728" y="657"/>
                  </a:cubicBezTo>
                  <a:lnTo>
                    <a:pt x="128" y="22"/>
                  </a:lnTo>
                  <a:cubicBezTo>
                    <a:pt x="115" y="7"/>
                    <a:pt x="99" y="1"/>
                    <a:pt x="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38"/>
            <p:cNvSpPr/>
            <p:nvPr/>
          </p:nvSpPr>
          <p:spPr>
            <a:xfrm>
              <a:off x="5944424" y="1941838"/>
              <a:ext cx="178234" cy="20502"/>
            </a:xfrm>
            <a:custGeom>
              <a:rect b="b" l="l" r="r" t="t"/>
              <a:pathLst>
                <a:path extrusionOk="0" h="124" w="1078">
                  <a:moveTo>
                    <a:pt x="1003" y="1"/>
                  </a:moveTo>
                  <a:lnTo>
                    <a:pt x="77" y="9"/>
                  </a:lnTo>
                  <a:cubicBezTo>
                    <a:pt x="1" y="9"/>
                    <a:pt x="1" y="124"/>
                    <a:pt x="77" y="124"/>
                  </a:cubicBezTo>
                  <a:lnTo>
                    <a:pt x="1003" y="113"/>
                  </a:lnTo>
                  <a:cubicBezTo>
                    <a:pt x="1077" y="113"/>
                    <a:pt x="1077" y="1"/>
                    <a:pt x="10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7" name="Google Shape;527;p38"/>
          <p:cNvSpPr/>
          <p:nvPr/>
        </p:nvSpPr>
        <p:spPr>
          <a:xfrm rot="6694893">
            <a:off x="1533922" y="199960"/>
            <a:ext cx="72589" cy="72589"/>
          </a:xfrm>
          <a:prstGeom prst="ellipse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28" name="Google Shape;528;p38"/>
          <p:cNvGrpSpPr/>
          <p:nvPr/>
        </p:nvGrpSpPr>
        <p:grpSpPr>
          <a:xfrm>
            <a:off x="540081" y="282429"/>
            <a:ext cx="2187952" cy="1023218"/>
            <a:chOff x="571350" y="2164883"/>
            <a:chExt cx="1488706" cy="696114"/>
          </a:xfrm>
        </p:grpSpPr>
        <p:sp>
          <p:nvSpPr>
            <p:cNvPr id="529" name="Google Shape;529;p38"/>
            <p:cNvSpPr/>
            <p:nvPr/>
          </p:nvSpPr>
          <p:spPr>
            <a:xfrm>
              <a:off x="571350" y="2714827"/>
              <a:ext cx="104870" cy="78898"/>
            </a:xfrm>
            <a:custGeom>
              <a:rect b="b" l="l" r="r" t="t"/>
              <a:pathLst>
                <a:path extrusionOk="0" h="638" w="848">
                  <a:moveTo>
                    <a:pt x="613" y="1"/>
                  </a:moveTo>
                  <a:cubicBezTo>
                    <a:pt x="600" y="1"/>
                    <a:pt x="586" y="6"/>
                    <a:pt x="573" y="18"/>
                  </a:cubicBezTo>
                  <a:cubicBezTo>
                    <a:pt x="0" y="540"/>
                    <a:pt x="19" y="565"/>
                    <a:pt x="54" y="610"/>
                  </a:cubicBezTo>
                  <a:cubicBezTo>
                    <a:pt x="66" y="631"/>
                    <a:pt x="113" y="637"/>
                    <a:pt x="179" y="637"/>
                  </a:cubicBezTo>
                  <a:cubicBezTo>
                    <a:pt x="392" y="637"/>
                    <a:pt x="796" y="561"/>
                    <a:pt x="801" y="559"/>
                  </a:cubicBezTo>
                  <a:cubicBezTo>
                    <a:pt x="830" y="548"/>
                    <a:pt x="847" y="516"/>
                    <a:pt x="837" y="488"/>
                  </a:cubicBezTo>
                  <a:cubicBezTo>
                    <a:pt x="829" y="463"/>
                    <a:pt x="805" y="447"/>
                    <a:pt x="779" y="447"/>
                  </a:cubicBezTo>
                  <a:cubicBezTo>
                    <a:pt x="775" y="447"/>
                    <a:pt x="771" y="447"/>
                    <a:pt x="766" y="448"/>
                  </a:cubicBezTo>
                  <a:cubicBezTo>
                    <a:pt x="720" y="461"/>
                    <a:pt x="381" y="510"/>
                    <a:pt x="211" y="523"/>
                  </a:cubicBezTo>
                  <a:cubicBezTo>
                    <a:pt x="305" y="427"/>
                    <a:pt x="483" y="256"/>
                    <a:pt x="649" y="103"/>
                  </a:cubicBezTo>
                  <a:cubicBezTo>
                    <a:pt x="697" y="64"/>
                    <a:pt x="659" y="1"/>
                    <a:pt x="6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38"/>
            <p:cNvSpPr/>
            <p:nvPr/>
          </p:nvSpPr>
          <p:spPr>
            <a:xfrm>
              <a:off x="607090" y="2538479"/>
              <a:ext cx="383369" cy="322518"/>
            </a:xfrm>
            <a:custGeom>
              <a:rect b="b" l="l" r="r" t="t"/>
              <a:pathLst>
                <a:path extrusionOk="0" h="2608" w="3100">
                  <a:moveTo>
                    <a:pt x="914" y="1"/>
                  </a:moveTo>
                  <a:cubicBezTo>
                    <a:pt x="877" y="1"/>
                    <a:pt x="841" y="18"/>
                    <a:pt x="809" y="57"/>
                  </a:cubicBezTo>
                  <a:cubicBezTo>
                    <a:pt x="584" y="329"/>
                    <a:pt x="1037" y="1270"/>
                    <a:pt x="1037" y="1270"/>
                  </a:cubicBezTo>
                  <a:cubicBezTo>
                    <a:pt x="1037" y="1270"/>
                    <a:pt x="702" y="1053"/>
                    <a:pt x="440" y="1053"/>
                  </a:cubicBezTo>
                  <a:cubicBezTo>
                    <a:pt x="311" y="1053"/>
                    <a:pt x="200" y="1105"/>
                    <a:pt x="154" y="1259"/>
                  </a:cubicBezTo>
                  <a:cubicBezTo>
                    <a:pt x="1" y="1763"/>
                    <a:pt x="656" y="2607"/>
                    <a:pt x="1421" y="2607"/>
                  </a:cubicBezTo>
                  <a:cubicBezTo>
                    <a:pt x="1645" y="2607"/>
                    <a:pt x="1878" y="2535"/>
                    <a:pt x="2103" y="2361"/>
                  </a:cubicBezTo>
                  <a:cubicBezTo>
                    <a:pt x="3099" y="1593"/>
                    <a:pt x="2557" y="648"/>
                    <a:pt x="2557" y="648"/>
                  </a:cubicBezTo>
                  <a:lnTo>
                    <a:pt x="2557" y="648"/>
                  </a:lnTo>
                  <a:lnTo>
                    <a:pt x="2057" y="1089"/>
                  </a:lnTo>
                  <a:cubicBezTo>
                    <a:pt x="2057" y="1089"/>
                    <a:pt x="1993" y="463"/>
                    <a:pt x="1693" y="293"/>
                  </a:cubicBezTo>
                  <a:cubicBezTo>
                    <a:pt x="1647" y="267"/>
                    <a:pt x="1609" y="257"/>
                    <a:pt x="1578" y="257"/>
                  </a:cubicBezTo>
                  <a:cubicBezTo>
                    <a:pt x="1399" y="257"/>
                    <a:pt x="1420" y="599"/>
                    <a:pt x="1420" y="599"/>
                  </a:cubicBezTo>
                  <a:cubicBezTo>
                    <a:pt x="1420" y="599"/>
                    <a:pt x="1136" y="1"/>
                    <a:pt x="91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38"/>
            <p:cNvSpPr/>
            <p:nvPr/>
          </p:nvSpPr>
          <p:spPr>
            <a:xfrm>
              <a:off x="641964" y="2691825"/>
              <a:ext cx="56392" cy="54784"/>
            </a:xfrm>
            <a:custGeom>
              <a:rect b="b" l="l" r="r" t="t"/>
              <a:pathLst>
                <a:path extrusionOk="0" h="443" w="456">
                  <a:moveTo>
                    <a:pt x="302" y="1"/>
                  </a:moveTo>
                  <a:cubicBezTo>
                    <a:pt x="265" y="1"/>
                    <a:pt x="227" y="35"/>
                    <a:pt x="247" y="81"/>
                  </a:cubicBezTo>
                  <a:cubicBezTo>
                    <a:pt x="281" y="164"/>
                    <a:pt x="304" y="272"/>
                    <a:pt x="293" y="319"/>
                  </a:cubicBezTo>
                  <a:cubicBezTo>
                    <a:pt x="255" y="291"/>
                    <a:pt x="183" y="198"/>
                    <a:pt x="125" y="100"/>
                  </a:cubicBezTo>
                  <a:cubicBezTo>
                    <a:pt x="113" y="80"/>
                    <a:pt x="95" y="72"/>
                    <a:pt x="78" y="72"/>
                  </a:cubicBezTo>
                  <a:cubicBezTo>
                    <a:pt x="38" y="72"/>
                    <a:pt x="0" y="114"/>
                    <a:pt x="25" y="159"/>
                  </a:cubicBezTo>
                  <a:cubicBezTo>
                    <a:pt x="87" y="262"/>
                    <a:pt x="202" y="434"/>
                    <a:pt x="298" y="442"/>
                  </a:cubicBezTo>
                  <a:lnTo>
                    <a:pt x="306" y="442"/>
                  </a:lnTo>
                  <a:cubicBezTo>
                    <a:pt x="334" y="442"/>
                    <a:pt x="357" y="430"/>
                    <a:pt x="374" y="408"/>
                  </a:cubicBezTo>
                  <a:cubicBezTo>
                    <a:pt x="455" y="313"/>
                    <a:pt x="378" y="100"/>
                    <a:pt x="353" y="36"/>
                  </a:cubicBezTo>
                  <a:cubicBezTo>
                    <a:pt x="342" y="11"/>
                    <a:pt x="322" y="1"/>
                    <a:pt x="3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38"/>
            <p:cNvSpPr/>
            <p:nvPr/>
          </p:nvSpPr>
          <p:spPr>
            <a:xfrm>
              <a:off x="742628" y="2616265"/>
              <a:ext cx="108580" cy="108454"/>
            </a:xfrm>
            <a:custGeom>
              <a:rect b="b" l="l" r="r" t="t"/>
              <a:pathLst>
                <a:path extrusionOk="0" h="877" w="878">
                  <a:moveTo>
                    <a:pt x="591" y="1"/>
                  </a:moveTo>
                  <a:cubicBezTo>
                    <a:pt x="571" y="1"/>
                    <a:pt x="550" y="6"/>
                    <a:pt x="533" y="17"/>
                  </a:cubicBezTo>
                  <a:cubicBezTo>
                    <a:pt x="469" y="55"/>
                    <a:pt x="450" y="166"/>
                    <a:pt x="446" y="268"/>
                  </a:cubicBezTo>
                  <a:cubicBezTo>
                    <a:pt x="329" y="147"/>
                    <a:pt x="237" y="85"/>
                    <a:pt x="170" y="85"/>
                  </a:cubicBezTo>
                  <a:cubicBezTo>
                    <a:pt x="150" y="85"/>
                    <a:pt x="131" y="91"/>
                    <a:pt x="116" y="102"/>
                  </a:cubicBezTo>
                  <a:cubicBezTo>
                    <a:pt x="88" y="123"/>
                    <a:pt x="1" y="187"/>
                    <a:pt x="252" y="841"/>
                  </a:cubicBezTo>
                  <a:cubicBezTo>
                    <a:pt x="260" y="862"/>
                    <a:pt x="282" y="877"/>
                    <a:pt x="305" y="877"/>
                  </a:cubicBezTo>
                  <a:cubicBezTo>
                    <a:pt x="346" y="877"/>
                    <a:pt x="373" y="836"/>
                    <a:pt x="358" y="798"/>
                  </a:cubicBezTo>
                  <a:cubicBezTo>
                    <a:pt x="269" y="568"/>
                    <a:pt x="186" y="292"/>
                    <a:pt x="190" y="204"/>
                  </a:cubicBezTo>
                  <a:lnTo>
                    <a:pt x="190" y="204"/>
                  </a:lnTo>
                  <a:cubicBezTo>
                    <a:pt x="243" y="228"/>
                    <a:pt x="360" y="338"/>
                    <a:pt x="463" y="462"/>
                  </a:cubicBezTo>
                  <a:cubicBezTo>
                    <a:pt x="474" y="476"/>
                    <a:pt x="490" y="482"/>
                    <a:pt x="505" y="482"/>
                  </a:cubicBezTo>
                  <a:cubicBezTo>
                    <a:pt x="536" y="482"/>
                    <a:pt x="565" y="456"/>
                    <a:pt x="563" y="419"/>
                  </a:cubicBezTo>
                  <a:cubicBezTo>
                    <a:pt x="552" y="283"/>
                    <a:pt x="567" y="134"/>
                    <a:pt x="590" y="115"/>
                  </a:cubicBezTo>
                  <a:cubicBezTo>
                    <a:pt x="595" y="117"/>
                    <a:pt x="599" y="119"/>
                    <a:pt x="603" y="121"/>
                  </a:cubicBezTo>
                  <a:cubicBezTo>
                    <a:pt x="701" y="179"/>
                    <a:pt x="752" y="434"/>
                    <a:pt x="763" y="583"/>
                  </a:cubicBezTo>
                  <a:cubicBezTo>
                    <a:pt x="763" y="613"/>
                    <a:pt x="786" y="637"/>
                    <a:pt x="815" y="637"/>
                  </a:cubicBezTo>
                  <a:cubicBezTo>
                    <a:pt x="818" y="637"/>
                    <a:pt x="820" y="637"/>
                    <a:pt x="822" y="636"/>
                  </a:cubicBezTo>
                  <a:cubicBezTo>
                    <a:pt x="854" y="634"/>
                    <a:pt x="878" y="607"/>
                    <a:pt x="875" y="575"/>
                  </a:cubicBezTo>
                  <a:cubicBezTo>
                    <a:pt x="873" y="530"/>
                    <a:pt x="844" y="130"/>
                    <a:pt x="661" y="23"/>
                  </a:cubicBezTo>
                  <a:cubicBezTo>
                    <a:pt x="640" y="8"/>
                    <a:pt x="615" y="1"/>
                    <a:pt x="5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38"/>
            <p:cNvSpPr/>
            <p:nvPr/>
          </p:nvSpPr>
          <p:spPr>
            <a:xfrm>
              <a:off x="698479" y="2745125"/>
              <a:ext cx="190943" cy="95717"/>
            </a:xfrm>
            <a:custGeom>
              <a:rect b="b" l="l" r="r" t="t"/>
              <a:pathLst>
                <a:path extrusionOk="0" h="774" w="1544">
                  <a:moveTo>
                    <a:pt x="1476" y="0"/>
                  </a:moveTo>
                  <a:cubicBezTo>
                    <a:pt x="1456" y="0"/>
                    <a:pt x="1437" y="10"/>
                    <a:pt x="1426" y="33"/>
                  </a:cubicBezTo>
                  <a:cubicBezTo>
                    <a:pt x="1424" y="37"/>
                    <a:pt x="1260" y="467"/>
                    <a:pt x="881" y="610"/>
                  </a:cubicBezTo>
                  <a:cubicBezTo>
                    <a:pt x="798" y="642"/>
                    <a:pt x="711" y="658"/>
                    <a:pt x="620" y="658"/>
                  </a:cubicBezTo>
                  <a:cubicBezTo>
                    <a:pt x="463" y="658"/>
                    <a:pt x="294" y="610"/>
                    <a:pt x="115" y="516"/>
                  </a:cubicBezTo>
                  <a:cubicBezTo>
                    <a:pt x="105" y="510"/>
                    <a:pt x="95" y="507"/>
                    <a:pt x="85" y="507"/>
                  </a:cubicBezTo>
                  <a:cubicBezTo>
                    <a:pt x="32" y="507"/>
                    <a:pt x="1" y="589"/>
                    <a:pt x="62" y="618"/>
                  </a:cubicBezTo>
                  <a:cubicBezTo>
                    <a:pt x="260" y="720"/>
                    <a:pt x="447" y="773"/>
                    <a:pt x="622" y="773"/>
                  </a:cubicBezTo>
                  <a:cubicBezTo>
                    <a:pt x="724" y="773"/>
                    <a:pt x="826" y="754"/>
                    <a:pt x="922" y="718"/>
                  </a:cubicBezTo>
                  <a:cubicBezTo>
                    <a:pt x="1347" y="554"/>
                    <a:pt x="1524" y="92"/>
                    <a:pt x="1533" y="73"/>
                  </a:cubicBezTo>
                  <a:cubicBezTo>
                    <a:pt x="1543" y="30"/>
                    <a:pt x="1510" y="0"/>
                    <a:pt x="14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38"/>
            <p:cNvSpPr/>
            <p:nvPr/>
          </p:nvSpPr>
          <p:spPr>
            <a:xfrm>
              <a:off x="1034235" y="2164883"/>
              <a:ext cx="1025822" cy="452490"/>
            </a:xfrm>
            <a:custGeom>
              <a:rect b="b" l="l" r="r" t="t"/>
              <a:pathLst>
                <a:path extrusionOk="0" h="3659" w="8295">
                  <a:moveTo>
                    <a:pt x="6864" y="0"/>
                  </a:moveTo>
                  <a:cubicBezTo>
                    <a:pt x="6794" y="0"/>
                    <a:pt x="6724" y="7"/>
                    <a:pt x="6656" y="17"/>
                  </a:cubicBezTo>
                  <a:cubicBezTo>
                    <a:pt x="6585" y="30"/>
                    <a:pt x="6596" y="132"/>
                    <a:pt x="6666" y="132"/>
                  </a:cubicBezTo>
                  <a:lnTo>
                    <a:pt x="6666" y="130"/>
                  </a:lnTo>
                  <a:lnTo>
                    <a:pt x="6675" y="130"/>
                  </a:lnTo>
                  <a:cubicBezTo>
                    <a:pt x="6728" y="121"/>
                    <a:pt x="6784" y="115"/>
                    <a:pt x="6838" y="115"/>
                  </a:cubicBezTo>
                  <a:cubicBezTo>
                    <a:pt x="6846" y="115"/>
                    <a:pt x="6854" y="115"/>
                    <a:pt x="6862" y="115"/>
                  </a:cubicBezTo>
                  <a:lnTo>
                    <a:pt x="6892" y="115"/>
                  </a:lnTo>
                  <a:cubicBezTo>
                    <a:pt x="6924" y="113"/>
                    <a:pt x="6947" y="90"/>
                    <a:pt x="6949" y="58"/>
                  </a:cubicBezTo>
                  <a:cubicBezTo>
                    <a:pt x="6951" y="26"/>
                    <a:pt x="6926" y="0"/>
                    <a:pt x="6894" y="0"/>
                  </a:cubicBezTo>
                  <a:close/>
                  <a:moveTo>
                    <a:pt x="7117" y="24"/>
                  </a:moveTo>
                  <a:cubicBezTo>
                    <a:pt x="7053" y="24"/>
                    <a:pt x="7039" y="122"/>
                    <a:pt x="7109" y="136"/>
                  </a:cubicBezTo>
                  <a:cubicBezTo>
                    <a:pt x="7179" y="151"/>
                    <a:pt x="7249" y="173"/>
                    <a:pt x="7315" y="200"/>
                  </a:cubicBezTo>
                  <a:cubicBezTo>
                    <a:pt x="7322" y="202"/>
                    <a:pt x="7330" y="205"/>
                    <a:pt x="7337" y="205"/>
                  </a:cubicBezTo>
                  <a:cubicBezTo>
                    <a:pt x="7400" y="205"/>
                    <a:pt x="7417" y="117"/>
                    <a:pt x="7360" y="94"/>
                  </a:cubicBezTo>
                  <a:cubicBezTo>
                    <a:pt x="7286" y="64"/>
                    <a:pt x="7209" y="41"/>
                    <a:pt x="7130" y="26"/>
                  </a:cubicBezTo>
                  <a:cubicBezTo>
                    <a:pt x="7125" y="25"/>
                    <a:pt x="7121" y="24"/>
                    <a:pt x="7117" y="24"/>
                  </a:cubicBezTo>
                  <a:close/>
                  <a:moveTo>
                    <a:pt x="6447" y="79"/>
                  </a:moveTo>
                  <a:cubicBezTo>
                    <a:pt x="6440" y="79"/>
                    <a:pt x="6433" y="80"/>
                    <a:pt x="6426" y="83"/>
                  </a:cubicBezTo>
                  <a:cubicBezTo>
                    <a:pt x="6351" y="111"/>
                    <a:pt x="6279" y="147"/>
                    <a:pt x="6213" y="190"/>
                  </a:cubicBezTo>
                  <a:cubicBezTo>
                    <a:pt x="6162" y="219"/>
                    <a:pt x="6183" y="296"/>
                    <a:pt x="6243" y="296"/>
                  </a:cubicBezTo>
                  <a:cubicBezTo>
                    <a:pt x="6253" y="296"/>
                    <a:pt x="6264" y="292"/>
                    <a:pt x="6273" y="288"/>
                  </a:cubicBezTo>
                  <a:cubicBezTo>
                    <a:pt x="6334" y="249"/>
                    <a:pt x="6398" y="215"/>
                    <a:pt x="6466" y="190"/>
                  </a:cubicBezTo>
                  <a:cubicBezTo>
                    <a:pt x="6527" y="163"/>
                    <a:pt x="6501" y="79"/>
                    <a:pt x="6447" y="79"/>
                  </a:cubicBezTo>
                  <a:close/>
                  <a:moveTo>
                    <a:pt x="7535" y="196"/>
                  </a:moveTo>
                  <a:cubicBezTo>
                    <a:pt x="7486" y="196"/>
                    <a:pt x="7451" y="268"/>
                    <a:pt x="7505" y="302"/>
                  </a:cubicBezTo>
                  <a:cubicBezTo>
                    <a:pt x="7564" y="343"/>
                    <a:pt x="7622" y="390"/>
                    <a:pt x="7673" y="441"/>
                  </a:cubicBezTo>
                  <a:cubicBezTo>
                    <a:pt x="7683" y="451"/>
                    <a:pt x="7696" y="458"/>
                    <a:pt x="7713" y="458"/>
                  </a:cubicBezTo>
                  <a:cubicBezTo>
                    <a:pt x="7728" y="458"/>
                    <a:pt x="7743" y="451"/>
                    <a:pt x="7754" y="441"/>
                  </a:cubicBezTo>
                  <a:cubicBezTo>
                    <a:pt x="7775" y="419"/>
                    <a:pt x="7775" y="383"/>
                    <a:pt x="7754" y="362"/>
                  </a:cubicBezTo>
                  <a:cubicBezTo>
                    <a:pt x="7696" y="305"/>
                    <a:pt x="7637" y="253"/>
                    <a:pt x="7571" y="209"/>
                  </a:cubicBezTo>
                  <a:cubicBezTo>
                    <a:pt x="7559" y="200"/>
                    <a:pt x="7546" y="196"/>
                    <a:pt x="7535" y="196"/>
                  </a:cubicBezTo>
                  <a:close/>
                  <a:moveTo>
                    <a:pt x="6058" y="316"/>
                  </a:moveTo>
                  <a:cubicBezTo>
                    <a:pt x="6046" y="316"/>
                    <a:pt x="6033" y="320"/>
                    <a:pt x="6021" y="330"/>
                  </a:cubicBezTo>
                  <a:cubicBezTo>
                    <a:pt x="5962" y="381"/>
                    <a:pt x="5906" y="437"/>
                    <a:pt x="5853" y="496"/>
                  </a:cubicBezTo>
                  <a:cubicBezTo>
                    <a:pt x="5819" y="532"/>
                    <a:pt x="5847" y="592"/>
                    <a:pt x="5896" y="592"/>
                  </a:cubicBezTo>
                  <a:cubicBezTo>
                    <a:pt x="5913" y="592"/>
                    <a:pt x="5928" y="583"/>
                    <a:pt x="5938" y="573"/>
                  </a:cubicBezTo>
                  <a:cubicBezTo>
                    <a:pt x="5987" y="517"/>
                    <a:pt x="6041" y="464"/>
                    <a:pt x="6096" y="415"/>
                  </a:cubicBezTo>
                  <a:cubicBezTo>
                    <a:pt x="6138" y="376"/>
                    <a:pt x="6103" y="316"/>
                    <a:pt x="6058" y="316"/>
                  </a:cubicBezTo>
                  <a:close/>
                  <a:moveTo>
                    <a:pt x="7858" y="515"/>
                  </a:moveTo>
                  <a:cubicBezTo>
                    <a:pt x="7817" y="515"/>
                    <a:pt x="7777" y="564"/>
                    <a:pt x="7813" y="609"/>
                  </a:cubicBezTo>
                  <a:cubicBezTo>
                    <a:pt x="7856" y="668"/>
                    <a:pt x="7894" y="732"/>
                    <a:pt x="7928" y="796"/>
                  </a:cubicBezTo>
                  <a:cubicBezTo>
                    <a:pt x="7937" y="815"/>
                    <a:pt x="7958" y="828"/>
                    <a:pt x="7979" y="828"/>
                  </a:cubicBezTo>
                  <a:cubicBezTo>
                    <a:pt x="7988" y="828"/>
                    <a:pt x="7996" y="826"/>
                    <a:pt x="8005" y="822"/>
                  </a:cubicBezTo>
                  <a:cubicBezTo>
                    <a:pt x="8033" y="807"/>
                    <a:pt x="8043" y="773"/>
                    <a:pt x="8028" y="745"/>
                  </a:cubicBezTo>
                  <a:cubicBezTo>
                    <a:pt x="7992" y="675"/>
                    <a:pt x="7952" y="607"/>
                    <a:pt x="7905" y="543"/>
                  </a:cubicBezTo>
                  <a:cubicBezTo>
                    <a:pt x="7892" y="523"/>
                    <a:pt x="7875" y="515"/>
                    <a:pt x="7858" y="515"/>
                  </a:cubicBezTo>
                  <a:close/>
                  <a:moveTo>
                    <a:pt x="5756" y="656"/>
                  </a:moveTo>
                  <a:cubicBezTo>
                    <a:pt x="5739" y="656"/>
                    <a:pt x="5722" y="664"/>
                    <a:pt x="5709" y="683"/>
                  </a:cubicBezTo>
                  <a:cubicBezTo>
                    <a:pt x="5666" y="747"/>
                    <a:pt x="5623" y="813"/>
                    <a:pt x="5587" y="883"/>
                  </a:cubicBezTo>
                  <a:cubicBezTo>
                    <a:pt x="5572" y="911"/>
                    <a:pt x="5583" y="945"/>
                    <a:pt x="5611" y="960"/>
                  </a:cubicBezTo>
                  <a:cubicBezTo>
                    <a:pt x="5619" y="964"/>
                    <a:pt x="5628" y="966"/>
                    <a:pt x="5638" y="966"/>
                  </a:cubicBezTo>
                  <a:lnTo>
                    <a:pt x="5638" y="969"/>
                  </a:lnTo>
                  <a:cubicBezTo>
                    <a:pt x="5660" y="966"/>
                    <a:pt x="5679" y="956"/>
                    <a:pt x="5687" y="937"/>
                  </a:cubicBezTo>
                  <a:cubicBezTo>
                    <a:pt x="5723" y="873"/>
                    <a:pt x="5762" y="809"/>
                    <a:pt x="5804" y="747"/>
                  </a:cubicBezTo>
                  <a:cubicBezTo>
                    <a:pt x="5836" y="702"/>
                    <a:pt x="5797" y="656"/>
                    <a:pt x="5756" y="656"/>
                  </a:cubicBezTo>
                  <a:close/>
                  <a:moveTo>
                    <a:pt x="4010" y="900"/>
                  </a:moveTo>
                  <a:cubicBezTo>
                    <a:pt x="3936" y="903"/>
                    <a:pt x="3859" y="907"/>
                    <a:pt x="3778" y="913"/>
                  </a:cubicBezTo>
                  <a:cubicBezTo>
                    <a:pt x="3706" y="920"/>
                    <a:pt x="3710" y="1026"/>
                    <a:pt x="3783" y="1028"/>
                  </a:cubicBezTo>
                  <a:lnTo>
                    <a:pt x="3787" y="1026"/>
                  </a:lnTo>
                  <a:cubicBezTo>
                    <a:pt x="3866" y="1022"/>
                    <a:pt x="3940" y="1017"/>
                    <a:pt x="4012" y="1015"/>
                  </a:cubicBezTo>
                  <a:cubicBezTo>
                    <a:pt x="4044" y="1015"/>
                    <a:pt x="4070" y="990"/>
                    <a:pt x="4068" y="958"/>
                  </a:cubicBezTo>
                  <a:cubicBezTo>
                    <a:pt x="4068" y="926"/>
                    <a:pt x="4042" y="900"/>
                    <a:pt x="4010" y="900"/>
                  </a:cubicBezTo>
                  <a:close/>
                  <a:moveTo>
                    <a:pt x="4235" y="906"/>
                  </a:moveTo>
                  <a:cubicBezTo>
                    <a:pt x="4206" y="906"/>
                    <a:pt x="4183" y="930"/>
                    <a:pt x="4183" y="960"/>
                  </a:cubicBezTo>
                  <a:cubicBezTo>
                    <a:pt x="4181" y="990"/>
                    <a:pt x="4206" y="1017"/>
                    <a:pt x="4236" y="1020"/>
                  </a:cubicBezTo>
                  <a:cubicBezTo>
                    <a:pt x="4312" y="1024"/>
                    <a:pt x="4389" y="1030"/>
                    <a:pt x="4459" y="1041"/>
                  </a:cubicBezTo>
                  <a:lnTo>
                    <a:pt x="4468" y="1041"/>
                  </a:lnTo>
                  <a:cubicBezTo>
                    <a:pt x="4538" y="1041"/>
                    <a:pt x="4547" y="937"/>
                    <a:pt x="4476" y="928"/>
                  </a:cubicBezTo>
                  <a:cubicBezTo>
                    <a:pt x="4400" y="917"/>
                    <a:pt x="4323" y="911"/>
                    <a:pt x="4242" y="907"/>
                  </a:cubicBezTo>
                  <a:cubicBezTo>
                    <a:pt x="4240" y="907"/>
                    <a:pt x="4238" y="906"/>
                    <a:pt x="4235" y="906"/>
                  </a:cubicBezTo>
                  <a:close/>
                  <a:moveTo>
                    <a:pt x="3557" y="944"/>
                  </a:moveTo>
                  <a:cubicBezTo>
                    <a:pt x="3553" y="944"/>
                    <a:pt x="3549" y="944"/>
                    <a:pt x="3544" y="945"/>
                  </a:cubicBezTo>
                  <a:cubicBezTo>
                    <a:pt x="3468" y="962"/>
                    <a:pt x="3391" y="983"/>
                    <a:pt x="3316" y="1011"/>
                  </a:cubicBezTo>
                  <a:cubicBezTo>
                    <a:pt x="3259" y="1035"/>
                    <a:pt x="3274" y="1122"/>
                    <a:pt x="3338" y="1122"/>
                  </a:cubicBezTo>
                  <a:cubicBezTo>
                    <a:pt x="3344" y="1122"/>
                    <a:pt x="3351" y="1122"/>
                    <a:pt x="3357" y="1118"/>
                  </a:cubicBezTo>
                  <a:cubicBezTo>
                    <a:pt x="3427" y="1092"/>
                    <a:pt x="3497" y="1073"/>
                    <a:pt x="3568" y="1058"/>
                  </a:cubicBezTo>
                  <a:cubicBezTo>
                    <a:pt x="3637" y="1044"/>
                    <a:pt x="3621" y="944"/>
                    <a:pt x="3557" y="944"/>
                  </a:cubicBezTo>
                  <a:close/>
                  <a:moveTo>
                    <a:pt x="4691" y="965"/>
                  </a:moveTo>
                  <a:cubicBezTo>
                    <a:pt x="4628" y="965"/>
                    <a:pt x="4609" y="1061"/>
                    <a:pt x="4679" y="1079"/>
                  </a:cubicBezTo>
                  <a:cubicBezTo>
                    <a:pt x="4751" y="1094"/>
                    <a:pt x="4823" y="1115"/>
                    <a:pt x="4893" y="1139"/>
                  </a:cubicBezTo>
                  <a:cubicBezTo>
                    <a:pt x="4900" y="1141"/>
                    <a:pt x="4906" y="1143"/>
                    <a:pt x="4910" y="1143"/>
                  </a:cubicBezTo>
                  <a:lnTo>
                    <a:pt x="4913" y="1143"/>
                  </a:lnTo>
                  <a:cubicBezTo>
                    <a:pt x="4976" y="1143"/>
                    <a:pt x="4991" y="1052"/>
                    <a:pt x="4932" y="1030"/>
                  </a:cubicBezTo>
                  <a:cubicBezTo>
                    <a:pt x="4857" y="1005"/>
                    <a:pt x="4783" y="983"/>
                    <a:pt x="4706" y="966"/>
                  </a:cubicBezTo>
                  <a:cubicBezTo>
                    <a:pt x="4701" y="965"/>
                    <a:pt x="4696" y="965"/>
                    <a:pt x="4691" y="965"/>
                  </a:cubicBezTo>
                  <a:close/>
                  <a:moveTo>
                    <a:pt x="8074" y="918"/>
                  </a:moveTo>
                  <a:cubicBezTo>
                    <a:pt x="8037" y="918"/>
                    <a:pt x="8000" y="953"/>
                    <a:pt x="8020" y="998"/>
                  </a:cubicBezTo>
                  <a:cubicBezTo>
                    <a:pt x="8047" y="1066"/>
                    <a:pt x="8071" y="1139"/>
                    <a:pt x="8092" y="1211"/>
                  </a:cubicBezTo>
                  <a:cubicBezTo>
                    <a:pt x="8098" y="1237"/>
                    <a:pt x="8120" y="1254"/>
                    <a:pt x="8147" y="1254"/>
                  </a:cubicBezTo>
                  <a:cubicBezTo>
                    <a:pt x="8152" y="1254"/>
                    <a:pt x="8158" y="1252"/>
                    <a:pt x="8162" y="1249"/>
                  </a:cubicBezTo>
                  <a:cubicBezTo>
                    <a:pt x="8192" y="1241"/>
                    <a:pt x="8209" y="1209"/>
                    <a:pt x="8201" y="1179"/>
                  </a:cubicBezTo>
                  <a:cubicBezTo>
                    <a:pt x="8179" y="1103"/>
                    <a:pt x="8154" y="1028"/>
                    <a:pt x="8126" y="958"/>
                  </a:cubicBezTo>
                  <a:cubicBezTo>
                    <a:pt x="8117" y="930"/>
                    <a:pt x="8096" y="918"/>
                    <a:pt x="8074" y="918"/>
                  </a:cubicBezTo>
                  <a:close/>
                  <a:moveTo>
                    <a:pt x="5122" y="1114"/>
                  </a:moveTo>
                  <a:cubicBezTo>
                    <a:pt x="5068" y="1114"/>
                    <a:pt x="5039" y="1194"/>
                    <a:pt x="5098" y="1224"/>
                  </a:cubicBezTo>
                  <a:cubicBezTo>
                    <a:pt x="5164" y="1256"/>
                    <a:pt x="5228" y="1292"/>
                    <a:pt x="5289" y="1332"/>
                  </a:cubicBezTo>
                  <a:cubicBezTo>
                    <a:pt x="5300" y="1339"/>
                    <a:pt x="5311" y="1343"/>
                    <a:pt x="5321" y="1343"/>
                  </a:cubicBezTo>
                  <a:cubicBezTo>
                    <a:pt x="5340" y="1343"/>
                    <a:pt x="5357" y="1332"/>
                    <a:pt x="5368" y="1318"/>
                  </a:cubicBezTo>
                  <a:cubicBezTo>
                    <a:pt x="5387" y="1290"/>
                    <a:pt x="5379" y="1254"/>
                    <a:pt x="5353" y="1237"/>
                  </a:cubicBezTo>
                  <a:cubicBezTo>
                    <a:pt x="5287" y="1194"/>
                    <a:pt x="5219" y="1156"/>
                    <a:pt x="5149" y="1120"/>
                  </a:cubicBezTo>
                  <a:cubicBezTo>
                    <a:pt x="5140" y="1115"/>
                    <a:pt x="5131" y="1114"/>
                    <a:pt x="5122" y="1114"/>
                  </a:cubicBezTo>
                  <a:close/>
                  <a:moveTo>
                    <a:pt x="3133" y="1105"/>
                  </a:moveTo>
                  <a:cubicBezTo>
                    <a:pt x="3124" y="1105"/>
                    <a:pt x="3114" y="1107"/>
                    <a:pt x="3104" y="1113"/>
                  </a:cubicBezTo>
                  <a:cubicBezTo>
                    <a:pt x="3033" y="1156"/>
                    <a:pt x="2970" y="1203"/>
                    <a:pt x="2910" y="1256"/>
                  </a:cubicBezTo>
                  <a:cubicBezTo>
                    <a:pt x="2870" y="1290"/>
                    <a:pt x="2895" y="1356"/>
                    <a:pt x="2948" y="1356"/>
                  </a:cubicBezTo>
                  <a:cubicBezTo>
                    <a:pt x="2961" y="1356"/>
                    <a:pt x="2976" y="1349"/>
                    <a:pt x="2987" y="1341"/>
                  </a:cubicBezTo>
                  <a:cubicBezTo>
                    <a:pt x="3040" y="1292"/>
                    <a:pt x="3099" y="1249"/>
                    <a:pt x="3161" y="1213"/>
                  </a:cubicBezTo>
                  <a:cubicBezTo>
                    <a:pt x="3217" y="1179"/>
                    <a:pt x="3183" y="1105"/>
                    <a:pt x="3133" y="1105"/>
                  </a:cubicBezTo>
                  <a:close/>
                  <a:moveTo>
                    <a:pt x="5538" y="1060"/>
                  </a:moveTo>
                  <a:cubicBezTo>
                    <a:pt x="5517" y="1060"/>
                    <a:pt x="5497" y="1071"/>
                    <a:pt x="5487" y="1096"/>
                  </a:cubicBezTo>
                  <a:cubicBezTo>
                    <a:pt x="5457" y="1169"/>
                    <a:pt x="5432" y="1243"/>
                    <a:pt x="5411" y="1318"/>
                  </a:cubicBezTo>
                  <a:cubicBezTo>
                    <a:pt x="5402" y="1349"/>
                    <a:pt x="5419" y="1379"/>
                    <a:pt x="5451" y="1390"/>
                  </a:cubicBezTo>
                  <a:lnTo>
                    <a:pt x="5457" y="1390"/>
                  </a:lnTo>
                  <a:cubicBezTo>
                    <a:pt x="5438" y="1413"/>
                    <a:pt x="5440" y="1447"/>
                    <a:pt x="5464" y="1469"/>
                  </a:cubicBezTo>
                  <a:cubicBezTo>
                    <a:pt x="5517" y="1518"/>
                    <a:pt x="5566" y="1571"/>
                    <a:pt x="5613" y="1628"/>
                  </a:cubicBezTo>
                  <a:cubicBezTo>
                    <a:pt x="5623" y="1641"/>
                    <a:pt x="5640" y="1650"/>
                    <a:pt x="5657" y="1650"/>
                  </a:cubicBezTo>
                  <a:cubicBezTo>
                    <a:pt x="5670" y="1650"/>
                    <a:pt x="5683" y="1645"/>
                    <a:pt x="5694" y="1637"/>
                  </a:cubicBezTo>
                  <a:cubicBezTo>
                    <a:pt x="5717" y="1618"/>
                    <a:pt x="5721" y="1584"/>
                    <a:pt x="5702" y="1558"/>
                  </a:cubicBezTo>
                  <a:cubicBezTo>
                    <a:pt x="5653" y="1496"/>
                    <a:pt x="5600" y="1437"/>
                    <a:pt x="5540" y="1384"/>
                  </a:cubicBezTo>
                  <a:cubicBezTo>
                    <a:pt x="5532" y="1377"/>
                    <a:pt x="5521" y="1371"/>
                    <a:pt x="5511" y="1369"/>
                  </a:cubicBezTo>
                  <a:cubicBezTo>
                    <a:pt x="5515" y="1364"/>
                    <a:pt x="5519" y="1356"/>
                    <a:pt x="5521" y="1349"/>
                  </a:cubicBezTo>
                  <a:cubicBezTo>
                    <a:pt x="5543" y="1277"/>
                    <a:pt x="5566" y="1207"/>
                    <a:pt x="5594" y="1139"/>
                  </a:cubicBezTo>
                  <a:cubicBezTo>
                    <a:pt x="5611" y="1094"/>
                    <a:pt x="5574" y="1060"/>
                    <a:pt x="5538" y="1060"/>
                  </a:cubicBezTo>
                  <a:close/>
                  <a:moveTo>
                    <a:pt x="8197" y="1360"/>
                  </a:moveTo>
                  <a:cubicBezTo>
                    <a:pt x="8194" y="1360"/>
                    <a:pt x="8191" y="1360"/>
                    <a:pt x="8188" y="1360"/>
                  </a:cubicBezTo>
                  <a:cubicBezTo>
                    <a:pt x="8158" y="1367"/>
                    <a:pt x="8137" y="1396"/>
                    <a:pt x="8143" y="1428"/>
                  </a:cubicBezTo>
                  <a:cubicBezTo>
                    <a:pt x="8167" y="1539"/>
                    <a:pt x="8175" y="1620"/>
                    <a:pt x="8177" y="1650"/>
                  </a:cubicBezTo>
                  <a:cubicBezTo>
                    <a:pt x="8179" y="1679"/>
                    <a:pt x="8205" y="1703"/>
                    <a:pt x="8235" y="1703"/>
                  </a:cubicBezTo>
                  <a:lnTo>
                    <a:pt x="8239" y="1701"/>
                  </a:lnTo>
                  <a:cubicBezTo>
                    <a:pt x="8271" y="1699"/>
                    <a:pt x="8294" y="1671"/>
                    <a:pt x="8290" y="1639"/>
                  </a:cubicBezTo>
                  <a:cubicBezTo>
                    <a:pt x="8288" y="1598"/>
                    <a:pt x="8277" y="1515"/>
                    <a:pt x="8256" y="1407"/>
                  </a:cubicBezTo>
                  <a:cubicBezTo>
                    <a:pt x="8250" y="1378"/>
                    <a:pt x="8225" y="1360"/>
                    <a:pt x="8197" y="1360"/>
                  </a:cubicBezTo>
                  <a:close/>
                  <a:moveTo>
                    <a:pt x="2793" y="1405"/>
                  </a:moveTo>
                  <a:cubicBezTo>
                    <a:pt x="2777" y="1405"/>
                    <a:pt x="2761" y="1412"/>
                    <a:pt x="2748" y="1430"/>
                  </a:cubicBezTo>
                  <a:cubicBezTo>
                    <a:pt x="2699" y="1494"/>
                    <a:pt x="2657" y="1562"/>
                    <a:pt x="2621" y="1633"/>
                  </a:cubicBezTo>
                  <a:cubicBezTo>
                    <a:pt x="2599" y="1671"/>
                    <a:pt x="2627" y="1716"/>
                    <a:pt x="2672" y="1716"/>
                  </a:cubicBezTo>
                  <a:cubicBezTo>
                    <a:pt x="2693" y="1716"/>
                    <a:pt x="2712" y="1703"/>
                    <a:pt x="2721" y="1684"/>
                  </a:cubicBezTo>
                  <a:cubicBezTo>
                    <a:pt x="2755" y="1620"/>
                    <a:pt x="2795" y="1558"/>
                    <a:pt x="2838" y="1501"/>
                  </a:cubicBezTo>
                  <a:cubicBezTo>
                    <a:pt x="2876" y="1456"/>
                    <a:pt x="2836" y="1405"/>
                    <a:pt x="2793" y="1405"/>
                  </a:cubicBezTo>
                  <a:close/>
                  <a:moveTo>
                    <a:pt x="5423" y="1500"/>
                  </a:moveTo>
                  <a:cubicBezTo>
                    <a:pt x="5393" y="1500"/>
                    <a:pt x="5368" y="1521"/>
                    <a:pt x="5362" y="1550"/>
                  </a:cubicBezTo>
                  <a:cubicBezTo>
                    <a:pt x="5351" y="1622"/>
                    <a:pt x="5347" y="1694"/>
                    <a:pt x="5347" y="1767"/>
                  </a:cubicBezTo>
                  <a:lnTo>
                    <a:pt x="5347" y="1788"/>
                  </a:lnTo>
                  <a:cubicBezTo>
                    <a:pt x="5347" y="1818"/>
                    <a:pt x="5372" y="1843"/>
                    <a:pt x="5404" y="1843"/>
                  </a:cubicBezTo>
                  <a:cubicBezTo>
                    <a:pt x="5436" y="1843"/>
                    <a:pt x="5462" y="1816"/>
                    <a:pt x="5460" y="1786"/>
                  </a:cubicBezTo>
                  <a:lnTo>
                    <a:pt x="5460" y="1767"/>
                  </a:lnTo>
                  <a:cubicBezTo>
                    <a:pt x="5460" y="1699"/>
                    <a:pt x="5466" y="1633"/>
                    <a:pt x="5477" y="1567"/>
                  </a:cubicBezTo>
                  <a:cubicBezTo>
                    <a:pt x="5481" y="1535"/>
                    <a:pt x="5460" y="1505"/>
                    <a:pt x="5428" y="1501"/>
                  </a:cubicBezTo>
                  <a:cubicBezTo>
                    <a:pt x="5426" y="1500"/>
                    <a:pt x="5425" y="1500"/>
                    <a:pt x="5423" y="1500"/>
                  </a:cubicBezTo>
                  <a:close/>
                  <a:moveTo>
                    <a:pt x="5784" y="1726"/>
                  </a:moveTo>
                  <a:cubicBezTo>
                    <a:pt x="5746" y="1726"/>
                    <a:pt x="5707" y="1766"/>
                    <a:pt x="5730" y="1811"/>
                  </a:cubicBezTo>
                  <a:cubicBezTo>
                    <a:pt x="5764" y="1875"/>
                    <a:pt x="5789" y="1943"/>
                    <a:pt x="5806" y="2013"/>
                  </a:cubicBezTo>
                  <a:cubicBezTo>
                    <a:pt x="5813" y="2039"/>
                    <a:pt x="5835" y="2055"/>
                    <a:pt x="5862" y="2056"/>
                  </a:cubicBezTo>
                  <a:lnTo>
                    <a:pt x="5862" y="2056"/>
                  </a:lnTo>
                  <a:cubicBezTo>
                    <a:pt x="5867" y="2056"/>
                    <a:pt x="5873" y="2054"/>
                    <a:pt x="5877" y="2054"/>
                  </a:cubicBezTo>
                  <a:cubicBezTo>
                    <a:pt x="5906" y="2045"/>
                    <a:pt x="5926" y="2016"/>
                    <a:pt x="5919" y="1984"/>
                  </a:cubicBezTo>
                  <a:cubicBezTo>
                    <a:pt x="5898" y="1907"/>
                    <a:pt x="5870" y="1830"/>
                    <a:pt x="5832" y="1758"/>
                  </a:cubicBezTo>
                  <a:cubicBezTo>
                    <a:pt x="5821" y="1736"/>
                    <a:pt x="5802" y="1726"/>
                    <a:pt x="5784" y="1726"/>
                  </a:cubicBezTo>
                  <a:close/>
                  <a:moveTo>
                    <a:pt x="5862" y="2056"/>
                  </a:moveTo>
                  <a:lnTo>
                    <a:pt x="5862" y="2056"/>
                  </a:lnTo>
                  <a:cubicBezTo>
                    <a:pt x="5862" y="2056"/>
                    <a:pt x="5862" y="2056"/>
                    <a:pt x="5862" y="2056"/>
                  </a:cubicBezTo>
                  <a:lnTo>
                    <a:pt x="5864" y="2056"/>
                  </a:lnTo>
                  <a:cubicBezTo>
                    <a:pt x="5863" y="2056"/>
                    <a:pt x="5863" y="2056"/>
                    <a:pt x="5862" y="2056"/>
                  </a:cubicBezTo>
                  <a:close/>
                  <a:moveTo>
                    <a:pt x="2582" y="1809"/>
                  </a:moveTo>
                  <a:cubicBezTo>
                    <a:pt x="2559" y="1809"/>
                    <a:pt x="2537" y="1822"/>
                    <a:pt x="2529" y="1852"/>
                  </a:cubicBezTo>
                  <a:cubicBezTo>
                    <a:pt x="2504" y="1926"/>
                    <a:pt x="2482" y="2003"/>
                    <a:pt x="2467" y="2079"/>
                  </a:cubicBezTo>
                  <a:cubicBezTo>
                    <a:pt x="2461" y="2111"/>
                    <a:pt x="2480" y="2141"/>
                    <a:pt x="2512" y="2148"/>
                  </a:cubicBezTo>
                  <a:lnTo>
                    <a:pt x="2523" y="2148"/>
                  </a:lnTo>
                  <a:cubicBezTo>
                    <a:pt x="2550" y="2148"/>
                    <a:pt x="2574" y="2128"/>
                    <a:pt x="2580" y="2103"/>
                  </a:cubicBezTo>
                  <a:cubicBezTo>
                    <a:pt x="2593" y="2031"/>
                    <a:pt x="2612" y="1958"/>
                    <a:pt x="2638" y="1890"/>
                  </a:cubicBezTo>
                  <a:cubicBezTo>
                    <a:pt x="2656" y="1843"/>
                    <a:pt x="2618" y="1809"/>
                    <a:pt x="2582" y="1809"/>
                  </a:cubicBezTo>
                  <a:close/>
                  <a:moveTo>
                    <a:pt x="5434" y="1953"/>
                  </a:moveTo>
                  <a:cubicBezTo>
                    <a:pt x="5400" y="1953"/>
                    <a:pt x="5364" y="1982"/>
                    <a:pt x="5377" y="2026"/>
                  </a:cubicBezTo>
                  <a:cubicBezTo>
                    <a:pt x="5398" y="2109"/>
                    <a:pt x="5436" y="2186"/>
                    <a:pt x="5487" y="2252"/>
                  </a:cubicBezTo>
                  <a:cubicBezTo>
                    <a:pt x="5498" y="2265"/>
                    <a:pt x="5515" y="2273"/>
                    <a:pt x="5532" y="2273"/>
                  </a:cubicBezTo>
                  <a:cubicBezTo>
                    <a:pt x="5545" y="2273"/>
                    <a:pt x="5557" y="2267"/>
                    <a:pt x="5568" y="2260"/>
                  </a:cubicBezTo>
                  <a:cubicBezTo>
                    <a:pt x="5592" y="2239"/>
                    <a:pt x="5596" y="2205"/>
                    <a:pt x="5577" y="2179"/>
                  </a:cubicBezTo>
                  <a:cubicBezTo>
                    <a:pt x="5534" y="2126"/>
                    <a:pt x="5504" y="2065"/>
                    <a:pt x="5487" y="1996"/>
                  </a:cubicBezTo>
                  <a:cubicBezTo>
                    <a:pt x="5480" y="1966"/>
                    <a:pt x="5458" y="1953"/>
                    <a:pt x="5434" y="1953"/>
                  </a:cubicBezTo>
                  <a:close/>
                  <a:moveTo>
                    <a:pt x="1833" y="2203"/>
                  </a:moveTo>
                  <a:cubicBezTo>
                    <a:pt x="1795" y="2203"/>
                    <a:pt x="1759" y="2205"/>
                    <a:pt x="1720" y="2207"/>
                  </a:cubicBezTo>
                  <a:cubicBezTo>
                    <a:pt x="1648" y="2218"/>
                    <a:pt x="1657" y="2322"/>
                    <a:pt x="1727" y="2322"/>
                  </a:cubicBezTo>
                  <a:cubicBezTo>
                    <a:pt x="1763" y="2320"/>
                    <a:pt x="1799" y="2318"/>
                    <a:pt x="1831" y="2318"/>
                  </a:cubicBezTo>
                  <a:cubicBezTo>
                    <a:pt x="1869" y="2318"/>
                    <a:pt x="1910" y="2320"/>
                    <a:pt x="1948" y="2322"/>
                  </a:cubicBezTo>
                  <a:lnTo>
                    <a:pt x="1950" y="2322"/>
                  </a:lnTo>
                  <a:cubicBezTo>
                    <a:pt x="1982" y="2322"/>
                    <a:pt x="2008" y="2301"/>
                    <a:pt x="2010" y="2271"/>
                  </a:cubicBezTo>
                  <a:cubicBezTo>
                    <a:pt x="2012" y="2239"/>
                    <a:pt x="1989" y="2211"/>
                    <a:pt x="1957" y="2209"/>
                  </a:cubicBezTo>
                  <a:cubicBezTo>
                    <a:pt x="1918" y="2205"/>
                    <a:pt x="1874" y="2203"/>
                    <a:pt x="1833" y="2203"/>
                  </a:cubicBezTo>
                  <a:close/>
                  <a:moveTo>
                    <a:pt x="5874" y="2168"/>
                  </a:moveTo>
                  <a:cubicBezTo>
                    <a:pt x="5850" y="2168"/>
                    <a:pt x="5826" y="2183"/>
                    <a:pt x="5819" y="2216"/>
                  </a:cubicBezTo>
                  <a:cubicBezTo>
                    <a:pt x="5814" y="2246"/>
                    <a:pt x="5796" y="2293"/>
                    <a:pt x="5755" y="2293"/>
                  </a:cubicBezTo>
                  <a:cubicBezTo>
                    <a:pt x="5750" y="2293"/>
                    <a:pt x="5744" y="2292"/>
                    <a:pt x="5738" y="2290"/>
                  </a:cubicBezTo>
                  <a:lnTo>
                    <a:pt x="5719" y="2343"/>
                  </a:lnTo>
                  <a:lnTo>
                    <a:pt x="5704" y="2399"/>
                  </a:lnTo>
                  <a:cubicBezTo>
                    <a:pt x="5723" y="2403"/>
                    <a:pt x="5742" y="2407"/>
                    <a:pt x="5761" y="2407"/>
                  </a:cubicBezTo>
                  <a:lnTo>
                    <a:pt x="5761" y="2407"/>
                  </a:lnTo>
                  <a:cubicBezTo>
                    <a:pt x="5847" y="2407"/>
                    <a:pt x="5911" y="2343"/>
                    <a:pt x="5932" y="2237"/>
                  </a:cubicBezTo>
                  <a:cubicBezTo>
                    <a:pt x="5941" y="2194"/>
                    <a:pt x="5907" y="2168"/>
                    <a:pt x="5874" y="2168"/>
                  </a:cubicBezTo>
                  <a:close/>
                  <a:moveTo>
                    <a:pt x="1498" y="2238"/>
                  </a:moveTo>
                  <a:cubicBezTo>
                    <a:pt x="1494" y="2238"/>
                    <a:pt x="1490" y="2238"/>
                    <a:pt x="1486" y="2239"/>
                  </a:cubicBezTo>
                  <a:cubicBezTo>
                    <a:pt x="1410" y="2254"/>
                    <a:pt x="1333" y="2273"/>
                    <a:pt x="1259" y="2294"/>
                  </a:cubicBezTo>
                  <a:cubicBezTo>
                    <a:pt x="1197" y="2314"/>
                    <a:pt x="1210" y="2407"/>
                    <a:pt x="1276" y="2407"/>
                  </a:cubicBezTo>
                  <a:cubicBezTo>
                    <a:pt x="1282" y="2407"/>
                    <a:pt x="1286" y="2407"/>
                    <a:pt x="1293" y="2405"/>
                  </a:cubicBezTo>
                  <a:cubicBezTo>
                    <a:pt x="1361" y="2384"/>
                    <a:pt x="1435" y="2367"/>
                    <a:pt x="1508" y="2352"/>
                  </a:cubicBezTo>
                  <a:cubicBezTo>
                    <a:pt x="1539" y="2345"/>
                    <a:pt x="1559" y="2316"/>
                    <a:pt x="1554" y="2284"/>
                  </a:cubicBezTo>
                  <a:cubicBezTo>
                    <a:pt x="1549" y="2258"/>
                    <a:pt x="1525" y="2238"/>
                    <a:pt x="1498" y="2238"/>
                  </a:cubicBezTo>
                  <a:close/>
                  <a:moveTo>
                    <a:pt x="5761" y="2407"/>
                  </a:moveTo>
                  <a:lnTo>
                    <a:pt x="5761" y="2407"/>
                  </a:lnTo>
                  <a:cubicBezTo>
                    <a:pt x="5760" y="2407"/>
                    <a:pt x="5760" y="2407"/>
                    <a:pt x="5760" y="2407"/>
                  </a:cubicBezTo>
                  <a:lnTo>
                    <a:pt x="5762" y="2407"/>
                  </a:lnTo>
                  <a:cubicBezTo>
                    <a:pt x="5761" y="2407"/>
                    <a:pt x="5761" y="2407"/>
                    <a:pt x="5761" y="2407"/>
                  </a:cubicBezTo>
                  <a:close/>
                  <a:moveTo>
                    <a:pt x="1065" y="2368"/>
                  </a:moveTo>
                  <a:cubicBezTo>
                    <a:pt x="1056" y="2368"/>
                    <a:pt x="1047" y="2370"/>
                    <a:pt x="1037" y="2375"/>
                  </a:cubicBezTo>
                  <a:cubicBezTo>
                    <a:pt x="965" y="2405"/>
                    <a:pt x="895" y="2439"/>
                    <a:pt x="827" y="2480"/>
                  </a:cubicBezTo>
                  <a:cubicBezTo>
                    <a:pt x="775" y="2509"/>
                    <a:pt x="797" y="2586"/>
                    <a:pt x="856" y="2586"/>
                  </a:cubicBezTo>
                  <a:cubicBezTo>
                    <a:pt x="865" y="2586"/>
                    <a:pt x="875" y="2584"/>
                    <a:pt x="884" y="2577"/>
                  </a:cubicBezTo>
                  <a:cubicBezTo>
                    <a:pt x="948" y="2541"/>
                    <a:pt x="1014" y="2509"/>
                    <a:pt x="1082" y="2480"/>
                  </a:cubicBezTo>
                  <a:cubicBezTo>
                    <a:pt x="1148" y="2456"/>
                    <a:pt x="1121" y="2368"/>
                    <a:pt x="1065" y="2368"/>
                  </a:cubicBezTo>
                  <a:close/>
                  <a:moveTo>
                    <a:pt x="2168" y="2248"/>
                  </a:moveTo>
                  <a:cubicBezTo>
                    <a:pt x="2108" y="2248"/>
                    <a:pt x="2088" y="2345"/>
                    <a:pt x="2161" y="2360"/>
                  </a:cubicBezTo>
                  <a:cubicBezTo>
                    <a:pt x="2229" y="2380"/>
                    <a:pt x="2297" y="2407"/>
                    <a:pt x="2361" y="2441"/>
                  </a:cubicBezTo>
                  <a:cubicBezTo>
                    <a:pt x="2369" y="2445"/>
                    <a:pt x="2379" y="2448"/>
                    <a:pt x="2388" y="2448"/>
                  </a:cubicBezTo>
                  <a:cubicBezTo>
                    <a:pt x="2402" y="2448"/>
                    <a:pt x="2417" y="2442"/>
                    <a:pt x="2427" y="2431"/>
                  </a:cubicBezTo>
                  <a:lnTo>
                    <a:pt x="2427" y="2486"/>
                  </a:lnTo>
                  <a:lnTo>
                    <a:pt x="2427" y="2548"/>
                  </a:lnTo>
                  <a:cubicBezTo>
                    <a:pt x="2429" y="2577"/>
                    <a:pt x="2455" y="2603"/>
                    <a:pt x="2486" y="2603"/>
                  </a:cubicBezTo>
                  <a:cubicBezTo>
                    <a:pt x="2510" y="2601"/>
                    <a:pt x="2529" y="2588"/>
                    <a:pt x="2538" y="2567"/>
                  </a:cubicBezTo>
                  <a:cubicBezTo>
                    <a:pt x="2591" y="2614"/>
                    <a:pt x="2638" y="2667"/>
                    <a:pt x="2680" y="2724"/>
                  </a:cubicBezTo>
                  <a:cubicBezTo>
                    <a:pt x="2691" y="2739"/>
                    <a:pt x="2708" y="2748"/>
                    <a:pt x="2727" y="2748"/>
                  </a:cubicBezTo>
                  <a:cubicBezTo>
                    <a:pt x="2738" y="2748"/>
                    <a:pt x="2750" y="2746"/>
                    <a:pt x="2759" y="2739"/>
                  </a:cubicBezTo>
                  <a:cubicBezTo>
                    <a:pt x="2784" y="2720"/>
                    <a:pt x="2791" y="2684"/>
                    <a:pt x="2774" y="2658"/>
                  </a:cubicBezTo>
                  <a:cubicBezTo>
                    <a:pt x="2727" y="2592"/>
                    <a:pt x="2672" y="2533"/>
                    <a:pt x="2612" y="2480"/>
                  </a:cubicBezTo>
                  <a:cubicBezTo>
                    <a:pt x="2602" y="2470"/>
                    <a:pt x="2588" y="2465"/>
                    <a:pt x="2574" y="2465"/>
                  </a:cubicBezTo>
                  <a:cubicBezTo>
                    <a:pt x="2563" y="2465"/>
                    <a:pt x="2551" y="2469"/>
                    <a:pt x="2542" y="2475"/>
                  </a:cubicBezTo>
                  <a:cubicBezTo>
                    <a:pt x="2542" y="2424"/>
                    <a:pt x="2544" y="2373"/>
                    <a:pt x="2548" y="2322"/>
                  </a:cubicBezTo>
                  <a:cubicBezTo>
                    <a:pt x="2554" y="2280"/>
                    <a:pt x="2522" y="2257"/>
                    <a:pt x="2491" y="2257"/>
                  </a:cubicBezTo>
                  <a:cubicBezTo>
                    <a:pt x="2463" y="2257"/>
                    <a:pt x="2434" y="2275"/>
                    <a:pt x="2433" y="2314"/>
                  </a:cubicBezTo>
                  <a:cubicBezTo>
                    <a:pt x="2433" y="2326"/>
                    <a:pt x="2431" y="2341"/>
                    <a:pt x="2431" y="2354"/>
                  </a:cubicBezTo>
                  <a:cubicBezTo>
                    <a:pt x="2427" y="2350"/>
                    <a:pt x="2421" y="2345"/>
                    <a:pt x="2414" y="2341"/>
                  </a:cubicBezTo>
                  <a:cubicBezTo>
                    <a:pt x="2344" y="2303"/>
                    <a:pt x="2267" y="2273"/>
                    <a:pt x="2191" y="2252"/>
                  </a:cubicBezTo>
                  <a:cubicBezTo>
                    <a:pt x="2183" y="2249"/>
                    <a:pt x="2175" y="2248"/>
                    <a:pt x="2168" y="2248"/>
                  </a:cubicBezTo>
                  <a:close/>
                  <a:moveTo>
                    <a:pt x="666" y="2598"/>
                  </a:moveTo>
                  <a:cubicBezTo>
                    <a:pt x="655" y="2598"/>
                    <a:pt x="642" y="2602"/>
                    <a:pt x="631" y="2611"/>
                  </a:cubicBezTo>
                  <a:cubicBezTo>
                    <a:pt x="569" y="2658"/>
                    <a:pt x="509" y="2712"/>
                    <a:pt x="454" y="2767"/>
                  </a:cubicBezTo>
                  <a:cubicBezTo>
                    <a:pt x="418" y="2803"/>
                    <a:pt x="443" y="2865"/>
                    <a:pt x="495" y="2865"/>
                  </a:cubicBezTo>
                  <a:cubicBezTo>
                    <a:pt x="509" y="2865"/>
                    <a:pt x="524" y="2858"/>
                    <a:pt x="535" y="2848"/>
                  </a:cubicBezTo>
                  <a:cubicBezTo>
                    <a:pt x="588" y="2795"/>
                    <a:pt x="641" y="2746"/>
                    <a:pt x="701" y="2701"/>
                  </a:cubicBezTo>
                  <a:cubicBezTo>
                    <a:pt x="749" y="2663"/>
                    <a:pt x="713" y="2598"/>
                    <a:pt x="666" y="2598"/>
                  </a:cubicBezTo>
                  <a:close/>
                  <a:moveTo>
                    <a:pt x="2505" y="2712"/>
                  </a:moveTo>
                  <a:cubicBezTo>
                    <a:pt x="2472" y="2712"/>
                    <a:pt x="2439" y="2737"/>
                    <a:pt x="2448" y="2782"/>
                  </a:cubicBezTo>
                  <a:cubicBezTo>
                    <a:pt x="2459" y="2858"/>
                    <a:pt x="2474" y="2937"/>
                    <a:pt x="2495" y="3012"/>
                  </a:cubicBezTo>
                  <a:cubicBezTo>
                    <a:pt x="2504" y="3037"/>
                    <a:pt x="2525" y="3054"/>
                    <a:pt x="2550" y="3054"/>
                  </a:cubicBezTo>
                  <a:lnTo>
                    <a:pt x="2550" y="3052"/>
                  </a:lnTo>
                  <a:lnTo>
                    <a:pt x="2567" y="3052"/>
                  </a:lnTo>
                  <a:cubicBezTo>
                    <a:pt x="2597" y="3044"/>
                    <a:pt x="2614" y="3012"/>
                    <a:pt x="2606" y="2980"/>
                  </a:cubicBezTo>
                  <a:cubicBezTo>
                    <a:pt x="2584" y="2909"/>
                    <a:pt x="2569" y="2837"/>
                    <a:pt x="2561" y="2765"/>
                  </a:cubicBezTo>
                  <a:cubicBezTo>
                    <a:pt x="2558" y="2729"/>
                    <a:pt x="2532" y="2712"/>
                    <a:pt x="2505" y="2712"/>
                  </a:cubicBezTo>
                  <a:close/>
                  <a:moveTo>
                    <a:pt x="2837" y="2834"/>
                  </a:moveTo>
                  <a:cubicBezTo>
                    <a:pt x="2801" y="2834"/>
                    <a:pt x="2765" y="2868"/>
                    <a:pt x="2782" y="2914"/>
                  </a:cubicBezTo>
                  <a:cubicBezTo>
                    <a:pt x="2810" y="2978"/>
                    <a:pt x="2827" y="3046"/>
                    <a:pt x="2831" y="3116"/>
                  </a:cubicBezTo>
                  <a:cubicBezTo>
                    <a:pt x="2833" y="3146"/>
                    <a:pt x="2859" y="3169"/>
                    <a:pt x="2889" y="3169"/>
                  </a:cubicBezTo>
                  <a:lnTo>
                    <a:pt x="2893" y="3171"/>
                  </a:lnTo>
                  <a:cubicBezTo>
                    <a:pt x="2925" y="3169"/>
                    <a:pt x="2948" y="3141"/>
                    <a:pt x="2946" y="3109"/>
                  </a:cubicBezTo>
                  <a:cubicBezTo>
                    <a:pt x="2940" y="3026"/>
                    <a:pt x="2921" y="2948"/>
                    <a:pt x="2889" y="2871"/>
                  </a:cubicBezTo>
                  <a:cubicBezTo>
                    <a:pt x="2879" y="2845"/>
                    <a:pt x="2858" y="2834"/>
                    <a:pt x="2837" y="2834"/>
                  </a:cubicBezTo>
                  <a:close/>
                  <a:moveTo>
                    <a:pt x="346" y="2923"/>
                  </a:moveTo>
                  <a:cubicBezTo>
                    <a:pt x="330" y="2923"/>
                    <a:pt x="314" y="2931"/>
                    <a:pt x="301" y="2948"/>
                  </a:cubicBezTo>
                  <a:cubicBezTo>
                    <a:pt x="254" y="3009"/>
                    <a:pt x="211" y="3075"/>
                    <a:pt x="173" y="3146"/>
                  </a:cubicBezTo>
                  <a:cubicBezTo>
                    <a:pt x="158" y="3173"/>
                    <a:pt x="169" y="3207"/>
                    <a:pt x="197" y="3222"/>
                  </a:cubicBezTo>
                  <a:cubicBezTo>
                    <a:pt x="203" y="3227"/>
                    <a:pt x="214" y="3231"/>
                    <a:pt x="222" y="3231"/>
                  </a:cubicBezTo>
                  <a:cubicBezTo>
                    <a:pt x="243" y="3231"/>
                    <a:pt x="263" y="3220"/>
                    <a:pt x="273" y="3201"/>
                  </a:cubicBezTo>
                  <a:cubicBezTo>
                    <a:pt x="309" y="3137"/>
                    <a:pt x="350" y="3073"/>
                    <a:pt x="392" y="3016"/>
                  </a:cubicBezTo>
                  <a:cubicBezTo>
                    <a:pt x="426" y="2971"/>
                    <a:pt x="388" y="2923"/>
                    <a:pt x="346" y="2923"/>
                  </a:cubicBezTo>
                  <a:close/>
                  <a:moveTo>
                    <a:pt x="2639" y="3149"/>
                  </a:moveTo>
                  <a:cubicBezTo>
                    <a:pt x="2600" y="3149"/>
                    <a:pt x="2562" y="3191"/>
                    <a:pt x="2589" y="3235"/>
                  </a:cubicBezTo>
                  <a:cubicBezTo>
                    <a:pt x="2631" y="3307"/>
                    <a:pt x="2678" y="3352"/>
                    <a:pt x="2729" y="3369"/>
                  </a:cubicBezTo>
                  <a:cubicBezTo>
                    <a:pt x="2748" y="3376"/>
                    <a:pt x="2767" y="3378"/>
                    <a:pt x="2787" y="3380"/>
                  </a:cubicBezTo>
                  <a:lnTo>
                    <a:pt x="2787" y="3378"/>
                  </a:lnTo>
                  <a:cubicBezTo>
                    <a:pt x="2804" y="3378"/>
                    <a:pt x="2823" y="3376"/>
                    <a:pt x="2840" y="3369"/>
                  </a:cubicBezTo>
                  <a:cubicBezTo>
                    <a:pt x="2867" y="3356"/>
                    <a:pt x="2880" y="3322"/>
                    <a:pt x="2865" y="3295"/>
                  </a:cubicBezTo>
                  <a:cubicBezTo>
                    <a:pt x="2856" y="3272"/>
                    <a:pt x="2832" y="3259"/>
                    <a:pt x="2808" y="3259"/>
                  </a:cubicBezTo>
                  <a:cubicBezTo>
                    <a:pt x="2801" y="3259"/>
                    <a:pt x="2794" y="3260"/>
                    <a:pt x="2787" y="3263"/>
                  </a:cubicBezTo>
                  <a:cubicBezTo>
                    <a:pt x="2780" y="3263"/>
                    <a:pt x="2772" y="3263"/>
                    <a:pt x="2765" y="3261"/>
                  </a:cubicBezTo>
                  <a:cubicBezTo>
                    <a:pt x="2755" y="3256"/>
                    <a:pt x="2725" y="3241"/>
                    <a:pt x="2687" y="3178"/>
                  </a:cubicBezTo>
                  <a:cubicBezTo>
                    <a:pt x="2674" y="3157"/>
                    <a:pt x="2656" y="3149"/>
                    <a:pt x="2639" y="3149"/>
                  </a:cubicBezTo>
                  <a:close/>
                  <a:moveTo>
                    <a:pt x="126" y="3319"/>
                  </a:moveTo>
                  <a:cubicBezTo>
                    <a:pt x="104" y="3319"/>
                    <a:pt x="82" y="3331"/>
                    <a:pt x="73" y="3361"/>
                  </a:cubicBezTo>
                  <a:cubicBezTo>
                    <a:pt x="43" y="3435"/>
                    <a:pt x="20" y="3514"/>
                    <a:pt x="5" y="3593"/>
                  </a:cubicBezTo>
                  <a:cubicBezTo>
                    <a:pt x="1" y="3622"/>
                    <a:pt x="22" y="3652"/>
                    <a:pt x="52" y="3659"/>
                  </a:cubicBezTo>
                  <a:lnTo>
                    <a:pt x="63" y="3659"/>
                  </a:lnTo>
                  <a:cubicBezTo>
                    <a:pt x="90" y="3656"/>
                    <a:pt x="114" y="3637"/>
                    <a:pt x="118" y="3610"/>
                  </a:cubicBezTo>
                  <a:cubicBezTo>
                    <a:pt x="131" y="3539"/>
                    <a:pt x="152" y="3469"/>
                    <a:pt x="180" y="3401"/>
                  </a:cubicBezTo>
                  <a:cubicBezTo>
                    <a:pt x="202" y="3354"/>
                    <a:pt x="164" y="3319"/>
                    <a:pt x="126" y="33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4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39"/>
          <p:cNvSpPr/>
          <p:nvPr/>
        </p:nvSpPr>
        <p:spPr>
          <a:xfrm rot="1374337">
            <a:off x="3897876" y="192294"/>
            <a:ext cx="175258" cy="174817"/>
          </a:xfrm>
          <a:custGeom>
            <a:rect b="b" l="l" r="r" t="t"/>
            <a:pathLst>
              <a:path extrusionOk="0" h="793" w="795">
                <a:moveTo>
                  <a:pt x="400" y="116"/>
                </a:moveTo>
                <a:cubicBezTo>
                  <a:pt x="474" y="116"/>
                  <a:pt x="546" y="146"/>
                  <a:pt x="597" y="199"/>
                </a:cubicBezTo>
                <a:cubicBezTo>
                  <a:pt x="773" y="375"/>
                  <a:pt x="648" y="677"/>
                  <a:pt x="399" y="677"/>
                </a:cubicBezTo>
                <a:cubicBezTo>
                  <a:pt x="243" y="677"/>
                  <a:pt x="118" y="552"/>
                  <a:pt x="118" y="396"/>
                </a:cubicBezTo>
                <a:cubicBezTo>
                  <a:pt x="118" y="241"/>
                  <a:pt x="245" y="116"/>
                  <a:pt x="400" y="116"/>
                </a:cubicBezTo>
                <a:close/>
                <a:moveTo>
                  <a:pt x="399" y="1"/>
                </a:moveTo>
                <a:cubicBezTo>
                  <a:pt x="180" y="1"/>
                  <a:pt x="3" y="177"/>
                  <a:pt x="3" y="396"/>
                </a:cubicBezTo>
                <a:cubicBezTo>
                  <a:pt x="1" y="614"/>
                  <a:pt x="180" y="792"/>
                  <a:pt x="397" y="792"/>
                </a:cubicBezTo>
                <a:lnTo>
                  <a:pt x="399" y="792"/>
                </a:lnTo>
                <a:cubicBezTo>
                  <a:pt x="618" y="792"/>
                  <a:pt x="795" y="614"/>
                  <a:pt x="795" y="396"/>
                </a:cubicBezTo>
                <a:cubicBezTo>
                  <a:pt x="795" y="177"/>
                  <a:pt x="616" y="1"/>
                  <a:pt x="39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p39"/>
          <p:cNvSpPr/>
          <p:nvPr/>
        </p:nvSpPr>
        <p:spPr>
          <a:xfrm rot="1374325">
            <a:off x="11165145" y="4809547"/>
            <a:ext cx="407831" cy="460945"/>
          </a:xfrm>
          <a:custGeom>
            <a:rect b="b" l="l" r="r" t="t"/>
            <a:pathLst>
              <a:path extrusionOk="0" h="2197" w="1944">
                <a:moveTo>
                  <a:pt x="941" y="602"/>
                </a:moveTo>
                <a:lnTo>
                  <a:pt x="941" y="602"/>
                </a:lnTo>
                <a:cubicBezTo>
                  <a:pt x="1045" y="717"/>
                  <a:pt x="1101" y="834"/>
                  <a:pt x="1094" y="894"/>
                </a:cubicBezTo>
                <a:cubicBezTo>
                  <a:pt x="1094" y="909"/>
                  <a:pt x="1086" y="919"/>
                  <a:pt x="1075" y="926"/>
                </a:cubicBezTo>
                <a:cubicBezTo>
                  <a:pt x="1054" y="938"/>
                  <a:pt x="1033" y="945"/>
                  <a:pt x="1009" y="945"/>
                </a:cubicBezTo>
                <a:cubicBezTo>
                  <a:pt x="1008" y="945"/>
                  <a:pt x="1006" y="945"/>
                  <a:pt x="1004" y="945"/>
                </a:cubicBezTo>
                <a:cubicBezTo>
                  <a:pt x="985" y="945"/>
                  <a:pt x="968" y="933"/>
                  <a:pt x="958" y="917"/>
                </a:cubicBezTo>
                <a:cubicBezTo>
                  <a:pt x="922" y="864"/>
                  <a:pt x="907" y="745"/>
                  <a:pt x="941" y="602"/>
                </a:cubicBezTo>
                <a:close/>
                <a:moveTo>
                  <a:pt x="1431" y="114"/>
                </a:moveTo>
                <a:cubicBezTo>
                  <a:pt x="1487" y="114"/>
                  <a:pt x="1529" y="135"/>
                  <a:pt x="1560" y="179"/>
                </a:cubicBezTo>
                <a:cubicBezTo>
                  <a:pt x="1765" y="470"/>
                  <a:pt x="1456" y="1556"/>
                  <a:pt x="1290" y="2041"/>
                </a:cubicBezTo>
                <a:cubicBezTo>
                  <a:pt x="911" y="1713"/>
                  <a:pt x="120" y="947"/>
                  <a:pt x="128" y="568"/>
                </a:cubicBezTo>
                <a:cubicBezTo>
                  <a:pt x="128" y="513"/>
                  <a:pt x="154" y="460"/>
                  <a:pt x="198" y="425"/>
                </a:cubicBezTo>
                <a:cubicBezTo>
                  <a:pt x="268" y="372"/>
                  <a:pt x="354" y="342"/>
                  <a:pt x="443" y="342"/>
                </a:cubicBezTo>
                <a:cubicBezTo>
                  <a:pt x="569" y="342"/>
                  <a:pt x="715" y="404"/>
                  <a:pt x="847" y="513"/>
                </a:cubicBezTo>
                <a:cubicBezTo>
                  <a:pt x="790" y="698"/>
                  <a:pt x="796" y="883"/>
                  <a:pt x="867" y="983"/>
                </a:cubicBezTo>
                <a:cubicBezTo>
                  <a:pt x="902" y="1034"/>
                  <a:pt x="952" y="1060"/>
                  <a:pt x="1010" y="1060"/>
                </a:cubicBezTo>
                <a:cubicBezTo>
                  <a:pt x="1047" y="1060"/>
                  <a:pt x="1087" y="1049"/>
                  <a:pt x="1128" y="1028"/>
                </a:cubicBezTo>
                <a:cubicBezTo>
                  <a:pt x="1173" y="1004"/>
                  <a:pt x="1203" y="960"/>
                  <a:pt x="1207" y="909"/>
                </a:cubicBezTo>
                <a:cubicBezTo>
                  <a:pt x="1224" y="777"/>
                  <a:pt x="1109" y="602"/>
                  <a:pt x="981" y="479"/>
                </a:cubicBezTo>
                <a:cubicBezTo>
                  <a:pt x="1030" y="359"/>
                  <a:pt x="1150" y="151"/>
                  <a:pt x="1392" y="117"/>
                </a:cubicBezTo>
                <a:cubicBezTo>
                  <a:pt x="1406" y="115"/>
                  <a:pt x="1418" y="114"/>
                  <a:pt x="1431" y="114"/>
                </a:cubicBezTo>
                <a:close/>
                <a:moveTo>
                  <a:pt x="1430" y="0"/>
                </a:moveTo>
                <a:cubicBezTo>
                  <a:pt x="1413" y="0"/>
                  <a:pt x="1394" y="1"/>
                  <a:pt x="1375" y="4"/>
                </a:cubicBezTo>
                <a:cubicBezTo>
                  <a:pt x="1169" y="34"/>
                  <a:pt x="990" y="181"/>
                  <a:pt x="890" y="400"/>
                </a:cubicBezTo>
                <a:cubicBezTo>
                  <a:pt x="788" y="321"/>
                  <a:pt x="626" y="230"/>
                  <a:pt x="441" y="230"/>
                </a:cubicBezTo>
                <a:cubicBezTo>
                  <a:pt x="438" y="230"/>
                  <a:pt x="435" y="230"/>
                  <a:pt x="432" y="230"/>
                </a:cubicBezTo>
                <a:cubicBezTo>
                  <a:pt x="322" y="230"/>
                  <a:pt x="215" y="268"/>
                  <a:pt x="128" y="336"/>
                </a:cubicBezTo>
                <a:cubicBezTo>
                  <a:pt x="56" y="389"/>
                  <a:pt x="13" y="474"/>
                  <a:pt x="13" y="564"/>
                </a:cubicBezTo>
                <a:cubicBezTo>
                  <a:pt x="0" y="1102"/>
                  <a:pt x="1226" y="2139"/>
                  <a:pt x="1279" y="2183"/>
                </a:cubicBezTo>
                <a:cubicBezTo>
                  <a:pt x="1288" y="2192"/>
                  <a:pt x="1301" y="2196"/>
                  <a:pt x="1316" y="2196"/>
                </a:cubicBezTo>
                <a:cubicBezTo>
                  <a:pt x="1339" y="2196"/>
                  <a:pt x="1360" y="2181"/>
                  <a:pt x="1369" y="2160"/>
                </a:cubicBezTo>
                <a:cubicBezTo>
                  <a:pt x="1428" y="1994"/>
                  <a:pt x="1943" y="525"/>
                  <a:pt x="1654" y="115"/>
                </a:cubicBezTo>
                <a:cubicBezTo>
                  <a:pt x="1600" y="39"/>
                  <a:pt x="1526" y="0"/>
                  <a:pt x="143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Google Shape;538;p39"/>
          <p:cNvSpPr/>
          <p:nvPr/>
        </p:nvSpPr>
        <p:spPr>
          <a:xfrm rot="1374372">
            <a:off x="1498533" y="255535"/>
            <a:ext cx="231632" cy="233253"/>
          </a:xfrm>
          <a:custGeom>
            <a:rect b="b" l="l" r="r" t="t"/>
            <a:pathLst>
              <a:path extrusionOk="0" h="1290" w="1281">
                <a:moveTo>
                  <a:pt x="686" y="166"/>
                </a:moveTo>
                <a:cubicBezTo>
                  <a:pt x="703" y="221"/>
                  <a:pt x="720" y="296"/>
                  <a:pt x="731" y="343"/>
                </a:cubicBezTo>
                <a:cubicBezTo>
                  <a:pt x="763" y="470"/>
                  <a:pt x="769" y="500"/>
                  <a:pt x="784" y="521"/>
                </a:cubicBezTo>
                <a:cubicBezTo>
                  <a:pt x="801" y="543"/>
                  <a:pt x="825" y="553"/>
                  <a:pt x="952" y="598"/>
                </a:cubicBezTo>
                <a:cubicBezTo>
                  <a:pt x="997" y="615"/>
                  <a:pt x="1065" y="639"/>
                  <a:pt x="1114" y="660"/>
                </a:cubicBezTo>
                <a:cubicBezTo>
                  <a:pt x="1044" y="692"/>
                  <a:pt x="927" y="736"/>
                  <a:pt x="825" y="773"/>
                </a:cubicBezTo>
                <a:cubicBezTo>
                  <a:pt x="810" y="777"/>
                  <a:pt x="799" y="787"/>
                  <a:pt x="793" y="802"/>
                </a:cubicBezTo>
                <a:cubicBezTo>
                  <a:pt x="742" y="919"/>
                  <a:pt x="678" y="1051"/>
                  <a:pt x="635" y="1128"/>
                </a:cubicBezTo>
                <a:cubicBezTo>
                  <a:pt x="608" y="1047"/>
                  <a:pt x="567" y="905"/>
                  <a:pt x="537" y="781"/>
                </a:cubicBezTo>
                <a:cubicBezTo>
                  <a:pt x="531" y="760"/>
                  <a:pt x="514" y="743"/>
                  <a:pt x="493" y="739"/>
                </a:cubicBezTo>
                <a:cubicBezTo>
                  <a:pt x="373" y="717"/>
                  <a:pt x="235" y="685"/>
                  <a:pt x="161" y="664"/>
                </a:cubicBezTo>
                <a:cubicBezTo>
                  <a:pt x="278" y="602"/>
                  <a:pt x="399" y="549"/>
                  <a:pt x="522" y="500"/>
                </a:cubicBezTo>
                <a:cubicBezTo>
                  <a:pt x="537" y="494"/>
                  <a:pt x="550" y="483"/>
                  <a:pt x="556" y="466"/>
                </a:cubicBezTo>
                <a:cubicBezTo>
                  <a:pt x="595" y="364"/>
                  <a:pt x="637" y="264"/>
                  <a:pt x="686" y="166"/>
                </a:cubicBezTo>
                <a:close/>
                <a:moveTo>
                  <a:pt x="699" y="0"/>
                </a:moveTo>
                <a:cubicBezTo>
                  <a:pt x="663" y="0"/>
                  <a:pt x="612" y="0"/>
                  <a:pt x="456" y="402"/>
                </a:cubicBezTo>
                <a:cubicBezTo>
                  <a:pt x="27" y="577"/>
                  <a:pt x="12" y="632"/>
                  <a:pt x="5" y="656"/>
                </a:cubicBezTo>
                <a:cubicBezTo>
                  <a:pt x="1" y="675"/>
                  <a:pt x="3" y="696"/>
                  <a:pt x="16" y="713"/>
                </a:cubicBezTo>
                <a:cubicBezTo>
                  <a:pt x="27" y="728"/>
                  <a:pt x="58" y="773"/>
                  <a:pt x="435" y="845"/>
                </a:cubicBezTo>
                <a:cubicBezTo>
                  <a:pt x="546" y="1288"/>
                  <a:pt x="586" y="1288"/>
                  <a:pt x="629" y="1288"/>
                </a:cubicBezTo>
                <a:lnTo>
                  <a:pt x="631" y="1290"/>
                </a:lnTo>
                <a:cubicBezTo>
                  <a:pt x="665" y="1288"/>
                  <a:pt x="705" y="1285"/>
                  <a:pt x="886" y="873"/>
                </a:cubicBezTo>
                <a:cubicBezTo>
                  <a:pt x="999" y="832"/>
                  <a:pt x="1212" y="751"/>
                  <a:pt x="1257" y="713"/>
                </a:cubicBezTo>
                <a:cubicBezTo>
                  <a:pt x="1274" y="696"/>
                  <a:pt x="1280" y="673"/>
                  <a:pt x="1278" y="649"/>
                </a:cubicBezTo>
                <a:cubicBezTo>
                  <a:pt x="1267" y="596"/>
                  <a:pt x="1210" y="570"/>
                  <a:pt x="991" y="490"/>
                </a:cubicBezTo>
                <a:cubicBezTo>
                  <a:pt x="948" y="475"/>
                  <a:pt x="899" y="458"/>
                  <a:pt x="876" y="447"/>
                </a:cubicBezTo>
                <a:cubicBezTo>
                  <a:pt x="869" y="421"/>
                  <a:pt x="854" y="364"/>
                  <a:pt x="842" y="315"/>
                </a:cubicBezTo>
                <a:cubicBezTo>
                  <a:pt x="805" y="160"/>
                  <a:pt x="778" y="64"/>
                  <a:pt x="752" y="28"/>
                </a:cubicBezTo>
                <a:cubicBezTo>
                  <a:pt x="737" y="11"/>
                  <a:pt x="718" y="2"/>
                  <a:pt x="69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39" name="Google Shape;539;p39"/>
          <p:cNvGrpSpPr/>
          <p:nvPr/>
        </p:nvGrpSpPr>
        <p:grpSpPr>
          <a:xfrm rot="1374309">
            <a:off x="472261" y="3577615"/>
            <a:ext cx="237626" cy="237626"/>
            <a:chOff x="5944424" y="1865453"/>
            <a:chExt cx="178234" cy="178234"/>
          </a:xfrm>
        </p:grpSpPr>
        <p:sp>
          <p:nvSpPr>
            <p:cNvPr id="540" name="Google Shape;540;p39"/>
            <p:cNvSpPr/>
            <p:nvPr/>
          </p:nvSpPr>
          <p:spPr>
            <a:xfrm>
              <a:off x="6029571" y="1865453"/>
              <a:ext cx="20171" cy="178234"/>
            </a:xfrm>
            <a:custGeom>
              <a:rect b="b" l="l" r="r" t="t"/>
              <a:pathLst>
                <a:path extrusionOk="0" h="1078" w="122">
                  <a:moveTo>
                    <a:pt x="65" y="1"/>
                  </a:moveTo>
                  <a:cubicBezTo>
                    <a:pt x="33" y="1"/>
                    <a:pt x="7" y="26"/>
                    <a:pt x="7" y="58"/>
                  </a:cubicBezTo>
                  <a:lnTo>
                    <a:pt x="1" y="1020"/>
                  </a:lnTo>
                  <a:cubicBezTo>
                    <a:pt x="1" y="1052"/>
                    <a:pt x="26" y="1078"/>
                    <a:pt x="58" y="1078"/>
                  </a:cubicBezTo>
                  <a:cubicBezTo>
                    <a:pt x="90" y="1078"/>
                    <a:pt x="116" y="1052"/>
                    <a:pt x="116" y="1020"/>
                  </a:cubicBezTo>
                  <a:lnTo>
                    <a:pt x="122" y="58"/>
                  </a:lnTo>
                  <a:cubicBezTo>
                    <a:pt x="122" y="26"/>
                    <a:pt x="96" y="1"/>
                    <a:pt x="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39"/>
            <p:cNvSpPr/>
            <p:nvPr/>
          </p:nvSpPr>
          <p:spPr>
            <a:xfrm>
              <a:off x="5962115" y="1898189"/>
              <a:ext cx="158393" cy="110611"/>
            </a:xfrm>
            <a:custGeom>
              <a:rect b="b" l="l" r="r" t="t"/>
              <a:pathLst>
                <a:path extrusionOk="0" h="669" w="958">
                  <a:moveTo>
                    <a:pt x="873" y="0"/>
                  </a:moveTo>
                  <a:cubicBezTo>
                    <a:pt x="863" y="0"/>
                    <a:pt x="852" y="4"/>
                    <a:pt x="841" y="11"/>
                  </a:cubicBezTo>
                  <a:lnTo>
                    <a:pt x="47" y="565"/>
                  </a:lnTo>
                  <a:cubicBezTo>
                    <a:pt x="0" y="597"/>
                    <a:pt x="23" y="669"/>
                    <a:pt x="79" y="669"/>
                  </a:cubicBezTo>
                  <a:cubicBezTo>
                    <a:pt x="89" y="669"/>
                    <a:pt x="102" y="667"/>
                    <a:pt x="111" y="658"/>
                  </a:cubicBezTo>
                  <a:lnTo>
                    <a:pt x="907" y="105"/>
                  </a:lnTo>
                  <a:cubicBezTo>
                    <a:pt x="957" y="70"/>
                    <a:pt x="922" y="0"/>
                    <a:pt x="8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39"/>
            <p:cNvSpPr/>
            <p:nvPr/>
          </p:nvSpPr>
          <p:spPr>
            <a:xfrm>
              <a:off x="5976829" y="1891080"/>
              <a:ext cx="124003" cy="124499"/>
            </a:xfrm>
            <a:custGeom>
              <a:rect b="b" l="l" r="r" t="t"/>
              <a:pathLst>
                <a:path extrusionOk="0" h="753" w="750">
                  <a:moveTo>
                    <a:pt x="84" y="1"/>
                  </a:moveTo>
                  <a:cubicBezTo>
                    <a:pt x="40" y="1"/>
                    <a:pt x="0" y="58"/>
                    <a:pt x="45" y="101"/>
                  </a:cubicBezTo>
                  <a:lnTo>
                    <a:pt x="645" y="735"/>
                  </a:lnTo>
                  <a:cubicBezTo>
                    <a:pt x="656" y="746"/>
                    <a:pt x="671" y="752"/>
                    <a:pt x="688" y="752"/>
                  </a:cubicBezTo>
                  <a:cubicBezTo>
                    <a:pt x="703" y="752"/>
                    <a:pt x="715" y="746"/>
                    <a:pt x="726" y="735"/>
                  </a:cubicBezTo>
                  <a:cubicBezTo>
                    <a:pt x="747" y="714"/>
                    <a:pt x="750" y="680"/>
                    <a:pt x="728" y="657"/>
                  </a:cubicBezTo>
                  <a:lnTo>
                    <a:pt x="128" y="22"/>
                  </a:lnTo>
                  <a:cubicBezTo>
                    <a:pt x="115" y="7"/>
                    <a:pt x="99" y="1"/>
                    <a:pt x="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39"/>
            <p:cNvSpPr/>
            <p:nvPr/>
          </p:nvSpPr>
          <p:spPr>
            <a:xfrm>
              <a:off x="5944424" y="1941838"/>
              <a:ext cx="178234" cy="20502"/>
            </a:xfrm>
            <a:custGeom>
              <a:rect b="b" l="l" r="r" t="t"/>
              <a:pathLst>
                <a:path extrusionOk="0" h="124" w="1078">
                  <a:moveTo>
                    <a:pt x="1003" y="1"/>
                  </a:moveTo>
                  <a:lnTo>
                    <a:pt x="77" y="9"/>
                  </a:lnTo>
                  <a:cubicBezTo>
                    <a:pt x="1" y="9"/>
                    <a:pt x="1" y="124"/>
                    <a:pt x="77" y="124"/>
                  </a:cubicBezTo>
                  <a:lnTo>
                    <a:pt x="1003" y="113"/>
                  </a:lnTo>
                  <a:cubicBezTo>
                    <a:pt x="1077" y="113"/>
                    <a:pt x="1077" y="1"/>
                    <a:pt x="10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4" name="Google Shape;544;p39"/>
          <p:cNvSpPr/>
          <p:nvPr/>
        </p:nvSpPr>
        <p:spPr>
          <a:xfrm>
            <a:off x="2455317" y="243283"/>
            <a:ext cx="72900" cy="72900"/>
          </a:xfrm>
          <a:prstGeom prst="ellipse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45" name="Google Shape;545;p39"/>
          <p:cNvGrpSpPr/>
          <p:nvPr/>
        </p:nvGrpSpPr>
        <p:grpSpPr>
          <a:xfrm rot="3421502">
            <a:off x="11139829" y="1678443"/>
            <a:ext cx="823602" cy="569263"/>
            <a:chOff x="2591975" y="3584475"/>
            <a:chExt cx="106375" cy="73525"/>
          </a:xfrm>
        </p:grpSpPr>
        <p:sp>
          <p:nvSpPr>
            <p:cNvPr id="546" name="Google Shape;546;p39"/>
            <p:cNvSpPr/>
            <p:nvPr/>
          </p:nvSpPr>
          <p:spPr>
            <a:xfrm>
              <a:off x="2603675" y="3597200"/>
              <a:ext cx="81125" cy="43450"/>
            </a:xfrm>
            <a:custGeom>
              <a:rect b="b" l="l" r="r" t="t"/>
              <a:pathLst>
                <a:path extrusionOk="0" h="1738" w="3245">
                  <a:moveTo>
                    <a:pt x="722" y="0"/>
                  </a:moveTo>
                  <a:cubicBezTo>
                    <a:pt x="330" y="0"/>
                    <a:pt x="57" y="69"/>
                    <a:pt x="50" y="71"/>
                  </a:cubicBezTo>
                  <a:cubicBezTo>
                    <a:pt x="18" y="79"/>
                    <a:pt x="1" y="109"/>
                    <a:pt x="9" y="141"/>
                  </a:cubicBezTo>
                  <a:cubicBezTo>
                    <a:pt x="15" y="166"/>
                    <a:pt x="38" y="183"/>
                    <a:pt x="63" y="183"/>
                  </a:cubicBezTo>
                  <a:cubicBezTo>
                    <a:pt x="68" y="183"/>
                    <a:pt x="73" y="183"/>
                    <a:pt x="78" y="181"/>
                  </a:cubicBezTo>
                  <a:cubicBezTo>
                    <a:pt x="108" y="173"/>
                    <a:pt x="375" y="107"/>
                    <a:pt x="747" y="107"/>
                  </a:cubicBezTo>
                  <a:cubicBezTo>
                    <a:pt x="1459" y="107"/>
                    <a:pt x="2556" y="349"/>
                    <a:pt x="3127" y="1703"/>
                  </a:cubicBezTo>
                  <a:cubicBezTo>
                    <a:pt x="3136" y="1724"/>
                    <a:pt x="3157" y="1737"/>
                    <a:pt x="3180" y="1737"/>
                  </a:cubicBezTo>
                  <a:cubicBezTo>
                    <a:pt x="3187" y="1737"/>
                    <a:pt x="3195" y="1735"/>
                    <a:pt x="3202" y="1733"/>
                  </a:cubicBezTo>
                  <a:cubicBezTo>
                    <a:pt x="3231" y="1720"/>
                    <a:pt x="3244" y="1688"/>
                    <a:pt x="3231" y="1658"/>
                  </a:cubicBezTo>
                  <a:cubicBezTo>
                    <a:pt x="2638" y="246"/>
                    <a:pt x="1466" y="0"/>
                    <a:pt x="7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39"/>
            <p:cNvSpPr/>
            <p:nvPr/>
          </p:nvSpPr>
          <p:spPr>
            <a:xfrm>
              <a:off x="2663325" y="3619650"/>
              <a:ext cx="35025" cy="38350"/>
            </a:xfrm>
            <a:custGeom>
              <a:rect b="b" l="l" r="r" t="t"/>
              <a:pathLst>
                <a:path extrusionOk="0" h="1534" w="1401">
                  <a:moveTo>
                    <a:pt x="939" y="147"/>
                  </a:moveTo>
                  <a:cubicBezTo>
                    <a:pt x="1035" y="348"/>
                    <a:pt x="1239" y="1218"/>
                    <a:pt x="1205" y="1418"/>
                  </a:cubicBezTo>
                  <a:cubicBezTo>
                    <a:pt x="1022" y="1395"/>
                    <a:pt x="301" y="1007"/>
                    <a:pt x="141" y="863"/>
                  </a:cubicBezTo>
                  <a:cubicBezTo>
                    <a:pt x="181" y="850"/>
                    <a:pt x="279" y="833"/>
                    <a:pt x="520" y="833"/>
                  </a:cubicBezTo>
                  <a:cubicBezTo>
                    <a:pt x="665" y="833"/>
                    <a:pt x="792" y="839"/>
                    <a:pt x="792" y="839"/>
                  </a:cubicBezTo>
                  <a:cubicBezTo>
                    <a:pt x="794" y="839"/>
                    <a:pt x="797" y="840"/>
                    <a:pt x="799" y="840"/>
                  </a:cubicBezTo>
                  <a:cubicBezTo>
                    <a:pt x="813" y="840"/>
                    <a:pt x="826" y="833"/>
                    <a:pt x="837" y="822"/>
                  </a:cubicBezTo>
                  <a:cubicBezTo>
                    <a:pt x="848" y="811"/>
                    <a:pt x="854" y="797"/>
                    <a:pt x="854" y="780"/>
                  </a:cubicBezTo>
                  <a:cubicBezTo>
                    <a:pt x="852" y="775"/>
                    <a:pt x="839" y="428"/>
                    <a:pt x="939" y="147"/>
                  </a:cubicBezTo>
                  <a:close/>
                  <a:moveTo>
                    <a:pt x="928" y="1"/>
                  </a:moveTo>
                  <a:cubicBezTo>
                    <a:pt x="903" y="1"/>
                    <a:pt x="867" y="13"/>
                    <a:pt x="843" y="73"/>
                  </a:cubicBezTo>
                  <a:cubicBezTo>
                    <a:pt x="748" y="307"/>
                    <a:pt x="737" y="597"/>
                    <a:pt x="737" y="722"/>
                  </a:cubicBezTo>
                  <a:cubicBezTo>
                    <a:pt x="684" y="720"/>
                    <a:pt x="603" y="718"/>
                    <a:pt x="518" y="718"/>
                  </a:cubicBezTo>
                  <a:cubicBezTo>
                    <a:pt x="98" y="718"/>
                    <a:pt x="39" y="771"/>
                    <a:pt x="18" y="820"/>
                  </a:cubicBezTo>
                  <a:cubicBezTo>
                    <a:pt x="1" y="854"/>
                    <a:pt x="9" y="892"/>
                    <a:pt x="35" y="918"/>
                  </a:cubicBezTo>
                  <a:cubicBezTo>
                    <a:pt x="164" y="1069"/>
                    <a:pt x="1024" y="1533"/>
                    <a:pt x="1220" y="1533"/>
                  </a:cubicBezTo>
                  <a:cubicBezTo>
                    <a:pt x="1223" y="1533"/>
                    <a:pt x="1225" y="1533"/>
                    <a:pt x="1228" y="1533"/>
                  </a:cubicBezTo>
                  <a:cubicBezTo>
                    <a:pt x="1247" y="1533"/>
                    <a:pt x="1267" y="1527"/>
                    <a:pt x="1284" y="1516"/>
                  </a:cubicBezTo>
                  <a:cubicBezTo>
                    <a:pt x="1401" y="1420"/>
                    <a:pt x="1171" y="443"/>
                    <a:pt x="1088" y="213"/>
                  </a:cubicBezTo>
                  <a:cubicBezTo>
                    <a:pt x="1033" y="60"/>
                    <a:pt x="988" y="1"/>
                    <a:pt x="9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39"/>
            <p:cNvSpPr/>
            <p:nvPr/>
          </p:nvSpPr>
          <p:spPr>
            <a:xfrm>
              <a:off x="2591975" y="3584475"/>
              <a:ext cx="57700" cy="30100"/>
            </a:xfrm>
            <a:custGeom>
              <a:rect b="b" l="l" r="r" t="t"/>
              <a:pathLst>
                <a:path extrusionOk="0" h="1204" w="2308">
                  <a:moveTo>
                    <a:pt x="1214" y="116"/>
                  </a:moveTo>
                  <a:cubicBezTo>
                    <a:pt x="1552" y="116"/>
                    <a:pt x="1731" y="146"/>
                    <a:pt x="1784" y="175"/>
                  </a:cubicBezTo>
                  <a:cubicBezTo>
                    <a:pt x="1952" y="265"/>
                    <a:pt x="2112" y="599"/>
                    <a:pt x="2176" y="763"/>
                  </a:cubicBezTo>
                  <a:cubicBezTo>
                    <a:pt x="2037" y="865"/>
                    <a:pt x="1891" y="952"/>
                    <a:pt x="1735" y="1027"/>
                  </a:cubicBezTo>
                  <a:cubicBezTo>
                    <a:pt x="1648" y="1065"/>
                    <a:pt x="1361" y="1091"/>
                    <a:pt x="1001" y="1091"/>
                  </a:cubicBezTo>
                  <a:cubicBezTo>
                    <a:pt x="520" y="1091"/>
                    <a:pt x="173" y="1048"/>
                    <a:pt x="116" y="1016"/>
                  </a:cubicBezTo>
                  <a:cubicBezTo>
                    <a:pt x="126" y="961"/>
                    <a:pt x="365" y="805"/>
                    <a:pt x="626" y="682"/>
                  </a:cubicBezTo>
                  <a:cubicBezTo>
                    <a:pt x="646" y="673"/>
                    <a:pt x="658" y="654"/>
                    <a:pt x="660" y="635"/>
                  </a:cubicBezTo>
                  <a:cubicBezTo>
                    <a:pt x="660" y="612"/>
                    <a:pt x="652" y="593"/>
                    <a:pt x="633" y="582"/>
                  </a:cubicBezTo>
                  <a:cubicBezTo>
                    <a:pt x="537" y="522"/>
                    <a:pt x="279" y="350"/>
                    <a:pt x="188" y="226"/>
                  </a:cubicBezTo>
                  <a:cubicBezTo>
                    <a:pt x="286" y="173"/>
                    <a:pt x="726" y="116"/>
                    <a:pt x="1214" y="116"/>
                  </a:cubicBezTo>
                  <a:close/>
                  <a:moveTo>
                    <a:pt x="1214" y="1"/>
                  </a:moveTo>
                  <a:cubicBezTo>
                    <a:pt x="1203" y="1"/>
                    <a:pt x="173" y="3"/>
                    <a:pt x="75" y="180"/>
                  </a:cubicBezTo>
                  <a:cubicBezTo>
                    <a:pt x="58" y="205"/>
                    <a:pt x="60" y="239"/>
                    <a:pt x="77" y="265"/>
                  </a:cubicBezTo>
                  <a:cubicBezTo>
                    <a:pt x="150" y="388"/>
                    <a:pt x="365" y="541"/>
                    <a:pt x="486" y="622"/>
                  </a:cubicBezTo>
                  <a:cubicBezTo>
                    <a:pt x="297" y="718"/>
                    <a:pt x="13" y="880"/>
                    <a:pt x="3" y="1005"/>
                  </a:cubicBezTo>
                  <a:cubicBezTo>
                    <a:pt x="1" y="1044"/>
                    <a:pt x="18" y="1080"/>
                    <a:pt x="52" y="1101"/>
                  </a:cubicBezTo>
                  <a:cubicBezTo>
                    <a:pt x="196" y="1199"/>
                    <a:pt x="920" y="1203"/>
                    <a:pt x="1003" y="1203"/>
                  </a:cubicBezTo>
                  <a:cubicBezTo>
                    <a:pt x="1146" y="1203"/>
                    <a:pt x="1629" y="1197"/>
                    <a:pt x="1782" y="1129"/>
                  </a:cubicBezTo>
                  <a:cubicBezTo>
                    <a:pt x="2018" y="1025"/>
                    <a:pt x="2269" y="837"/>
                    <a:pt x="2280" y="829"/>
                  </a:cubicBezTo>
                  <a:cubicBezTo>
                    <a:pt x="2301" y="814"/>
                    <a:pt x="2308" y="786"/>
                    <a:pt x="2301" y="763"/>
                  </a:cubicBezTo>
                  <a:cubicBezTo>
                    <a:pt x="2293" y="742"/>
                    <a:pt x="2099" y="209"/>
                    <a:pt x="1837" y="71"/>
                  </a:cubicBezTo>
                  <a:cubicBezTo>
                    <a:pt x="1720" y="9"/>
                    <a:pt x="1397" y="1"/>
                    <a:pt x="12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9" name="Google Shape;549;p39"/>
          <p:cNvSpPr/>
          <p:nvPr/>
        </p:nvSpPr>
        <p:spPr>
          <a:xfrm>
            <a:off x="11515217" y="3569500"/>
            <a:ext cx="72900" cy="72900"/>
          </a:xfrm>
          <a:prstGeom prst="ellipse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50" name="Google Shape;550;p39"/>
          <p:cNvGrpSpPr/>
          <p:nvPr/>
        </p:nvGrpSpPr>
        <p:grpSpPr>
          <a:xfrm rot="1374309">
            <a:off x="10816894" y="609748"/>
            <a:ext cx="237626" cy="237626"/>
            <a:chOff x="5944424" y="1865453"/>
            <a:chExt cx="178234" cy="178234"/>
          </a:xfrm>
        </p:grpSpPr>
        <p:sp>
          <p:nvSpPr>
            <p:cNvPr id="551" name="Google Shape;551;p39"/>
            <p:cNvSpPr/>
            <p:nvPr/>
          </p:nvSpPr>
          <p:spPr>
            <a:xfrm>
              <a:off x="6029571" y="1865453"/>
              <a:ext cx="20171" cy="178234"/>
            </a:xfrm>
            <a:custGeom>
              <a:rect b="b" l="l" r="r" t="t"/>
              <a:pathLst>
                <a:path extrusionOk="0" h="1078" w="122">
                  <a:moveTo>
                    <a:pt x="65" y="1"/>
                  </a:moveTo>
                  <a:cubicBezTo>
                    <a:pt x="33" y="1"/>
                    <a:pt x="7" y="26"/>
                    <a:pt x="7" y="58"/>
                  </a:cubicBezTo>
                  <a:lnTo>
                    <a:pt x="1" y="1020"/>
                  </a:lnTo>
                  <a:cubicBezTo>
                    <a:pt x="1" y="1052"/>
                    <a:pt x="26" y="1078"/>
                    <a:pt x="58" y="1078"/>
                  </a:cubicBezTo>
                  <a:cubicBezTo>
                    <a:pt x="90" y="1078"/>
                    <a:pt x="116" y="1052"/>
                    <a:pt x="116" y="1020"/>
                  </a:cubicBezTo>
                  <a:lnTo>
                    <a:pt x="122" y="58"/>
                  </a:lnTo>
                  <a:cubicBezTo>
                    <a:pt x="122" y="26"/>
                    <a:pt x="96" y="1"/>
                    <a:pt x="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39"/>
            <p:cNvSpPr/>
            <p:nvPr/>
          </p:nvSpPr>
          <p:spPr>
            <a:xfrm>
              <a:off x="5962115" y="1898189"/>
              <a:ext cx="158393" cy="110611"/>
            </a:xfrm>
            <a:custGeom>
              <a:rect b="b" l="l" r="r" t="t"/>
              <a:pathLst>
                <a:path extrusionOk="0" h="669" w="958">
                  <a:moveTo>
                    <a:pt x="873" y="0"/>
                  </a:moveTo>
                  <a:cubicBezTo>
                    <a:pt x="863" y="0"/>
                    <a:pt x="852" y="4"/>
                    <a:pt x="841" y="11"/>
                  </a:cubicBezTo>
                  <a:lnTo>
                    <a:pt x="47" y="565"/>
                  </a:lnTo>
                  <a:cubicBezTo>
                    <a:pt x="0" y="597"/>
                    <a:pt x="23" y="669"/>
                    <a:pt x="79" y="669"/>
                  </a:cubicBezTo>
                  <a:cubicBezTo>
                    <a:pt x="89" y="669"/>
                    <a:pt x="102" y="667"/>
                    <a:pt x="111" y="658"/>
                  </a:cubicBezTo>
                  <a:lnTo>
                    <a:pt x="907" y="105"/>
                  </a:lnTo>
                  <a:cubicBezTo>
                    <a:pt x="957" y="70"/>
                    <a:pt x="922" y="0"/>
                    <a:pt x="8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39"/>
            <p:cNvSpPr/>
            <p:nvPr/>
          </p:nvSpPr>
          <p:spPr>
            <a:xfrm>
              <a:off x="5976829" y="1891080"/>
              <a:ext cx="124003" cy="124499"/>
            </a:xfrm>
            <a:custGeom>
              <a:rect b="b" l="l" r="r" t="t"/>
              <a:pathLst>
                <a:path extrusionOk="0" h="753" w="750">
                  <a:moveTo>
                    <a:pt x="84" y="1"/>
                  </a:moveTo>
                  <a:cubicBezTo>
                    <a:pt x="40" y="1"/>
                    <a:pt x="0" y="58"/>
                    <a:pt x="45" y="101"/>
                  </a:cubicBezTo>
                  <a:lnTo>
                    <a:pt x="645" y="735"/>
                  </a:lnTo>
                  <a:cubicBezTo>
                    <a:pt x="656" y="746"/>
                    <a:pt x="671" y="752"/>
                    <a:pt x="688" y="752"/>
                  </a:cubicBezTo>
                  <a:cubicBezTo>
                    <a:pt x="703" y="752"/>
                    <a:pt x="715" y="746"/>
                    <a:pt x="726" y="735"/>
                  </a:cubicBezTo>
                  <a:cubicBezTo>
                    <a:pt x="747" y="714"/>
                    <a:pt x="750" y="680"/>
                    <a:pt x="728" y="657"/>
                  </a:cubicBezTo>
                  <a:lnTo>
                    <a:pt x="128" y="22"/>
                  </a:lnTo>
                  <a:cubicBezTo>
                    <a:pt x="115" y="7"/>
                    <a:pt x="99" y="1"/>
                    <a:pt x="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39"/>
            <p:cNvSpPr/>
            <p:nvPr/>
          </p:nvSpPr>
          <p:spPr>
            <a:xfrm>
              <a:off x="5944424" y="1941838"/>
              <a:ext cx="178234" cy="20502"/>
            </a:xfrm>
            <a:custGeom>
              <a:rect b="b" l="l" r="r" t="t"/>
              <a:pathLst>
                <a:path extrusionOk="0" h="124" w="1078">
                  <a:moveTo>
                    <a:pt x="1003" y="1"/>
                  </a:moveTo>
                  <a:lnTo>
                    <a:pt x="77" y="9"/>
                  </a:lnTo>
                  <a:cubicBezTo>
                    <a:pt x="1" y="9"/>
                    <a:pt x="1" y="124"/>
                    <a:pt x="77" y="124"/>
                  </a:cubicBezTo>
                  <a:lnTo>
                    <a:pt x="1003" y="113"/>
                  </a:lnTo>
                  <a:cubicBezTo>
                    <a:pt x="1077" y="113"/>
                    <a:pt x="1077" y="1"/>
                    <a:pt x="10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5" name="Google Shape;555;p39"/>
          <p:cNvGrpSpPr/>
          <p:nvPr/>
        </p:nvGrpSpPr>
        <p:grpSpPr>
          <a:xfrm flipH="1">
            <a:off x="536888" y="875542"/>
            <a:ext cx="1137006" cy="1815086"/>
            <a:chOff x="7678900" y="503869"/>
            <a:chExt cx="852776" cy="1361349"/>
          </a:xfrm>
        </p:grpSpPr>
        <p:grpSp>
          <p:nvGrpSpPr>
            <p:cNvPr id="556" name="Google Shape;556;p39"/>
            <p:cNvGrpSpPr/>
            <p:nvPr/>
          </p:nvGrpSpPr>
          <p:grpSpPr>
            <a:xfrm>
              <a:off x="7678900" y="503869"/>
              <a:ext cx="452430" cy="442500"/>
              <a:chOff x="7336434" y="357897"/>
              <a:chExt cx="514885" cy="503584"/>
            </a:xfrm>
          </p:grpSpPr>
          <p:sp>
            <p:nvSpPr>
              <p:cNvPr id="557" name="Google Shape;557;p39"/>
              <p:cNvSpPr/>
              <p:nvPr/>
            </p:nvSpPr>
            <p:spPr>
              <a:xfrm flipH="1" rot="-3979360">
                <a:off x="7554881" y="419422"/>
                <a:ext cx="273856" cy="213485"/>
              </a:xfrm>
              <a:custGeom>
                <a:rect b="b" l="l" r="r" t="t"/>
                <a:pathLst>
                  <a:path extrusionOk="0" h="1220" w="1565">
                    <a:moveTo>
                      <a:pt x="480" y="0"/>
                    </a:moveTo>
                    <a:cubicBezTo>
                      <a:pt x="353" y="0"/>
                      <a:pt x="231" y="46"/>
                      <a:pt x="148" y="179"/>
                    </a:cubicBezTo>
                    <a:cubicBezTo>
                      <a:pt x="1" y="416"/>
                      <a:pt x="302" y="589"/>
                      <a:pt x="559" y="641"/>
                    </a:cubicBezTo>
                    <a:lnTo>
                      <a:pt x="559" y="641"/>
                    </a:lnTo>
                    <a:cubicBezTo>
                      <a:pt x="413" y="781"/>
                      <a:pt x="292" y="996"/>
                      <a:pt x="403" y="1156"/>
                    </a:cubicBezTo>
                    <a:cubicBezTo>
                      <a:pt x="434" y="1200"/>
                      <a:pt x="485" y="1220"/>
                      <a:pt x="546" y="1220"/>
                    </a:cubicBezTo>
                    <a:cubicBezTo>
                      <a:pt x="889" y="1220"/>
                      <a:pt x="1564" y="598"/>
                      <a:pt x="1048" y="206"/>
                    </a:cubicBezTo>
                    <a:cubicBezTo>
                      <a:pt x="1048" y="206"/>
                      <a:pt x="752" y="0"/>
                      <a:pt x="48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8" name="Google Shape;558;p39"/>
              <p:cNvSpPr/>
              <p:nvPr/>
            </p:nvSpPr>
            <p:spPr>
              <a:xfrm flipH="1" rot="-3979360">
                <a:off x="7585009" y="394053"/>
                <a:ext cx="227484" cy="233434"/>
              </a:xfrm>
              <a:custGeom>
                <a:rect b="b" l="l" r="r" t="t"/>
                <a:pathLst>
                  <a:path extrusionOk="0" h="1334" w="1300">
                    <a:moveTo>
                      <a:pt x="767" y="601"/>
                    </a:moveTo>
                    <a:cubicBezTo>
                      <a:pt x="778" y="622"/>
                      <a:pt x="778" y="633"/>
                      <a:pt x="778" y="633"/>
                    </a:cubicBezTo>
                    <a:cubicBezTo>
                      <a:pt x="776" y="637"/>
                      <a:pt x="750" y="656"/>
                      <a:pt x="663" y="656"/>
                    </a:cubicBezTo>
                    <a:cubicBezTo>
                      <a:pt x="693" y="633"/>
                      <a:pt x="729" y="614"/>
                      <a:pt x="767" y="601"/>
                    </a:cubicBezTo>
                    <a:close/>
                    <a:moveTo>
                      <a:pt x="446" y="113"/>
                    </a:moveTo>
                    <a:cubicBezTo>
                      <a:pt x="695" y="113"/>
                      <a:pt x="978" y="307"/>
                      <a:pt x="978" y="307"/>
                    </a:cubicBezTo>
                    <a:cubicBezTo>
                      <a:pt x="1129" y="422"/>
                      <a:pt x="1176" y="563"/>
                      <a:pt x="1122" y="724"/>
                    </a:cubicBezTo>
                    <a:cubicBezTo>
                      <a:pt x="1035" y="980"/>
                      <a:pt x="703" y="1218"/>
                      <a:pt x="509" y="1218"/>
                    </a:cubicBezTo>
                    <a:cubicBezTo>
                      <a:pt x="505" y="1218"/>
                      <a:pt x="501" y="1219"/>
                      <a:pt x="497" y="1219"/>
                    </a:cubicBezTo>
                    <a:cubicBezTo>
                      <a:pt x="465" y="1219"/>
                      <a:pt x="434" y="1204"/>
                      <a:pt x="414" y="1178"/>
                    </a:cubicBezTo>
                    <a:cubicBezTo>
                      <a:pt x="329" y="1054"/>
                      <a:pt x="424" y="880"/>
                      <a:pt x="541" y="760"/>
                    </a:cubicBezTo>
                    <a:cubicBezTo>
                      <a:pt x="585" y="767"/>
                      <a:pt x="625" y="770"/>
                      <a:pt x="663" y="770"/>
                    </a:cubicBezTo>
                    <a:cubicBezTo>
                      <a:pt x="768" y="770"/>
                      <a:pt x="846" y="744"/>
                      <a:pt x="878" y="690"/>
                    </a:cubicBezTo>
                    <a:cubicBezTo>
                      <a:pt x="893" y="660"/>
                      <a:pt x="905" y="611"/>
                      <a:pt x="867" y="545"/>
                    </a:cubicBezTo>
                    <a:cubicBezTo>
                      <a:pt x="849" y="513"/>
                      <a:pt x="815" y="494"/>
                      <a:pt x="779" y="494"/>
                    </a:cubicBezTo>
                    <a:cubicBezTo>
                      <a:pt x="777" y="494"/>
                      <a:pt x="775" y="494"/>
                      <a:pt x="773" y="494"/>
                    </a:cubicBezTo>
                    <a:cubicBezTo>
                      <a:pt x="690" y="494"/>
                      <a:pt x="584" y="565"/>
                      <a:pt x="505" y="635"/>
                    </a:cubicBezTo>
                    <a:cubicBezTo>
                      <a:pt x="329" y="594"/>
                      <a:pt x="182" y="505"/>
                      <a:pt x="141" y="414"/>
                    </a:cubicBezTo>
                    <a:cubicBezTo>
                      <a:pt x="122" y="365"/>
                      <a:pt x="129" y="309"/>
                      <a:pt x="160" y="267"/>
                    </a:cubicBezTo>
                    <a:cubicBezTo>
                      <a:pt x="224" y="162"/>
                      <a:pt x="318" y="113"/>
                      <a:pt x="446" y="113"/>
                    </a:cubicBezTo>
                    <a:close/>
                    <a:moveTo>
                      <a:pt x="428" y="0"/>
                    </a:moveTo>
                    <a:cubicBezTo>
                      <a:pt x="279" y="0"/>
                      <a:pt x="140" y="78"/>
                      <a:pt x="63" y="207"/>
                    </a:cubicBezTo>
                    <a:cubicBezTo>
                      <a:pt x="11" y="282"/>
                      <a:pt x="1" y="377"/>
                      <a:pt x="37" y="460"/>
                    </a:cubicBezTo>
                    <a:cubicBezTo>
                      <a:pt x="94" y="592"/>
                      <a:pt x="260" y="684"/>
                      <a:pt x="414" y="731"/>
                    </a:cubicBezTo>
                    <a:cubicBezTo>
                      <a:pt x="284" y="884"/>
                      <a:pt x="205" y="1082"/>
                      <a:pt x="320" y="1246"/>
                    </a:cubicBezTo>
                    <a:cubicBezTo>
                      <a:pt x="362" y="1302"/>
                      <a:pt x="427" y="1333"/>
                      <a:pt x="496" y="1333"/>
                    </a:cubicBezTo>
                    <a:cubicBezTo>
                      <a:pt x="501" y="1333"/>
                      <a:pt x="505" y="1333"/>
                      <a:pt x="509" y="1333"/>
                    </a:cubicBezTo>
                    <a:cubicBezTo>
                      <a:pt x="746" y="1333"/>
                      <a:pt x="1125" y="1069"/>
                      <a:pt x="1229" y="760"/>
                    </a:cubicBezTo>
                    <a:cubicBezTo>
                      <a:pt x="1299" y="552"/>
                      <a:pt x="1233" y="360"/>
                      <a:pt x="1044" y="216"/>
                    </a:cubicBezTo>
                    <a:cubicBezTo>
                      <a:pt x="1031" y="207"/>
                      <a:pt x="731" y="1"/>
                      <a:pt x="446" y="1"/>
                    </a:cubicBezTo>
                    <a:cubicBezTo>
                      <a:pt x="440" y="0"/>
                      <a:pt x="434" y="0"/>
                      <a:pt x="42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9" name="Google Shape;559;p39"/>
              <p:cNvSpPr/>
              <p:nvPr/>
            </p:nvSpPr>
            <p:spPr>
              <a:xfrm flipH="1" rot="-3979360">
                <a:off x="7380315" y="553140"/>
                <a:ext cx="212085" cy="208585"/>
              </a:xfrm>
              <a:custGeom>
                <a:rect b="b" l="l" r="r" t="t"/>
                <a:pathLst>
                  <a:path extrusionOk="0" h="1192" w="1212">
                    <a:moveTo>
                      <a:pt x="586" y="0"/>
                    </a:moveTo>
                    <a:cubicBezTo>
                      <a:pt x="184" y="0"/>
                      <a:pt x="60" y="658"/>
                      <a:pt x="60" y="658"/>
                    </a:cubicBezTo>
                    <a:cubicBezTo>
                      <a:pt x="1" y="1047"/>
                      <a:pt x="312" y="1191"/>
                      <a:pt x="623" y="1191"/>
                    </a:cubicBezTo>
                    <a:cubicBezTo>
                      <a:pt x="918" y="1191"/>
                      <a:pt x="1211" y="1061"/>
                      <a:pt x="1183" y="888"/>
                    </a:cubicBezTo>
                    <a:cubicBezTo>
                      <a:pt x="1151" y="697"/>
                      <a:pt x="919" y="629"/>
                      <a:pt x="718" y="629"/>
                    </a:cubicBezTo>
                    <a:cubicBezTo>
                      <a:pt x="717" y="629"/>
                      <a:pt x="715" y="629"/>
                      <a:pt x="714" y="629"/>
                    </a:cubicBezTo>
                    <a:lnTo>
                      <a:pt x="714" y="629"/>
                    </a:lnTo>
                    <a:cubicBezTo>
                      <a:pt x="862" y="412"/>
                      <a:pt x="956" y="79"/>
                      <a:pt x="685" y="13"/>
                    </a:cubicBezTo>
                    <a:cubicBezTo>
                      <a:pt x="651" y="4"/>
                      <a:pt x="617" y="0"/>
                      <a:pt x="58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0" name="Google Shape;560;p39"/>
              <p:cNvSpPr/>
              <p:nvPr/>
            </p:nvSpPr>
            <p:spPr>
              <a:xfrm flipH="1" rot="-3979360">
                <a:off x="7374484" y="544057"/>
                <a:ext cx="222584" cy="228534"/>
              </a:xfrm>
              <a:custGeom>
                <a:rect b="b" l="l" r="r" t="t"/>
                <a:pathLst>
                  <a:path extrusionOk="0" h="1306" w="1272">
                    <a:moveTo>
                      <a:pt x="607" y="756"/>
                    </a:moveTo>
                    <a:lnTo>
                      <a:pt x="607" y="756"/>
                    </a:lnTo>
                    <a:cubicBezTo>
                      <a:pt x="562" y="801"/>
                      <a:pt x="526" y="818"/>
                      <a:pt x="509" y="818"/>
                    </a:cubicBezTo>
                    <a:cubicBezTo>
                      <a:pt x="503" y="818"/>
                      <a:pt x="496" y="799"/>
                      <a:pt x="494" y="799"/>
                    </a:cubicBezTo>
                    <a:cubicBezTo>
                      <a:pt x="503" y="788"/>
                      <a:pt x="541" y="769"/>
                      <a:pt x="607" y="756"/>
                    </a:cubicBezTo>
                    <a:close/>
                    <a:moveTo>
                      <a:pt x="611" y="116"/>
                    </a:moveTo>
                    <a:cubicBezTo>
                      <a:pt x="639" y="116"/>
                      <a:pt x="667" y="118"/>
                      <a:pt x="694" y="126"/>
                    </a:cubicBezTo>
                    <a:cubicBezTo>
                      <a:pt x="748" y="135"/>
                      <a:pt x="792" y="169"/>
                      <a:pt x="811" y="218"/>
                    </a:cubicBezTo>
                    <a:cubicBezTo>
                      <a:pt x="846" y="312"/>
                      <a:pt x="803" y="478"/>
                      <a:pt x="705" y="631"/>
                    </a:cubicBezTo>
                    <a:cubicBezTo>
                      <a:pt x="588" y="635"/>
                      <a:pt x="456" y="663"/>
                      <a:pt x="403" y="731"/>
                    </a:cubicBezTo>
                    <a:cubicBezTo>
                      <a:pt x="382" y="754"/>
                      <a:pt x="375" y="786"/>
                      <a:pt x="382" y="818"/>
                    </a:cubicBezTo>
                    <a:cubicBezTo>
                      <a:pt x="409" y="922"/>
                      <a:pt x="479" y="933"/>
                      <a:pt x="509" y="933"/>
                    </a:cubicBezTo>
                    <a:cubicBezTo>
                      <a:pt x="611" y="933"/>
                      <a:pt x="711" y="816"/>
                      <a:pt x="765" y="744"/>
                    </a:cubicBezTo>
                    <a:cubicBezTo>
                      <a:pt x="933" y="750"/>
                      <a:pt x="1124" y="807"/>
                      <a:pt x="1148" y="956"/>
                    </a:cubicBezTo>
                    <a:cubicBezTo>
                      <a:pt x="1152" y="986"/>
                      <a:pt x="1143" y="1016"/>
                      <a:pt x="1122" y="1037"/>
                    </a:cubicBezTo>
                    <a:cubicBezTo>
                      <a:pt x="1046" y="1127"/>
                      <a:pt x="848" y="1190"/>
                      <a:pt x="648" y="1190"/>
                    </a:cubicBezTo>
                    <a:cubicBezTo>
                      <a:pt x="456" y="1190"/>
                      <a:pt x="296" y="1135"/>
                      <a:pt x="211" y="1035"/>
                    </a:cubicBezTo>
                    <a:cubicBezTo>
                      <a:pt x="143" y="956"/>
                      <a:pt x="120" y="852"/>
                      <a:pt x="139" y="727"/>
                    </a:cubicBezTo>
                    <a:cubicBezTo>
                      <a:pt x="139" y="722"/>
                      <a:pt x="260" y="116"/>
                      <a:pt x="611" y="116"/>
                    </a:cubicBezTo>
                    <a:close/>
                    <a:moveTo>
                      <a:pt x="611" y="1"/>
                    </a:moveTo>
                    <a:cubicBezTo>
                      <a:pt x="167" y="1"/>
                      <a:pt x="33" y="678"/>
                      <a:pt x="26" y="707"/>
                    </a:cubicBezTo>
                    <a:cubicBezTo>
                      <a:pt x="1" y="871"/>
                      <a:pt x="35" y="1005"/>
                      <a:pt x="124" y="1110"/>
                    </a:cubicBezTo>
                    <a:cubicBezTo>
                      <a:pt x="271" y="1280"/>
                      <a:pt x="514" y="1305"/>
                      <a:pt x="648" y="1305"/>
                    </a:cubicBezTo>
                    <a:cubicBezTo>
                      <a:pt x="884" y="1305"/>
                      <a:pt x="1112" y="1229"/>
                      <a:pt x="1209" y="1112"/>
                    </a:cubicBezTo>
                    <a:cubicBezTo>
                      <a:pt x="1252" y="1065"/>
                      <a:pt x="1271" y="1001"/>
                      <a:pt x="1263" y="937"/>
                    </a:cubicBezTo>
                    <a:cubicBezTo>
                      <a:pt x="1231" y="744"/>
                      <a:pt x="1037" y="656"/>
                      <a:pt x="837" y="635"/>
                    </a:cubicBezTo>
                    <a:cubicBezTo>
                      <a:pt x="914" y="492"/>
                      <a:pt x="971" y="314"/>
                      <a:pt x="918" y="177"/>
                    </a:cubicBezTo>
                    <a:cubicBezTo>
                      <a:pt x="886" y="92"/>
                      <a:pt x="811" y="33"/>
                      <a:pt x="722" y="16"/>
                    </a:cubicBezTo>
                    <a:cubicBezTo>
                      <a:pt x="686" y="5"/>
                      <a:pt x="650" y="1"/>
                      <a:pt x="61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1" name="Google Shape;561;p39"/>
              <p:cNvSpPr/>
              <p:nvPr/>
            </p:nvSpPr>
            <p:spPr>
              <a:xfrm flipH="1" rot="-3979360">
                <a:off x="7599807" y="621705"/>
                <a:ext cx="216460" cy="200711"/>
              </a:xfrm>
              <a:custGeom>
                <a:rect b="b" l="l" r="r" t="t"/>
                <a:pathLst>
                  <a:path extrusionOk="0" h="1147" w="1237">
                    <a:moveTo>
                      <a:pt x="522" y="0"/>
                    </a:moveTo>
                    <a:cubicBezTo>
                      <a:pt x="380" y="0"/>
                      <a:pt x="269" y="55"/>
                      <a:pt x="238" y="119"/>
                    </a:cubicBezTo>
                    <a:cubicBezTo>
                      <a:pt x="238" y="119"/>
                      <a:pt x="0" y="499"/>
                      <a:pt x="241" y="791"/>
                    </a:cubicBezTo>
                    <a:cubicBezTo>
                      <a:pt x="408" y="994"/>
                      <a:pt x="639" y="1146"/>
                      <a:pt x="820" y="1146"/>
                    </a:cubicBezTo>
                    <a:cubicBezTo>
                      <a:pt x="899" y="1146"/>
                      <a:pt x="969" y="1117"/>
                      <a:pt x="1019" y="1051"/>
                    </a:cubicBezTo>
                    <a:cubicBezTo>
                      <a:pt x="1183" y="831"/>
                      <a:pt x="1236" y="395"/>
                      <a:pt x="934" y="155"/>
                    </a:cubicBezTo>
                    <a:cubicBezTo>
                      <a:pt x="795" y="42"/>
                      <a:pt x="647" y="0"/>
                      <a:pt x="5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2" name="Google Shape;562;p39"/>
              <p:cNvSpPr/>
              <p:nvPr/>
            </p:nvSpPr>
            <p:spPr>
              <a:xfrm flipH="1" rot="-3979360">
                <a:off x="7612994" y="640835"/>
                <a:ext cx="118117" cy="74720"/>
              </a:xfrm>
              <a:custGeom>
                <a:rect b="b" l="l" r="r" t="t"/>
                <a:pathLst>
                  <a:path extrusionOk="0" h="427" w="675">
                    <a:moveTo>
                      <a:pt x="675" y="1"/>
                    </a:moveTo>
                    <a:lnTo>
                      <a:pt x="0" y="426"/>
                    </a:lnTo>
                    <a:cubicBezTo>
                      <a:pt x="0" y="426"/>
                      <a:pt x="617" y="114"/>
                      <a:pt x="67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3" name="Google Shape;563;p39"/>
              <p:cNvSpPr/>
              <p:nvPr/>
            </p:nvSpPr>
            <p:spPr>
              <a:xfrm flipH="1" rot="-3979360">
                <a:off x="7599839" y="630545"/>
                <a:ext cx="145240" cy="94318"/>
              </a:xfrm>
              <a:custGeom>
                <a:rect b="b" l="l" r="r" t="t"/>
                <a:pathLst>
                  <a:path extrusionOk="0" h="539" w="830">
                    <a:moveTo>
                      <a:pt x="754" y="1"/>
                    </a:moveTo>
                    <a:cubicBezTo>
                      <a:pt x="735" y="1"/>
                      <a:pt x="717" y="10"/>
                      <a:pt x="705" y="32"/>
                    </a:cubicBezTo>
                    <a:cubicBezTo>
                      <a:pt x="675" y="90"/>
                      <a:pt x="343" y="283"/>
                      <a:pt x="53" y="430"/>
                    </a:cubicBezTo>
                    <a:cubicBezTo>
                      <a:pt x="0" y="458"/>
                      <a:pt x="19" y="539"/>
                      <a:pt x="81" y="539"/>
                    </a:cubicBezTo>
                    <a:cubicBezTo>
                      <a:pt x="90" y="539"/>
                      <a:pt x="98" y="539"/>
                      <a:pt x="105" y="535"/>
                    </a:cubicBezTo>
                    <a:cubicBezTo>
                      <a:pt x="253" y="460"/>
                      <a:pt x="745" y="205"/>
                      <a:pt x="807" y="86"/>
                    </a:cubicBezTo>
                    <a:cubicBezTo>
                      <a:pt x="830" y="40"/>
                      <a:pt x="792" y="1"/>
                      <a:pt x="75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4" name="Google Shape;564;p39"/>
              <p:cNvSpPr/>
              <p:nvPr/>
            </p:nvSpPr>
            <p:spPr>
              <a:xfrm flipH="1" rot="-3979360">
                <a:off x="7631682" y="680625"/>
                <a:ext cx="136840" cy="92918"/>
              </a:xfrm>
              <a:custGeom>
                <a:rect b="b" l="l" r="r" t="t"/>
                <a:pathLst>
                  <a:path extrusionOk="0" h="531" w="782">
                    <a:moveTo>
                      <a:pt x="781" y="0"/>
                    </a:moveTo>
                    <a:lnTo>
                      <a:pt x="0" y="530"/>
                    </a:lnTo>
                    <a:cubicBezTo>
                      <a:pt x="0" y="530"/>
                      <a:pt x="709" y="143"/>
                      <a:pt x="78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5" name="Google Shape;565;p39"/>
              <p:cNvSpPr/>
              <p:nvPr/>
            </p:nvSpPr>
            <p:spPr>
              <a:xfrm flipH="1" rot="-3979360">
                <a:off x="7618656" y="670533"/>
                <a:ext cx="163264" cy="112692"/>
              </a:xfrm>
              <a:custGeom>
                <a:rect b="b" l="l" r="r" t="t"/>
                <a:pathLst>
                  <a:path extrusionOk="0" h="644" w="933">
                    <a:moveTo>
                      <a:pt x="858" y="1"/>
                    </a:moveTo>
                    <a:cubicBezTo>
                      <a:pt x="840" y="1"/>
                      <a:pt x="821" y="10"/>
                      <a:pt x="810" y="33"/>
                    </a:cubicBezTo>
                    <a:cubicBezTo>
                      <a:pt x="765" y="118"/>
                      <a:pt x="337" y="380"/>
                      <a:pt x="50" y="537"/>
                    </a:cubicBezTo>
                    <a:cubicBezTo>
                      <a:pt x="1" y="567"/>
                      <a:pt x="20" y="641"/>
                      <a:pt x="77" y="644"/>
                    </a:cubicBezTo>
                    <a:cubicBezTo>
                      <a:pt x="86" y="644"/>
                      <a:pt x="97" y="644"/>
                      <a:pt x="105" y="639"/>
                    </a:cubicBezTo>
                    <a:cubicBezTo>
                      <a:pt x="226" y="573"/>
                      <a:pt x="835" y="235"/>
                      <a:pt x="910" y="84"/>
                    </a:cubicBezTo>
                    <a:cubicBezTo>
                      <a:pt x="932" y="38"/>
                      <a:pt x="895" y="1"/>
                      <a:pt x="85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6" name="Google Shape;566;p39"/>
              <p:cNvSpPr/>
              <p:nvPr/>
            </p:nvSpPr>
            <p:spPr>
              <a:xfrm flipH="1" rot="-3979360">
                <a:off x="7511092" y="435290"/>
                <a:ext cx="118642" cy="64395"/>
              </a:xfrm>
              <a:custGeom>
                <a:rect b="b" l="l" r="r" t="t"/>
                <a:pathLst>
                  <a:path extrusionOk="0" h="368" w="678">
                    <a:moveTo>
                      <a:pt x="90" y="0"/>
                    </a:moveTo>
                    <a:cubicBezTo>
                      <a:pt x="61" y="0"/>
                      <a:pt x="32" y="2"/>
                      <a:pt x="1" y="6"/>
                    </a:cubicBezTo>
                    <a:lnTo>
                      <a:pt x="677" y="367"/>
                    </a:lnTo>
                    <a:cubicBezTo>
                      <a:pt x="677" y="367"/>
                      <a:pt x="508" y="0"/>
                      <a:pt x="9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7" name="Google Shape;567;p39"/>
              <p:cNvSpPr/>
              <p:nvPr/>
            </p:nvSpPr>
            <p:spPr>
              <a:xfrm flipH="1" rot="-3979360">
                <a:off x="7498815" y="424015"/>
                <a:ext cx="143840" cy="84169"/>
              </a:xfrm>
              <a:custGeom>
                <a:rect b="b" l="l" r="r" t="t"/>
                <a:pathLst>
                  <a:path extrusionOk="0" h="481" w="822">
                    <a:moveTo>
                      <a:pt x="168" y="0"/>
                    </a:moveTo>
                    <a:cubicBezTo>
                      <a:pt x="137" y="0"/>
                      <a:pt x="105" y="2"/>
                      <a:pt x="72" y="6"/>
                    </a:cubicBezTo>
                    <a:cubicBezTo>
                      <a:pt x="1" y="14"/>
                      <a:pt x="9" y="120"/>
                      <a:pt x="75" y="120"/>
                    </a:cubicBezTo>
                    <a:cubicBezTo>
                      <a:pt x="78" y="120"/>
                      <a:pt x="82" y="119"/>
                      <a:pt x="85" y="119"/>
                    </a:cubicBezTo>
                    <a:cubicBezTo>
                      <a:pt x="112" y="116"/>
                      <a:pt x="139" y="114"/>
                      <a:pt x="164" y="114"/>
                    </a:cubicBezTo>
                    <a:cubicBezTo>
                      <a:pt x="541" y="114"/>
                      <a:pt x="696" y="435"/>
                      <a:pt x="704" y="449"/>
                    </a:cubicBezTo>
                    <a:cubicBezTo>
                      <a:pt x="712" y="469"/>
                      <a:pt x="731" y="481"/>
                      <a:pt x="752" y="481"/>
                    </a:cubicBezTo>
                    <a:cubicBezTo>
                      <a:pt x="754" y="481"/>
                      <a:pt x="756" y="481"/>
                      <a:pt x="757" y="481"/>
                    </a:cubicBezTo>
                    <a:cubicBezTo>
                      <a:pt x="766" y="481"/>
                      <a:pt x="772" y="479"/>
                      <a:pt x="781" y="477"/>
                    </a:cubicBezTo>
                    <a:cubicBezTo>
                      <a:pt x="809" y="462"/>
                      <a:pt x="821" y="430"/>
                      <a:pt x="806" y="400"/>
                    </a:cubicBezTo>
                    <a:cubicBezTo>
                      <a:pt x="804" y="396"/>
                      <a:pt x="618" y="0"/>
                      <a:pt x="16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8" name="Google Shape;568;p39"/>
              <p:cNvSpPr/>
              <p:nvPr/>
            </p:nvSpPr>
            <p:spPr>
              <a:xfrm flipH="1" rot="-3979360">
                <a:off x="7669664" y="734715"/>
                <a:ext cx="108667" cy="73145"/>
              </a:xfrm>
              <a:custGeom>
                <a:rect b="b" l="l" r="r" t="t"/>
                <a:pathLst>
                  <a:path extrusionOk="0" h="418" w="621">
                    <a:moveTo>
                      <a:pt x="620" y="0"/>
                    </a:moveTo>
                    <a:lnTo>
                      <a:pt x="1" y="417"/>
                    </a:lnTo>
                    <a:cubicBezTo>
                      <a:pt x="1" y="417"/>
                      <a:pt x="541" y="177"/>
                      <a:pt x="62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9" name="Google Shape;569;p39"/>
              <p:cNvSpPr/>
              <p:nvPr/>
            </p:nvSpPr>
            <p:spPr>
              <a:xfrm flipH="1" rot="-3979360">
                <a:off x="7656713" y="723934"/>
                <a:ext cx="134741" cy="93443"/>
              </a:xfrm>
              <a:custGeom>
                <a:rect b="b" l="l" r="r" t="t"/>
                <a:pathLst>
                  <a:path extrusionOk="0" h="534" w="770">
                    <a:moveTo>
                      <a:pt x="697" y="0"/>
                    </a:moveTo>
                    <a:cubicBezTo>
                      <a:pt x="677" y="0"/>
                      <a:pt x="656" y="11"/>
                      <a:pt x="645" y="36"/>
                    </a:cubicBezTo>
                    <a:cubicBezTo>
                      <a:pt x="596" y="149"/>
                      <a:pt x="258" y="334"/>
                      <a:pt x="56" y="425"/>
                    </a:cubicBezTo>
                    <a:cubicBezTo>
                      <a:pt x="0" y="451"/>
                      <a:pt x="17" y="534"/>
                      <a:pt x="79" y="534"/>
                    </a:cubicBezTo>
                    <a:cubicBezTo>
                      <a:pt x="87" y="534"/>
                      <a:pt x="96" y="532"/>
                      <a:pt x="102" y="530"/>
                    </a:cubicBezTo>
                    <a:cubicBezTo>
                      <a:pt x="160" y="504"/>
                      <a:pt x="666" y="272"/>
                      <a:pt x="749" y="80"/>
                    </a:cubicBezTo>
                    <a:cubicBezTo>
                      <a:pt x="770" y="35"/>
                      <a:pt x="734" y="0"/>
                      <a:pt x="69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0" name="Google Shape;570;p39"/>
              <p:cNvSpPr/>
              <p:nvPr/>
            </p:nvSpPr>
            <p:spPr>
              <a:xfrm flipH="1" rot="-3979360">
                <a:off x="7481259" y="431634"/>
                <a:ext cx="54246" cy="138065"/>
              </a:xfrm>
              <a:custGeom>
                <a:rect b="b" l="l" r="r" t="t"/>
                <a:pathLst>
                  <a:path extrusionOk="0" h="789" w="310">
                    <a:moveTo>
                      <a:pt x="303" y="1"/>
                    </a:moveTo>
                    <a:cubicBezTo>
                      <a:pt x="303" y="1"/>
                      <a:pt x="1" y="311"/>
                      <a:pt x="309" y="788"/>
                    </a:cubicBezTo>
                    <a:lnTo>
                      <a:pt x="30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1" name="Google Shape;571;p39"/>
              <p:cNvSpPr/>
              <p:nvPr/>
            </p:nvSpPr>
            <p:spPr>
              <a:xfrm flipH="1" rot="-3979360">
                <a:off x="7468304" y="421999"/>
                <a:ext cx="79094" cy="158014"/>
              </a:xfrm>
              <a:custGeom>
                <a:rect b="b" l="l" r="r" t="t"/>
                <a:pathLst>
                  <a:path extrusionOk="0" h="903" w="452">
                    <a:moveTo>
                      <a:pt x="371" y="0"/>
                    </a:moveTo>
                    <a:cubicBezTo>
                      <a:pt x="358" y="0"/>
                      <a:pt x="343" y="6"/>
                      <a:pt x="331" y="19"/>
                    </a:cubicBezTo>
                    <a:cubicBezTo>
                      <a:pt x="326" y="21"/>
                      <a:pt x="1" y="368"/>
                      <a:pt x="328" y="877"/>
                    </a:cubicBezTo>
                    <a:cubicBezTo>
                      <a:pt x="339" y="894"/>
                      <a:pt x="356" y="902"/>
                      <a:pt x="377" y="902"/>
                    </a:cubicBezTo>
                    <a:cubicBezTo>
                      <a:pt x="379" y="903"/>
                      <a:pt x="381" y="903"/>
                      <a:pt x="383" y="903"/>
                    </a:cubicBezTo>
                    <a:cubicBezTo>
                      <a:pt x="392" y="903"/>
                      <a:pt x="400" y="899"/>
                      <a:pt x="407" y="894"/>
                    </a:cubicBezTo>
                    <a:cubicBezTo>
                      <a:pt x="435" y="877"/>
                      <a:pt x="441" y="841"/>
                      <a:pt x="424" y="815"/>
                    </a:cubicBezTo>
                    <a:cubicBezTo>
                      <a:pt x="145" y="385"/>
                      <a:pt x="401" y="111"/>
                      <a:pt x="411" y="98"/>
                    </a:cubicBezTo>
                    <a:cubicBezTo>
                      <a:pt x="452" y="56"/>
                      <a:pt x="415" y="0"/>
                      <a:pt x="37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72" name="Google Shape;572;p39"/>
            <p:cNvSpPr/>
            <p:nvPr/>
          </p:nvSpPr>
          <p:spPr>
            <a:xfrm>
              <a:off x="8099427" y="943510"/>
              <a:ext cx="432249" cy="921708"/>
            </a:xfrm>
            <a:custGeom>
              <a:rect b="b" l="l" r="r" t="t"/>
              <a:pathLst>
                <a:path extrusionOk="0" h="5655" w="2652">
                  <a:moveTo>
                    <a:pt x="296" y="0"/>
                  </a:moveTo>
                  <a:cubicBezTo>
                    <a:pt x="217" y="0"/>
                    <a:pt x="138" y="11"/>
                    <a:pt x="62" y="30"/>
                  </a:cubicBezTo>
                  <a:cubicBezTo>
                    <a:pt x="0" y="51"/>
                    <a:pt x="13" y="141"/>
                    <a:pt x="79" y="143"/>
                  </a:cubicBezTo>
                  <a:lnTo>
                    <a:pt x="81" y="143"/>
                  </a:lnTo>
                  <a:cubicBezTo>
                    <a:pt x="85" y="143"/>
                    <a:pt x="89" y="143"/>
                    <a:pt x="94" y="141"/>
                  </a:cubicBezTo>
                  <a:cubicBezTo>
                    <a:pt x="164" y="124"/>
                    <a:pt x="234" y="115"/>
                    <a:pt x="304" y="115"/>
                  </a:cubicBezTo>
                  <a:cubicBezTo>
                    <a:pt x="336" y="115"/>
                    <a:pt x="360" y="90"/>
                    <a:pt x="358" y="58"/>
                  </a:cubicBezTo>
                  <a:cubicBezTo>
                    <a:pt x="355" y="26"/>
                    <a:pt x="330" y="0"/>
                    <a:pt x="296" y="0"/>
                  </a:cubicBezTo>
                  <a:close/>
                  <a:moveTo>
                    <a:pt x="530" y="33"/>
                  </a:moveTo>
                  <a:cubicBezTo>
                    <a:pt x="506" y="33"/>
                    <a:pt x="484" y="51"/>
                    <a:pt x="477" y="75"/>
                  </a:cubicBezTo>
                  <a:cubicBezTo>
                    <a:pt x="468" y="104"/>
                    <a:pt x="485" y="136"/>
                    <a:pt x="515" y="145"/>
                  </a:cubicBezTo>
                  <a:cubicBezTo>
                    <a:pt x="583" y="164"/>
                    <a:pt x="647" y="194"/>
                    <a:pt x="707" y="234"/>
                  </a:cubicBezTo>
                  <a:cubicBezTo>
                    <a:pt x="715" y="241"/>
                    <a:pt x="726" y="243"/>
                    <a:pt x="738" y="243"/>
                  </a:cubicBezTo>
                  <a:cubicBezTo>
                    <a:pt x="794" y="243"/>
                    <a:pt x="817" y="170"/>
                    <a:pt x="768" y="138"/>
                  </a:cubicBezTo>
                  <a:cubicBezTo>
                    <a:pt x="700" y="92"/>
                    <a:pt x="626" y="58"/>
                    <a:pt x="547" y="36"/>
                  </a:cubicBezTo>
                  <a:cubicBezTo>
                    <a:pt x="541" y="34"/>
                    <a:pt x="536" y="33"/>
                    <a:pt x="530" y="33"/>
                  </a:cubicBezTo>
                  <a:close/>
                  <a:moveTo>
                    <a:pt x="908" y="281"/>
                  </a:moveTo>
                  <a:cubicBezTo>
                    <a:pt x="865" y="281"/>
                    <a:pt x="826" y="333"/>
                    <a:pt x="862" y="377"/>
                  </a:cubicBezTo>
                  <a:cubicBezTo>
                    <a:pt x="907" y="432"/>
                    <a:pt x="947" y="492"/>
                    <a:pt x="977" y="558"/>
                  </a:cubicBezTo>
                  <a:cubicBezTo>
                    <a:pt x="987" y="577"/>
                    <a:pt x="1007" y="590"/>
                    <a:pt x="1028" y="590"/>
                  </a:cubicBezTo>
                  <a:lnTo>
                    <a:pt x="1030" y="590"/>
                  </a:lnTo>
                  <a:cubicBezTo>
                    <a:pt x="1039" y="588"/>
                    <a:pt x="1045" y="588"/>
                    <a:pt x="1053" y="583"/>
                  </a:cubicBezTo>
                  <a:cubicBezTo>
                    <a:pt x="1081" y="568"/>
                    <a:pt x="1094" y="534"/>
                    <a:pt x="1079" y="507"/>
                  </a:cubicBezTo>
                  <a:cubicBezTo>
                    <a:pt x="1045" y="434"/>
                    <a:pt x="1000" y="366"/>
                    <a:pt x="949" y="302"/>
                  </a:cubicBezTo>
                  <a:cubicBezTo>
                    <a:pt x="937" y="288"/>
                    <a:pt x="922" y="281"/>
                    <a:pt x="908" y="281"/>
                  </a:cubicBezTo>
                  <a:close/>
                  <a:moveTo>
                    <a:pt x="1112" y="685"/>
                  </a:moveTo>
                  <a:cubicBezTo>
                    <a:pt x="1077" y="685"/>
                    <a:pt x="1040" y="715"/>
                    <a:pt x="1056" y="760"/>
                  </a:cubicBezTo>
                  <a:cubicBezTo>
                    <a:pt x="1077" y="830"/>
                    <a:pt x="1088" y="903"/>
                    <a:pt x="1092" y="973"/>
                  </a:cubicBezTo>
                  <a:cubicBezTo>
                    <a:pt x="1094" y="1003"/>
                    <a:pt x="1115" y="1026"/>
                    <a:pt x="1143" y="1026"/>
                  </a:cubicBezTo>
                  <a:cubicBezTo>
                    <a:pt x="1145" y="1026"/>
                    <a:pt x="1146" y="1026"/>
                    <a:pt x="1147" y="1026"/>
                  </a:cubicBezTo>
                  <a:lnTo>
                    <a:pt x="1151" y="1028"/>
                  </a:lnTo>
                  <a:cubicBezTo>
                    <a:pt x="1183" y="1026"/>
                    <a:pt x="1207" y="998"/>
                    <a:pt x="1205" y="968"/>
                  </a:cubicBezTo>
                  <a:cubicBezTo>
                    <a:pt x="1202" y="888"/>
                    <a:pt x="1188" y="807"/>
                    <a:pt x="1166" y="728"/>
                  </a:cubicBezTo>
                  <a:cubicBezTo>
                    <a:pt x="1159" y="698"/>
                    <a:pt x="1136" y="685"/>
                    <a:pt x="1112" y="685"/>
                  </a:cubicBezTo>
                  <a:close/>
                  <a:moveTo>
                    <a:pt x="1131" y="1140"/>
                  </a:moveTo>
                  <a:cubicBezTo>
                    <a:pt x="1104" y="1140"/>
                    <a:pt x="1081" y="1160"/>
                    <a:pt x="1077" y="1188"/>
                  </a:cubicBezTo>
                  <a:cubicBezTo>
                    <a:pt x="1064" y="1260"/>
                    <a:pt x="1045" y="1330"/>
                    <a:pt x="1019" y="1398"/>
                  </a:cubicBezTo>
                  <a:cubicBezTo>
                    <a:pt x="1009" y="1428"/>
                    <a:pt x="1024" y="1460"/>
                    <a:pt x="1051" y="1471"/>
                  </a:cubicBezTo>
                  <a:cubicBezTo>
                    <a:pt x="1058" y="1473"/>
                    <a:pt x="1066" y="1475"/>
                    <a:pt x="1073" y="1475"/>
                  </a:cubicBezTo>
                  <a:cubicBezTo>
                    <a:pt x="1096" y="1475"/>
                    <a:pt x="1117" y="1460"/>
                    <a:pt x="1126" y="1437"/>
                  </a:cubicBezTo>
                  <a:cubicBezTo>
                    <a:pt x="1153" y="1362"/>
                    <a:pt x="1175" y="1286"/>
                    <a:pt x="1190" y="1207"/>
                  </a:cubicBezTo>
                  <a:cubicBezTo>
                    <a:pt x="1194" y="1177"/>
                    <a:pt x="1175" y="1147"/>
                    <a:pt x="1143" y="1141"/>
                  </a:cubicBezTo>
                  <a:cubicBezTo>
                    <a:pt x="1139" y="1140"/>
                    <a:pt x="1135" y="1140"/>
                    <a:pt x="1131" y="1140"/>
                  </a:cubicBezTo>
                  <a:close/>
                  <a:moveTo>
                    <a:pt x="660" y="1625"/>
                  </a:moveTo>
                  <a:cubicBezTo>
                    <a:pt x="656" y="1625"/>
                    <a:pt x="652" y="1625"/>
                    <a:pt x="647" y="1626"/>
                  </a:cubicBezTo>
                  <a:cubicBezTo>
                    <a:pt x="566" y="1647"/>
                    <a:pt x="487" y="1679"/>
                    <a:pt x="419" y="1726"/>
                  </a:cubicBezTo>
                  <a:cubicBezTo>
                    <a:pt x="372" y="1758"/>
                    <a:pt x="394" y="1830"/>
                    <a:pt x="451" y="1830"/>
                  </a:cubicBezTo>
                  <a:cubicBezTo>
                    <a:pt x="462" y="1830"/>
                    <a:pt x="472" y="1826"/>
                    <a:pt x="483" y="1820"/>
                  </a:cubicBezTo>
                  <a:cubicBezTo>
                    <a:pt x="541" y="1781"/>
                    <a:pt x="604" y="1754"/>
                    <a:pt x="673" y="1739"/>
                  </a:cubicBezTo>
                  <a:cubicBezTo>
                    <a:pt x="740" y="1721"/>
                    <a:pt x="722" y="1625"/>
                    <a:pt x="660" y="1625"/>
                  </a:cubicBezTo>
                  <a:close/>
                  <a:moveTo>
                    <a:pt x="974" y="1568"/>
                  </a:moveTo>
                  <a:cubicBezTo>
                    <a:pt x="956" y="1568"/>
                    <a:pt x="937" y="1577"/>
                    <a:pt x="926" y="1596"/>
                  </a:cubicBezTo>
                  <a:lnTo>
                    <a:pt x="917" y="1609"/>
                  </a:lnTo>
                  <a:cubicBezTo>
                    <a:pt x="909" y="1609"/>
                    <a:pt x="900" y="1607"/>
                    <a:pt x="890" y="1607"/>
                  </a:cubicBezTo>
                  <a:cubicBezTo>
                    <a:pt x="888" y="1607"/>
                    <a:pt x="886" y="1607"/>
                    <a:pt x="885" y="1607"/>
                  </a:cubicBezTo>
                  <a:cubicBezTo>
                    <a:pt x="831" y="1607"/>
                    <a:pt x="808" y="1678"/>
                    <a:pt x="853" y="1711"/>
                  </a:cubicBezTo>
                  <a:cubicBezTo>
                    <a:pt x="836" y="1735"/>
                    <a:pt x="821" y="1758"/>
                    <a:pt x="802" y="1779"/>
                  </a:cubicBezTo>
                  <a:cubicBezTo>
                    <a:pt x="785" y="1805"/>
                    <a:pt x="790" y="1841"/>
                    <a:pt x="813" y="1860"/>
                  </a:cubicBezTo>
                  <a:cubicBezTo>
                    <a:pt x="824" y="1867"/>
                    <a:pt x="836" y="1871"/>
                    <a:pt x="849" y="1871"/>
                  </a:cubicBezTo>
                  <a:cubicBezTo>
                    <a:pt x="866" y="1871"/>
                    <a:pt x="883" y="1862"/>
                    <a:pt x="894" y="1850"/>
                  </a:cubicBezTo>
                  <a:cubicBezTo>
                    <a:pt x="922" y="1813"/>
                    <a:pt x="949" y="1773"/>
                    <a:pt x="975" y="1732"/>
                  </a:cubicBezTo>
                  <a:cubicBezTo>
                    <a:pt x="1015" y="1741"/>
                    <a:pt x="1051" y="1752"/>
                    <a:pt x="1088" y="1767"/>
                  </a:cubicBezTo>
                  <a:cubicBezTo>
                    <a:pt x="1097" y="1771"/>
                    <a:pt x="1107" y="1773"/>
                    <a:pt x="1116" y="1773"/>
                  </a:cubicBezTo>
                  <a:cubicBezTo>
                    <a:pt x="1174" y="1773"/>
                    <a:pt x="1198" y="1681"/>
                    <a:pt x="1128" y="1660"/>
                  </a:cubicBezTo>
                  <a:cubicBezTo>
                    <a:pt x="1098" y="1647"/>
                    <a:pt x="1064" y="1637"/>
                    <a:pt x="1032" y="1628"/>
                  </a:cubicBezTo>
                  <a:cubicBezTo>
                    <a:pt x="1035" y="1591"/>
                    <a:pt x="1005" y="1568"/>
                    <a:pt x="974" y="1568"/>
                  </a:cubicBezTo>
                  <a:close/>
                  <a:moveTo>
                    <a:pt x="1307" y="1764"/>
                  </a:moveTo>
                  <a:cubicBezTo>
                    <a:pt x="1258" y="1764"/>
                    <a:pt x="1221" y="1833"/>
                    <a:pt x="1273" y="1869"/>
                  </a:cubicBezTo>
                  <a:cubicBezTo>
                    <a:pt x="1330" y="1913"/>
                    <a:pt x="1381" y="1962"/>
                    <a:pt x="1428" y="2018"/>
                  </a:cubicBezTo>
                  <a:cubicBezTo>
                    <a:pt x="1439" y="2033"/>
                    <a:pt x="1454" y="2039"/>
                    <a:pt x="1471" y="2039"/>
                  </a:cubicBezTo>
                  <a:lnTo>
                    <a:pt x="1473" y="2041"/>
                  </a:lnTo>
                  <a:cubicBezTo>
                    <a:pt x="1485" y="2039"/>
                    <a:pt x="1498" y="2035"/>
                    <a:pt x="1507" y="2026"/>
                  </a:cubicBezTo>
                  <a:cubicBezTo>
                    <a:pt x="1532" y="2007"/>
                    <a:pt x="1537" y="1971"/>
                    <a:pt x="1515" y="1945"/>
                  </a:cubicBezTo>
                  <a:cubicBezTo>
                    <a:pt x="1464" y="1884"/>
                    <a:pt x="1407" y="1826"/>
                    <a:pt x="1343" y="1777"/>
                  </a:cubicBezTo>
                  <a:cubicBezTo>
                    <a:pt x="1331" y="1768"/>
                    <a:pt x="1318" y="1764"/>
                    <a:pt x="1307" y="1764"/>
                  </a:cubicBezTo>
                  <a:close/>
                  <a:moveTo>
                    <a:pt x="694" y="1925"/>
                  </a:moveTo>
                  <a:cubicBezTo>
                    <a:pt x="681" y="1925"/>
                    <a:pt x="668" y="1930"/>
                    <a:pt x="655" y="1941"/>
                  </a:cubicBezTo>
                  <a:cubicBezTo>
                    <a:pt x="604" y="1992"/>
                    <a:pt x="547" y="2037"/>
                    <a:pt x="485" y="2073"/>
                  </a:cubicBezTo>
                  <a:cubicBezTo>
                    <a:pt x="434" y="2103"/>
                    <a:pt x="455" y="2179"/>
                    <a:pt x="513" y="2179"/>
                  </a:cubicBezTo>
                  <a:lnTo>
                    <a:pt x="515" y="2179"/>
                  </a:lnTo>
                  <a:cubicBezTo>
                    <a:pt x="526" y="2179"/>
                    <a:pt x="534" y="2177"/>
                    <a:pt x="545" y="2173"/>
                  </a:cubicBezTo>
                  <a:cubicBezTo>
                    <a:pt x="613" y="2130"/>
                    <a:pt x="677" y="2082"/>
                    <a:pt x="736" y="2026"/>
                  </a:cubicBezTo>
                  <a:cubicBezTo>
                    <a:pt x="780" y="1985"/>
                    <a:pt x="740" y="1925"/>
                    <a:pt x="694" y="1925"/>
                  </a:cubicBezTo>
                  <a:close/>
                  <a:moveTo>
                    <a:pt x="299" y="1881"/>
                  </a:moveTo>
                  <a:cubicBezTo>
                    <a:pt x="279" y="1881"/>
                    <a:pt x="260" y="1891"/>
                    <a:pt x="249" y="1916"/>
                  </a:cubicBezTo>
                  <a:cubicBezTo>
                    <a:pt x="226" y="1962"/>
                    <a:pt x="213" y="2016"/>
                    <a:pt x="213" y="2067"/>
                  </a:cubicBezTo>
                  <a:cubicBezTo>
                    <a:pt x="209" y="2118"/>
                    <a:pt x="228" y="2165"/>
                    <a:pt x="264" y="2199"/>
                  </a:cubicBezTo>
                  <a:cubicBezTo>
                    <a:pt x="275" y="2209"/>
                    <a:pt x="287" y="2213"/>
                    <a:pt x="300" y="2213"/>
                  </a:cubicBezTo>
                  <a:cubicBezTo>
                    <a:pt x="353" y="2213"/>
                    <a:pt x="379" y="2147"/>
                    <a:pt x="338" y="2113"/>
                  </a:cubicBezTo>
                  <a:cubicBezTo>
                    <a:pt x="330" y="2101"/>
                    <a:pt x="326" y="2084"/>
                    <a:pt x="328" y="2067"/>
                  </a:cubicBezTo>
                  <a:cubicBezTo>
                    <a:pt x="328" y="2033"/>
                    <a:pt x="336" y="1996"/>
                    <a:pt x="351" y="1964"/>
                  </a:cubicBezTo>
                  <a:cubicBezTo>
                    <a:pt x="375" y="1919"/>
                    <a:pt x="337" y="1881"/>
                    <a:pt x="299" y="1881"/>
                  </a:cubicBezTo>
                  <a:close/>
                  <a:moveTo>
                    <a:pt x="1604" y="2119"/>
                  </a:moveTo>
                  <a:cubicBezTo>
                    <a:pt x="1567" y="2119"/>
                    <a:pt x="1530" y="2155"/>
                    <a:pt x="1549" y="2199"/>
                  </a:cubicBezTo>
                  <a:cubicBezTo>
                    <a:pt x="1564" y="2226"/>
                    <a:pt x="1577" y="2254"/>
                    <a:pt x="1590" y="2282"/>
                  </a:cubicBezTo>
                  <a:cubicBezTo>
                    <a:pt x="1609" y="2320"/>
                    <a:pt x="1624" y="2360"/>
                    <a:pt x="1637" y="2399"/>
                  </a:cubicBezTo>
                  <a:cubicBezTo>
                    <a:pt x="1645" y="2422"/>
                    <a:pt x="1666" y="2439"/>
                    <a:pt x="1690" y="2439"/>
                  </a:cubicBezTo>
                  <a:lnTo>
                    <a:pt x="1692" y="2439"/>
                  </a:lnTo>
                  <a:cubicBezTo>
                    <a:pt x="1698" y="2439"/>
                    <a:pt x="1705" y="2439"/>
                    <a:pt x="1709" y="2437"/>
                  </a:cubicBezTo>
                  <a:cubicBezTo>
                    <a:pt x="1739" y="2426"/>
                    <a:pt x="1756" y="2394"/>
                    <a:pt x="1745" y="2365"/>
                  </a:cubicBezTo>
                  <a:cubicBezTo>
                    <a:pt x="1730" y="2320"/>
                    <a:pt x="1713" y="2277"/>
                    <a:pt x="1694" y="2235"/>
                  </a:cubicBezTo>
                  <a:cubicBezTo>
                    <a:pt x="1681" y="2205"/>
                    <a:pt x="1666" y="2175"/>
                    <a:pt x="1649" y="2145"/>
                  </a:cubicBezTo>
                  <a:cubicBezTo>
                    <a:pt x="1638" y="2127"/>
                    <a:pt x="1621" y="2119"/>
                    <a:pt x="1604" y="2119"/>
                  </a:cubicBezTo>
                  <a:close/>
                  <a:moveTo>
                    <a:pt x="1746" y="2546"/>
                  </a:moveTo>
                  <a:cubicBezTo>
                    <a:pt x="1714" y="2546"/>
                    <a:pt x="1682" y="2570"/>
                    <a:pt x="1688" y="2611"/>
                  </a:cubicBezTo>
                  <a:cubicBezTo>
                    <a:pt x="1700" y="2686"/>
                    <a:pt x="1705" y="2758"/>
                    <a:pt x="1705" y="2831"/>
                  </a:cubicBezTo>
                  <a:cubicBezTo>
                    <a:pt x="1705" y="2861"/>
                    <a:pt x="1728" y="2884"/>
                    <a:pt x="1758" y="2884"/>
                  </a:cubicBezTo>
                  <a:cubicBezTo>
                    <a:pt x="1759" y="2884"/>
                    <a:pt x="1761" y="2884"/>
                    <a:pt x="1762" y="2884"/>
                  </a:cubicBezTo>
                  <a:cubicBezTo>
                    <a:pt x="1794" y="2882"/>
                    <a:pt x="1820" y="2856"/>
                    <a:pt x="1820" y="2824"/>
                  </a:cubicBezTo>
                  <a:cubicBezTo>
                    <a:pt x="1820" y="2748"/>
                    <a:pt x="1813" y="2671"/>
                    <a:pt x="1800" y="2594"/>
                  </a:cubicBezTo>
                  <a:cubicBezTo>
                    <a:pt x="1796" y="2561"/>
                    <a:pt x="1771" y="2546"/>
                    <a:pt x="1746" y="2546"/>
                  </a:cubicBezTo>
                  <a:close/>
                  <a:moveTo>
                    <a:pt x="1742" y="3002"/>
                  </a:moveTo>
                  <a:cubicBezTo>
                    <a:pt x="1715" y="3002"/>
                    <a:pt x="1691" y="3023"/>
                    <a:pt x="1688" y="3050"/>
                  </a:cubicBezTo>
                  <a:cubicBezTo>
                    <a:pt x="1677" y="3122"/>
                    <a:pt x="1660" y="3195"/>
                    <a:pt x="1639" y="3267"/>
                  </a:cubicBezTo>
                  <a:cubicBezTo>
                    <a:pt x="1630" y="3297"/>
                    <a:pt x="1647" y="3329"/>
                    <a:pt x="1679" y="3337"/>
                  </a:cubicBezTo>
                  <a:cubicBezTo>
                    <a:pt x="1683" y="3339"/>
                    <a:pt x="1690" y="3339"/>
                    <a:pt x="1694" y="3339"/>
                  </a:cubicBezTo>
                  <a:cubicBezTo>
                    <a:pt x="1720" y="3339"/>
                    <a:pt x="1743" y="3322"/>
                    <a:pt x="1749" y="3299"/>
                  </a:cubicBezTo>
                  <a:cubicBezTo>
                    <a:pt x="1771" y="3222"/>
                    <a:pt x="1788" y="3146"/>
                    <a:pt x="1800" y="3067"/>
                  </a:cubicBezTo>
                  <a:cubicBezTo>
                    <a:pt x="1805" y="3037"/>
                    <a:pt x="1783" y="3007"/>
                    <a:pt x="1751" y="3003"/>
                  </a:cubicBezTo>
                  <a:cubicBezTo>
                    <a:pt x="1748" y="3002"/>
                    <a:pt x="1745" y="3002"/>
                    <a:pt x="1742" y="3002"/>
                  </a:cubicBezTo>
                  <a:close/>
                  <a:moveTo>
                    <a:pt x="1833" y="3510"/>
                  </a:moveTo>
                  <a:cubicBezTo>
                    <a:pt x="1773" y="3510"/>
                    <a:pt x="1751" y="3607"/>
                    <a:pt x="1822" y="3624"/>
                  </a:cubicBezTo>
                  <a:cubicBezTo>
                    <a:pt x="1890" y="3646"/>
                    <a:pt x="1956" y="3673"/>
                    <a:pt x="2015" y="3710"/>
                  </a:cubicBezTo>
                  <a:cubicBezTo>
                    <a:pt x="2026" y="3716"/>
                    <a:pt x="2035" y="3718"/>
                    <a:pt x="2045" y="3718"/>
                  </a:cubicBezTo>
                  <a:cubicBezTo>
                    <a:pt x="2046" y="3718"/>
                    <a:pt x="2047" y="3718"/>
                    <a:pt x="2048" y="3718"/>
                  </a:cubicBezTo>
                  <a:cubicBezTo>
                    <a:pt x="2105" y="3718"/>
                    <a:pt x="2125" y="3641"/>
                    <a:pt x="2075" y="3612"/>
                  </a:cubicBezTo>
                  <a:cubicBezTo>
                    <a:pt x="2005" y="3571"/>
                    <a:pt x="1932" y="3537"/>
                    <a:pt x="1854" y="3514"/>
                  </a:cubicBezTo>
                  <a:cubicBezTo>
                    <a:pt x="1846" y="3511"/>
                    <a:pt x="1839" y="3510"/>
                    <a:pt x="1833" y="3510"/>
                  </a:cubicBezTo>
                  <a:close/>
                  <a:moveTo>
                    <a:pt x="1601" y="3460"/>
                  </a:moveTo>
                  <a:cubicBezTo>
                    <a:pt x="1589" y="3460"/>
                    <a:pt x="1577" y="3463"/>
                    <a:pt x="1566" y="3469"/>
                  </a:cubicBezTo>
                  <a:cubicBezTo>
                    <a:pt x="1502" y="3469"/>
                    <a:pt x="1439" y="3473"/>
                    <a:pt x="1375" y="3484"/>
                  </a:cubicBezTo>
                  <a:cubicBezTo>
                    <a:pt x="1305" y="3498"/>
                    <a:pt x="1317" y="3598"/>
                    <a:pt x="1383" y="3598"/>
                  </a:cubicBezTo>
                  <a:cubicBezTo>
                    <a:pt x="1387" y="3598"/>
                    <a:pt x="1391" y="3598"/>
                    <a:pt x="1396" y="3597"/>
                  </a:cubicBezTo>
                  <a:cubicBezTo>
                    <a:pt x="1432" y="3590"/>
                    <a:pt x="1471" y="3586"/>
                    <a:pt x="1509" y="3584"/>
                  </a:cubicBezTo>
                  <a:lnTo>
                    <a:pt x="1509" y="3584"/>
                  </a:lnTo>
                  <a:cubicBezTo>
                    <a:pt x="1494" y="3614"/>
                    <a:pt x="1477" y="3641"/>
                    <a:pt x="1460" y="3667"/>
                  </a:cubicBezTo>
                  <a:cubicBezTo>
                    <a:pt x="1437" y="3705"/>
                    <a:pt x="1464" y="3756"/>
                    <a:pt x="1509" y="3756"/>
                  </a:cubicBezTo>
                  <a:cubicBezTo>
                    <a:pt x="1528" y="3756"/>
                    <a:pt x="1545" y="3746"/>
                    <a:pt x="1556" y="3729"/>
                  </a:cubicBezTo>
                  <a:cubicBezTo>
                    <a:pt x="1588" y="3680"/>
                    <a:pt x="1615" y="3631"/>
                    <a:pt x="1641" y="3578"/>
                  </a:cubicBezTo>
                  <a:cubicBezTo>
                    <a:pt x="1658" y="3569"/>
                    <a:pt x="1668" y="3552"/>
                    <a:pt x="1671" y="3533"/>
                  </a:cubicBezTo>
                  <a:cubicBezTo>
                    <a:pt x="1672" y="3491"/>
                    <a:pt x="1638" y="3460"/>
                    <a:pt x="1601" y="3460"/>
                  </a:cubicBezTo>
                  <a:close/>
                  <a:moveTo>
                    <a:pt x="1172" y="3561"/>
                  </a:moveTo>
                  <a:cubicBezTo>
                    <a:pt x="1162" y="3561"/>
                    <a:pt x="1151" y="3564"/>
                    <a:pt x="1141" y="3571"/>
                  </a:cubicBezTo>
                  <a:cubicBezTo>
                    <a:pt x="1047" y="3629"/>
                    <a:pt x="992" y="3710"/>
                    <a:pt x="990" y="3797"/>
                  </a:cubicBezTo>
                  <a:cubicBezTo>
                    <a:pt x="990" y="3829"/>
                    <a:pt x="1013" y="3856"/>
                    <a:pt x="1045" y="3856"/>
                  </a:cubicBezTo>
                  <a:lnTo>
                    <a:pt x="1047" y="3856"/>
                  </a:lnTo>
                  <a:cubicBezTo>
                    <a:pt x="1079" y="3856"/>
                    <a:pt x="1105" y="3831"/>
                    <a:pt x="1105" y="3801"/>
                  </a:cubicBezTo>
                  <a:cubicBezTo>
                    <a:pt x="1107" y="3739"/>
                    <a:pt x="1158" y="3695"/>
                    <a:pt x="1202" y="3667"/>
                  </a:cubicBezTo>
                  <a:cubicBezTo>
                    <a:pt x="1256" y="3633"/>
                    <a:pt x="1222" y="3561"/>
                    <a:pt x="1172" y="3561"/>
                  </a:cubicBezTo>
                  <a:close/>
                  <a:moveTo>
                    <a:pt x="1365" y="3818"/>
                  </a:moveTo>
                  <a:cubicBezTo>
                    <a:pt x="1352" y="3818"/>
                    <a:pt x="1338" y="3823"/>
                    <a:pt x="1326" y="3835"/>
                  </a:cubicBezTo>
                  <a:cubicBezTo>
                    <a:pt x="1272" y="3885"/>
                    <a:pt x="1221" y="3916"/>
                    <a:pt x="1177" y="3916"/>
                  </a:cubicBezTo>
                  <a:cubicBezTo>
                    <a:pt x="1175" y="3916"/>
                    <a:pt x="1174" y="3916"/>
                    <a:pt x="1173" y="3916"/>
                  </a:cubicBezTo>
                  <a:cubicBezTo>
                    <a:pt x="1171" y="3916"/>
                    <a:pt x="1170" y="3916"/>
                    <a:pt x="1168" y="3916"/>
                  </a:cubicBezTo>
                  <a:cubicBezTo>
                    <a:pt x="1102" y="3916"/>
                    <a:pt x="1091" y="4016"/>
                    <a:pt x="1160" y="4029"/>
                  </a:cubicBezTo>
                  <a:cubicBezTo>
                    <a:pt x="1166" y="4031"/>
                    <a:pt x="1173" y="4031"/>
                    <a:pt x="1181" y="4031"/>
                  </a:cubicBezTo>
                  <a:cubicBezTo>
                    <a:pt x="1249" y="4031"/>
                    <a:pt x="1326" y="3990"/>
                    <a:pt x="1405" y="3918"/>
                  </a:cubicBezTo>
                  <a:cubicBezTo>
                    <a:pt x="1447" y="3877"/>
                    <a:pt x="1410" y="3818"/>
                    <a:pt x="1365" y="3818"/>
                  </a:cubicBezTo>
                  <a:close/>
                  <a:moveTo>
                    <a:pt x="2224" y="3746"/>
                  </a:moveTo>
                  <a:cubicBezTo>
                    <a:pt x="2180" y="3746"/>
                    <a:pt x="2143" y="3803"/>
                    <a:pt x="2184" y="3844"/>
                  </a:cubicBezTo>
                  <a:cubicBezTo>
                    <a:pt x="2220" y="3882"/>
                    <a:pt x="2252" y="3922"/>
                    <a:pt x="2279" y="3967"/>
                  </a:cubicBezTo>
                  <a:cubicBezTo>
                    <a:pt x="2290" y="3984"/>
                    <a:pt x="2301" y="4001"/>
                    <a:pt x="2311" y="4016"/>
                  </a:cubicBezTo>
                  <a:cubicBezTo>
                    <a:pt x="2322" y="4033"/>
                    <a:pt x="2341" y="4044"/>
                    <a:pt x="2360" y="4044"/>
                  </a:cubicBezTo>
                  <a:cubicBezTo>
                    <a:pt x="2371" y="4044"/>
                    <a:pt x="2381" y="4042"/>
                    <a:pt x="2390" y="4035"/>
                  </a:cubicBezTo>
                  <a:cubicBezTo>
                    <a:pt x="2415" y="4020"/>
                    <a:pt x="2426" y="3984"/>
                    <a:pt x="2409" y="3956"/>
                  </a:cubicBezTo>
                  <a:cubicBezTo>
                    <a:pt x="2398" y="3939"/>
                    <a:pt x="2388" y="3922"/>
                    <a:pt x="2375" y="3903"/>
                  </a:cubicBezTo>
                  <a:cubicBezTo>
                    <a:pt x="2343" y="3854"/>
                    <a:pt x="2307" y="3807"/>
                    <a:pt x="2264" y="3765"/>
                  </a:cubicBezTo>
                  <a:cubicBezTo>
                    <a:pt x="2252" y="3752"/>
                    <a:pt x="2238" y="3746"/>
                    <a:pt x="2224" y="3746"/>
                  </a:cubicBezTo>
                  <a:close/>
                  <a:moveTo>
                    <a:pt x="2468" y="4133"/>
                  </a:moveTo>
                  <a:cubicBezTo>
                    <a:pt x="2432" y="4133"/>
                    <a:pt x="2395" y="4167"/>
                    <a:pt x="2413" y="4212"/>
                  </a:cubicBezTo>
                  <a:cubicBezTo>
                    <a:pt x="2443" y="4280"/>
                    <a:pt x="2469" y="4348"/>
                    <a:pt x="2490" y="4418"/>
                  </a:cubicBezTo>
                  <a:cubicBezTo>
                    <a:pt x="2496" y="4444"/>
                    <a:pt x="2518" y="4461"/>
                    <a:pt x="2543" y="4461"/>
                  </a:cubicBezTo>
                  <a:cubicBezTo>
                    <a:pt x="2550" y="4461"/>
                    <a:pt x="2554" y="4461"/>
                    <a:pt x="2558" y="4459"/>
                  </a:cubicBezTo>
                  <a:cubicBezTo>
                    <a:pt x="2590" y="4450"/>
                    <a:pt x="2607" y="4418"/>
                    <a:pt x="2599" y="4388"/>
                  </a:cubicBezTo>
                  <a:cubicBezTo>
                    <a:pt x="2577" y="4312"/>
                    <a:pt x="2550" y="4237"/>
                    <a:pt x="2518" y="4165"/>
                  </a:cubicBezTo>
                  <a:cubicBezTo>
                    <a:pt x="2507" y="4142"/>
                    <a:pt x="2488" y="4133"/>
                    <a:pt x="2468" y="4133"/>
                  </a:cubicBezTo>
                  <a:close/>
                  <a:moveTo>
                    <a:pt x="2588" y="4568"/>
                  </a:moveTo>
                  <a:cubicBezTo>
                    <a:pt x="2556" y="4568"/>
                    <a:pt x="2524" y="4591"/>
                    <a:pt x="2530" y="4633"/>
                  </a:cubicBezTo>
                  <a:cubicBezTo>
                    <a:pt x="2535" y="4674"/>
                    <a:pt x="2537" y="4712"/>
                    <a:pt x="2537" y="4752"/>
                  </a:cubicBezTo>
                  <a:cubicBezTo>
                    <a:pt x="2537" y="4784"/>
                    <a:pt x="2535" y="4818"/>
                    <a:pt x="2533" y="4850"/>
                  </a:cubicBezTo>
                  <a:cubicBezTo>
                    <a:pt x="2530" y="4882"/>
                    <a:pt x="2554" y="4910"/>
                    <a:pt x="2584" y="4912"/>
                  </a:cubicBezTo>
                  <a:lnTo>
                    <a:pt x="2590" y="4912"/>
                  </a:lnTo>
                  <a:cubicBezTo>
                    <a:pt x="2620" y="4912"/>
                    <a:pt x="2643" y="4891"/>
                    <a:pt x="2647" y="4861"/>
                  </a:cubicBezTo>
                  <a:cubicBezTo>
                    <a:pt x="2650" y="4825"/>
                    <a:pt x="2652" y="4789"/>
                    <a:pt x="2652" y="4752"/>
                  </a:cubicBezTo>
                  <a:cubicBezTo>
                    <a:pt x="2652" y="4708"/>
                    <a:pt x="2650" y="4665"/>
                    <a:pt x="2645" y="4623"/>
                  </a:cubicBezTo>
                  <a:cubicBezTo>
                    <a:pt x="2643" y="4585"/>
                    <a:pt x="2616" y="4568"/>
                    <a:pt x="2588" y="4568"/>
                  </a:cubicBezTo>
                  <a:close/>
                  <a:moveTo>
                    <a:pt x="2540" y="5018"/>
                  </a:moveTo>
                  <a:cubicBezTo>
                    <a:pt x="2518" y="5018"/>
                    <a:pt x="2496" y="5030"/>
                    <a:pt x="2488" y="5059"/>
                  </a:cubicBezTo>
                  <a:cubicBezTo>
                    <a:pt x="2464" y="5127"/>
                    <a:pt x="2433" y="5193"/>
                    <a:pt x="2394" y="5252"/>
                  </a:cubicBezTo>
                  <a:cubicBezTo>
                    <a:pt x="2377" y="5278"/>
                    <a:pt x="2384" y="5314"/>
                    <a:pt x="2411" y="5331"/>
                  </a:cubicBezTo>
                  <a:cubicBezTo>
                    <a:pt x="2420" y="5338"/>
                    <a:pt x="2430" y="5342"/>
                    <a:pt x="2443" y="5342"/>
                  </a:cubicBezTo>
                  <a:cubicBezTo>
                    <a:pt x="2462" y="5340"/>
                    <a:pt x="2479" y="5331"/>
                    <a:pt x="2490" y="5314"/>
                  </a:cubicBezTo>
                  <a:cubicBezTo>
                    <a:pt x="2535" y="5246"/>
                    <a:pt x="2569" y="5174"/>
                    <a:pt x="2596" y="5097"/>
                  </a:cubicBezTo>
                  <a:cubicBezTo>
                    <a:pt x="2615" y="5051"/>
                    <a:pt x="2577" y="5018"/>
                    <a:pt x="2540" y="5018"/>
                  </a:cubicBezTo>
                  <a:close/>
                  <a:moveTo>
                    <a:pt x="2296" y="5399"/>
                  </a:moveTo>
                  <a:cubicBezTo>
                    <a:pt x="2282" y="5399"/>
                    <a:pt x="2268" y="5404"/>
                    <a:pt x="2256" y="5416"/>
                  </a:cubicBezTo>
                  <a:cubicBezTo>
                    <a:pt x="2205" y="5465"/>
                    <a:pt x="2147" y="5510"/>
                    <a:pt x="2086" y="5548"/>
                  </a:cubicBezTo>
                  <a:cubicBezTo>
                    <a:pt x="2058" y="5565"/>
                    <a:pt x="2049" y="5602"/>
                    <a:pt x="2066" y="5629"/>
                  </a:cubicBezTo>
                  <a:cubicBezTo>
                    <a:pt x="2077" y="5646"/>
                    <a:pt x="2096" y="5655"/>
                    <a:pt x="2115" y="5655"/>
                  </a:cubicBezTo>
                  <a:cubicBezTo>
                    <a:pt x="2126" y="5655"/>
                    <a:pt x="2137" y="5650"/>
                    <a:pt x="2147" y="5644"/>
                  </a:cubicBezTo>
                  <a:cubicBezTo>
                    <a:pt x="2215" y="5602"/>
                    <a:pt x="2279" y="5553"/>
                    <a:pt x="2337" y="5499"/>
                  </a:cubicBezTo>
                  <a:cubicBezTo>
                    <a:pt x="2380" y="5458"/>
                    <a:pt x="2341" y="5399"/>
                    <a:pt x="2296" y="539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41"/>
          <p:cNvSpPr txBox="1"/>
          <p:nvPr>
            <p:ph type="ctrTitle"/>
          </p:nvPr>
        </p:nvSpPr>
        <p:spPr>
          <a:xfrm>
            <a:off x="1118000" y="993583"/>
            <a:ext cx="7338300" cy="2224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b="1" sz="69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/>
        </p:txBody>
      </p:sp>
      <p:sp>
        <p:nvSpPr>
          <p:cNvPr id="578" name="Google Shape;578;p41"/>
          <p:cNvSpPr txBox="1"/>
          <p:nvPr>
            <p:ph idx="1" type="subTitle"/>
          </p:nvPr>
        </p:nvSpPr>
        <p:spPr>
          <a:xfrm>
            <a:off x="1118000" y="3239467"/>
            <a:ext cx="7338300" cy="5688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2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/>
        </p:txBody>
      </p:sp>
      <p:sp>
        <p:nvSpPr>
          <p:cNvPr id="579" name="Google Shape;579;p41"/>
          <p:cNvSpPr/>
          <p:nvPr/>
        </p:nvSpPr>
        <p:spPr>
          <a:xfrm>
            <a:off x="11769280" y="3580066"/>
            <a:ext cx="175258" cy="174817"/>
          </a:xfrm>
          <a:custGeom>
            <a:rect b="b" l="l" r="r" t="t"/>
            <a:pathLst>
              <a:path extrusionOk="0" h="793" w="795">
                <a:moveTo>
                  <a:pt x="398" y="115"/>
                </a:moveTo>
                <a:cubicBezTo>
                  <a:pt x="548" y="120"/>
                  <a:pt x="669" y="245"/>
                  <a:pt x="669" y="396"/>
                </a:cubicBezTo>
                <a:cubicBezTo>
                  <a:pt x="669" y="549"/>
                  <a:pt x="548" y="673"/>
                  <a:pt x="396" y="677"/>
                </a:cubicBezTo>
                <a:cubicBezTo>
                  <a:pt x="243" y="673"/>
                  <a:pt x="124" y="547"/>
                  <a:pt x="124" y="396"/>
                </a:cubicBezTo>
                <a:cubicBezTo>
                  <a:pt x="126" y="243"/>
                  <a:pt x="245" y="120"/>
                  <a:pt x="398" y="115"/>
                </a:cubicBezTo>
                <a:close/>
                <a:moveTo>
                  <a:pt x="396" y="0"/>
                </a:moveTo>
                <a:cubicBezTo>
                  <a:pt x="179" y="0"/>
                  <a:pt x="1" y="177"/>
                  <a:pt x="1" y="396"/>
                </a:cubicBezTo>
                <a:cubicBezTo>
                  <a:pt x="1" y="613"/>
                  <a:pt x="177" y="792"/>
                  <a:pt x="396" y="792"/>
                </a:cubicBezTo>
                <a:lnTo>
                  <a:pt x="399" y="792"/>
                </a:lnTo>
                <a:cubicBezTo>
                  <a:pt x="618" y="792"/>
                  <a:pt x="794" y="613"/>
                  <a:pt x="794" y="396"/>
                </a:cubicBezTo>
                <a:cubicBezTo>
                  <a:pt x="794" y="177"/>
                  <a:pt x="616" y="0"/>
                  <a:pt x="39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0" name="Google Shape;580;p41"/>
          <p:cNvSpPr/>
          <p:nvPr/>
        </p:nvSpPr>
        <p:spPr>
          <a:xfrm>
            <a:off x="4158700" y="5932099"/>
            <a:ext cx="407832" cy="376325"/>
          </a:xfrm>
          <a:custGeom>
            <a:rect b="b" l="l" r="r" t="t"/>
            <a:pathLst>
              <a:path extrusionOk="0" h="1707" w="1850">
                <a:moveTo>
                  <a:pt x="392" y="224"/>
                </a:moveTo>
                <a:lnTo>
                  <a:pt x="392" y="224"/>
                </a:lnTo>
                <a:cubicBezTo>
                  <a:pt x="511" y="262"/>
                  <a:pt x="626" y="311"/>
                  <a:pt x="737" y="368"/>
                </a:cubicBezTo>
                <a:cubicBezTo>
                  <a:pt x="669" y="422"/>
                  <a:pt x="594" y="481"/>
                  <a:pt x="513" y="543"/>
                </a:cubicBezTo>
                <a:cubicBezTo>
                  <a:pt x="415" y="345"/>
                  <a:pt x="394" y="258"/>
                  <a:pt x="392" y="224"/>
                </a:cubicBezTo>
                <a:close/>
                <a:moveTo>
                  <a:pt x="1333" y="119"/>
                </a:moveTo>
                <a:lnTo>
                  <a:pt x="1333" y="119"/>
                </a:lnTo>
                <a:cubicBezTo>
                  <a:pt x="1335" y="198"/>
                  <a:pt x="1326" y="358"/>
                  <a:pt x="1309" y="547"/>
                </a:cubicBezTo>
                <a:cubicBezTo>
                  <a:pt x="1196" y="479"/>
                  <a:pt x="1075" y="413"/>
                  <a:pt x="954" y="349"/>
                </a:cubicBezTo>
                <a:cubicBezTo>
                  <a:pt x="1194" y="177"/>
                  <a:pt x="1292" y="130"/>
                  <a:pt x="1333" y="119"/>
                </a:cubicBezTo>
                <a:close/>
                <a:moveTo>
                  <a:pt x="1407" y="739"/>
                </a:moveTo>
                <a:cubicBezTo>
                  <a:pt x="1616" y="871"/>
                  <a:pt x="1692" y="943"/>
                  <a:pt x="1718" y="975"/>
                </a:cubicBezTo>
                <a:cubicBezTo>
                  <a:pt x="1671" y="988"/>
                  <a:pt x="1569" y="1003"/>
                  <a:pt x="1375" y="1015"/>
                </a:cubicBezTo>
                <a:cubicBezTo>
                  <a:pt x="1386" y="926"/>
                  <a:pt x="1397" y="834"/>
                  <a:pt x="1407" y="739"/>
                </a:cubicBezTo>
                <a:close/>
                <a:moveTo>
                  <a:pt x="477" y="719"/>
                </a:moveTo>
                <a:cubicBezTo>
                  <a:pt x="528" y="815"/>
                  <a:pt x="586" y="920"/>
                  <a:pt x="650" y="1026"/>
                </a:cubicBezTo>
                <a:cubicBezTo>
                  <a:pt x="379" y="1020"/>
                  <a:pt x="228" y="1000"/>
                  <a:pt x="158" y="985"/>
                </a:cubicBezTo>
                <a:cubicBezTo>
                  <a:pt x="222" y="932"/>
                  <a:pt x="339" y="830"/>
                  <a:pt x="477" y="719"/>
                </a:cubicBezTo>
                <a:close/>
                <a:moveTo>
                  <a:pt x="852" y="424"/>
                </a:moveTo>
                <a:cubicBezTo>
                  <a:pt x="1003" y="502"/>
                  <a:pt x="1160" y="590"/>
                  <a:pt x="1299" y="673"/>
                </a:cubicBezTo>
                <a:cubicBezTo>
                  <a:pt x="1288" y="792"/>
                  <a:pt x="1273" y="911"/>
                  <a:pt x="1258" y="1020"/>
                </a:cubicBezTo>
                <a:cubicBezTo>
                  <a:pt x="1144" y="1026"/>
                  <a:pt x="1022" y="1029"/>
                  <a:pt x="899" y="1029"/>
                </a:cubicBezTo>
                <a:cubicBezTo>
                  <a:pt x="861" y="1029"/>
                  <a:pt x="823" y="1029"/>
                  <a:pt x="786" y="1028"/>
                </a:cubicBezTo>
                <a:cubicBezTo>
                  <a:pt x="703" y="894"/>
                  <a:pt x="628" y="762"/>
                  <a:pt x="567" y="645"/>
                </a:cubicBezTo>
                <a:cubicBezTo>
                  <a:pt x="671" y="564"/>
                  <a:pt x="767" y="490"/>
                  <a:pt x="852" y="424"/>
                </a:cubicBezTo>
                <a:close/>
                <a:moveTo>
                  <a:pt x="1243" y="1134"/>
                </a:moveTo>
                <a:cubicBezTo>
                  <a:pt x="1203" y="1405"/>
                  <a:pt x="1171" y="1520"/>
                  <a:pt x="1152" y="1569"/>
                </a:cubicBezTo>
                <a:cubicBezTo>
                  <a:pt x="1045" y="1432"/>
                  <a:pt x="945" y="1290"/>
                  <a:pt x="856" y="1143"/>
                </a:cubicBezTo>
                <a:cubicBezTo>
                  <a:pt x="988" y="1143"/>
                  <a:pt x="1120" y="1141"/>
                  <a:pt x="1243" y="1134"/>
                </a:cubicBezTo>
                <a:close/>
                <a:moveTo>
                  <a:pt x="1358" y="0"/>
                </a:moveTo>
                <a:cubicBezTo>
                  <a:pt x="1357" y="0"/>
                  <a:pt x="1355" y="0"/>
                  <a:pt x="1354" y="0"/>
                </a:cubicBezTo>
                <a:cubicBezTo>
                  <a:pt x="1299" y="0"/>
                  <a:pt x="1190" y="34"/>
                  <a:pt x="841" y="290"/>
                </a:cubicBezTo>
                <a:cubicBezTo>
                  <a:pt x="709" y="224"/>
                  <a:pt x="503" y="128"/>
                  <a:pt x="396" y="107"/>
                </a:cubicBezTo>
                <a:cubicBezTo>
                  <a:pt x="388" y="104"/>
                  <a:pt x="379" y="103"/>
                  <a:pt x="370" y="103"/>
                </a:cubicBezTo>
                <a:cubicBezTo>
                  <a:pt x="339" y="103"/>
                  <a:pt x="309" y="118"/>
                  <a:pt x="292" y="147"/>
                </a:cubicBezTo>
                <a:cubicBezTo>
                  <a:pt x="264" y="194"/>
                  <a:pt x="258" y="287"/>
                  <a:pt x="424" y="615"/>
                </a:cubicBezTo>
                <a:cubicBezTo>
                  <a:pt x="207" y="792"/>
                  <a:pt x="35" y="939"/>
                  <a:pt x="28" y="945"/>
                </a:cubicBezTo>
                <a:cubicBezTo>
                  <a:pt x="7" y="966"/>
                  <a:pt x="0" y="998"/>
                  <a:pt x="13" y="1026"/>
                </a:cubicBezTo>
                <a:cubicBezTo>
                  <a:pt x="30" y="1062"/>
                  <a:pt x="58" y="1130"/>
                  <a:pt x="722" y="1141"/>
                </a:cubicBezTo>
                <a:cubicBezTo>
                  <a:pt x="803" y="1271"/>
                  <a:pt x="1048" y="1660"/>
                  <a:pt x="1131" y="1698"/>
                </a:cubicBezTo>
                <a:cubicBezTo>
                  <a:pt x="1139" y="1703"/>
                  <a:pt x="1150" y="1705"/>
                  <a:pt x="1160" y="1707"/>
                </a:cubicBezTo>
                <a:lnTo>
                  <a:pt x="1162" y="1705"/>
                </a:lnTo>
                <a:cubicBezTo>
                  <a:pt x="1214" y="1705"/>
                  <a:pt x="1277" y="1705"/>
                  <a:pt x="1360" y="1128"/>
                </a:cubicBezTo>
                <a:cubicBezTo>
                  <a:pt x="1739" y="1107"/>
                  <a:pt x="1795" y="1071"/>
                  <a:pt x="1812" y="1058"/>
                </a:cubicBezTo>
                <a:cubicBezTo>
                  <a:pt x="1835" y="1043"/>
                  <a:pt x="1850" y="1015"/>
                  <a:pt x="1848" y="988"/>
                </a:cubicBezTo>
                <a:cubicBezTo>
                  <a:pt x="1848" y="951"/>
                  <a:pt x="1846" y="875"/>
                  <a:pt x="1420" y="611"/>
                </a:cubicBezTo>
                <a:cubicBezTo>
                  <a:pt x="1439" y="409"/>
                  <a:pt x="1454" y="173"/>
                  <a:pt x="1448" y="81"/>
                </a:cubicBezTo>
                <a:cubicBezTo>
                  <a:pt x="1443" y="36"/>
                  <a:pt x="1405" y="0"/>
                  <a:pt x="135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1" name="Google Shape;581;p41"/>
          <p:cNvSpPr/>
          <p:nvPr/>
        </p:nvSpPr>
        <p:spPr>
          <a:xfrm>
            <a:off x="6860996" y="5947646"/>
            <a:ext cx="856007" cy="564572"/>
          </a:xfrm>
          <a:custGeom>
            <a:rect b="b" l="l" r="r" t="t"/>
            <a:pathLst>
              <a:path extrusionOk="0" h="2561" w="3883">
                <a:moveTo>
                  <a:pt x="1937" y="396"/>
                </a:moveTo>
                <a:cubicBezTo>
                  <a:pt x="2091" y="545"/>
                  <a:pt x="2123" y="722"/>
                  <a:pt x="2080" y="834"/>
                </a:cubicBezTo>
                <a:cubicBezTo>
                  <a:pt x="2058" y="895"/>
                  <a:pt x="2020" y="928"/>
                  <a:pt x="1974" y="928"/>
                </a:cubicBezTo>
                <a:cubicBezTo>
                  <a:pt x="1946" y="928"/>
                  <a:pt x="1916" y="916"/>
                  <a:pt x="1884" y="890"/>
                </a:cubicBezTo>
                <a:cubicBezTo>
                  <a:pt x="1778" y="798"/>
                  <a:pt x="1803" y="583"/>
                  <a:pt x="1937" y="396"/>
                </a:cubicBezTo>
                <a:close/>
                <a:moveTo>
                  <a:pt x="3119" y="966"/>
                </a:moveTo>
                <a:lnTo>
                  <a:pt x="3119" y="966"/>
                </a:lnTo>
                <a:cubicBezTo>
                  <a:pt x="3089" y="1175"/>
                  <a:pt x="2961" y="1330"/>
                  <a:pt x="2789" y="1352"/>
                </a:cubicBezTo>
                <a:cubicBezTo>
                  <a:pt x="2780" y="1354"/>
                  <a:pt x="2769" y="1354"/>
                  <a:pt x="2761" y="1354"/>
                </a:cubicBezTo>
                <a:cubicBezTo>
                  <a:pt x="2714" y="1354"/>
                  <a:pt x="2714" y="1339"/>
                  <a:pt x="2714" y="1328"/>
                </a:cubicBezTo>
                <a:cubicBezTo>
                  <a:pt x="2710" y="1239"/>
                  <a:pt x="2878" y="1020"/>
                  <a:pt x="3119" y="966"/>
                </a:cubicBezTo>
                <a:close/>
                <a:moveTo>
                  <a:pt x="1080" y="1498"/>
                </a:moveTo>
                <a:cubicBezTo>
                  <a:pt x="1110" y="1498"/>
                  <a:pt x="1137" y="1526"/>
                  <a:pt x="1156" y="1549"/>
                </a:cubicBezTo>
                <a:cubicBezTo>
                  <a:pt x="1239" y="1656"/>
                  <a:pt x="1258" y="1773"/>
                  <a:pt x="1212" y="1869"/>
                </a:cubicBezTo>
                <a:cubicBezTo>
                  <a:pt x="1163" y="1971"/>
                  <a:pt x="1041" y="2037"/>
                  <a:pt x="897" y="2039"/>
                </a:cubicBezTo>
                <a:cubicBezTo>
                  <a:pt x="867" y="1847"/>
                  <a:pt x="924" y="1645"/>
                  <a:pt x="1001" y="1552"/>
                </a:cubicBezTo>
                <a:cubicBezTo>
                  <a:pt x="1027" y="1518"/>
                  <a:pt x="1056" y="1498"/>
                  <a:pt x="1080" y="1498"/>
                </a:cubicBezTo>
                <a:close/>
                <a:moveTo>
                  <a:pt x="2367" y="1666"/>
                </a:moveTo>
                <a:cubicBezTo>
                  <a:pt x="2376" y="1666"/>
                  <a:pt x="2399" y="1688"/>
                  <a:pt x="2418" y="1749"/>
                </a:cubicBezTo>
                <a:cubicBezTo>
                  <a:pt x="2465" y="1890"/>
                  <a:pt x="2435" y="2047"/>
                  <a:pt x="2337" y="2160"/>
                </a:cubicBezTo>
                <a:cubicBezTo>
                  <a:pt x="2248" y="2001"/>
                  <a:pt x="2257" y="1828"/>
                  <a:pt x="2308" y="1728"/>
                </a:cubicBezTo>
                <a:cubicBezTo>
                  <a:pt x="2331" y="1684"/>
                  <a:pt x="2357" y="1666"/>
                  <a:pt x="2367" y="1666"/>
                </a:cubicBezTo>
                <a:close/>
                <a:moveTo>
                  <a:pt x="2426" y="115"/>
                </a:moveTo>
                <a:cubicBezTo>
                  <a:pt x="2525" y="115"/>
                  <a:pt x="2626" y="145"/>
                  <a:pt x="2723" y="207"/>
                </a:cubicBezTo>
                <a:cubicBezTo>
                  <a:pt x="2963" y="362"/>
                  <a:pt x="3110" y="598"/>
                  <a:pt x="3121" y="847"/>
                </a:cubicBezTo>
                <a:cubicBezTo>
                  <a:pt x="2823" y="898"/>
                  <a:pt x="2591" y="1171"/>
                  <a:pt x="2597" y="1332"/>
                </a:cubicBezTo>
                <a:cubicBezTo>
                  <a:pt x="2601" y="1397"/>
                  <a:pt x="2642" y="1467"/>
                  <a:pt x="2758" y="1467"/>
                </a:cubicBezTo>
                <a:cubicBezTo>
                  <a:pt x="2772" y="1467"/>
                  <a:pt x="2786" y="1466"/>
                  <a:pt x="2801" y="1464"/>
                </a:cubicBezTo>
                <a:cubicBezTo>
                  <a:pt x="3033" y="1435"/>
                  <a:pt x="3206" y="1228"/>
                  <a:pt x="3231" y="954"/>
                </a:cubicBezTo>
                <a:cubicBezTo>
                  <a:pt x="3361" y="958"/>
                  <a:pt x="3480" y="1017"/>
                  <a:pt x="3587" y="1132"/>
                </a:cubicBezTo>
                <a:cubicBezTo>
                  <a:pt x="3770" y="1326"/>
                  <a:pt x="3727" y="1558"/>
                  <a:pt x="3657" y="1718"/>
                </a:cubicBezTo>
                <a:cubicBezTo>
                  <a:pt x="3499" y="2084"/>
                  <a:pt x="3055" y="2418"/>
                  <a:pt x="2727" y="2418"/>
                </a:cubicBezTo>
                <a:cubicBezTo>
                  <a:pt x="2724" y="2418"/>
                  <a:pt x="2721" y="2418"/>
                  <a:pt x="2717" y="2418"/>
                </a:cubicBezTo>
                <a:cubicBezTo>
                  <a:pt x="2638" y="2418"/>
                  <a:pt x="2561" y="2392"/>
                  <a:pt x="2497" y="2343"/>
                </a:cubicBezTo>
                <a:cubicBezTo>
                  <a:pt x="2463" y="2318"/>
                  <a:pt x="2431" y="2288"/>
                  <a:pt x="2403" y="2256"/>
                </a:cubicBezTo>
                <a:cubicBezTo>
                  <a:pt x="2542" y="2111"/>
                  <a:pt x="2589" y="1903"/>
                  <a:pt x="2527" y="1715"/>
                </a:cubicBezTo>
                <a:cubicBezTo>
                  <a:pt x="2482" y="1573"/>
                  <a:pt x="2408" y="1552"/>
                  <a:pt x="2365" y="1552"/>
                </a:cubicBezTo>
                <a:cubicBezTo>
                  <a:pt x="2306" y="1552"/>
                  <a:pt x="2246" y="1596"/>
                  <a:pt x="2206" y="1675"/>
                </a:cubicBezTo>
                <a:cubicBezTo>
                  <a:pt x="2135" y="1813"/>
                  <a:pt x="2127" y="2037"/>
                  <a:pt x="2252" y="2239"/>
                </a:cubicBezTo>
                <a:cubicBezTo>
                  <a:pt x="2120" y="2339"/>
                  <a:pt x="1876" y="2445"/>
                  <a:pt x="1424" y="2445"/>
                </a:cubicBezTo>
                <a:lnTo>
                  <a:pt x="1378" y="2445"/>
                </a:lnTo>
                <a:cubicBezTo>
                  <a:pt x="1097" y="2441"/>
                  <a:pt x="975" y="2294"/>
                  <a:pt x="924" y="2152"/>
                </a:cubicBezTo>
                <a:cubicBezTo>
                  <a:pt x="1101" y="2141"/>
                  <a:pt x="1246" y="2054"/>
                  <a:pt x="1312" y="1915"/>
                </a:cubicBezTo>
                <a:cubicBezTo>
                  <a:pt x="1380" y="1779"/>
                  <a:pt x="1354" y="1620"/>
                  <a:pt x="1244" y="1477"/>
                </a:cubicBezTo>
                <a:cubicBezTo>
                  <a:pt x="1182" y="1398"/>
                  <a:pt x="1120" y="1383"/>
                  <a:pt x="1078" y="1383"/>
                </a:cubicBezTo>
                <a:cubicBezTo>
                  <a:pt x="1018" y="1383"/>
                  <a:pt x="958" y="1415"/>
                  <a:pt x="909" y="1477"/>
                </a:cubicBezTo>
                <a:cubicBezTo>
                  <a:pt x="820" y="1588"/>
                  <a:pt x="750" y="1805"/>
                  <a:pt x="778" y="2026"/>
                </a:cubicBezTo>
                <a:cubicBezTo>
                  <a:pt x="639" y="1996"/>
                  <a:pt x="509" y="1935"/>
                  <a:pt x="397" y="1847"/>
                </a:cubicBezTo>
                <a:cubicBezTo>
                  <a:pt x="105" y="1630"/>
                  <a:pt x="167" y="1326"/>
                  <a:pt x="207" y="1207"/>
                </a:cubicBezTo>
                <a:cubicBezTo>
                  <a:pt x="294" y="943"/>
                  <a:pt x="526" y="730"/>
                  <a:pt x="726" y="730"/>
                </a:cubicBezTo>
                <a:cubicBezTo>
                  <a:pt x="730" y="730"/>
                  <a:pt x="733" y="730"/>
                  <a:pt x="736" y="730"/>
                </a:cubicBezTo>
                <a:cubicBezTo>
                  <a:pt x="781" y="730"/>
                  <a:pt x="825" y="744"/>
                  <a:pt x="863" y="768"/>
                </a:cubicBezTo>
                <a:cubicBezTo>
                  <a:pt x="872" y="774"/>
                  <a:pt x="881" y="776"/>
                  <a:pt x="891" y="776"/>
                </a:cubicBezTo>
                <a:cubicBezTo>
                  <a:pt x="923" y="776"/>
                  <a:pt x="953" y="747"/>
                  <a:pt x="950" y="711"/>
                </a:cubicBezTo>
                <a:cubicBezTo>
                  <a:pt x="948" y="709"/>
                  <a:pt x="912" y="407"/>
                  <a:pt x="1054" y="245"/>
                </a:cubicBezTo>
                <a:cubicBezTo>
                  <a:pt x="1115" y="175"/>
                  <a:pt x="1201" y="141"/>
                  <a:pt x="1312" y="141"/>
                </a:cubicBezTo>
                <a:cubicBezTo>
                  <a:pt x="1391" y="141"/>
                  <a:pt x="1482" y="158"/>
                  <a:pt x="1586" y="194"/>
                </a:cubicBezTo>
                <a:cubicBezTo>
                  <a:pt x="1680" y="224"/>
                  <a:pt x="1767" y="266"/>
                  <a:pt x="1848" y="321"/>
                </a:cubicBezTo>
                <a:cubicBezTo>
                  <a:pt x="1691" y="539"/>
                  <a:pt x="1635" y="828"/>
                  <a:pt x="1810" y="975"/>
                </a:cubicBezTo>
                <a:cubicBezTo>
                  <a:pt x="1854" y="1017"/>
                  <a:pt x="1914" y="1041"/>
                  <a:pt x="1976" y="1043"/>
                </a:cubicBezTo>
                <a:cubicBezTo>
                  <a:pt x="2069" y="1043"/>
                  <a:pt x="2150" y="977"/>
                  <a:pt x="2188" y="871"/>
                </a:cubicBezTo>
                <a:cubicBezTo>
                  <a:pt x="2242" y="719"/>
                  <a:pt x="2206" y="492"/>
                  <a:pt x="2010" y="307"/>
                </a:cubicBezTo>
                <a:cubicBezTo>
                  <a:pt x="2130" y="182"/>
                  <a:pt x="2276" y="115"/>
                  <a:pt x="2426" y="115"/>
                </a:cubicBezTo>
                <a:close/>
                <a:moveTo>
                  <a:pt x="2427" y="0"/>
                </a:moveTo>
                <a:cubicBezTo>
                  <a:pt x="2246" y="0"/>
                  <a:pt x="2065" y="85"/>
                  <a:pt x="1925" y="234"/>
                </a:cubicBezTo>
                <a:cubicBezTo>
                  <a:pt x="1831" y="170"/>
                  <a:pt x="1731" y="121"/>
                  <a:pt x="1625" y="85"/>
                </a:cubicBezTo>
                <a:cubicBezTo>
                  <a:pt x="1510" y="47"/>
                  <a:pt x="1407" y="29"/>
                  <a:pt x="1315" y="29"/>
                </a:cubicBezTo>
                <a:cubicBezTo>
                  <a:pt x="1170" y="29"/>
                  <a:pt x="1054" y="76"/>
                  <a:pt x="971" y="170"/>
                </a:cubicBezTo>
                <a:cubicBezTo>
                  <a:pt x="850" y="309"/>
                  <a:pt x="833" y="511"/>
                  <a:pt x="833" y="630"/>
                </a:cubicBezTo>
                <a:cubicBezTo>
                  <a:pt x="799" y="622"/>
                  <a:pt x="765" y="617"/>
                  <a:pt x="731" y="617"/>
                </a:cubicBezTo>
                <a:cubicBezTo>
                  <a:pt x="482" y="617"/>
                  <a:pt x="205" y="860"/>
                  <a:pt x="103" y="1171"/>
                </a:cubicBezTo>
                <a:cubicBezTo>
                  <a:pt x="1" y="1475"/>
                  <a:pt x="86" y="1756"/>
                  <a:pt x="333" y="1939"/>
                </a:cubicBezTo>
                <a:cubicBezTo>
                  <a:pt x="488" y="2056"/>
                  <a:pt x="650" y="2128"/>
                  <a:pt x="805" y="2147"/>
                </a:cubicBezTo>
                <a:cubicBezTo>
                  <a:pt x="878" y="2405"/>
                  <a:pt x="1084" y="2554"/>
                  <a:pt x="1376" y="2560"/>
                </a:cubicBezTo>
                <a:lnTo>
                  <a:pt x="1424" y="2560"/>
                </a:lnTo>
                <a:cubicBezTo>
                  <a:pt x="1814" y="2560"/>
                  <a:pt x="2123" y="2482"/>
                  <a:pt x="2320" y="2333"/>
                </a:cubicBezTo>
                <a:cubicBezTo>
                  <a:pt x="2352" y="2369"/>
                  <a:pt x="2389" y="2403"/>
                  <a:pt x="2427" y="2433"/>
                </a:cubicBezTo>
                <a:cubicBezTo>
                  <a:pt x="2509" y="2499"/>
                  <a:pt x="2612" y="2533"/>
                  <a:pt x="2717" y="2533"/>
                </a:cubicBezTo>
                <a:cubicBezTo>
                  <a:pt x="2721" y="2533"/>
                  <a:pt x="2724" y="2533"/>
                  <a:pt x="2727" y="2533"/>
                </a:cubicBezTo>
                <a:cubicBezTo>
                  <a:pt x="3104" y="2533"/>
                  <a:pt x="3587" y="2173"/>
                  <a:pt x="3765" y="1762"/>
                </a:cubicBezTo>
                <a:cubicBezTo>
                  <a:pt x="3883" y="1494"/>
                  <a:pt x="3848" y="1241"/>
                  <a:pt x="3674" y="1056"/>
                </a:cubicBezTo>
                <a:cubicBezTo>
                  <a:pt x="3544" y="917"/>
                  <a:pt x="3397" y="845"/>
                  <a:pt x="3238" y="841"/>
                </a:cubicBezTo>
                <a:cubicBezTo>
                  <a:pt x="3223" y="556"/>
                  <a:pt x="3059" y="285"/>
                  <a:pt x="2784" y="111"/>
                </a:cubicBezTo>
                <a:cubicBezTo>
                  <a:pt x="2680" y="41"/>
                  <a:pt x="2555" y="2"/>
                  <a:pt x="242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2" name="Google Shape;582;p41"/>
          <p:cNvSpPr/>
          <p:nvPr/>
        </p:nvSpPr>
        <p:spPr>
          <a:xfrm>
            <a:off x="11277587" y="2655294"/>
            <a:ext cx="231634" cy="233255"/>
          </a:xfrm>
          <a:custGeom>
            <a:rect b="b" l="l" r="r" t="t"/>
            <a:pathLst>
              <a:path extrusionOk="0" h="1290" w="1281">
                <a:moveTo>
                  <a:pt x="686" y="166"/>
                </a:moveTo>
                <a:cubicBezTo>
                  <a:pt x="703" y="221"/>
                  <a:pt x="720" y="296"/>
                  <a:pt x="731" y="343"/>
                </a:cubicBezTo>
                <a:cubicBezTo>
                  <a:pt x="763" y="470"/>
                  <a:pt x="769" y="500"/>
                  <a:pt x="784" y="521"/>
                </a:cubicBezTo>
                <a:cubicBezTo>
                  <a:pt x="801" y="543"/>
                  <a:pt x="825" y="553"/>
                  <a:pt x="952" y="598"/>
                </a:cubicBezTo>
                <a:cubicBezTo>
                  <a:pt x="997" y="615"/>
                  <a:pt x="1065" y="639"/>
                  <a:pt x="1114" y="660"/>
                </a:cubicBezTo>
                <a:cubicBezTo>
                  <a:pt x="1044" y="692"/>
                  <a:pt x="927" y="736"/>
                  <a:pt x="825" y="773"/>
                </a:cubicBezTo>
                <a:cubicBezTo>
                  <a:pt x="810" y="777"/>
                  <a:pt x="799" y="787"/>
                  <a:pt x="793" y="802"/>
                </a:cubicBezTo>
                <a:cubicBezTo>
                  <a:pt x="742" y="919"/>
                  <a:pt x="678" y="1051"/>
                  <a:pt x="635" y="1128"/>
                </a:cubicBezTo>
                <a:cubicBezTo>
                  <a:pt x="608" y="1047"/>
                  <a:pt x="567" y="905"/>
                  <a:pt x="537" y="781"/>
                </a:cubicBezTo>
                <a:cubicBezTo>
                  <a:pt x="531" y="760"/>
                  <a:pt x="514" y="743"/>
                  <a:pt x="493" y="739"/>
                </a:cubicBezTo>
                <a:cubicBezTo>
                  <a:pt x="373" y="717"/>
                  <a:pt x="235" y="685"/>
                  <a:pt x="161" y="664"/>
                </a:cubicBezTo>
                <a:cubicBezTo>
                  <a:pt x="278" y="602"/>
                  <a:pt x="399" y="549"/>
                  <a:pt x="522" y="500"/>
                </a:cubicBezTo>
                <a:cubicBezTo>
                  <a:pt x="537" y="494"/>
                  <a:pt x="550" y="483"/>
                  <a:pt x="556" y="466"/>
                </a:cubicBezTo>
                <a:cubicBezTo>
                  <a:pt x="595" y="364"/>
                  <a:pt x="637" y="264"/>
                  <a:pt x="686" y="166"/>
                </a:cubicBezTo>
                <a:close/>
                <a:moveTo>
                  <a:pt x="699" y="0"/>
                </a:moveTo>
                <a:cubicBezTo>
                  <a:pt x="663" y="0"/>
                  <a:pt x="612" y="0"/>
                  <a:pt x="456" y="402"/>
                </a:cubicBezTo>
                <a:cubicBezTo>
                  <a:pt x="27" y="577"/>
                  <a:pt x="12" y="632"/>
                  <a:pt x="5" y="656"/>
                </a:cubicBezTo>
                <a:cubicBezTo>
                  <a:pt x="1" y="675"/>
                  <a:pt x="3" y="696"/>
                  <a:pt x="16" y="713"/>
                </a:cubicBezTo>
                <a:cubicBezTo>
                  <a:pt x="27" y="728"/>
                  <a:pt x="58" y="773"/>
                  <a:pt x="435" y="845"/>
                </a:cubicBezTo>
                <a:cubicBezTo>
                  <a:pt x="546" y="1288"/>
                  <a:pt x="586" y="1288"/>
                  <a:pt x="629" y="1288"/>
                </a:cubicBezTo>
                <a:lnTo>
                  <a:pt x="631" y="1290"/>
                </a:lnTo>
                <a:cubicBezTo>
                  <a:pt x="665" y="1288"/>
                  <a:pt x="705" y="1285"/>
                  <a:pt x="886" y="873"/>
                </a:cubicBezTo>
                <a:cubicBezTo>
                  <a:pt x="999" y="832"/>
                  <a:pt x="1212" y="751"/>
                  <a:pt x="1257" y="713"/>
                </a:cubicBezTo>
                <a:cubicBezTo>
                  <a:pt x="1274" y="696"/>
                  <a:pt x="1280" y="673"/>
                  <a:pt x="1278" y="649"/>
                </a:cubicBezTo>
                <a:cubicBezTo>
                  <a:pt x="1267" y="596"/>
                  <a:pt x="1210" y="570"/>
                  <a:pt x="991" y="490"/>
                </a:cubicBezTo>
                <a:cubicBezTo>
                  <a:pt x="948" y="475"/>
                  <a:pt x="899" y="458"/>
                  <a:pt x="876" y="447"/>
                </a:cubicBezTo>
                <a:cubicBezTo>
                  <a:pt x="869" y="421"/>
                  <a:pt x="854" y="364"/>
                  <a:pt x="842" y="315"/>
                </a:cubicBezTo>
                <a:cubicBezTo>
                  <a:pt x="805" y="160"/>
                  <a:pt x="778" y="64"/>
                  <a:pt x="752" y="28"/>
                </a:cubicBezTo>
                <a:cubicBezTo>
                  <a:pt x="737" y="11"/>
                  <a:pt x="718" y="2"/>
                  <a:pt x="69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3" name="Google Shape;583;p41"/>
          <p:cNvSpPr/>
          <p:nvPr/>
        </p:nvSpPr>
        <p:spPr>
          <a:xfrm>
            <a:off x="5341954" y="6214077"/>
            <a:ext cx="231634" cy="233255"/>
          </a:xfrm>
          <a:custGeom>
            <a:rect b="b" l="l" r="r" t="t"/>
            <a:pathLst>
              <a:path extrusionOk="0" h="1290" w="1281">
                <a:moveTo>
                  <a:pt x="686" y="166"/>
                </a:moveTo>
                <a:cubicBezTo>
                  <a:pt x="703" y="221"/>
                  <a:pt x="720" y="296"/>
                  <a:pt x="731" y="343"/>
                </a:cubicBezTo>
                <a:cubicBezTo>
                  <a:pt x="763" y="470"/>
                  <a:pt x="769" y="500"/>
                  <a:pt x="784" y="521"/>
                </a:cubicBezTo>
                <a:cubicBezTo>
                  <a:pt x="801" y="543"/>
                  <a:pt x="825" y="553"/>
                  <a:pt x="952" y="598"/>
                </a:cubicBezTo>
                <a:cubicBezTo>
                  <a:pt x="997" y="615"/>
                  <a:pt x="1065" y="639"/>
                  <a:pt x="1114" y="660"/>
                </a:cubicBezTo>
                <a:cubicBezTo>
                  <a:pt x="1044" y="692"/>
                  <a:pt x="927" y="736"/>
                  <a:pt x="825" y="773"/>
                </a:cubicBezTo>
                <a:cubicBezTo>
                  <a:pt x="810" y="777"/>
                  <a:pt x="799" y="787"/>
                  <a:pt x="793" y="802"/>
                </a:cubicBezTo>
                <a:cubicBezTo>
                  <a:pt x="742" y="919"/>
                  <a:pt x="678" y="1051"/>
                  <a:pt x="635" y="1128"/>
                </a:cubicBezTo>
                <a:cubicBezTo>
                  <a:pt x="608" y="1047"/>
                  <a:pt x="567" y="905"/>
                  <a:pt x="537" y="781"/>
                </a:cubicBezTo>
                <a:cubicBezTo>
                  <a:pt x="531" y="760"/>
                  <a:pt x="514" y="743"/>
                  <a:pt x="493" y="739"/>
                </a:cubicBezTo>
                <a:cubicBezTo>
                  <a:pt x="373" y="717"/>
                  <a:pt x="235" y="685"/>
                  <a:pt x="161" y="664"/>
                </a:cubicBezTo>
                <a:cubicBezTo>
                  <a:pt x="278" y="602"/>
                  <a:pt x="399" y="549"/>
                  <a:pt x="522" y="500"/>
                </a:cubicBezTo>
                <a:cubicBezTo>
                  <a:pt x="537" y="494"/>
                  <a:pt x="550" y="483"/>
                  <a:pt x="556" y="466"/>
                </a:cubicBezTo>
                <a:cubicBezTo>
                  <a:pt x="595" y="364"/>
                  <a:pt x="637" y="264"/>
                  <a:pt x="686" y="166"/>
                </a:cubicBezTo>
                <a:close/>
                <a:moveTo>
                  <a:pt x="699" y="0"/>
                </a:moveTo>
                <a:cubicBezTo>
                  <a:pt x="663" y="0"/>
                  <a:pt x="612" y="0"/>
                  <a:pt x="456" y="402"/>
                </a:cubicBezTo>
                <a:cubicBezTo>
                  <a:pt x="27" y="577"/>
                  <a:pt x="12" y="632"/>
                  <a:pt x="5" y="656"/>
                </a:cubicBezTo>
                <a:cubicBezTo>
                  <a:pt x="1" y="675"/>
                  <a:pt x="3" y="696"/>
                  <a:pt x="16" y="713"/>
                </a:cubicBezTo>
                <a:cubicBezTo>
                  <a:pt x="27" y="728"/>
                  <a:pt x="58" y="773"/>
                  <a:pt x="435" y="845"/>
                </a:cubicBezTo>
                <a:cubicBezTo>
                  <a:pt x="546" y="1288"/>
                  <a:pt x="586" y="1288"/>
                  <a:pt x="629" y="1288"/>
                </a:cubicBezTo>
                <a:lnTo>
                  <a:pt x="631" y="1290"/>
                </a:lnTo>
                <a:cubicBezTo>
                  <a:pt x="665" y="1288"/>
                  <a:pt x="705" y="1285"/>
                  <a:pt x="886" y="873"/>
                </a:cubicBezTo>
                <a:cubicBezTo>
                  <a:pt x="999" y="832"/>
                  <a:pt x="1212" y="751"/>
                  <a:pt x="1257" y="713"/>
                </a:cubicBezTo>
                <a:cubicBezTo>
                  <a:pt x="1274" y="696"/>
                  <a:pt x="1280" y="673"/>
                  <a:pt x="1278" y="649"/>
                </a:cubicBezTo>
                <a:cubicBezTo>
                  <a:pt x="1267" y="596"/>
                  <a:pt x="1210" y="570"/>
                  <a:pt x="991" y="490"/>
                </a:cubicBezTo>
                <a:cubicBezTo>
                  <a:pt x="948" y="475"/>
                  <a:pt x="899" y="458"/>
                  <a:pt x="876" y="447"/>
                </a:cubicBezTo>
                <a:cubicBezTo>
                  <a:pt x="869" y="421"/>
                  <a:pt x="854" y="364"/>
                  <a:pt x="842" y="315"/>
                </a:cubicBezTo>
                <a:cubicBezTo>
                  <a:pt x="805" y="160"/>
                  <a:pt x="778" y="64"/>
                  <a:pt x="752" y="28"/>
                </a:cubicBezTo>
                <a:cubicBezTo>
                  <a:pt x="737" y="11"/>
                  <a:pt x="718" y="2"/>
                  <a:pt x="69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84" name="Google Shape;584;p41"/>
          <p:cNvGrpSpPr/>
          <p:nvPr/>
        </p:nvGrpSpPr>
        <p:grpSpPr>
          <a:xfrm>
            <a:off x="2866268" y="6308358"/>
            <a:ext cx="237639" cy="237639"/>
            <a:chOff x="5944424" y="1865453"/>
            <a:chExt cx="178234" cy="178234"/>
          </a:xfrm>
        </p:grpSpPr>
        <p:sp>
          <p:nvSpPr>
            <p:cNvPr id="585" name="Google Shape;585;p41"/>
            <p:cNvSpPr/>
            <p:nvPr/>
          </p:nvSpPr>
          <p:spPr>
            <a:xfrm>
              <a:off x="6029571" y="1865453"/>
              <a:ext cx="20171" cy="178234"/>
            </a:xfrm>
            <a:custGeom>
              <a:rect b="b" l="l" r="r" t="t"/>
              <a:pathLst>
                <a:path extrusionOk="0" h="1078" w="122">
                  <a:moveTo>
                    <a:pt x="65" y="1"/>
                  </a:moveTo>
                  <a:cubicBezTo>
                    <a:pt x="33" y="1"/>
                    <a:pt x="7" y="26"/>
                    <a:pt x="7" y="58"/>
                  </a:cubicBezTo>
                  <a:lnTo>
                    <a:pt x="1" y="1020"/>
                  </a:lnTo>
                  <a:cubicBezTo>
                    <a:pt x="1" y="1052"/>
                    <a:pt x="26" y="1078"/>
                    <a:pt x="58" y="1078"/>
                  </a:cubicBezTo>
                  <a:cubicBezTo>
                    <a:pt x="90" y="1078"/>
                    <a:pt x="116" y="1052"/>
                    <a:pt x="116" y="1020"/>
                  </a:cubicBezTo>
                  <a:lnTo>
                    <a:pt x="122" y="58"/>
                  </a:lnTo>
                  <a:cubicBezTo>
                    <a:pt x="122" y="26"/>
                    <a:pt x="96" y="1"/>
                    <a:pt x="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41"/>
            <p:cNvSpPr/>
            <p:nvPr/>
          </p:nvSpPr>
          <p:spPr>
            <a:xfrm>
              <a:off x="5962115" y="1898189"/>
              <a:ext cx="158393" cy="110611"/>
            </a:xfrm>
            <a:custGeom>
              <a:rect b="b" l="l" r="r" t="t"/>
              <a:pathLst>
                <a:path extrusionOk="0" h="669" w="958">
                  <a:moveTo>
                    <a:pt x="873" y="0"/>
                  </a:moveTo>
                  <a:cubicBezTo>
                    <a:pt x="863" y="0"/>
                    <a:pt x="852" y="4"/>
                    <a:pt x="841" y="11"/>
                  </a:cubicBezTo>
                  <a:lnTo>
                    <a:pt x="47" y="565"/>
                  </a:lnTo>
                  <a:cubicBezTo>
                    <a:pt x="0" y="597"/>
                    <a:pt x="23" y="669"/>
                    <a:pt x="79" y="669"/>
                  </a:cubicBezTo>
                  <a:cubicBezTo>
                    <a:pt x="89" y="669"/>
                    <a:pt x="102" y="667"/>
                    <a:pt x="111" y="658"/>
                  </a:cubicBezTo>
                  <a:lnTo>
                    <a:pt x="907" y="105"/>
                  </a:lnTo>
                  <a:cubicBezTo>
                    <a:pt x="957" y="70"/>
                    <a:pt x="922" y="0"/>
                    <a:pt x="8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41"/>
            <p:cNvSpPr/>
            <p:nvPr/>
          </p:nvSpPr>
          <p:spPr>
            <a:xfrm>
              <a:off x="5976829" y="1891080"/>
              <a:ext cx="124003" cy="124499"/>
            </a:xfrm>
            <a:custGeom>
              <a:rect b="b" l="l" r="r" t="t"/>
              <a:pathLst>
                <a:path extrusionOk="0" h="753" w="750">
                  <a:moveTo>
                    <a:pt x="84" y="1"/>
                  </a:moveTo>
                  <a:cubicBezTo>
                    <a:pt x="40" y="1"/>
                    <a:pt x="0" y="58"/>
                    <a:pt x="45" y="101"/>
                  </a:cubicBezTo>
                  <a:lnTo>
                    <a:pt x="645" y="735"/>
                  </a:lnTo>
                  <a:cubicBezTo>
                    <a:pt x="656" y="746"/>
                    <a:pt x="671" y="752"/>
                    <a:pt x="688" y="752"/>
                  </a:cubicBezTo>
                  <a:cubicBezTo>
                    <a:pt x="703" y="752"/>
                    <a:pt x="715" y="746"/>
                    <a:pt x="726" y="735"/>
                  </a:cubicBezTo>
                  <a:cubicBezTo>
                    <a:pt x="747" y="714"/>
                    <a:pt x="750" y="680"/>
                    <a:pt x="728" y="657"/>
                  </a:cubicBezTo>
                  <a:lnTo>
                    <a:pt x="128" y="22"/>
                  </a:lnTo>
                  <a:cubicBezTo>
                    <a:pt x="115" y="7"/>
                    <a:pt x="99" y="1"/>
                    <a:pt x="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41"/>
            <p:cNvSpPr/>
            <p:nvPr/>
          </p:nvSpPr>
          <p:spPr>
            <a:xfrm>
              <a:off x="5944424" y="1941838"/>
              <a:ext cx="178234" cy="20502"/>
            </a:xfrm>
            <a:custGeom>
              <a:rect b="b" l="l" r="r" t="t"/>
              <a:pathLst>
                <a:path extrusionOk="0" h="124" w="1078">
                  <a:moveTo>
                    <a:pt x="1003" y="1"/>
                  </a:moveTo>
                  <a:lnTo>
                    <a:pt x="77" y="9"/>
                  </a:lnTo>
                  <a:cubicBezTo>
                    <a:pt x="1" y="9"/>
                    <a:pt x="1" y="124"/>
                    <a:pt x="77" y="124"/>
                  </a:cubicBezTo>
                  <a:lnTo>
                    <a:pt x="1003" y="113"/>
                  </a:lnTo>
                  <a:cubicBezTo>
                    <a:pt x="1077" y="113"/>
                    <a:pt x="1077" y="1"/>
                    <a:pt x="10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89" name="Google Shape;589;p41"/>
          <p:cNvSpPr/>
          <p:nvPr/>
        </p:nvSpPr>
        <p:spPr>
          <a:xfrm>
            <a:off x="465583" y="3721933"/>
            <a:ext cx="72900" cy="72900"/>
          </a:xfrm>
          <a:prstGeom prst="ellipse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42"/>
          <p:cNvSpPr txBox="1"/>
          <p:nvPr>
            <p:ph hasCustomPrompt="1" type="title"/>
          </p:nvPr>
        </p:nvSpPr>
        <p:spPr>
          <a:xfrm flipH="1">
            <a:off x="2756079" y="1635185"/>
            <a:ext cx="3076800" cy="1661100"/>
          </a:xfrm>
          <a:prstGeom prst="rect">
            <a:avLst/>
          </a:prstGeom>
          <a:noFill/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b="1" sz="160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b="1" sz="53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b="1" sz="53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b="1" sz="53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b="1" sz="53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b="1" sz="53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b="1" sz="53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b="1" sz="53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b="1" sz="5300"/>
            </a:lvl9pPr>
          </a:lstStyle>
          <a:p>
            <a:r>
              <a:t>xx%</a:t>
            </a:r>
          </a:p>
        </p:txBody>
      </p:sp>
      <p:sp>
        <p:nvSpPr>
          <p:cNvPr id="592" name="Google Shape;592;p42"/>
          <p:cNvSpPr txBox="1"/>
          <p:nvPr>
            <p:ph idx="2" type="title"/>
          </p:nvPr>
        </p:nvSpPr>
        <p:spPr>
          <a:xfrm flipH="1">
            <a:off x="1357479" y="3288256"/>
            <a:ext cx="5874000" cy="12108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>
                <a:solidFill>
                  <a:schemeClr val="accent6"/>
                </a:solidFill>
                <a:latin typeface="Grandstander SemiBold"/>
                <a:ea typeface="Grandstander SemiBold"/>
                <a:cs typeface="Grandstander SemiBold"/>
                <a:sym typeface="Grandstander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/>
        </p:txBody>
      </p:sp>
      <p:sp>
        <p:nvSpPr>
          <p:cNvPr id="593" name="Google Shape;593;p42"/>
          <p:cNvSpPr txBox="1"/>
          <p:nvPr>
            <p:ph idx="1" type="subTitle"/>
          </p:nvPr>
        </p:nvSpPr>
        <p:spPr>
          <a:xfrm flipH="1">
            <a:off x="2413579" y="4490928"/>
            <a:ext cx="3761700" cy="756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2400">
                <a:solidFill>
                  <a:schemeClr val="accent6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/>
        </p:txBody>
      </p:sp>
      <p:sp>
        <p:nvSpPr>
          <p:cNvPr id="594" name="Google Shape;594;p42"/>
          <p:cNvSpPr/>
          <p:nvPr/>
        </p:nvSpPr>
        <p:spPr>
          <a:xfrm flipH="1">
            <a:off x="11020845" y="1301216"/>
            <a:ext cx="407832" cy="376325"/>
          </a:xfrm>
          <a:custGeom>
            <a:rect b="b" l="l" r="r" t="t"/>
            <a:pathLst>
              <a:path extrusionOk="0" h="1707" w="1850">
                <a:moveTo>
                  <a:pt x="392" y="224"/>
                </a:moveTo>
                <a:lnTo>
                  <a:pt x="392" y="224"/>
                </a:lnTo>
                <a:cubicBezTo>
                  <a:pt x="511" y="262"/>
                  <a:pt x="626" y="311"/>
                  <a:pt x="737" y="368"/>
                </a:cubicBezTo>
                <a:cubicBezTo>
                  <a:pt x="669" y="422"/>
                  <a:pt x="594" y="481"/>
                  <a:pt x="513" y="543"/>
                </a:cubicBezTo>
                <a:cubicBezTo>
                  <a:pt x="415" y="345"/>
                  <a:pt x="394" y="258"/>
                  <a:pt x="392" y="224"/>
                </a:cubicBezTo>
                <a:close/>
                <a:moveTo>
                  <a:pt x="1333" y="119"/>
                </a:moveTo>
                <a:lnTo>
                  <a:pt x="1333" y="119"/>
                </a:lnTo>
                <a:cubicBezTo>
                  <a:pt x="1335" y="198"/>
                  <a:pt x="1326" y="358"/>
                  <a:pt x="1309" y="547"/>
                </a:cubicBezTo>
                <a:cubicBezTo>
                  <a:pt x="1196" y="479"/>
                  <a:pt x="1075" y="413"/>
                  <a:pt x="954" y="349"/>
                </a:cubicBezTo>
                <a:cubicBezTo>
                  <a:pt x="1194" y="177"/>
                  <a:pt x="1292" y="130"/>
                  <a:pt x="1333" y="119"/>
                </a:cubicBezTo>
                <a:close/>
                <a:moveTo>
                  <a:pt x="1407" y="739"/>
                </a:moveTo>
                <a:cubicBezTo>
                  <a:pt x="1616" y="871"/>
                  <a:pt x="1692" y="943"/>
                  <a:pt x="1718" y="975"/>
                </a:cubicBezTo>
                <a:cubicBezTo>
                  <a:pt x="1671" y="988"/>
                  <a:pt x="1569" y="1003"/>
                  <a:pt x="1375" y="1015"/>
                </a:cubicBezTo>
                <a:cubicBezTo>
                  <a:pt x="1386" y="926"/>
                  <a:pt x="1397" y="834"/>
                  <a:pt x="1407" y="739"/>
                </a:cubicBezTo>
                <a:close/>
                <a:moveTo>
                  <a:pt x="477" y="719"/>
                </a:moveTo>
                <a:cubicBezTo>
                  <a:pt x="528" y="815"/>
                  <a:pt x="586" y="920"/>
                  <a:pt x="650" y="1026"/>
                </a:cubicBezTo>
                <a:cubicBezTo>
                  <a:pt x="379" y="1020"/>
                  <a:pt x="228" y="1000"/>
                  <a:pt x="158" y="985"/>
                </a:cubicBezTo>
                <a:cubicBezTo>
                  <a:pt x="222" y="932"/>
                  <a:pt x="339" y="830"/>
                  <a:pt x="477" y="719"/>
                </a:cubicBezTo>
                <a:close/>
                <a:moveTo>
                  <a:pt x="852" y="424"/>
                </a:moveTo>
                <a:cubicBezTo>
                  <a:pt x="1003" y="502"/>
                  <a:pt x="1160" y="590"/>
                  <a:pt x="1299" y="673"/>
                </a:cubicBezTo>
                <a:cubicBezTo>
                  <a:pt x="1288" y="792"/>
                  <a:pt x="1273" y="911"/>
                  <a:pt x="1258" y="1020"/>
                </a:cubicBezTo>
                <a:cubicBezTo>
                  <a:pt x="1144" y="1026"/>
                  <a:pt x="1022" y="1029"/>
                  <a:pt x="899" y="1029"/>
                </a:cubicBezTo>
                <a:cubicBezTo>
                  <a:pt x="861" y="1029"/>
                  <a:pt x="823" y="1029"/>
                  <a:pt x="786" y="1028"/>
                </a:cubicBezTo>
                <a:cubicBezTo>
                  <a:pt x="703" y="894"/>
                  <a:pt x="628" y="762"/>
                  <a:pt x="567" y="645"/>
                </a:cubicBezTo>
                <a:cubicBezTo>
                  <a:pt x="671" y="564"/>
                  <a:pt x="767" y="490"/>
                  <a:pt x="852" y="424"/>
                </a:cubicBezTo>
                <a:close/>
                <a:moveTo>
                  <a:pt x="1243" y="1134"/>
                </a:moveTo>
                <a:cubicBezTo>
                  <a:pt x="1203" y="1405"/>
                  <a:pt x="1171" y="1520"/>
                  <a:pt x="1152" y="1569"/>
                </a:cubicBezTo>
                <a:cubicBezTo>
                  <a:pt x="1045" y="1432"/>
                  <a:pt x="945" y="1290"/>
                  <a:pt x="856" y="1143"/>
                </a:cubicBezTo>
                <a:cubicBezTo>
                  <a:pt x="988" y="1143"/>
                  <a:pt x="1120" y="1141"/>
                  <a:pt x="1243" y="1134"/>
                </a:cubicBezTo>
                <a:close/>
                <a:moveTo>
                  <a:pt x="1358" y="0"/>
                </a:moveTo>
                <a:cubicBezTo>
                  <a:pt x="1357" y="0"/>
                  <a:pt x="1355" y="0"/>
                  <a:pt x="1354" y="0"/>
                </a:cubicBezTo>
                <a:cubicBezTo>
                  <a:pt x="1299" y="0"/>
                  <a:pt x="1190" y="34"/>
                  <a:pt x="841" y="290"/>
                </a:cubicBezTo>
                <a:cubicBezTo>
                  <a:pt x="709" y="224"/>
                  <a:pt x="503" y="128"/>
                  <a:pt x="396" y="107"/>
                </a:cubicBezTo>
                <a:cubicBezTo>
                  <a:pt x="388" y="104"/>
                  <a:pt x="379" y="103"/>
                  <a:pt x="370" y="103"/>
                </a:cubicBezTo>
                <a:cubicBezTo>
                  <a:pt x="339" y="103"/>
                  <a:pt x="309" y="118"/>
                  <a:pt x="292" y="147"/>
                </a:cubicBezTo>
                <a:cubicBezTo>
                  <a:pt x="264" y="194"/>
                  <a:pt x="258" y="287"/>
                  <a:pt x="424" y="615"/>
                </a:cubicBezTo>
                <a:cubicBezTo>
                  <a:pt x="207" y="792"/>
                  <a:pt x="35" y="939"/>
                  <a:pt x="28" y="945"/>
                </a:cubicBezTo>
                <a:cubicBezTo>
                  <a:pt x="7" y="966"/>
                  <a:pt x="0" y="998"/>
                  <a:pt x="13" y="1026"/>
                </a:cubicBezTo>
                <a:cubicBezTo>
                  <a:pt x="30" y="1062"/>
                  <a:pt x="58" y="1130"/>
                  <a:pt x="722" y="1141"/>
                </a:cubicBezTo>
                <a:cubicBezTo>
                  <a:pt x="803" y="1271"/>
                  <a:pt x="1048" y="1660"/>
                  <a:pt x="1131" y="1698"/>
                </a:cubicBezTo>
                <a:cubicBezTo>
                  <a:pt x="1139" y="1703"/>
                  <a:pt x="1150" y="1705"/>
                  <a:pt x="1160" y="1707"/>
                </a:cubicBezTo>
                <a:lnTo>
                  <a:pt x="1162" y="1705"/>
                </a:lnTo>
                <a:cubicBezTo>
                  <a:pt x="1214" y="1705"/>
                  <a:pt x="1277" y="1705"/>
                  <a:pt x="1360" y="1128"/>
                </a:cubicBezTo>
                <a:cubicBezTo>
                  <a:pt x="1739" y="1107"/>
                  <a:pt x="1795" y="1071"/>
                  <a:pt x="1812" y="1058"/>
                </a:cubicBezTo>
                <a:cubicBezTo>
                  <a:pt x="1835" y="1043"/>
                  <a:pt x="1850" y="1015"/>
                  <a:pt x="1848" y="988"/>
                </a:cubicBezTo>
                <a:cubicBezTo>
                  <a:pt x="1848" y="951"/>
                  <a:pt x="1846" y="875"/>
                  <a:pt x="1420" y="611"/>
                </a:cubicBezTo>
                <a:cubicBezTo>
                  <a:pt x="1439" y="409"/>
                  <a:pt x="1454" y="173"/>
                  <a:pt x="1448" y="81"/>
                </a:cubicBezTo>
                <a:cubicBezTo>
                  <a:pt x="1443" y="36"/>
                  <a:pt x="1405" y="0"/>
                  <a:pt x="135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5" name="Google Shape;595;p42"/>
          <p:cNvSpPr/>
          <p:nvPr/>
        </p:nvSpPr>
        <p:spPr>
          <a:xfrm flipH="1">
            <a:off x="6275328" y="6277316"/>
            <a:ext cx="407832" cy="376325"/>
          </a:xfrm>
          <a:custGeom>
            <a:rect b="b" l="l" r="r" t="t"/>
            <a:pathLst>
              <a:path extrusionOk="0" h="1707" w="1850">
                <a:moveTo>
                  <a:pt x="392" y="224"/>
                </a:moveTo>
                <a:lnTo>
                  <a:pt x="392" y="224"/>
                </a:lnTo>
                <a:cubicBezTo>
                  <a:pt x="511" y="262"/>
                  <a:pt x="626" y="311"/>
                  <a:pt x="737" y="368"/>
                </a:cubicBezTo>
                <a:cubicBezTo>
                  <a:pt x="669" y="422"/>
                  <a:pt x="594" y="481"/>
                  <a:pt x="513" y="543"/>
                </a:cubicBezTo>
                <a:cubicBezTo>
                  <a:pt x="415" y="345"/>
                  <a:pt x="394" y="258"/>
                  <a:pt x="392" y="224"/>
                </a:cubicBezTo>
                <a:close/>
                <a:moveTo>
                  <a:pt x="1333" y="119"/>
                </a:moveTo>
                <a:lnTo>
                  <a:pt x="1333" y="119"/>
                </a:lnTo>
                <a:cubicBezTo>
                  <a:pt x="1335" y="198"/>
                  <a:pt x="1326" y="358"/>
                  <a:pt x="1309" y="547"/>
                </a:cubicBezTo>
                <a:cubicBezTo>
                  <a:pt x="1196" y="479"/>
                  <a:pt x="1075" y="413"/>
                  <a:pt x="954" y="349"/>
                </a:cubicBezTo>
                <a:cubicBezTo>
                  <a:pt x="1194" y="177"/>
                  <a:pt x="1292" y="130"/>
                  <a:pt x="1333" y="119"/>
                </a:cubicBezTo>
                <a:close/>
                <a:moveTo>
                  <a:pt x="1407" y="739"/>
                </a:moveTo>
                <a:cubicBezTo>
                  <a:pt x="1616" y="871"/>
                  <a:pt x="1692" y="943"/>
                  <a:pt x="1718" y="975"/>
                </a:cubicBezTo>
                <a:cubicBezTo>
                  <a:pt x="1671" y="988"/>
                  <a:pt x="1569" y="1003"/>
                  <a:pt x="1375" y="1015"/>
                </a:cubicBezTo>
                <a:cubicBezTo>
                  <a:pt x="1386" y="926"/>
                  <a:pt x="1397" y="834"/>
                  <a:pt x="1407" y="739"/>
                </a:cubicBezTo>
                <a:close/>
                <a:moveTo>
                  <a:pt x="477" y="719"/>
                </a:moveTo>
                <a:cubicBezTo>
                  <a:pt x="528" y="815"/>
                  <a:pt x="586" y="920"/>
                  <a:pt x="650" y="1026"/>
                </a:cubicBezTo>
                <a:cubicBezTo>
                  <a:pt x="379" y="1020"/>
                  <a:pt x="228" y="1000"/>
                  <a:pt x="158" y="985"/>
                </a:cubicBezTo>
                <a:cubicBezTo>
                  <a:pt x="222" y="932"/>
                  <a:pt x="339" y="830"/>
                  <a:pt x="477" y="719"/>
                </a:cubicBezTo>
                <a:close/>
                <a:moveTo>
                  <a:pt x="852" y="424"/>
                </a:moveTo>
                <a:cubicBezTo>
                  <a:pt x="1003" y="502"/>
                  <a:pt x="1160" y="590"/>
                  <a:pt x="1299" y="673"/>
                </a:cubicBezTo>
                <a:cubicBezTo>
                  <a:pt x="1288" y="792"/>
                  <a:pt x="1273" y="911"/>
                  <a:pt x="1258" y="1020"/>
                </a:cubicBezTo>
                <a:cubicBezTo>
                  <a:pt x="1144" y="1026"/>
                  <a:pt x="1022" y="1029"/>
                  <a:pt x="899" y="1029"/>
                </a:cubicBezTo>
                <a:cubicBezTo>
                  <a:pt x="861" y="1029"/>
                  <a:pt x="823" y="1029"/>
                  <a:pt x="786" y="1028"/>
                </a:cubicBezTo>
                <a:cubicBezTo>
                  <a:pt x="703" y="894"/>
                  <a:pt x="628" y="762"/>
                  <a:pt x="567" y="645"/>
                </a:cubicBezTo>
                <a:cubicBezTo>
                  <a:pt x="671" y="564"/>
                  <a:pt x="767" y="490"/>
                  <a:pt x="852" y="424"/>
                </a:cubicBezTo>
                <a:close/>
                <a:moveTo>
                  <a:pt x="1243" y="1134"/>
                </a:moveTo>
                <a:cubicBezTo>
                  <a:pt x="1203" y="1405"/>
                  <a:pt x="1171" y="1520"/>
                  <a:pt x="1152" y="1569"/>
                </a:cubicBezTo>
                <a:cubicBezTo>
                  <a:pt x="1045" y="1432"/>
                  <a:pt x="945" y="1290"/>
                  <a:pt x="856" y="1143"/>
                </a:cubicBezTo>
                <a:cubicBezTo>
                  <a:pt x="988" y="1143"/>
                  <a:pt x="1120" y="1141"/>
                  <a:pt x="1243" y="1134"/>
                </a:cubicBezTo>
                <a:close/>
                <a:moveTo>
                  <a:pt x="1358" y="0"/>
                </a:moveTo>
                <a:cubicBezTo>
                  <a:pt x="1357" y="0"/>
                  <a:pt x="1355" y="0"/>
                  <a:pt x="1354" y="0"/>
                </a:cubicBezTo>
                <a:cubicBezTo>
                  <a:pt x="1299" y="0"/>
                  <a:pt x="1190" y="34"/>
                  <a:pt x="841" y="290"/>
                </a:cubicBezTo>
                <a:cubicBezTo>
                  <a:pt x="709" y="224"/>
                  <a:pt x="503" y="128"/>
                  <a:pt x="396" y="107"/>
                </a:cubicBezTo>
                <a:cubicBezTo>
                  <a:pt x="388" y="104"/>
                  <a:pt x="379" y="103"/>
                  <a:pt x="370" y="103"/>
                </a:cubicBezTo>
                <a:cubicBezTo>
                  <a:pt x="339" y="103"/>
                  <a:pt x="309" y="118"/>
                  <a:pt x="292" y="147"/>
                </a:cubicBezTo>
                <a:cubicBezTo>
                  <a:pt x="264" y="194"/>
                  <a:pt x="258" y="287"/>
                  <a:pt x="424" y="615"/>
                </a:cubicBezTo>
                <a:cubicBezTo>
                  <a:pt x="207" y="792"/>
                  <a:pt x="35" y="939"/>
                  <a:pt x="28" y="945"/>
                </a:cubicBezTo>
                <a:cubicBezTo>
                  <a:pt x="7" y="966"/>
                  <a:pt x="0" y="998"/>
                  <a:pt x="13" y="1026"/>
                </a:cubicBezTo>
                <a:cubicBezTo>
                  <a:pt x="30" y="1062"/>
                  <a:pt x="58" y="1130"/>
                  <a:pt x="722" y="1141"/>
                </a:cubicBezTo>
                <a:cubicBezTo>
                  <a:pt x="803" y="1271"/>
                  <a:pt x="1048" y="1660"/>
                  <a:pt x="1131" y="1698"/>
                </a:cubicBezTo>
                <a:cubicBezTo>
                  <a:pt x="1139" y="1703"/>
                  <a:pt x="1150" y="1705"/>
                  <a:pt x="1160" y="1707"/>
                </a:cubicBezTo>
                <a:lnTo>
                  <a:pt x="1162" y="1705"/>
                </a:lnTo>
                <a:cubicBezTo>
                  <a:pt x="1214" y="1705"/>
                  <a:pt x="1277" y="1705"/>
                  <a:pt x="1360" y="1128"/>
                </a:cubicBezTo>
                <a:cubicBezTo>
                  <a:pt x="1739" y="1107"/>
                  <a:pt x="1795" y="1071"/>
                  <a:pt x="1812" y="1058"/>
                </a:cubicBezTo>
                <a:cubicBezTo>
                  <a:pt x="1835" y="1043"/>
                  <a:pt x="1850" y="1015"/>
                  <a:pt x="1848" y="988"/>
                </a:cubicBezTo>
                <a:cubicBezTo>
                  <a:pt x="1848" y="951"/>
                  <a:pt x="1846" y="875"/>
                  <a:pt x="1420" y="611"/>
                </a:cubicBezTo>
                <a:cubicBezTo>
                  <a:pt x="1439" y="409"/>
                  <a:pt x="1454" y="173"/>
                  <a:pt x="1448" y="81"/>
                </a:cubicBezTo>
                <a:cubicBezTo>
                  <a:pt x="1443" y="36"/>
                  <a:pt x="1405" y="0"/>
                  <a:pt x="135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6" name="Google Shape;596;p42"/>
          <p:cNvSpPr/>
          <p:nvPr/>
        </p:nvSpPr>
        <p:spPr>
          <a:xfrm flipH="1">
            <a:off x="4412777" y="6420367"/>
            <a:ext cx="72900" cy="72900"/>
          </a:xfrm>
          <a:prstGeom prst="ellipse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7" name="Google Shape;597;p42"/>
          <p:cNvSpPr/>
          <p:nvPr/>
        </p:nvSpPr>
        <p:spPr>
          <a:xfrm flipH="1">
            <a:off x="2051963" y="6308715"/>
            <a:ext cx="175258" cy="174817"/>
          </a:xfrm>
          <a:custGeom>
            <a:rect b="b" l="l" r="r" t="t"/>
            <a:pathLst>
              <a:path extrusionOk="0" h="793" w="795">
                <a:moveTo>
                  <a:pt x="400" y="116"/>
                </a:moveTo>
                <a:cubicBezTo>
                  <a:pt x="474" y="116"/>
                  <a:pt x="546" y="146"/>
                  <a:pt x="597" y="199"/>
                </a:cubicBezTo>
                <a:cubicBezTo>
                  <a:pt x="773" y="375"/>
                  <a:pt x="648" y="677"/>
                  <a:pt x="399" y="677"/>
                </a:cubicBezTo>
                <a:cubicBezTo>
                  <a:pt x="243" y="677"/>
                  <a:pt x="118" y="552"/>
                  <a:pt x="118" y="396"/>
                </a:cubicBezTo>
                <a:cubicBezTo>
                  <a:pt x="118" y="241"/>
                  <a:pt x="245" y="116"/>
                  <a:pt x="400" y="116"/>
                </a:cubicBezTo>
                <a:close/>
                <a:moveTo>
                  <a:pt x="399" y="1"/>
                </a:moveTo>
                <a:cubicBezTo>
                  <a:pt x="180" y="1"/>
                  <a:pt x="3" y="177"/>
                  <a:pt x="3" y="396"/>
                </a:cubicBezTo>
                <a:cubicBezTo>
                  <a:pt x="1" y="614"/>
                  <a:pt x="180" y="792"/>
                  <a:pt x="397" y="792"/>
                </a:cubicBezTo>
                <a:lnTo>
                  <a:pt x="399" y="792"/>
                </a:lnTo>
                <a:cubicBezTo>
                  <a:pt x="618" y="792"/>
                  <a:pt x="795" y="614"/>
                  <a:pt x="795" y="396"/>
                </a:cubicBezTo>
                <a:cubicBezTo>
                  <a:pt x="795" y="177"/>
                  <a:pt x="616" y="1"/>
                  <a:pt x="39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8" name="Google Shape;598;p42"/>
          <p:cNvSpPr/>
          <p:nvPr/>
        </p:nvSpPr>
        <p:spPr>
          <a:xfrm flipH="1">
            <a:off x="748707" y="6348844"/>
            <a:ext cx="231634" cy="233255"/>
          </a:xfrm>
          <a:custGeom>
            <a:rect b="b" l="l" r="r" t="t"/>
            <a:pathLst>
              <a:path extrusionOk="0" h="1290" w="1281">
                <a:moveTo>
                  <a:pt x="686" y="166"/>
                </a:moveTo>
                <a:cubicBezTo>
                  <a:pt x="703" y="221"/>
                  <a:pt x="720" y="296"/>
                  <a:pt x="731" y="343"/>
                </a:cubicBezTo>
                <a:cubicBezTo>
                  <a:pt x="763" y="470"/>
                  <a:pt x="769" y="500"/>
                  <a:pt x="784" y="521"/>
                </a:cubicBezTo>
                <a:cubicBezTo>
                  <a:pt x="801" y="543"/>
                  <a:pt x="825" y="553"/>
                  <a:pt x="952" y="598"/>
                </a:cubicBezTo>
                <a:cubicBezTo>
                  <a:pt x="997" y="615"/>
                  <a:pt x="1065" y="639"/>
                  <a:pt x="1114" y="660"/>
                </a:cubicBezTo>
                <a:cubicBezTo>
                  <a:pt x="1044" y="692"/>
                  <a:pt x="927" y="736"/>
                  <a:pt x="825" y="773"/>
                </a:cubicBezTo>
                <a:cubicBezTo>
                  <a:pt x="810" y="777"/>
                  <a:pt x="799" y="787"/>
                  <a:pt x="793" y="802"/>
                </a:cubicBezTo>
                <a:cubicBezTo>
                  <a:pt x="742" y="919"/>
                  <a:pt x="678" y="1051"/>
                  <a:pt x="635" y="1128"/>
                </a:cubicBezTo>
                <a:cubicBezTo>
                  <a:pt x="608" y="1047"/>
                  <a:pt x="567" y="905"/>
                  <a:pt x="537" y="781"/>
                </a:cubicBezTo>
                <a:cubicBezTo>
                  <a:pt x="531" y="760"/>
                  <a:pt x="514" y="743"/>
                  <a:pt x="493" y="739"/>
                </a:cubicBezTo>
                <a:cubicBezTo>
                  <a:pt x="373" y="717"/>
                  <a:pt x="235" y="685"/>
                  <a:pt x="161" y="664"/>
                </a:cubicBezTo>
                <a:cubicBezTo>
                  <a:pt x="278" y="602"/>
                  <a:pt x="399" y="549"/>
                  <a:pt x="522" y="500"/>
                </a:cubicBezTo>
                <a:cubicBezTo>
                  <a:pt x="537" y="494"/>
                  <a:pt x="550" y="483"/>
                  <a:pt x="556" y="466"/>
                </a:cubicBezTo>
                <a:cubicBezTo>
                  <a:pt x="595" y="364"/>
                  <a:pt x="637" y="264"/>
                  <a:pt x="686" y="166"/>
                </a:cubicBezTo>
                <a:close/>
                <a:moveTo>
                  <a:pt x="699" y="0"/>
                </a:moveTo>
                <a:cubicBezTo>
                  <a:pt x="663" y="0"/>
                  <a:pt x="612" y="0"/>
                  <a:pt x="456" y="402"/>
                </a:cubicBezTo>
                <a:cubicBezTo>
                  <a:pt x="27" y="577"/>
                  <a:pt x="12" y="632"/>
                  <a:pt x="5" y="656"/>
                </a:cubicBezTo>
                <a:cubicBezTo>
                  <a:pt x="1" y="675"/>
                  <a:pt x="3" y="696"/>
                  <a:pt x="16" y="713"/>
                </a:cubicBezTo>
                <a:cubicBezTo>
                  <a:pt x="27" y="728"/>
                  <a:pt x="58" y="773"/>
                  <a:pt x="435" y="845"/>
                </a:cubicBezTo>
                <a:cubicBezTo>
                  <a:pt x="546" y="1288"/>
                  <a:pt x="586" y="1288"/>
                  <a:pt x="629" y="1288"/>
                </a:cubicBezTo>
                <a:lnTo>
                  <a:pt x="631" y="1290"/>
                </a:lnTo>
                <a:cubicBezTo>
                  <a:pt x="665" y="1288"/>
                  <a:pt x="705" y="1285"/>
                  <a:pt x="886" y="873"/>
                </a:cubicBezTo>
                <a:cubicBezTo>
                  <a:pt x="999" y="832"/>
                  <a:pt x="1212" y="751"/>
                  <a:pt x="1257" y="713"/>
                </a:cubicBezTo>
                <a:cubicBezTo>
                  <a:pt x="1274" y="696"/>
                  <a:pt x="1280" y="673"/>
                  <a:pt x="1278" y="649"/>
                </a:cubicBezTo>
                <a:cubicBezTo>
                  <a:pt x="1267" y="596"/>
                  <a:pt x="1210" y="570"/>
                  <a:pt x="991" y="490"/>
                </a:cubicBezTo>
                <a:cubicBezTo>
                  <a:pt x="948" y="475"/>
                  <a:pt x="899" y="458"/>
                  <a:pt x="876" y="447"/>
                </a:cubicBezTo>
                <a:cubicBezTo>
                  <a:pt x="869" y="421"/>
                  <a:pt x="854" y="364"/>
                  <a:pt x="842" y="315"/>
                </a:cubicBezTo>
                <a:cubicBezTo>
                  <a:pt x="805" y="160"/>
                  <a:pt x="778" y="64"/>
                  <a:pt x="752" y="28"/>
                </a:cubicBezTo>
                <a:cubicBezTo>
                  <a:pt x="737" y="11"/>
                  <a:pt x="718" y="2"/>
                  <a:pt x="69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99" name="Google Shape;599;p42"/>
          <p:cNvGrpSpPr/>
          <p:nvPr/>
        </p:nvGrpSpPr>
        <p:grpSpPr>
          <a:xfrm flipH="1">
            <a:off x="3183287" y="6277225"/>
            <a:ext cx="237639" cy="237639"/>
            <a:chOff x="5944424" y="1865453"/>
            <a:chExt cx="178234" cy="178234"/>
          </a:xfrm>
        </p:grpSpPr>
        <p:sp>
          <p:nvSpPr>
            <p:cNvPr id="600" name="Google Shape;600;p42"/>
            <p:cNvSpPr/>
            <p:nvPr/>
          </p:nvSpPr>
          <p:spPr>
            <a:xfrm>
              <a:off x="6029571" y="1865453"/>
              <a:ext cx="20171" cy="178234"/>
            </a:xfrm>
            <a:custGeom>
              <a:rect b="b" l="l" r="r" t="t"/>
              <a:pathLst>
                <a:path extrusionOk="0" h="1078" w="122">
                  <a:moveTo>
                    <a:pt x="65" y="1"/>
                  </a:moveTo>
                  <a:cubicBezTo>
                    <a:pt x="33" y="1"/>
                    <a:pt x="7" y="26"/>
                    <a:pt x="7" y="58"/>
                  </a:cubicBezTo>
                  <a:lnTo>
                    <a:pt x="1" y="1020"/>
                  </a:lnTo>
                  <a:cubicBezTo>
                    <a:pt x="1" y="1052"/>
                    <a:pt x="26" y="1078"/>
                    <a:pt x="58" y="1078"/>
                  </a:cubicBezTo>
                  <a:cubicBezTo>
                    <a:pt x="90" y="1078"/>
                    <a:pt x="116" y="1052"/>
                    <a:pt x="116" y="1020"/>
                  </a:cubicBezTo>
                  <a:lnTo>
                    <a:pt x="122" y="58"/>
                  </a:lnTo>
                  <a:cubicBezTo>
                    <a:pt x="122" y="26"/>
                    <a:pt x="96" y="1"/>
                    <a:pt x="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42"/>
            <p:cNvSpPr/>
            <p:nvPr/>
          </p:nvSpPr>
          <p:spPr>
            <a:xfrm>
              <a:off x="5962115" y="1898189"/>
              <a:ext cx="158393" cy="110611"/>
            </a:xfrm>
            <a:custGeom>
              <a:rect b="b" l="l" r="r" t="t"/>
              <a:pathLst>
                <a:path extrusionOk="0" h="669" w="958">
                  <a:moveTo>
                    <a:pt x="873" y="0"/>
                  </a:moveTo>
                  <a:cubicBezTo>
                    <a:pt x="863" y="0"/>
                    <a:pt x="852" y="4"/>
                    <a:pt x="841" y="11"/>
                  </a:cubicBezTo>
                  <a:lnTo>
                    <a:pt x="47" y="565"/>
                  </a:lnTo>
                  <a:cubicBezTo>
                    <a:pt x="0" y="597"/>
                    <a:pt x="23" y="669"/>
                    <a:pt x="79" y="669"/>
                  </a:cubicBezTo>
                  <a:cubicBezTo>
                    <a:pt x="89" y="669"/>
                    <a:pt x="102" y="667"/>
                    <a:pt x="111" y="658"/>
                  </a:cubicBezTo>
                  <a:lnTo>
                    <a:pt x="907" y="105"/>
                  </a:lnTo>
                  <a:cubicBezTo>
                    <a:pt x="957" y="70"/>
                    <a:pt x="922" y="0"/>
                    <a:pt x="8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42"/>
            <p:cNvSpPr/>
            <p:nvPr/>
          </p:nvSpPr>
          <p:spPr>
            <a:xfrm>
              <a:off x="5976829" y="1891080"/>
              <a:ext cx="124003" cy="124499"/>
            </a:xfrm>
            <a:custGeom>
              <a:rect b="b" l="l" r="r" t="t"/>
              <a:pathLst>
                <a:path extrusionOk="0" h="753" w="750">
                  <a:moveTo>
                    <a:pt x="84" y="1"/>
                  </a:moveTo>
                  <a:cubicBezTo>
                    <a:pt x="40" y="1"/>
                    <a:pt x="0" y="58"/>
                    <a:pt x="45" y="101"/>
                  </a:cubicBezTo>
                  <a:lnTo>
                    <a:pt x="645" y="735"/>
                  </a:lnTo>
                  <a:cubicBezTo>
                    <a:pt x="656" y="746"/>
                    <a:pt x="671" y="752"/>
                    <a:pt x="688" y="752"/>
                  </a:cubicBezTo>
                  <a:cubicBezTo>
                    <a:pt x="703" y="752"/>
                    <a:pt x="715" y="746"/>
                    <a:pt x="726" y="735"/>
                  </a:cubicBezTo>
                  <a:cubicBezTo>
                    <a:pt x="747" y="714"/>
                    <a:pt x="750" y="680"/>
                    <a:pt x="728" y="657"/>
                  </a:cubicBezTo>
                  <a:lnTo>
                    <a:pt x="128" y="22"/>
                  </a:lnTo>
                  <a:cubicBezTo>
                    <a:pt x="115" y="7"/>
                    <a:pt x="99" y="1"/>
                    <a:pt x="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42"/>
            <p:cNvSpPr/>
            <p:nvPr/>
          </p:nvSpPr>
          <p:spPr>
            <a:xfrm>
              <a:off x="5944424" y="1941838"/>
              <a:ext cx="178234" cy="20502"/>
            </a:xfrm>
            <a:custGeom>
              <a:rect b="b" l="l" r="r" t="t"/>
              <a:pathLst>
                <a:path extrusionOk="0" h="124" w="1078">
                  <a:moveTo>
                    <a:pt x="1003" y="1"/>
                  </a:moveTo>
                  <a:lnTo>
                    <a:pt x="77" y="9"/>
                  </a:lnTo>
                  <a:cubicBezTo>
                    <a:pt x="1" y="9"/>
                    <a:pt x="1" y="124"/>
                    <a:pt x="77" y="124"/>
                  </a:cubicBezTo>
                  <a:lnTo>
                    <a:pt x="1003" y="113"/>
                  </a:lnTo>
                  <a:cubicBezTo>
                    <a:pt x="1077" y="113"/>
                    <a:pt x="1077" y="1"/>
                    <a:pt x="10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4" name="Google Shape;604;p42"/>
          <p:cNvSpPr/>
          <p:nvPr/>
        </p:nvSpPr>
        <p:spPr>
          <a:xfrm flipH="1">
            <a:off x="7245473" y="495577"/>
            <a:ext cx="231634" cy="233255"/>
          </a:xfrm>
          <a:custGeom>
            <a:rect b="b" l="l" r="r" t="t"/>
            <a:pathLst>
              <a:path extrusionOk="0" h="1290" w="1281">
                <a:moveTo>
                  <a:pt x="686" y="166"/>
                </a:moveTo>
                <a:cubicBezTo>
                  <a:pt x="703" y="221"/>
                  <a:pt x="720" y="296"/>
                  <a:pt x="731" y="343"/>
                </a:cubicBezTo>
                <a:cubicBezTo>
                  <a:pt x="763" y="470"/>
                  <a:pt x="769" y="500"/>
                  <a:pt x="784" y="521"/>
                </a:cubicBezTo>
                <a:cubicBezTo>
                  <a:pt x="801" y="543"/>
                  <a:pt x="825" y="553"/>
                  <a:pt x="952" y="598"/>
                </a:cubicBezTo>
                <a:cubicBezTo>
                  <a:pt x="997" y="615"/>
                  <a:pt x="1065" y="639"/>
                  <a:pt x="1114" y="660"/>
                </a:cubicBezTo>
                <a:cubicBezTo>
                  <a:pt x="1044" y="692"/>
                  <a:pt x="927" y="736"/>
                  <a:pt x="825" y="773"/>
                </a:cubicBezTo>
                <a:cubicBezTo>
                  <a:pt x="810" y="777"/>
                  <a:pt x="799" y="787"/>
                  <a:pt x="793" y="802"/>
                </a:cubicBezTo>
                <a:cubicBezTo>
                  <a:pt x="742" y="919"/>
                  <a:pt x="678" y="1051"/>
                  <a:pt x="635" y="1128"/>
                </a:cubicBezTo>
                <a:cubicBezTo>
                  <a:pt x="608" y="1047"/>
                  <a:pt x="567" y="905"/>
                  <a:pt x="537" y="781"/>
                </a:cubicBezTo>
                <a:cubicBezTo>
                  <a:pt x="531" y="760"/>
                  <a:pt x="514" y="743"/>
                  <a:pt x="493" y="739"/>
                </a:cubicBezTo>
                <a:cubicBezTo>
                  <a:pt x="373" y="717"/>
                  <a:pt x="235" y="685"/>
                  <a:pt x="161" y="664"/>
                </a:cubicBezTo>
                <a:cubicBezTo>
                  <a:pt x="278" y="602"/>
                  <a:pt x="399" y="549"/>
                  <a:pt x="522" y="500"/>
                </a:cubicBezTo>
                <a:cubicBezTo>
                  <a:pt x="537" y="494"/>
                  <a:pt x="550" y="483"/>
                  <a:pt x="556" y="466"/>
                </a:cubicBezTo>
                <a:cubicBezTo>
                  <a:pt x="595" y="364"/>
                  <a:pt x="637" y="264"/>
                  <a:pt x="686" y="166"/>
                </a:cubicBezTo>
                <a:close/>
                <a:moveTo>
                  <a:pt x="699" y="0"/>
                </a:moveTo>
                <a:cubicBezTo>
                  <a:pt x="663" y="0"/>
                  <a:pt x="612" y="0"/>
                  <a:pt x="456" y="402"/>
                </a:cubicBezTo>
                <a:cubicBezTo>
                  <a:pt x="27" y="577"/>
                  <a:pt x="12" y="632"/>
                  <a:pt x="5" y="656"/>
                </a:cubicBezTo>
                <a:cubicBezTo>
                  <a:pt x="1" y="675"/>
                  <a:pt x="3" y="696"/>
                  <a:pt x="16" y="713"/>
                </a:cubicBezTo>
                <a:cubicBezTo>
                  <a:pt x="27" y="728"/>
                  <a:pt x="58" y="773"/>
                  <a:pt x="435" y="845"/>
                </a:cubicBezTo>
                <a:cubicBezTo>
                  <a:pt x="546" y="1288"/>
                  <a:pt x="586" y="1288"/>
                  <a:pt x="629" y="1288"/>
                </a:cubicBezTo>
                <a:lnTo>
                  <a:pt x="631" y="1290"/>
                </a:lnTo>
                <a:cubicBezTo>
                  <a:pt x="665" y="1288"/>
                  <a:pt x="705" y="1285"/>
                  <a:pt x="886" y="873"/>
                </a:cubicBezTo>
                <a:cubicBezTo>
                  <a:pt x="999" y="832"/>
                  <a:pt x="1212" y="751"/>
                  <a:pt x="1257" y="713"/>
                </a:cubicBezTo>
                <a:cubicBezTo>
                  <a:pt x="1274" y="696"/>
                  <a:pt x="1280" y="673"/>
                  <a:pt x="1278" y="649"/>
                </a:cubicBezTo>
                <a:cubicBezTo>
                  <a:pt x="1267" y="596"/>
                  <a:pt x="1210" y="570"/>
                  <a:pt x="991" y="490"/>
                </a:cubicBezTo>
                <a:cubicBezTo>
                  <a:pt x="948" y="475"/>
                  <a:pt x="899" y="458"/>
                  <a:pt x="876" y="447"/>
                </a:cubicBezTo>
                <a:cubicBezTo>
                  <a:pt x="869" y="421"/>
                  <a:pt x="854" y="364"/>
                  <a:pt x="842" y="315"/>
                </a:cubicBezTo>
                <a:cubicBezTo>
                  <a:pt x="805" y="160"/>
                  <a:pt x="778" y="64"/>
                  <a:pt x="752" y="28"/>
                </a:cubicBezTo>
                <a:cubicBezTo>
                  <a:pt x="737" y="11"/>
                  <a:pt x="718" y="2"/>
                  <a:pt x="69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5" name="Google Shape;605;p42"/>
          <p:cNvSpPr/>
          <p:nvPr/>
        </p:nvSpPr>
        <p:spPr>
          <a:xfrm flipH="1">
            <a:off x="5535040" y="6129177"/>
            <a:ext cx="231634" cy="233255"/>
          </a:xfrm>
          <a:custGeom>
            <a:rect b="b" l="l" r="r" t="t"/>
            <a:pathLst>
              <a:path extrusionOk="0" h="1290" w="1281">
                <a:moveTo>
                  <a:pt x="686" y="166"/>
                </a:moveTo>
                <a:cubicBezTo>
                  <a:pt x="703" y="221"/>
                  <a:pt x="720" y="296"/>
                  <a:pt x="731" y="343"/>
                </a:cubicBezTo>
                <a:cubicBezTo>
                  <a:pt x="763" y="470"/>
                  <a:pt x="769" y="500"/>
                  <a:pt x="784" y="521"/>
                </a:cubicBezTo>
                <a:cubicBezTo>
                  <a:pt x="801" y="543"/>
                  <a:pt x="825" y="553"/>
                  <a:pt x="952" y="598"/>
                </a:cubicBezTo>
                <a:cubicBezTo>
                  <a:pt x="997" y="615"/>
                  <a:pt x="1065" y="639"/>
                  <a:pt x="1114" y="660"/>
                </a:cubicBezTo>
                <a:cubicBezTo>
                  <a:pt x="1044" y="692"/>
                  <a:pt x="927" y="736"/>
                  <a:pt x="825" y="773"/>
                </a:cubicBezTo>
                <a:cubicBezTo>
                  <a:pt x="810" y="777"/>
                  <a:pt x="799" y="787"/>
                  <a:pt x="793" y="802"/>
                </a:cubicBezTo>
                <a:cubicBezTo>
                  <a:pt x="742" y="919"/>
                  <a:pt x="678" y="1051"/>
                  <a:pt x="635" y="1128"/>
                </a:cubicBezTo>
                <a:cubicBezTo>
                  <a:pt x="608" y="1047"/>
                  <a:pt x="567" y="905"/>
                  <a:pt x="537" y="781"/>
                </a:cubicBezTo>
                <a:cubicBezTo>
                  <a:pt x="531" y="760"/>
                  <a:pt x="514" y="743"/>
                  <a:pt x="493" y="739"/>
                </a:cubicBezTo>
                <a:cubicBezTo>
                  <a:pt x="373" y="717"/>
                  <a:pt x="235" y="685"/>
                  <a:pt x="161" y="664"/>
                </a:cubicBezTo>
                <a:cubicBezTo>
                  <a:pt x="278" y="602"/>
                  <a:pt x="399" y="549"/>
                  <a:pt x="522" y="500"/>
                </a:cubicBezTo>
                <a:cubicBezTo>
                  <a:pt x="537" y="494"/>
                  <a:pt x="550" y="483"/>
                  <a:pt x="556" y="466"/>
                </a:cubicBezTo>
                <a:cubicBezTo>
                  <a:pt x="595" y="364"/>
                  <a:pt x="637" y="264"/>
                  <a:pt x="686" y="166"/>
                </a:cubicBezTo>
                <a:close/>
                <a:moveTo>
                  <a:pt x="699" y="0"/>
                </a:moveTo>
                <a:cubicBezTo>
                  <a:pt x="663" y="0"/>
                  <a:pt x="612" y="0"/>
                  <a:pt x="456" y="402"/>
                </a:cubicBezTo>
                <a:cubicBezTo>
                  <a:pt x="27" y="577"/>
                  <a:pt x="12" y="632"/>
                  <a:pt x="5" y="656"/>
                </a:cubicBezTo>
                <a:cubicBezTo>
                  <a:pt x="1" y="675"/>
                  <a:pt x="3" y="696"/>
                  <a:pt x="16" y="713"/>
                </a:cubicBezTo>
                <a:cubicBezTo>
                  <a:pt x="27" y="728"/>
                  <a:pt x="58" y="773"/>
                  <a:pt x="435" y="845"/>
                </a:cubicBezTo>
                <a:cubicBezTo>
                  <a:pt x="546" y="1288"/>
                  <a:pt x="586" y="1288"/>
                  <a:pt x="629" y="1288"/>
                </a:cubicBezTo>
                <a:lnTo>
                  <a:pt x="631" y="1290"/>
                </a:lnTo>
                <a:cubicBezTo>
                  <a:pt x="665" y="1288"/>
                  <a:pt x="705" y="1285"/>
                  <a:pt x="886" y="873"/>
                </a:cubicBezTo>
                <a:cubicBezTo>
                  <a:pt x="999" y="832"/>
                  <a:pt x="1212" y="751"/>
                  <a:pt x="1257" y="713"/>
                </a:cubicBezTo>
                <a:cubicBezTo>
                  <a:pt x="1274" y="696"/>
                  <a:pt x="1280" y="673"/>
                  <a:pt x="1278" y="649"/>
                </a:cubicBezTo>
                <a:cubicBezTo>
                  <a:pt x="1267" y="596"/>
                  <a:pt x="1210" y="570"/>
                  <a:pt x="991" y="490"/>
                </a:cubicBezTo>
                <a:cubicBezTo>
                  <a:pt x="948" y="475"/>
                  <a:pt x="899" y="458"/>
                  <a:pt x="876" y="447"/>
                </a:cubicBezTo>
                <a:cubicBezTo>
                  <a:pt x="869" y="421"/>
                  <a:pt x="854" y="364"/>
                  <a:pt x="842" y="315"/>
                </a:cubicBezTo>
                <a:cubicBezTo>
                  <a:pt x="805" y="160"/>
                  <a:pt x="778" y="64"/>
                  <a:pt x="752" y="28"/>
                </a:cubicBezTo>
                <a:cubicBezTo>
                  <a:pt x="737" y="11"/>
                  <a:pt x="718" y="2"/>
                  <a:pt x="69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43"/>
          <p:cNvSpPr txBox="1"/>
          <p:nvPr>
            <p:ph idx="1" type="body"/>
          </p:nvPr>
        </p:nvSpPr>
        <p:spPr>
          <a:xfrm>
            <a:off x="965800" y="1499300"/>
            <a:ext cx="10260300" cy="4629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34925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●"/>
              <a:defRPr sz="1600"/>
            </a:lvl1pPr>
            <a:lvl2pPr indent="-349250" lvl="1" marL="91440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608" name="Google Shape;608;p43"/>
          <p:cNvSpPr txBox="1"/>
          <p:nvPr>
            <p:ph type="title"/>
          </p:nvPr>
        </p:nvSpPr>
        <p:spPr>
          <a:xfrm>
            <a:off x="965800" y="728833"/>
            <a:ext cx="10260300" cy="763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609" name="Google Shape;609;p43"/>
          <p:cNvSpPr/>
          <p:nvPr/>
        </p:nvSpPr>
        <p:spPr>
          <a:xfrm flipH="1">
            <a:off x="1189072" y="980733"/>
            <a:ext cx="72900" cy="72900"/>
          </a:xfrm>
          <a:prstGeom prst="ellipse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44"/>
          <p:cNvSpPr txBox="1"/>
          <p:nvPr>
            <p:ph type="title"/>
          </p:nvPr>
        </p:nvSpPr>
        <p:spPr>
          <a:xfrm>
            <a:off x="2134600" y="1182833"/>
            <a:ext cx="3856500" cy="5568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b="1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612" name="Google Shape;612;p44"/>
          <p:cNvSpPr txBox="1"/>
          <p:nvPr>
            <p:ph idx="1" type="subTitle"/>
          </p:nvPr>
        </p:nvSpPr>
        <p:spPr>
          <a:xfrm>
            <a:off x="2134517" y="1739767"/>
            <a:ext cx="3855900" cy="11340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2100">
                <a:solidFill>
                  <a:schemeClr val="accent6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13" name="Google Shape;613;p44"/>
          <p:cNvSpPr txBox="1"/>
          <p:nvPr>
            <p:ph idx="2" type="title"/>
          </p:nvPr>
        </p:nvSpPr>
        <p:spPr>
          <a:xfrm flipH="1">
            <a:off x="6182067" y="3609533"/>
            <a:ext cx="3856500" cy="11340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b="1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614" name="Google Shape;614;p44"/>
          <p:cNvSpPr txBox="1"/>
          <p:nvPr>
            <p:ph idx="3" type="subTitle"/>
          </p:nvPr>
        </p:nvSpPr>
        <p:spPr>
          <a:xfrm flipH="1">
            <a:off x="6182664" y="4728069"/>
            <a:ext cx="3855900" cy="11340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2100">
                <a:solidFill>
                  <a:schemeClr val="accent6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15" name="Google Shape;615;p44"/>
          <p:cNvSpPr/>
          <p:nvPr/>
        </p:nvSpPr>
        <p:spPr>
          <a:xfrm>
            <a:off x="482533" y="2923117"/>
            <a:ext cx="72900" cy="72900"/>
          </a:xfrm>
          <a:prstGeom prst="ellipse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6" name="Google Shape;616;p44"/>
          <p:cNvSpPr/>
          <p:nvPr/>
        </p:nvSpPr>
        <p:spPr>
          <a:xfrm>
            <a:off x="403120" y="3993977"/>
            <a:ext cx="231634" cy="233255"/>
          </a:xfrm>
          <a:custGeom>
            <a:rect b="b" l="l" r="r" t="t"/>
            <a:pathLst>
              <a:path extrusionOk="0" h="1290" w="1281">
                <a:moveTo>
                  <a:pt x="686" y="166"/>
                </a:moveTo>
                <a:cubicBezTo>
                  <a:pt x="703" y="221"/>
                  <a:pt x="720" y="296"/>
                  <a:pt x="731" y="343"/>
                </a:cubicBezTo>
                <a:cubicBezTo>
                  <a:pt x="763" y="470"/>
                  <a:pt x="769" y="500"/>
                  <a:pt x="784" y="521"/>
                </a:cubicBezTo>
                <a:cubicBezTo>
                  <a:pt x="801" y="543"/>
                  <a:pt x="825" y="553"/>
                  <a:pt x="952" y="598"/>
                </a:cubicBezTo>
                <a:cubicBezTo>
                  <a:pt x="997" y="615"/>
                  <a:pt x="1065" y="639"/>
                  <a:pt x="1114" y="660"/>
                </a:cubicBezTo>
                <a:cubicBezTo>
                  <a:pt x="1044" y="692"/>
                  <a:pt x="927" y="736"/>
                  <a:pt x="825" y="773"/>
                </a:cubicBezTo>
                <a:cubicBezTo>
                  <a:pt x="810" y="777"/>
                  <a:pt x="799" y="787"/>
                  <a:pt x="793" y="802"/>
                </a:cubicBezTo>
                <a:cubicBezTo>
                  <a:pt x="742" y="919"/>
                  <a:pt x="678" y="1051"/>
                  <a:pt x="635" y="1128"/>
                </a:cubicBezTo>
                <a:cubicBezTo>
                  <a:pt x="608" y="1047"/>
                  <a:pt x="567" y="905"/>
                  <a:pt x="537" y="781"/>
                </a:cubicBezTo>
                <a:cubicBezTo>
                  <a:pt x="531" y="760"/>
                  <a:pt x="514" y="743"/>
                  <a:pt x="493" y="739"/>
                </a:cubicBezTo>
                <a:cubicBezTo>
                  <a:pt x="373" y="717"/>
                  <a:pt x="235" y="685"/>
                  <a:pt x="161" y="664"/>
                </a:cubicBezTo>
                <a:cubicBezTo>
                  <a:pt x="278" y="602"/>
                  <a:pt x="399" y="549"/>
                  <a:pt x="522" y="500"/>
                </a:cubicBezTo>
                <a:cubicBezTo>
                  <a:pt x="537" y="494"/>
                  <a:pt x="550" y="483"/>
                  <a:pt x="556" y="466"/>
                </a:cubicBezTo>
                <a:cubicBezTo>
                  <a:pt x="595" y="364"/>
                  <a:pt x="637" y="264"/>
                  <a:pt x="686" y="166"/>
                </a:cubicBezTo>
                <a:close/>
                <a:moveTo>
                  <a:pt x="699" y="0"/>
                </a:moveTo>
                <a:cubicBezTo>
                  <a:pt x="663" y="0"/>
                  <a:pt x="612" y="0"/>
                  <a:pt x="456" y="402"/>
                </a:cubicBezTo>
                <a:cubicBezTo>
                  <a:pt x="27" y="577"/>
                  <a:pt x="12" y="632"/>
                  <a:pt x="5" y="656"/>
                </a:cubicBezTo>
                <a:cubicBezTo>
                  <a:pt x="1" y="675"/>
                  <a:pt x="3" y="696"/>
                  <a:pt x="16" y="713"/>
                </a:cubicBezTo>
                <a:cubicBezTo>
                  <a:pt x="27" y="728"/>
                  <a:pt x="58" y="773"/>
                  <a:pt x="435" y="845"/>
                </a:cubicBezTo>
                <a:cubicBezTo>
                  <a:pt x="546" y="1288"/>
                  <a:pt x="586" y="1288"/>
                  <a:pt x="629" y="1288"/>
                </a:cubicBezTo>
                <a:lnTo>
                  <a:pt x="631" y="1290"/>
                </a:lnTo>
                <a:cubicBezTo>
                  <a:pt x="665" y="1288"/>
                  <a:pt x="705" y="1285"/>
                  <a:pt x="886" y="873"/>
                </a:cubicBezTo>
                <a:cubicBezTo>
                  <a:pt x="999" y="832"/>
                  <a:pt x="1212" y="751"/>
                  <a:pt x="1257" y="713"/>
                </a:cubicBezTo>
                <a:cubicBezTo>
                  <a:pt x="1274" y="696"/>
                  <a:pt x="1280" y="673"/>
                  <a:pt x="1278" y="649"/>
                </a:cubicBezTo>
                <a:cubicBezTo>
                  <a:pt x="1267" y="596"/>
                  <a:pt x="1210" y="570"/>
                  <a:pt x="991" y="490"/>
                </a:cubicBezTo>
                <a:cubicBezTo>
                  <a:pt x="948" y="475"/>
                  <a:pt x="899" y="458"/>
                  <a:pt x="876" y="447"/>
                </a:cubicBezTo>
                <a:cubicBezTo>
                  <a:pt x="869" y="421"/>
                  <a:pt x="854" y="364"/>
                  <a:pt x="842" y="315"/>
                </a:cubicBezTo>
                <a:cubicBezTo>
                  <a:pt x="805" y="160"/>
                  <a:pt x="778" y="64"/>
                  <a:pt x="752" y="28"/>
                </a:cubicBezTo>
                <a:cubicBezTo>
                  <a:pt x="737" y="11"/>
                  <a:pt x="718" y="2"/>
                  <a:pt x="69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7" name="Google Shape;617;p44"/>
          <p:cNvSpPr/>
          <p:nvPr/>
        </p:nvSpPr>
        <p:spPr>
          <a:xfrm>
            <a:off x="11778640" y="1441765"/>
            <a:ext cx="175258" cy="174817"/>
          </a:xfrm>
          <a:custGeom>
            <a:rect b="b" l="l" r="r" t="t"/>
            <a:pathLst>
              <a:path extrusionOk="0" h="793" w="795">
                <a:moveTo>
                  <a:pt x="400" y="116"/>
                </a:moveTo>
                <a:cubicBezTo>
                  <a:pt x="474" y="116"/>
                  <a:pt x="546" y="146"/>
                  <a:pt x="597" y="199"/>
                </a:cubicBezTo>
                <a:cubicBezTo>
                  <a:pt x="773" y="375"/>
                  <a:pt x="648" y="677"/>
                  <a:pt x="399" y="677"/>
                </a:cubicBezTo>
                <a:cubicBezTo>
                  <a:pt x="243" y="677"/>
                  <a:pt x="118" y="552"/>
                  <a:pt x="118" y="396"/>
                </a:cubicBezTo>
                <a:cubicBezTo>
                  <a:pt x="118" y="241"/>
                  <a:pt x="245" y="116"/>
                  <a:pt x="400" y="116"/>
                </a:cubicBezTo>
                <a:close/>
                <a:moveTo>
                  <a:pt x="399" y="1"/>
                </a:moveTo>
                <a:cubicBezTo>
                  <a:pt x="180" y="1"/>
                  <a:pt x="3" y="177"/>
                  <a:pt x="3" y="396"/>
                </a:cubicBezTo>
                <a:cubicBezTo>
                  <a:pt x="1" y="614"/>
                  <a:pt x="180" y="792"/>
                  <a:pt x="397" y="792"/>
                </a:cubicBezTo>
                <a:lnTo>
                  <a:pt x="399" y="792"/>
                </a:lnTo>
                <a:cubicBezTo>
                  <a:pt x="618" y="792"/>
                  <a:pt x="795" y="614"/>
                  <a:pt x="795" y="396"/>
                </a:cubicBezTo>
                <a:cubicBezTo>
                  <a:pt x="795" y="177"/>
                  <a:pt x="616" y="1"/>
                  <a:pt x="39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8" name="Google Shape;618;p44"/>
          <p:cNvSpPr/>
          <p:nvPr/>
        </p:nvSpPr>
        <p:spPr>
          <a:xfrm>
            <a:off x="11189700" y="2008050"/>
            <a:ext cx="72900" cy="72900"/>
          </a:xfrm>
          <a:prstGeom prst="ellipse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19" name="Google Shape;619;p44"/>
          <p:cNvGrpSpPr/>
          <p:nvPr/>
        </p:nvGrpSpPr>
        <p:grpSpPr>
          <a:xfrm>
            <a:off x="10673713" y="2486915"/>
            <a:ext cx="1105078" cy="2489493"/>
            <a:chOff x="4512275" y="3489400"/>
            <a:chExt cx="461623" cy="1039932"/>
          </a:xfrm>
        </p:grpSpPr>
        <p:sp>
          <p:nvSpPr>
            <p:cNvPr id="620" name="Google Shape;620;p44"/>
            <p:cNvSpPr/>
            <p:nvPr/>
          </p:nvSpPr>
          <p:spPr>
            <a:xfrm>
              <a:off x="4512275" y="3489400"/>
              <a:ext cx="205839" cy="204750"/>
            </a:xfrm>
            <a:custGeom>
              <a:rect b="b" l="l" r="r" t="t"/>
              <a:pathLst>
                <a:path extrusionOk="0" h="2632" w="2646">
                  <a:moveTo>
                    <a:pt x="441" y="214"/>
                  </a:moveTo>
                  <a:cubicBezTo>
                    <a:pt x="1080" y="439"/>
                    <a:pt x="2365" y="984"/>
                    <a:pt x="2518" y="1146"/>
                  </a:cubicBezTo>
                  <a:cubicBezTo>
                    <a:pt x="2444" y="1222"/>
                    <a:pt x="2156" y="1303"/>
                    <a:pt x="1948" y="1339"/>
                  </a:cubicBezTo>
                  <a:cubicBezTo>
                    <a:pt x="1418" y="931"/>
                    <a:pt x="816" y="473"/>
                    <a:pt x="441" y="214"/>
                  </a:cubicBezTo>
                  <a:close/>
                  <a:moveTo>
                    <a:pt x="186" y="297"/>
                  </a:moveTo>
                  <a:cubicBezTo>
                    <a:pt x="356" y="509"/>
                    <a:pt x="707" y="905"/>
                    <a:pt x="1418" y="1669"/>
                  </a:cubicBezTo>
                  <a:cubicBezTo>
                    <a:pt x="1295" y="2027"/>
                    <a:pt x="1131" y="2421"/>
                    <a:pt x="1052" y="2506"/>
                  </a:cubicBezTo>
                  <a:cubicBezTo>
                    <a:pt x="909" y="2301"/>
                    <a:pt x="354" y="865"/>
                    <a:pt x="186" y="297"/>
                  </a:cubicBezTo>
                  <a:close/>
                  <a:moveTo>
                    <a:pt x="101" y="1"/>
                  </a:moveTo>
                  <a:cubicBezTo>
                    <a:pt x="96" y="1"/>
                    <a:pt x="90" y="1"/>
                    <a:pt x="86" y="3"/>
                  </a:cubicBezTo>
                  <a:cubicBezTo>
                    <a:pt x="81" y="3"/>
                    <a:pt x="79" y="3"/>
                    <a:pt x="75" y="5"/>
                  </a:cubicBezTo>
                  <a:lnTo>
                    <a:pt x="71" y="5"/>
                  </a:lnTo>
                  <a:cubicBezTo>
                    <a:pt x="67" y="5"/>
                    <a:pt x="62" y="7"/>
                    <a:pt x="56" y="11"/>
                  </a:cubicBezTo>
                  <a:cubicBezTo>
                    <a:pt x="54" y="14"/>
                    <a:pt x="50" y="16"/>
                    <a:pt x="45" y="20"/>
                  </a:cubicBezTo>
                  <a:cubicBezTo>
                    <a:pt x="16" y="50"/>
                    <a:pt x="1" y="86"/>
                    <a:pt x="103" y="418"/>
                  </a:cubicBezTo>
                  <a:cubicBezTo>
                    <a:pt x="213" y="771"/>
                    <a:pt x="867" y="2606"/>
                    <a:pt x="1033" y="2631"/>
                  </a:cubicBezTo>
                  <a:lnTo>
                    <a:pt x="1046" y="2631"/>
                  </a:lnTo>
                  <a:cubicBezTo>
                    <a:pt x="1156" y="2631"/>
                    <a:pt x="1320" y="2310"/>
                    <a:pt x="1537" y="1674"/>
                  </a:cubicBezTo>
                  <a:cubicBezTo>
                    <a:pt x="1544" y="1654"/>
                    <a:pt x="1539" y="1631"/>
                    <a:pt x="1524" y="1616"/>
                  </a:cubicBezTo>
                  <a:cubicBezTo>
                    <a:pt x="1133" y="1195"/>
                    <a:pt x="554" y="563"/>
                    <a:pt x="286" y="241"/>
                  </a:cubicBezTo>
                  <a:lnTo>
                    <a:pt x="286" y="241"/>
                  </a:lnTo>
                  <a:cubicBezTo>
                    <a:pt x="650" y="495"/>
                    <a:pt x="1399" y="1061"/>
                    <a:pt x="1897" y="1446"/>
                  </a:cubicBezTo>
                  <a:cubicBezTo>
                    <a:pt x="1907" y="1455"/>
                    <a:pt x="1921" y="1459"/>
                    <a:pt x="1934" y="1459"/>
                  </a:cubicBezTo>
                  <a:cubicBezTo>
                    <a:pt x="1936" y="1459"/>
                    <a:pt x="1939" y="1459"/>
                    <a:pt x="1941" y="1459"/>
                  </a:cubicBezTo>
                  <a:cubicBezTo>
                    <a:pt x="2042" y="1442"/>
                    <a:pt x="2544" y="1348"/>
                    <a:pt x="2633" y="1182"/>
                  </a:cubicBezTo>
                  <a:cubicBezTo>
                    <a:pt x="2646" y="1156"/>
                    <a:pt x="2644" y="1127"/>
                    <a:pt x="2629" y="1101"/>
                  </a:cubicBezTo>
                  <a:cubicBezTo>
                    <a:pt x="2482" y="859"/>
                    <a:pt x="301" y="1"/>
                    <a:pt x="1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44"/>
            <p:cNvSpPr/>
            <p:nvPr/>
          </p:nvSpPr>
          <p:spPr>
            <a:xfrm>
              <a:off x="4612317" y="3595432"/>
              <a:ext cx="54610" cy="77015"/>
            </a:xfrm>
            <a:custGeom>
              <a:rect b="b" l="l" r="r" t="t"/>
              <a:pathLst>
                <a:path extrusionOk="0" h="990" w="702">
                  <a:moveTo>
                    <a:pt x="637" y="0"/>
                  </a:moveTo>
                  <a:cubicBezTo>
                    <a:pt x="613" y="0"/>
                    <a:pt x="590" y="15"/>
                    <a:pt x="583" y="47"/>
                  </a:cubicBezTo>
                  <a:cubicBezTo>
                    <a:pt x="515" y="394"/>
                    <a:pt x="419" y="796"/>
                    <a:pt x="377" y="870"/>
                  </a:cubicBezTo>
                  <a:cubicBezTo>
                    <a:pt x="328" y="845"/>
                    <a:pt x="219" y="715"/>
                    <a:pt x="128" y="574"/>
                  </a:cubicBezTo>
                  <a:cubicBezTo>
                    <a:pt x="115" y="555"/>
                    <a:pt x="97" y="547"/>
                    <a:pt x="80" y="547"/>
                  </a:cubicBezTo>
                  <a:cubicBezTo>
                    <a:pt x="40" y="547"/>
                    <a:pt x="1" y="592"/>
                    <a:pt x="32" y="638"/>
                  </a:cubicBezTo>
                  <a:cubicBezTo>
                    <a:pt x="81" y="713"/>
                    <a:pt x="251" y="964"/>
                    <a:pt x="364" y="987"/>
                  </a:cubicBezTo>
                  <a:cubicBezTo>
                    <a:pt x="370" y="987"/>
                    <a:pt x="377" y="989"/>
                    <a:pt x="385" y="989"/>
                  </a:cubicBezTo>
                  <a:cubicBezTo>
                    <a:pt x="402" y="987"/>
                    <a:pt x="419" y="983"/>
                    <a:pt x="434" y="972"/>
                  </a:cubicBezTo>
                  <a:cubicBezTo>
                    <a:pt x="515" y="919"/>
                    <a:pt x="621" y="451"/>
                    <a:pt x="696" y="68"/>
                  </a:cubicBezTo>
                  <a:cubicBezTo>
                    <a:pt x="702" y="26"/>
                    <a:pt x="669" y="0"/>
                    <a:pt x="6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44"/>
            <p:cNvSpPr/>
            <p:nvPr/>
          </p:nvSpPr>
          <p:spPr>
            <a:xfrm>
              <a:off x="4709792" y="3694852"/>
              <a:ext cx="264106" cy="834480"/>
            </a:xfrm>
            <a:custGeom>
              <a:rect b="b" l="l" r="r" t="t"/>
              <a:pathLst>
                <a:path extrusionOk="0" h="10727" w="3395">
                  <a:moveTo>
                    <a:pt x="56" y="1"/>
                  </a:moveTo>
                  <a:cubicBezTo>
                    <a:pt x="26" y="1"/>
                    <a:pt x="1" y="29"/>
                    <a:pt x="1" y="58"/>
                  </a:cubicBezTo>
                  <a:cubicBezTo>
                    <a:pt x="1" y="90"/>
                    <a:pt x="28" y="116"/>
                    <a:pt x="60" y="116"/>
                  </a:cubicBezTo>
                  <a:lnTo>
                    <a:pt x="90" y="116"/>
                  </a:lnTo>
                  <a:cubicBezTo>
                    <a:pt x="126" y="116"/>
                    <a:pt x="194" y="116"/>
                    <a:pt x="284" y="122"/>
                  </a:cubicBezTo>
                  <a:lnTo>
                    <a:pt x="288" y="122"/>
                  </a:lnTo>
                  <a:cubicBezTo>
                    <a:pt x="360" y="122"/>
                    <a:pt x="364" y="16"/>
                    <a:pt x="292" y="9"/>
                  </a:cubicBezTo>
                  <a:cubicBezTo>
                    <a:pt x="201" y="1"/>
                    <a:pt x="132" y="1"/>
                    <a:pt x="90" y="1"/>
                  </a:cubicBezTo>
                  <a:close/>
                  <a:moveTo>
                    <a:pt x="511" y="36"/>
                  </a:moveTo>
                  <a:cubicBezTo>
                    <a:pt x="444" y="36"/>
                    <a:pt x="433" y="140"/>
                    <a:pt x="507" y="150"/>
                  </a:cubicBezTo>
                  <a:cubicBezTo>
                    <a:pt x="582" y="161"/>
                    <a:pt x="656" y="173"/>
                    <a:pt x="726" y="190"/>
                  </a:cubicBezTo>
                  <a:lnTo>
                    <a:pt x="739" y="190"/>
                  </a:lnTo>
                  <a:lnTo>
                    <a:pt x="739" y="192"/>
                  </a:lnTo>
                  <a:cubicBezTo>
                    <a:pt x="807" y="190"/>
                    <a:pt x="818" y="95"/>
                    <a:pt x="752" y="80"/>
                  </a:cubicBezTo>
                  <a:cubicBezTo>
                    <a:pt x="679" y="63"/>
                    <a:pt x="601" y="48"/>
                    <a:pt x="524" y="37"/>
                  </a:cubicBezTo>
                  <a:cubicBezTo>
                    <a:pt x="519" y="36"/>
                    <a:pt x="515" y="36"/>
                    <a:pt x="511" y="36"/>
                  </a:cubicBezTo>
                  <a:close/>
                  <a:moveTo>
                    <a:pt x="955" y="133"/>
                  </a:moveTo>
                  <a:cubicBezTo>
                    <a:pt x="897" y="133"/>
                    <a:pt x="875" y="229"/>
                    <a:pt x="943" y="248"/>
                  </a:cubicBezTo>
                  <a:cubicBezTo>
                    <a:pt x="1018" y="269"/>
                    <a:pt x="1088" y="297"/>
                    <a:pt x="1154" y="322"/>
                  </a:cubicBezTo>
                  <a:cubicBezTo>
                    <a:pt x="1160" y="327"/>
                    <a:pt x="1169" y="327"/>
                    <a:pt x="1175" y="327"/>
                  </a:cubicBezTo>
                  <a:cubicBezTo>
                    <a:pt x="1239" y="327"/>
                    <a:pt x="1254" y="241"/>
                    <a:pt x="1199" y="218"/>
                  </a:cubicBezTo>
                  <a:cubicBezTo>
                    <a:pt x="1128" y="188"/>
                    <a:pt x="1054" y="161"/>
                    <a:pt x="977" y="137"/>
                  </a:cubicBezTo>
                  <a:cubicBezTo>
                    <a:pt x="970" y="134"/>
                    <a:pt x="962" y="133"/>
                    <a:pt x="955" y="133"/>
                  </a:cubicBezTo>
                  <a:close/>
                  <a:moveTo>
                    <a:pt x="1379" y="309"/>
                  </a:moveTo>
                  <a:cubicBezTo>
                    <a:pt x="1326" y="309"/>
                    <a:pt x="1293" y="389"/>
                    <a:pt x="1354" y="418"/>
                  </a:cubicBezTo>
                  <a:cubicBezTo>
                    <a:pt x="1420" y="454"/>
                    <a:pt x="1482" y="493"/>
                    <a:pt x="1541" y="535"/>
                  </a:cubicBezTo>
                  <a:cubicBezTo>
                    <a:pt x="1552" y="544"/>
                    <a:pt x="1563" y="546"/>
                    <a:pt x="1575" y="546"/>
                  </a:cubicBezTo>
                  <a:cubicBezTo>
                    <a:pt x="1631" y="546"/>
                    <a:pt x="1654" y="476"/>
                    <a:pt x="1609" y="444"/>
                  </a:cubicBezTo>
                  <a:cubicBezTo>
                    <a:pt x="1543" y="397"/>
                    <a:pt x="1477" y="356"/>
                    <a:pt x="1409" y="318"/>
                  </a:cubicBezTo>
                  <a:cubicBezTo>
                    <a:pt x="1399" y="312"/>
                    <a:pt x="1388" y="309"/>
                    <a:pt x="1379" y="309"/>
                  </a:cubicBezTo>
                  <a:close/>
                  <a:moveTo>
                    <a:pt x="1751" y="575"/>
                  </a:moveTo>
                  <a:cubicBezTo>
                    <a:pt x="1706" y="575"/>
                    <a:pt x="1669" y="634"/>
                    <a:pt x="1712" y="676"/>
                  </a:cubicBezTo>
                  <a:cubicBezTo>
                    <a:pt x="1765" y="727"/>
                    <a:pt x="1816" y="780"/>
                    <a:pt x="1861" y="837"/>
                  </a:cubicBezTo>
                  <a:cubicBezTo>
                    <a:pt x="1871" y="852"/>
                    <a:pt x="1888" y="859"/>
                    <a:pt x="1905" y="859"/>
                  </a:cubicBezTo>
                  <a:lnTo>
                    <a:pt x="1907" y="856"/>
                  </a:lnTo>
                  <a:cubicBezTo>
                    <a:pt x="1918" y="856"/>
                    <a:pt x="1931" y="854"/>
                    <a:pt x="1941" y="846"/>
                  </a:cubicBezTo>
                  <a:cubicBezTo>
                    <a:pt x="1965" y="827"/>
                    <a:pt x="1969" y="790"/>
                    <a:pt x="1950" y="767"/>
                  </a:cubicBezTo>
                  <a:cubicBezTo>
                    <a:pt x="1901" y="705"/>
                    <a:pt x="1848" y="646"/>
                    <a:pt x="1790" y="593"/>
                  </a:cubicBezTo>
                  <a:cubicBezTo>
                    <a:pt x="1778" y="580"/>
                    <a:pt x="1764" y="575"/>
                    <a:pt x="1751" y="575"/>
                  </a:cubicBezTo>
                  <a:close/>
                  <a:moveTo>
                    <a:pt x="2037" y="935"/>
                  </a:moveTo>
                  <a:cubicBezTo>
                    <a:pt x="1998" y="935"/>
                    <a:pt x="1959" y="975"/>
                    <a:pt x="1984" y="1020"/>
                  </a:cubicBezTo>
                  <a:cubicBezTo>
                    <a:pt x="2020" y="1084"/>
                    <a:pt x="2052" y="1150"/>
                    <a:pt x="2078" y="1218"/>
                  </a:cubicBezTo>
                  <a:cubicBezTo>
                    <a:pt x="2086" y="1240"/>
                    <a:pt x="2107" y="1254"/>
                    <a:pt x="2131" y="1254"/>
                  </a:cubicBezTo>
                  <a:cubicBezTo>
                    <a:pt x="2171" y="1254"/>
                    <a:pt x="2199" y="1214"/>
                    <a:pt x="2184" y="1176"/>
                  </a:cubicBezTo>
                  <a:cubicBezTo>
                    <a:pt x="2156" y="1103"/>
                    <a:pt x="2122" y="1031"/>
                    <a:pt x="2084" y="963"/>
                  </a:cubicBezTo>
                  <a:cubicBezTo>
                    <a:pt x="2072" y="943"/>
                    <a:pt x="2054" y="935"/>
                    <a:pt x="2037" y="935"/>
                  </a:cubicBezTo>
                  <a:close/>
                  <a:moveTo>
                    <a:pt x="2202" y="1359"/>
                  </a:moveTo>
                  <a:cubicBezTo>
                    <a:pt x="2197" y="1359"/>
                    <a:pt x="2191" y="1359"/>
                    <a:pt x="2186" y="1361"/>
                  </a:cubicBezTo>
                  <a:cubicBezTo>
                    <a:pt x="2154" y="1367"/>
                    <a:pt x="2137" y="1399"/>
                    <a:pt x="2146" y="1431"/>
                  </a:cubicBezTo>
                  <a:cubicBezTo>
                    <a:pt x="2165" y="1501"/>
                    <a:pt x="2180" y="1576"/>
                    <a:pt x="2190" y="1648"/>
                  </a:cubicBezTo>
                  <a:cubicBezTo>
                    <a:pt x="2195" y="1676"/>
                    <a:pt x="2220" y="1697"/>
                    <a:pt x="2248" y="1697"/>
                  </a:cubicBezTo>
                  <a:lnTo>
                    <a:pt x="2248" y="1693"/>
                  </a:lnTo>
                  <a:cubicBezTo>
                    <a:pt x="2250" y="1695"/>
                    <a:pt x="2254" y="1695"/>
                    <a:pt x="2256" y="1695"/>
                  </a:cubicBezTo>
                  <a:cubicBezTo>
                    <a:pt x="2288" y="1691"/>
                    <a:pt x="2310" y="1661"/>
                    <a:pt x="2303" y="1631"/>
                  </a:cubicBezTo>
                  <a:cubicBezTo>
                    <a:pt x="2290" y="1554"/>
                    <a:pt x="2276" y="1476"/>
                    <a:pt x="2256" y="1401"/>
                  </a:cubicBezTo>
                  <a:cubicBezTo>
                    <a:pt x="2249" y="1375"/>
                    <a:pt x="2226" y="1359"/>
                    <a:pt x="2202" y="1359"/>
                  </a:cubicBezTo>
                  <a:close/>
                  <a:moveTo>
                    <a:pt x="2277" y="1809"/>
                  </a:moveTo>
                  <a:cubicBezTo>
                    <a:pt x="2274" y="1809"/>
                    <a:pt x="2272" y="1810"/>
                    <a:pt x="2269" y="1810"/>
                  </a:cubicBezTo>
                  <a:cubicBezTo>
                    <a:pt x="2237" y="1812"/>
                    <a:pt x="2214" y="1838"/>
                    <a:pt x="2216" y="1869"/>
                  </a:cubicBezTo>
                  <a:cubicBezTo>
                    <a:pt x="2220" y="1925"/>
                    <a:pt x="2222" y="1978"/>
                    <a:pt x="2222" y="2031"/>
                  </a:cubicBezTo>
                  <a:lnTo>
                    <a:pt x="2222" y="2093"/>
                  </a:lnTo>
                  <a:cubicBezTo>
                    <a:pt x="2220" y="2125"/>
                    <a:pt x="2246" y="2150"/>
                    <a:pt x="2278" y="2152"/>
                  </a:cubicBezTo>
                  <a:lnTo>
                    <a:pt x="2280" y="2152"/>
                  </a:lnTo>
                  <a:lnTo>
                    <a:pt x="2282" y="2148"/>
                  </a:lnTo>
                  <a:cubicBezTo>
                    <a:pt x="2310" y="2148"/>
                    <a:pt x="2333" y="2125"/>
                    <a:pt x="2335" y="2097"/>
                  </a:cubicBezTo>
                  <a:lnTo>
                    <a:pt x="2335" y="2031"/>
                  </a:lnTo>
                  <a:cubicBezTo>
                    <a:pt x="2335" y="1976"/>
                    <a:pt x="2333" y="1921"/>
                    <a:pt x="2331" y="1863"/>
                  </a:cubicBezTo>
                  <a:cubicBezTo>
                    <a:pt x="2329" y="1832"/>
                    <a:pt x="2305" y="1809"/>
                    <a:pt x="2277" y="1809"/>
                  </a:cubicBezTo>
                  <a:close/>
                  <a:moveTo>
                    <a:pt x="2261" y="2268"/>
                  </a:moveTo>
                  <a:cubicBezTo>
                    <a:pt x="2236" y="2268"/>
                    <a:pt x="2211" y="2283"/>
                    <a:pt x="2205" y="2314"/>
                  </a:cubicBezTo>
                  <a:cubicBezTo>
                    <a:pt x="2195" y="2389"/>
                    <a:pt x="2182" y="2461"/>
                    <a:pt x="2165" y="2533"/>
                  </a:cubicBezTo>
                  <a:cubicBezTo>
                    <a:pt x="2158" y="2563"/>
                    <a:pt x="2178" y="2595"/>
                    <a:pt x="2207" y="2602"/>
                  </a:cubicBezTo>
                  <a:cubicBezTo>
                    <a:pt x="2212" y="2604"/>
                    <a:pt x="2216" y="2604"/>
                    <a:pt x="2220" y="2604"/>
                  </a:cubicBezTo>
                  <a:lnTo>
                    <a:pt x="2222" y="2602"/>
                  </a:lnTo>
                  <a:cubicBezTo>
                    <a:pt x="2248" y="2602"/>
                    <a:pt x="2269" y="2585"/>
                    <a:pt x="2276" y="2561"/>
                  </a:cubicBezTo>
                  <a:cubicBezTo>
                    <a:pt x="2295" y="2484"/>
                    <a:pt x="2307" y="2406"/>
                    <a:pt x="2318" y="2329"/>
                  </a:cubicBezTo>
                  <a:cubicBezTo>
                    <a:pt x="2322" y="2289"/>
                    <a:pt x="2291" y="2268"/>
                    <a:pt x="2261" y="2268"/>
                  </a:cubicBezTo>
                  <a:close/>
                  <a:moveTo>
                    <a:pt x="1850" y="2782"/>
                  </a:moveTo>
                  <a:cubicBezTo>
                    <a:pt x="1818" y="2782"/>
                    <a:pt x="1784" y="2782"/>
                    <a:pt x="1752" y="2785"/>
                  </a:cubicBezTo>
                  <a:cubicBezTo>
                    <a:pt x="1720" y="2787"/>
                    <a:pt x="1697" y="2814"/>
                    <a:pt x="1699" y="2846"/>
                  </a:cubicBezTo>
                  <a:cubicBezTo>
                    <a:pt x="1699" y="2877"/>
                    <a:pt x="1724" y="2900"/>
                    <a:pt x="1754" y="2900"/>
                  </a:cubicBezTo>
                  <a:cubicBezTo>
                    <a:pt x="1756" y="2900"/>
                    <a:pt x="1757" y="2900"/>
                    <a:pt x="1758" y="2899"/>
                  </a:cubicBezTo>
                  <a:cubicBezTo>
                    <a:pt x="1788" y="2895"/>
                    <a:pt x="1816" y="2895"/>
                    <a:pt x="1846" y="2895"/>
                  </a:cubicBezTo>
                  <a:cubicBezTo>
                    <a:pt x="1888" y="2895"/>
                    <a:pt x="1935" y="2897"/>
                    <a:pt x="1980" y="2902"/>
                  </a:cubicBezTo>
                  <a:lnTo>
                    <a:pt x="1984" y="2902"/>
                  </a:lnTo>
                  <a:cubicBezTo>
                    <a:pt x="2056" y="2899"/>
                    <a:pt x="2061" y="2795"/>
                    <a:pt x="1988" y="2789"/>
                  </a:cubicBezTo>
                  <a:cubicBezTo>
                    <a:pt x="1941" y="2785"/>
                    <a:pt x="1895" y="2782"/>
                    <a:pt x="1850" y="2782"/>
                  </a:cubicBezTo>
                  <a:close/>
                  <a:moveTo>
                    <a:pt x="1535" y="2812"/>
                  </a:moveTo>
                  <a:cubicBezTo>
                    <a:pt x="1530" y="2812"/>
                    <a:pt x="1524" y="2813"/>
                    <a:pt x="1518" y="2814"/>
                  </a:cubicBezTo>
                  <a:cubicBezTo>
                    <a:pt x="1439" y="2831"/>
                    <a:pt x="1360" y="2855"/>
                    <a:pt x="1288" y="2889"/>
                  </a:cubicBezTo>
                  <a:cubicBezTo>
                    <a:pt x="1233" y="2917"/>
                    <a:pt x="1252" y="2997"/>
                    <a:pt x="1314" y="2997"/>
                  </a:cubicBezTo>
                  <a:lnTo>
                    <a:pt x="1314" y="2995"/>
                  </a:lnTo>
                  <a:cubicBezTo>
                    <a:pt x="1316" y="2996"/>
                    <a:pt x="1319" y="2996"/>
                    <a:pt x="1321" y="2996"/>
                  </a:cubicBezTo>
                  <a:cubicBezTo>
                    <a:pt x="1327" y="2996"/>
                    <a:pt x="1332" y="2995"/>
                    <a:pt x="1337" y="2993"/>
                  </a:cubicBezTo>
                  <a:cubicBezTo>
                    <a:pt x="1403" y="2963"/>
                    <a:pt x="1471" y="2940"/>
                    <a:pt x="1541" y="2927"/>
                  </a:cubicBezTo>
                  <a:cubicBezTo>
                    <a:pt x="1614" y="2915"/>
                    <a:pt x="1598" y="2812"/>
                    <a:pt x="1535" y="2812"/>
                  </a:cubicBezTo>
                  <a:close/>
                  <a:moveTo>
                    <a:pt x="2152" y="2714"/>
                  </a:moveTo>
                  <a:cubicBezTo>
                    <a:pt x="2132" y="2714"/>
                    <a:pt x="2112" y="2724"/>
                    <a:pt x="2101" y="2746"/>
                  </a:cubicBezTo>
                  <a:cubicBezTo>
                    <a:pt x="2078" y="2816"/>
                    <a:pt x="2048" y="2882"/>
                    <a:pt x="2014" y="2948"/>
                  </a:cubicBezTo>
                  <a:cubicBezTo>
                    <a:pt x="1999" y="2976"/>
                    <a:pt x="2010" y="3010"/>
                    <a:pt x="2037" y="3025"/>
                  </a:cubicBezTo>
                  <a:cubicBezTo>
                    <a:pt x="2046" y="3029"/>
                    <a:pt x="2054" y="3031"/>
                    <a:pt x="2063" y="3031"/>
                  </a:cubicBezTo>
                  <a:lnTo>
                    <a:pt x="2065" y="3029"/>
                  </a:lnTo>
                  <a:cubicBezTo>
                    <a:pt x="2084" y="3029"/>
                    <a:pt x="2103" y="3019"/>
                    <a:pt x="2114" y="3002"/>
                  </a:cubicBezTo>
                  <a:cubicBezTo>
                    <a:pt x="2131" y="2970"/>
                    <a:pt x="2146" y="2938"/>
                    <a:pt x="2161" y="2904"/>
                  </a:cubicBezTo>
                  <a:cubicBezTo>
                    <a:pt x="2169" y="2919"/>
                    <a:pt x="2182" y="2927"/>
                    <a:pt x="2199" y="2931"/>
                  </a:cubicBezTo>
                  <a:cubicBezTo>
                    <a:pt x="2271" y="2946"/>
                    <a:pt x="2342" y="2965"/>
                    <a:pt x="2412" y="2991"/>
                  </a:cubicBezTo>
                  <a:cubicBezTo>
                    <a:pt x="2418" y="2994"/>
                    <a:pt x="2424" y="2996"/>
                    <a:pt x="2429" y="2996"/>
                  </a:cubicBezTo>
                  <a:cubicBezTo>
                    <a:pt x="2477" y="2996"/>
                    <a:pt x="2507" y="2894"/>
                    <a:pt x="2450" y="2885"/>
                  </a:cubicBezTo>
                  <a:cubicBezTo>
                    <a:pt x="2376" y="2857"/>
                    <a:pt x="2299" y="2836"/>
                    <a:pt x="2222" y="2821"/>
                  </a:cubicBezTo>
                  <a:cubicBezTo>
                    <a:pt x="2218" y="2820"/>
                    <a:pt x="2213" y="2819"/>
                    <a:pt x="2208" y="2819"/>
                  </a:cubicBezTo>
                  <a:cubicBezTo>
                    <a:pt x="2204" y="2819"/>
                    <a:pt x="2199" y="2820"/>
                    <a:pt x="2195" y="2821"/>
                  </a:cubicBezTo>
                  <a:cubicBezTo>
                    <a:pt x="2199" y="2808"/>
                    <a:pt x="2203" y="2797"/>
                    <a:pt x="2207" y="2785"/>
                  </a:cubicBezTo>
                  <a:cubicBezTo>
                    <a:pt x="2220" y="2743"/>
                    <a:pt x="2186" y="2714"/>
                    <a:pt x="2152" y="2714"/>
                  </a:cubicBezTo>
                  <a:close/>
                  <a:moveTo>
                    <a:pt x="2634" y="2968"/>
                  </a:moveTo>
                  <a:cubicBezTo>
                    <a:pt x="2581" y="2968"/>
                    <a:pt x="2550" y="3052"/>
                    <a:pt x="2614" y="3080"/>
                  </a:cubicBezTo>
                  <a:cubicBezTo>
                    <a:pt x="2678" y="3114"/>
                    <a:pt x="2737" y="3155"/>
                    <a:pt x="2795" y="3200"/>
                  </a:cubicBezTo>
                  <a:cubicBezTo>
                    <a:pt x="2805" y="3206"/>
                    <a:pt x="2818" y="3212"/>
                    <a:pt x="2831" y="3212"/>
                  </a:cubicBezTo>
                  <a:lnTo>
                    <a:pt x="2831" y="3210"/>
                  </a:lnTo>
                  <a:cubicBezTo>
                    <a:pt x="2848" y="3208"/>
                    <a:pt x="2865" y="3202"/>
                    <a:pt x="2876" y="3189"/>
                  </a:cubicBezTo>
                  <a:cubicBezTo>
                    <a:pt x="2895" y="3163"/>
                    <a:pt x="2891" y="3129"/>
                    <a:pt x="2865" y="3110"/>
                  </a:cubicBezTo>
                  <a:cubicBezTo>
                    <a:pt x="2803" y="3059"/>
                    <a:pt x="2735" y="3017"/>
                    <a:pt x="2667" y="2978"/>
                  </a:cubicBezTo>
                  <a:cubicBezTo>
                    <a:pt x="2656" y="2971"/>
                    <a:pt x="2645" y="2968"/>
                    <a:pt x="2634" y="2968"/>
                  </a:cubicBezTo>
                  <a:close/>
                  <a:moveTo>
                    <a:pt x="1140" y="3027"/>
                  </a:moveTo>
                  <a:cubicBezTo>
                    <a:pt x="1121" y="3027"/>
                    <a:pt x="1102" y="3037"/>
                    <a:pt x="1090" y="3059"/>
                  </a:cubicBezTo>
                  <a:cubicBezTo>
                    <a:pt x="1073" y="3091"/>
                    <a:pt x="1065" y="3125"/>
                    <a:pt x="1065" y="3161"/>
                  </a:cubicBezTo>
                  <a:cubicBezTo>
                    <a:pt x="1067" y="3225"/>
                    <a:pt x="1090" y="3285"/>
                    <a:pt x="1133" y="3334"/>
                  </a:cubicBezTo>
                  <a:cubicBezTo>
                    <a:pt x="1143" y="3346"/>
                    <a:pt x="1160" y="3353"/>
                    <a:pt x="1177" y="3353"/>
                  </a:cubicBezTo>
                  <a:lnTo>
                    <a:pt x="1177" y="3351"/>
                  </a:lnTo>
                  <a:cubicBezTo>
                    <a:pt x="1180" y="3351"/>
                    <a:pt x="1182" y="3351"/>
                    <a:pt x="1184" y="3351"/>
                  </a:cubicBezTo>
                  <a:cubicBezTo>
                    <a:pt x="1195" y="3351"/>
                    <a:pt x="1207" y="3347"/>
                    <a:pt x="1214" y="3340"/>
                  </a:cubicBezTo>
                  <a:cubicBezTo>
                    <a:pt x="1239" y="3321"/>
                    <a:pt x="1241" y="3285"/>
                    <a:pt x="1222" y="3261"/>
                  </a:cubicBezTo>
                  <a:cubicBezTo>
                    <a:pt x="1197" y="3234"/>
                    <a:pt x="1182" y="3200"/>
                    <a:pt x="1180" y="3161"/>
                  </a:cubicBezTo>
                  <a:cubicBezTo>
                    <a:pt x="1180" y="3144"/>
                    <a:pt x="1184" y="3127"/>
                    <a:pt x="1192" y="3112"/>
                  </a:cubicBezTo>
                  <a:cubicBezTo>
                    <a:pt x="1217" y="3067"/>
                    <a:pt x="1178" y="3027"/>
                    <a:pt x="1140" y="3027"/>
                  </a:cubicBezTo>
                  <a:close/>
                  <a:moveTo>
                    <a:pt x="1941" y="3109"/>
                  </a:moveTo>
                  <a:cubicBezTo>
                    <a:pt x="1925" y="3109"/>
                    <a:pt x="1909" y="3116"/>
                    <a:pt x="1897" y="3134"/>
                  </a:cubicBezTo>
                  <a:cubicBezTo>
                    <a:pt x="1854" y="3191"/>
                    <a:pt x="1803" y="3242"/>
                    <a:pt x="1748" y="3289"/>
                  </a:cubicBezTo>
                  <a:cubicBezTo>
                    <a:pt x="1705" y="3321"/>
                    <a:pt x="1729" y="3389"/>
                    <a:pt x="1784" y="3389"/>
                  </a:cubicBezTo>
                  <a:cubicBezTo>
                    <a:pt x="1797" y="3389"/>
                    <a:pt x="1809" y="3385"/>
                    <a:pt x="1820" y="3376"/>
                  </a:cubicBezTo>
                  <a:cubicBezTo>
                    <a:pt x="1884" y="3325"/>
                    <a:pt x="1939" y="3266"/>
                    <a:pt x="1988" y="3202"/>
                  </a:cubicBezTo>
                  <a:cubicBezTo>
                    <a:pt x="2020" y="3157"/>
                    <a:pt x="1982" y="3109"/>
                    <a:pt x="1941" y="3109"/>
                  </a:cubicBezTo>
                  <a:close/>
                  <a:moveTo>
                    <a:pt x="1360" y="3375"/>
                  </a:moveTo>
                  <a:cubicBezTo>
                    <a:pt x="1305" y="3375"/>
                    <a:pt x="1282" y="3456"/>
                    <a:pt x="1339" y="3485"/>
                  </a:cubicBezTo>
                  <a:cubicBezTo>
                    <a:pt x="1384" y="3502"/>
                    <a:pt x="1433" y="3510"/>
                    <a:pt x="1484" y="3510"/>
                  </a:cubicBezTo>
                  <a:lnTo>
                    <a:pt x="1484" y="3508"/>
                  </a:lnTo>
                  <a:cubicBezTo>
                    <a:pt x="1522" y="3508"/>
                    <a:pt x="1560" y="3504"/>
                    <a:pt x="1599" y="3495"/>
                  </a:cubicBezTo>
                  <a:cubicBezTo>
                    <a:pt x="1670" y="3480"/>
                    <a:pt x="1651" y="3381"/>
                    <a:pt x="1590" y="3381"/>
                  </a:cubicBezTo>
                  <a:cubicBezTo>
                    <a:pt x="1583" y="3381"/>
                    <a:pt x="1576" y="3382"/>
                    <a:pt x="1569" y="3385"/>
                  </a:cubicBezTo>
                  <a:cubicBezTo>
                    <a:pt x="1542" y="3392"/>
                    <a:pt x="1513" y="3396"/>
                    <a:pt x="1484" y="3396"/>
                  </a:cubicBezTo>
                  <a:cubicBezTo>
                    <a:pt x="1448" y="3396"/>
                    <a:pt x="1413" y="3390"/>
                    <a:pt x="1380" y="3378"/>
                  </a:cubicBezTo>
                  <a:cubicBezTo>
                    <a:pt x="1373" y="3376"/>
                    <a:pt x="1366" y="3375"/>
                    <a:pt x="1360" y="3375"/>
                  </a:cubicBezTo>
                  <a:close/>
                  <a:moveTo>
                    <a:pt x="2998" y="3255"/>
                  </a:moveTo>
                  <a:cubicBezTo>
                    <a:pt x="2956" y="3255"/>
                    <a:pt x="2919" y="3305"/>
                    <a:pt x="2952" y="3349"/>
                  </a:cubicBezTo>
                  <a:cubicBezTo>
                    <a:pt x="2984" y="3385"/>
                    <a:pt x="3012" y="3423"/>
                    <a:pt x="3040" y="3461"/>
                  </a:cubicBezTo>
                  <a:cubicBezTo>
                    <a:pt x="3052" y="3483"/>
                    <a:pt x="3067" y="3504"/>
                    <a:pt x="3080" y="3527"/>
                  </a:cubicBezTo>
                  <a:cubicBezTo>
                    <a:pt x="3091" y="3544"/>
                    <a:pt x="3108" y="3555"/>
                    <a:pt x="3129" y="3555"/>
                  </a:cubicBezTo>
                  <a:lnTo>
                    <a:pt x="3129" y="3553"/>
                  </a:lnTo>
                  <a:cubicBezTo>
                    <a:pt x="3140" y="3553"/>
                    <a:pt x="3150" y="3551"/>
                    <a:pt x="3159" y="3546"/>
                  </a:cubicBezTo>
                  <a:cubicBezTo>
                    <a:pt x="3184" y="3529"/>
                    <a:pt x="3195" y="3495"/>
                    <a:pt x="3178" y="3468"/>
                  </a:cubicBezTo>
                  <a:cubicBezTo>
                    <a:pt x="3165" y="3444"/>
                    <a:pt x="3150" y="3421"/>
                    <a:pt x="3133" y="3397"/>
                  </a:cubicBezTo>
                  <a:cubicBezTo>
                    <a:pt x="3106" y="3355"/>
                    <a:pt x="3074" y="3312"/>
                    <a:pt x="3040" y="3274"/>
                  </a:cubicBezTo>
                  <a:cubicBezTo>
                    <a:pt x="3027" y="3261"/>
                    <a:pt x="3012" y="3255"/>
                    <a:pt x="2998" y="3255"/>
                  </a:cubicBezTo>
                  <a:close/>
                  <a:moveTo>
                    <a:pt x="3234" y="3644"/>
                  </a:moveTo>
                  <a:cubicBezTo>
                    <a:pt x="3197" y="3644"/>
                    <a:pt x="3160" y="3678"/>
                    <a:pt x="3178" y="3723"/>
                  </a:cubicBezTo>
                  <a:cubicBezTo>
                    <a:pt x="3206" y="3791"/>
                    <a:pt x="3229" y="3861"/>
                    <a:pt x="3244" y="3932"/>
                  </a:cubicBezTo>
                  <a:cubicBezTo>
                    <a:pt x="3250" y="3957"/>
                    <a:pt x="3274" y="3976"/>
                    <a:pt x="3299" y="3976"/>
                  </a:cubicBezTo>
                  <a:lnTo>
                    <a:pt x="3301" y="3974"/>
                  </a:lnTo>
                  <a:lnTo>
                    <a:pt x="3314" y="3974"/>
                  </a:lnTo>
                  <a:cubicBezTo>
                    <a:pt x="3344" y="3968"/>
                    <a:pt x="3363" y="3938"/>
                    <a:pt x="3357" y="3906"/>
                  </a:cubicBezTo>
                  <a:cubicBezTo>
                    <a:pt x="3337" y="3829"/>
                    <a:pt x="3314" y="3753"/>
                    <a:pt x="3284" y="3681"/>
                  </a:cubicBezTo>
                  <a:cubicBezTo>
                    <a:pt x="3274" y="3655"/>
                    <a:pt x="3254" y="3644"/>
                    <a:pt x="3234" y="3644"/>
                  </a:cubicBezTo>
                  <a:close/>
                  <a:moveTo>
                    <a:pt x="3331" y="4087"/>
                  </a:moveTo>
                  <a:cubicBezTo>
                    <a:pt x="3299" y="4089"/>
                    <a:pt x="3274" y="4117"/>
                    <a:pt x="3278" y="4149"/>
                  </a:cubicBezTo>
                  <a:cubicBezTo>
                    <a:pt x="3280" y="4185"/>
                    <a:pt x="3280" y="4217"/>
                    <a:pt x="3280" y="4255"/>
                  </a:cubicBezTo>
                  <a:cubicBezTo>
                    <a:pt x="3280" y="4293"/>
                    <a:pt x="3280" y="4332"/>
                    <a:pt x="3276" y="4370"/>
                  </a:cubicBezTo>
                  <a:cubicBezTo>
                    <a:pt x="3274" y="4402"/>
                    <a:pt x="3297" y="4428"/>
                    <a:pt x="3329" y="4432"/>
                  </a:cubicBezTo>
                  <a:lnTo>
                    <a:pt x="3333" y="4432"/>
                  </a:lnTo>
                  <a:lnTo>
                    <a:pt x="3335" y="4430"/>
                  </a:lnTo>
                  <a:cubicBezTo>
                    <a:pt x="3363" y="4428"/>
                    <a:pt x="3386" y="4406"/>
                    <a:pt x="3391" y="4379"/>
                  </a:cubicBezTo>
                  <a:cubicBezTo>
                    <a:pt x="3393" y="4336"/>
                    <a:pt x="3395" y="4293"/>
                    <a:pt x="3395" y="4255"/>
                  </a:cubicBezTo>
                  <a:cubicBezTo>
                    <a:pt x="3395" y="4217"/>
                    <a:pt x="3395" y="4179"/>
                    <a:pt x="3391" y="4140"/>
                  </a:cubicBezTo>
                  <a:cubicBezTo>
                    <a:pt x="3389" y="4110"/>
                    <a:pt x="3361" y="4087"/>
                    <a:pt x="3331" y="4087"/>
                  </a:cubicBezTo>
                  <a:close/>
                  <a:moveTo>
                    <a:pt x="3300" y="4546"/>
                  </a:moveTo>
                  <a:cubicBezTo>
                    <a:pt x="3277" y="4546"/>
                    <a:pt x="3254" y="4560"/>
                    <a:pt x="3246" y="4589"/>
                  </a:cubicBezTo>
                  <a:cubicBezTo>
                    <a:pt x="3231" y="4662"/>
                    <a:pt x="3210" y="4732"/>
                    <a:pt x="3186" y="4802"/>
                  </a:cubicBezTo>
                  <a:cubicBezTo>
                    <a:pt x="3178" y="4832"/>
                    <a:pt x="3193" y="4864"/>
                    <a:pt x="3223" y="4874"/>
                  </a:cubicBezTo>
                  <a:cubicBezTo>
                    <a:pt x="3229" y="4877"/>
                    <a:pt x="3235" y="4877"/>
                    <a:pt x="3242" y="4877"/>
                  </a:cubicBezTo>
                  <a:lnTo>
                    <a:pt x="3242" y="4874"/>
                  </a:lnTo>
                  <a:cubicBezTo>
                    <a:pt x="3265" y="4874"/>
                    <a:pt x="3286" y="4862"/>
                    <a:pt x="3295" y="4838"/>
                  </a:cubicBezTo>
                  <a:cubicBezTo>
                    <a:pt x="3320" y="4764"/>
                    <a:pt x="3342" y="4689"/>
                    <a:pt x="3357" y="4613"/>
                  </a:cubicBezTo>
                  <a:cubicBezTo>
                    <a:pt x="3363" y="4571"/>
                    <a:pt x="3331" y="4546"/>
                    <a:pt x="3300" y="4546"/>
                  </a:cubicBezTo>
                  <a:close/>
                  <a:moveTo>
                    <a:pt x="3155" y="4978"/>
                  </a:moveTo>
                  <a:cubicBezTo>
                    <a:pt x="3136" y="4978"/>
                    <a:pt x="3117" y="4987"/>
                    <a:pt x="3106" y="5009"/>
                  </a:cubicBezTo>
                  <a:cubicBezTo>
                    <a:pt x="3074" y="5077"/>
                    <a:pt x="3040" y="5143"/>
                    <a:pt x="3001" y="5206"/>
                  </a:cubicBezTo>
                  <a:cubicBezTo>
                    <a:pt x="2986" y="5234"/>
                    <a:pt x="2995" y="5270"/>
                    <a:pt x="3023" y="5285"/>
                  </a:cubicBezTo>
                  <a:cubicBezTo>
                    <a:pt x="3031" y="5289"/>
                    <a:pt x="3042" y="5294"/>
                    <a:pt x="3052" y="5294"/>
                  </a:cubicBezTo>
                  <a:lnTo>
                    <a:pt x="3052" y="5292"/>
                  </a:lnTo>
                  <a:cubicBezTo>
                    <a:pt x="3071" y="5292"/>
                    <a:pt x="3091" y="5281"/>
                    <a:pt x="3101" y="5264"/>
                  </a:cubicBezTo>
                  <a:cubicBezTo>
                    <a:pt x="3140" y="5196"/>
                    <a:pt x="3176" y="5128"/>
                    <a:pt x="3210" y="5055"/>
                  </a:cubicBezTo>
                  <a:cubicBezTo>
                    <a:pt x="3227" y="5012"/>
                    <a:pt x="3191" y="4978"/>
                    <a:pt x="3155" y="4978"/>
                  </a:cubicBezTo>
                  <a:close/>
                  <a:moveTo>
                    <a:pt x="2927" y="5370"/>
                  </a:moveTo>
                  <a:cubicBezTo>
                    <a:pt x="2911" y="5370"/>
                    <a:pt x="2895" y="5377"/>
                    <a:pt x="2882" y="5394"/>
                  </a:cubicBezTo>
                  <a:cubicBezTo>
                    <a:pt x="2840" y="5455"/>
                    <a:pt x="2793" y="5515"/>
                    <a:pt x="2744" y="5570"/>
                  </a:cubicBezTo>
                  <a:cubicBezTo>
                    <a:pt x="2712" y="5609"/>
                    <a:pt x="2739" y="5664"/>
                    <a:pt x="2788" y="5666"/>
                  </a:cubicBezTo>
                  <a:lnTo>
                    <a:pt x="2788" y="5664"/>
                  </a:lnTo>
                  <a:cubicBezTo>
                    <a:pt x="2805" y="5664"/>
                    <a:pt x="2820" y="5658"/>
                    <a:pt x="2831" y="5645"/>
                  </a:cubicBezTo>
                  <a:cubicBezTo>
                    <a:pt x="2882" y="5585"/>
                    <a:pt x="2929" y="5524"/>
                    <a:pt x="2976" y="5460"/>
                  </a:cubicBezTo>
                  <a:cubicBezTo>
                    <a:pt x="3005" y="5415"/>
                    <a:pt x="2967" y="5370"/>
                    <a:pt x="2927" y="5370"/>
                  </a:cubicBezTo>
                  <a:close/>
                  <a:moveTo>
                    <a:pt x="1820" y="5555"/>
                  </a:moveTo>
                  <a:cubicBezTo>
                    <a:pt x="1818" y="5555"/>
                    <a:pt x="1816" y="5555"/>
                    <a:pt x="1814" y="5555"/>
                  </a:cubicBezTo>
                  <a:cubicBezTo>
                    <a:pt x="1729" y="5555"/>
                    <a:pt x="1646" y="5575"/>
                    <a:pt x="1569" y="5609"/>
                  </a:cubicBezTo>
                  <a:cubicBezTo>
                    <a:pt x="1514" y="5636"/>
                    <a:pt x="1533" y="5719"/>
                    <a:pt x="1595" y="5719"/>
                  </a:cubicBezTo>
                  <a:lnTo>
                    <a:pt x="1595" y="5717"/>
                  </a:lnTo>
                  <a:cubicBezTo>
                    <a:pt x="1603" y="5717"/>
                    <a:pt x="1612" y="5717"/>
                    <a:pt x="1618" y="5713"/>
                  </a:cubicBezTo>
                  <a:cubicBezTo>
                    <a:pt x="1680" y="5685"/>
                    <a:pt x="1748" y="5670"/>
                    <a:pt x="1816" y="5670"/>
                  </a:cubicBezTo>
                  <a:cubicBezTo>
                    <a:pt x="1817" y="5670"/>
                    <a:pt x="1819" y="5670"/>
                    <a:pt x="1820" y="5670"/>
                  </a:cubicBezTo>
                  <a:cubicBezTo>
                    <a:pt x="1895" y="5670"/>
                    <a:pt x="1893" y="5555"/>
                    <a:pt x="1820" y="5555"/>
                  </a:cubicBezTo>
                  <a:close/>
                  <a:moveTo>
                    <a:pt x="2038" y="5586"/>
                  </a:moveTo>
                  <a:cubicBezTo>
                    <a:pt x="1977" y="5586"/>
                    <a:pt x="1957" y="5681"/>
                    <a:pt x="2027" y="5700"/>
                  </a:cubicBezTo>
                  <a:cubicBezTo>
                    <a:pt x="2095" y="5719"/>
                    <a:pt x="2163" y="5747"/>
                    <a:pt x="2224" y="5783"/>
                  </a:cubicBezTo>
                  <a:cubicBezTo>
                    <a:pt x="2233" y="5787"/>
                    <a:pt x="2241" y="5790"/>
                    <a:pt x="2252" y="5790"/>
                  </a:cubicBezTo>
                  <a:lnTo>
                    <a:pt x="2254" y="5790"/>
                  </a:lnTo>
                  <a:cubicBezTo>
                    <a:pt x="2310" y="5787"/>
                    <a:pt x="2329" y="5711"/>
                    <a:pt x="2280" y="5683"/>
                  </a:cubicBezTo>
                  <a:cubicBezTo>
                    <a:pt x="2210" y="5643"/>
                    <a:pt x="2135" y="5613"/>
                    <a:pt x="2058" y="5589"/>
                  </a:cubicBezTo>
                  <a:cubicBezTo>
                    <a:pt x="2051" y="5587"/>
                    <a:pt x="2045" y="5586"/>
                    <a:pt x="2038" y="5586"/>
                  </a:cubicBezTo>
                  <a:close/>
                  <a:moveTo>
                    <a:pt x="2628" y="5721"/>
                  </a:moveTo>
                  <a:cubicBezTo>
                    <a:pt x="2616" y="5721"/>
                    <a:pt x="2604" y="5725"/>
                    <a:pt x="2593" y="5734"/>
                  </a:cubicBezTo>
                  <a:cubicBezTo>
                    <a:pt x="2559" y="5768"/>
                    <a:pt x="2527" y="5798"/>
                    <a:pt x="2493" y="5828"/>
                  </a:cubicBezTo>
                  <a:lnTo>
                    <a:pt x="2476" y="5815"/>
                  </a:lnTo>
                  <a:cubicBezTo>
                    <a:pt x="2464" y="5806"/>
                    <a:pt x="2452" y="5802"/>
                    <a:pt x="2440" y="5802"/>
                  </a:cubicBezTo>
                  <a:cubicBezTo>
                    <a:pt x="2393" y="5802"/>
                    <a:pt x="2358" y="5867"/>
                    <a:pt x="2405" y="5904"/>
                  </a:cubicBezTo>
                  <a:lnTo>
                    <a:pt x="2410" y="5909"/>
                  </a:lnTo>
                  <a:cubicBezTo>
                    <a:pt x="2394" y="5948"/>
                    <a:pt x="2426" y="5986"/>
                    <a:pt x="2463" y="5986"/>
                  </a:cubicBezTo>
                  <a:cubicBezTo>
                    <a:pt x="2472" y="5986"/>
                    <a:pt x="2481" y="5984"/>
                    <a:pt x="2490" y="5979"/>
                  </a:cubicBezTo>
                  <a:cubicBezTo>
                    <a:pt x="2516" y="6000"/>
                    <a:pt x="2542" y="6028"/>
                    <a:pt x="2567" y="6053"/>
                  </a:cubicBezTo>
                  <a:cubicBezTo>
                    <a:pt x="2578" y="6066"/>
                    <a:pt x="2593" y="6073"/>
                    <a:pt x="2608" y="6073"/>
                  </a:cubicBezTo>
                  <a:cubicBezTo>
                    <a:pt x="2656" y="6073"/>
                    <a:pt x="2684" y="6013"/>
                    <a:pt x="2648" y="5977"/>
                  </a:cubicBezTo>
                  <a:cubicBezTo>
                    <a:pt x="2627" y="5951"/>
                    <a:pt x="2601" y="5928"/>
                    <a:pt x="2578" y="5904"/>
                  </a:cubicBezTo>
                  <a:cubicBezTo>
                    <a:pt x="2610" y="5877"/>
                    <a:pt x="2642" y="5847"/>
                    <a:pt x="2671" y="5817"/>
                  </a:cubicBezTo>
                  <a:cubicBezTo>
                    <a:pt x="2708" y="5775"/>
                    <a:pt x="2671" y="5721"/>
                    <a:pt x="2628" y="5721"/>
                  </a:cubicBezTo>
                  <a:close/>
                  <a:moveTo>
                    <a:pt x="1433" y="5757"/>
                  </a:moveTo>
                  <a:cubicBezTo>
                    <a:pt x="1411" y="5757"/>
                    <a:pt x="1390" y="5769"/>
                    <a:pt x="1382" y="5798"/>
                  </a:cubicBezTo>
                  <a:cubicBezTo>
                    <a:pt x="1369" y="5830"/>
                    <a:pt x="1363" y="5864"/>
                    <a:pt x="1363" y="5898"/>
                  </a:cubicBezTo>
                  <a:cubicBezTo>
                    <a:pt x="1365" y="5958"/>
                    <a:pt x="1382" y="6017"/>
                    <a:pt x="1416" y="6068"/>
                  </a:cubicBezTo>
                  <a:cubicBezTo>
                    <a:pt x="1426" y="6085"/>
                    <a:pt x="1446" y="6094"/>
                    <a:pt x="1465" y="6094"/>
                  </a:cubicBezTo>
                  <a:lnTo>
                    <a:pt x="1467" y="6094"/>
                  </a:lnTo>
                  <a:cubicBezTo>
                    <a:pt x="1475" y="6094"/>
                    <a:pt x="1484" y="6092"/>
                    <a:pt x="1492" y="6087"/>
                  </a:cubicBezTo>
                  <a:cubicBezTo>
                    <a:pt x="1520" y="6070"/>
                    <a:pt x="1529" y="6034"/>
                    <a:pt x="1512" y="6007"/>
                  </a:cubicBezTo>
                  <a:cubicBezTo>
                    <a:pt x="1490" y="5975"/>
                    <a:pt x="1477" y="5936"/>
                    <a:pt x="1477" y="5898"/>
                  </a:cubicBezTo>
                  <a:cubicBezTo>
                    <a:pt x="1477" y="5877"/>
                    <a:pt x="1480" y="5858"/>
                    <a:pt x="1488" y="5841"/>
                  </a:cubicBezTo>
                  <a:cubicBezTo>
                    <a:pt x="1511" y="5792"/>
                    <a:pt x="1471" y="5757"/>
                    <a:pt x="1433" y="5757"/>
                  </a:cubicBezTo>
                  <a:close/>
                  <a:moveTo>
                    <a:pt x="2277" y="6003"/>
                  </a:moveTo>
                  <a:cubicBezTo>
                    <a:pt x="2267" y="6003"/>
                    <a:pt x="2256" y="6006"/>
                    <a:pt x="2246" y="6013"/>
                  </a:cubicBezTo>
                  <a:cubicBezTo>
                    <a:pt x="2182" y="6051"/>
                    <a:pt x="2118" y="6085"/>
                    <a:pt x="2050" y="6115"/>
                  </a:cubicBezTo>
                  <a:cubicBezTo>
                    <a:pt x="2022" y="6126"/>
                    <a:pt x="2007" y="6160"/>
                    <a:pt x="2020" y="6190"/>
                  </a:cubicBezTo>
                  <a:cubicBezTo>
                    <a:pt x="2029" y="6211"/>
                    <a:pt x="2050" y="6224"/>
                    <a:pt x="2073" y="6224"/>
                  </a:cubicBezTo>
                  <a:lnTo>
                    <a:pt x="2075" y="6224"/>
                  </a:lnTo>
                  <a:cubicBezTo>
                    <a:pt x="2082" y="6224"/>
                    <a:pt x="2088" y="6222"/>
                    <a:pt x="2095" y="6219"/>
                  </a:cubicBezTo>
                  <a:cubicBezTo>
                    <a:pt x="2167" y="6190"/>
                    <a:pt x="2237" y="6151"/>
                    <a:pt x="2305" y="6111"/>
                  </a:cubicBezTo>
                  <a:cubicBezTo>
                    <a:pt x="2359" y="6077"/>
                    <a:pt x="2326" y="6003"/>
                    <a:pt x="2277" y="6003"/>
                  </a:cubicBezTo>
                  <a:close/>
                  <a:moveTo>
                    <a:pt x="1627" y="6132"/>
                  </a:moveTo>
                  <a:cubicBezTo>
                    <a:pt x="1574" y="6132"/>
                    <a:pt x="1542" y="6214"/>
                    <a:pt x="1605" y="6243"/>
                  </a:cubicBezTo>
                  <a:cubicBezTo>
                    <a:pt x="1665" y="6273"/>
                    <a:pt x="1731" y="6288"/>
                    <a:pt x="1799" y="6288"/>
                  </a:cubicBezTo>
                  <a:lnTo>
                    <a:pt x="1803" y="6285"/>
                  </a:lnTo>
                  <a:cubicBezTo>
                    <a:pt x="1820" y="6285"/>
                    <a:pt x="1839" y="6285"/>
                    <a:pt x="1858" y="6283"/>
                  </a:cubicBezTo>
                  <a:cubicBezTo>
                    <a:pt x="1935" y="6279"/>
                    <a:pt x="1928" y="6170"/>
                    <a:pt x="1859" y="6170"/>
                  </a:cubicBezTo>
                  <a:cubicBezTo>
                    <a:pt x="1855" y="6170"/>
                    <a:pt x="1852" y="6170"/>
                    <a:pt x="1848" y="6170"/>
                  </a:cubicBezTo>
                  <a:cubicBezTo>
                    <a:pt x="1833" y="6172"/>
                    <a:pt x="1818" y="6173"/>
                    <a:pt x="1803" y="6173"/>
                  </a:cubicBezTo>
                  <a:cubicBezTo>
                    <a:pt x="1753" y="6173"/>
                    <a:pt x="1703" y="6162"/>
                    <a:pt x="1658" y="6141"/>
                  </a:cubicBezTo>
                  <a:cubicBezTo>
                    <a:pt x="1648" y="6134"/>
                    <a:pt x="1637" y="6132"/>
                    <a:pt x="1627" y="6132"/>
                  </a:cubicBezTo>
                  <a:close/>
                  <a:moveTo>
                    <a:pt x="2757" y="6131"/>
                  </a:moveTo>
                  <a:cubicBezTo>
                    <a:pt x="2715" y="6131"/>
                    <a:pt x="2675" y="6180"/>
                    <a:pt x="2710" y="6224"/>
                  </a:cubicBezTo>
                  <a:cubicBezTo>
                    <a:pt x="2759" y="6285"/>
                    <a:pt x="2801" y="6345"/>
                    <a:pt x="2844" y="6407"/>
                  </a:cubicBezTo>
                  <a:cubicBezTo>
                    <a:pt x="2852" y="6421"/>
                    <a:pt x="2871" y="6432"/>
                    <a:pt x="2890" y="6432"/>
                  </a:cubicBezTo>
                  <a:lnTo>
                    <a:pt x="2890" y="6432"/>
                  </a:lnTo>
                  <a:cubicBezTo>
                    <a:pt x="2936" y="6431"/>
                    <a:pt x="2961" y="6381"/>
                    <a:pt x="2937" y="6343"/>
                  </a:cubicBezTo>
                  <a:cubicBezTo>
                    <a:pt x="2895" y="6279"/>
                    <a:pt x="2848" y="6217"/>
                    <a:pt x="2801" y="6153"/>
                  </a:cubicBezTo>
                  <a:cubicBezTo>
                    <a:pt x="2789" y="6137"/>
                    <a:pt x="2773" y="6131"/>
                    <a:pt x="2757" y="6131"/>
                  </a:cubicBezTo>
                  <a:close/>
                  <a:moveTo>
                    <a:pt x="2890" y="6432"/>
                  </a:moveTo>
                  <a:cubicBezTo>
                    <a:pt x="2889" y="6432"/>
                    <a:pt x="2889" y="6432"/>
                    <a:pt x="2888" y="6432"/>
                  </a:cubicBezTo>
                  <a:lnTo>
                    <a:pt x="2891" y="6432"/>
                  </a:lnTo>
                  <a:cubicBezTo>
                    <a:pt x="2890" y="6432"/>
                    <a:pt x="2890" y="6432"/>
                    <a:pt x="2890" y="6432"/>
                  </a:cubicBezTo>
                  <a:close/>
                  <a:moveTo>
                    <a:pt x="3013" y="6509"/>
                  </a:moveTo>
                  <a:cubicBezTo>
                    <a:pt x="2975" y="6509"/>
                    <a:pt x="2937" y="6551"/>
                    <a:pt x="2963" y="6596"/>
                  </a:cubicBezTo>
                  <a:cubicBezTo>
                    <a:pt x="2999" y="6662"/>
                    <a:pt x="3035" y="6728"/>
                    <a:pt x="3067" y="6794"/>
                  </a:cubicBezTo>
                  <a:cubicBezTo>
                    <a:pt x="3076" y="6815"/>
                    <a:pt x="3097" y="6828"/>
                    <a:pt x="3118" y="6828"/>
                  </a:cubicBezTo>
                  <a:lnTo>
                    <a:pt x="3118" y="6826"/>
                  </a:lnTo>
                  <a:cubicBezTo>
                    <a:pt x="3127" y="6826"/>
                    <a:pt x="3135" y="6824"/>
                    <a:pt x="3144" y="6822"/>
                  </a:cubicBezTo>
                  <a:cubicBezTo>
                    <a:pt x="3171" y="6809"/>
                    <a:pt x="3184" y="6773"/>
                    <a:pt x="3169" y="6745"/>
                  </a:cubicBezTo>
                  <a:cubicBezTo>
                    <a:pt x="3137" y="6677"/>
                    <a:pt x="3101" y="6607"/>
                    <a:pt x="3061" y="6539"/>
                  </a:cubicBezTo>
                  <a:cubicBezTo>
                    <a:pt x="3049" y="6518"/>
                    <a:pt x="3031" y="6509"/>
                    <a:pt x="3013" y="6509"/>
                  </a:cubicBezTo>
                  <a:close/>
                  <a:moveTo>
                    <a:pt x="3206" y="6919"/>
                  </a:moveTo>
                  <a:cubicBezTo>
                    <a:pt x="3169" y="6919"/>
                    <a:pt x="3130" y="6954"/>
                    <a:pt x="3152" y="7000"/>
                  </a:cubicBezTo>
                  <a:cubicBezTo>
                    <a:pt x="3178" y="7071"/>
                    <a:pt x="3199" y="7141"/>
                    <a:pt x="3218" y="7213"/>
                  </a:cubicBezTo>
                  <a:cubicBezTo>
                    <a:pt x="3225" y="7238"/>
                    <a:pt x="3245" y="7255"/>
                    <a:pt x="3273" y="7256"/>
                  </a:cubicBezTo>
                  <a:lnTo>
                    <a:pt x="3273" y="7256"/>
                  </a:lnTo>
                  <a:cubicBezTo>
                    <a:pt x="3310" y="7255"/>
                    <a:pt x="3335" y="7221"/>
                    <a:pt x="3327" y="7186"/>
                  </a:cubicBezTo>
                  <a:cubicBezTo>
                    <a:pt x="3310" y="7109"/>
                    <a:pt x="3286" y="7035"/>
                    <a:pt x="3259" y="6962"/>
                  </a:cubicBezTo>
                  <a:cubicBezTo>
                    <a:pt x="3251" y="6932"/>
                    <a:pt x="3229" y="6919"/>
                    <a:pt x="3206" y="6919"/>
                  </a:cubicBezTo>
                  <a:close/>
                  <a:moveTo>
                    <a:pt x="3273" y="7256"/>
                  </a:moveTo>
                  <a:cubicBezTo>
                    <a:pt x="3272" y="7256"/>
                    <a:pt x="3272" y="7256"/>
                    <a:pt x="3272" y="7256"/>
                  </a:cubicBezTo>
                  <a:lnTo>
                    <a:pt x="3274" y="7256"/>
                  </a:lnTo>
                  <a:cubicBezTo>
                    <a:pt x="3273" y="7256"/>
                    <a:pt x="3273" y="7256"/>
                    <a:pt x="3273" y="7256"/>
                  </a:cubicBezTo>
                  <a:close/>
                  <a:moveTo>
                    <a:pt x="3310" y="7366"/>
                  </a:moveTo>
                  <a:cubicBezTo>
                    <a:pt x="3309" y="7366"/>
                    <a:pt x="3307" y="7366"/>
                    <a:pt x="3306" y="7367"/>
                  </a:cubicBezTo>
                  <a:cubicBezTo>
                    <a:pt x="3276" y="7371"/>
                    <a:pt x="3252" y="7398"/>
                    <a:pt x="3257" y="7430"/>
                  </a:cubicBezTo>
                  <a:cubicBezTo>
                    <a:pt x="3263" y="7488"/>
                    <a:pt x="3265" y="7545"/>
                    <a:pt x="3265" y="7603"/>
                  </a:cubicBezTo>
                  <a:lnTo>
                    <a:pt x="3265" y="7650"/>
                  </a:lnTo>
                  <a:cubicBezTo>
                    <a:pt x="3265" y="7681"/>
                    <a:pt x="3289" y="7707"/>
                    <a:pt x="3320" y="7709"/>
                  </a:cubicBezTo>
                  <a:lnTo>
                    <a:pt x="3325" y="7709"/>
                  </a:lnTo>
                  <a:cubicBezTo>
                    <a:pt x="3355" y="7709"/>
                    <a:pt x="3378" y="7684"/>
                    <a:pt x="3380" y="7654"/>
                  </a:cubicBezTo>
                  <a:lnTo>
                    <a:pt x="3380" y="7603"/>
                  </a:lnTo>
                  <a:cubicBezTo>
                    <a:pt x="3380" y="7541"/>
                    <a:pt x="3376" y="7479"/>
                    <a:pt x="3369" y="7418"/>
                  </a:cubicBezTo>
                  <a:cubicBezTo>
                    <a:pt x="3365" y="7387"/>
                    <a:pt x="3340" y="7366"/>
                    <a:pt x="3310" y="7366"/>
                  </a:cubicBezTo>
                  <a:close/>
                  <a:moveTo>
                    <a:pt x="3298" y="7821"/>
                  </a:moveTo>
                  <a:cubicBezTo>
                    <a:pt x="3273" y="7821"/>
                    <a:pt x="3248" y="7836"/>
                    <a:pt x="3242" y="7869"/>
                  </a:cubicBezTo>
                  <a:cubicBezTo>
                    <a:pt x="3229" y="7939"/>
                    <a:pt x="3208" y="8009"/>
                    <a:pt x="3184" y="8079"/>
                  </a:cubicBezTo>
                  <a:cubicBezTo>
                    <a:pt x="3169" y="8116"/>
                    <a:pt x="3197" y="8156"/>
                    <a:pt x="3237" y="8156"/>
                  </a:cubicBezTo>
                  <a:lnTo>
                    <a:pt x="3240" y="8156"/>
                  </a:lnTo>
                  <a:cubicBezTo>
                    <a:pt x="3263" y="8154"/>
                    <a:pt x="3282" y="8141"/>
                    <a:pt x="3291" y="8118"/>
                  </a:cubicBezTo>
                  <a:cubicBezTo>
                    <a:pt x="3318" y="8043"/>
                    <a:pt x="3340" y="7967"/>
                    <a:pt x="3355" y="7890"/>
                  </a:cubicBezTo>
                  <a:cubicBezTo>
                    <a:pt x="3363" y="7847"/>
                    <a:pt x="3330" y="7821"/>
                    <a:pt x="3298" y="7821"/>
                  </a:cubicBezTo>
                  <a:close/>
                  <a:moveTo>
                    <a:pt x="3140" y="8247"/>
                  </a:moveTo>
                  <a:cubicBezTo>
                    <a:pt x="3121" y="8247"/>
                    <a:pt x="3102" y="8257"/>
                    <a:pt x="3091" y="8280"/>
                  </a:cubicBezTo>
                  <a:cubicBezTo>
                    <a:pt x="3054" y="8343"/>
                    <a:pt x="3014" y="8405"/>
                    <a:pt x="2969" y="8463"/>
                  </a:cubicBezTo>
                  <a:cubicBezTo>
                    <a:pt x="2950" y="8488"/>
                    <a:pt x="2957" y="8524"/>
                    <a:pt x="2980" y="8543"/>
                  </a:cubicBezTo>
                  <a:cubicBezTo>
                    <a:pt x="2991" y="8550"/>
                    <a:pt x="3003" y="8554"/>
                    <a:pt x="3016" y="8554"/>
                  </a:cubicBezTo>
                  <a:cubicBezTo>
                    <a:pt x="3033" y="8554"/>
                    <a:pt x="3050" y="8546"/>
                    <a:pt x="3061" y="8533"/>
                  </a:cubicBezTo>
                  <a:cubicBezTo>
                    <a:pt x="3110" y="8469"/>
                    <a:pt x="3152" y="8403"/>
                    <a:pt x="3191" y="8335"/>
                  </a:cubicBezTo>
                  <a:cubicBezTo>
                    <a:pt x="3218" y="8289"/>
                    <a:pt x="3179" y="8247"/>
                    <a:pt x="3140" y="8247"/>
                  </a:cubicBezTo>
                  <a:close/>
                  <a:moveTo>
                    <a:pt x="2862" y="8614"/>
                  </a:moveTo>
                  <a:cubicBezTo>
                    <a:pt x="2849" y="8614"/>
                    <a:pt x="2836" y="8619"/>
                    <a:pt x="2825" y="8629"/>
                  </a:cubicBezTo>
                  <a:cubicBezTo>
                    <a:pt x="2774" y="8682"/>
                    <a:pt x="2718" y="8731"/>
                    <a:pt x="2661" y="8777"/>
                  </a:cubicBezTo>
                  <a:cubicBezTo>
                    <a:pt x="2618" y="8812"/>
                    <a:pt x="2642" y="8880"/>
                    <a:pt x="2697" y="8880"/>
                  </a:cubicBezTo>
                  <a:cubicBezTo>
                    <a:pt x="2710" y="8878"/>
                    <a:pt x="2722" y="8873"/>
                    <a:pt x="2733" y="8865"/>
                  </a:cubicBezTo>
                  <a:cubicBezTo>
                    <a:pt x="2793" y="8816"/>
                    <a:pt x="2852" y="8765"/>
                    <a:pt x="2908" y="8709"/>
                  </a:cubicBezTo>
                  <a:cubicBezTo>
                    <a:pt x="2942" y="8666"/>
                    <a:pt x="2905" y="8614"/>
                    <a:pt x="2862" y="8614"/>
                  </a:cubicBezTo>
                  <a:close/>
                  <a:moveTo>
                    <a:pt x="2516" y="8898"/>
                  </a:moveTo>
                  <a:cubicBezTo>
                    <a:pt x="2504" y="8898"/>
                    <a:pt x="2490" y="8903"/>
                    <a:pt x="2478" y="8914"/>
                  </a:cubicBezTo>
                  <a:cubicBezTo>
                    <a:pt x="2416" y="8965"/>
                    <a:pt x="2359" y="9020"/>
                    <a:pt x="2305" y="9080"/>
                  </a:cubicBezTo>
                  <a:cubicBezTo>
                    <a:pt x="2273" y="9118"/>
                    <a:pt x="2301" y="9175"/>
                    <a:pt x="2350" y="9175"/>
                  </a:cubicBezTo>
                  <a:lnTo>
                    <a:pt x="2350" y="9173"/>
                  </a:lnTo>
                  <a:cubicBezTo>
                    <a:pt x="2365" y="9173"/>
                    <a:pt x="2382" y="9167"/>
                    <a:pt x="2393" y="9154"/>
                  </a:cubicBezTo>
                  <a:cubicBezTo>
                    <a:pt x="2439" y="9099"/>
                    <a:pt x="2493" y="9050"/>
                    <a:pt x="2550" y="9003"/>
                  </a:cubicBezTo>
                  <a:cubicBezTo>
                    <a:pt x="2603" y="8968"/>
                    <a:pt x="2565" y="8898"/>
                    <a:pt x="2516" y="8898"/>
                  </a:cubicBezTo>
                  <a:close/>
                  <a:moveTo>
                    <a:pt x="2220" y="9251"/>
                  </a:moveTo>
                  <a:cubicBezTo>
                    <a:pt x="2202" y="9251"/>
                    <a:pt x="2183" y="9260"/>
                    <a:pt x="2171" y="9282"/>
                  </a:cubicBezTo>
                  <a:cubicBezTo>
                    <a:pt x="2135" y="9354"/>
                    <a:pt x="2107" y="9431"/>
                    <a:pt x="2090" y="9510"/>
                  </a:cubicBezTo>
                  <a:cubicBezTo>
                    <a:pt x="2084" y="9539"/>
                    <a:pt x="2103" y="9571"/>
                    <a:pt x="2133" y="9578"/>
                  </a:cubicBezTo>
                  <a:cubicBezTo>
                    <a:pt x="2137" y="9578"/>
                    <a:pt x="2141" y="9578"/>
                    <a:pt x="2146" y="9580"/>
                  </a:cubicBezTo>
                  <a:lnTo>
                    <a:pt x="2146" y="9578"/>
                  </a:lnTo>
                  <a:cubicBezTo>
                    <a:pt x="2171" y="9578"/>
                    <a:pt x="2195" y="9559"/>
                    <a:pt x="2201" y="9533"/>
                  </a:cubicBezTo>
                  <a:cubicBezTo>
                    <a:pt x="2216" y="9463"/>
                    <a:pt x="2241" y="9397"/>
                    <a:pt x="2273" y="9333"/>
                  </a:cubicBezTo>
                  <a:cubicBezTo>
                    <a:pt x="2295" y="9289"/>
                    <a:pt x="2258" y="9251"/>
                    <a:pt x="2220" y="9251"/>
                  </a:cubicBezTo>
                  <a:close/>
                  <a:moveTo>
                    <a:pt x="2122" y="9690"/>
                  </a:moveTo>
                  <a:cubicBezTo>
                    <a:pt x="2090" y="9690"/>
                    <a:pt x="2067" y="9718"/>
                    <a:pt x="2067" y="9750"/>
                  </a:cubicBezTo>
                  <a:cubicBezTo>
                    <a:pt x="2069" y="9831"/>
                    <a:pt x="2082" y="9910"/>
                    <a:pt x="2103" y="9988"/>
                  </a:cubicBezTo>
                  <a:cubicBezTo>
                    <a:pt x="2110" y="10014"/>
                    <a:pt x="2131" y="10031"/>
                    <a:pt x="2158" y="10031"/>
                  </a:cubicBezTo>
                  <a:cubicBezTo>
                    <a:pt x="2195" y="10031"/>
                    <a:pt x="2222" y="9995"/>
                    <a:pt x="2214" y="9959"/>
                  </a:cubicBezTo>
                  <a:cubicBezTo>
                    <a:pt x="2195" y="9888"/>
                    <a:pt x="2184" y="9818"/>
                    <a:pt x="2182" y="9746"/>
                  </a:cubicBezTo>
                  <a:cubicBezTo>
                    <a:pt x="2180" y="9714"/>
                    <a:pt x="2154" y="9690"/>
                    <a:pt x="2122" y="9690"/>
                  </a:cubicBezTo>
                  <a:close/>
                  <a:moveTo>
                    <a:pt x="2242" y="10129"/>
                  </a:moveTo>
                  <a:cubicBezTo>
                    <a:pt x="2204" y="10129"/>
                    <a:pt x="2166" y="10168"/>
                    <a:pt x="2190" y="10214"/>
                  </a:cubicBezTo>
                  <a:cubicBezTo>
                    <a:pt x="2227" y="10284"/>
                    <a:pt x="2271" y="10352"/>
                    <a:pt x="2322" y="10414"/>
                  </a:cubicBezTo>
                  <a:cubicBezTo>
                    <a:pt x="2333" y="10427"/>
                    <a:pt x="2350" y="10433"/>
                    <a:pt x="2367" y="10433"/>
                  </a:cubicBezTo>
                  <a:cubicBezTo>
                    <a:pt x="2416" y="10433"/>
                    <a:pt x="2442" y="10376"/>
                    <a:pt x="2412" y="10340"/>
                  </a:cubicBezTo>
                  <a:cubicBezTo>
                    <a:pt x="2365" y="10284"/>
                    <a:pt x="2324" y="10225"/>
                    <a:pt x="2290" y="10161"/>
                  </a:cubicBezTo>
                  <a:cubicBezTo>
                    <a:pt x="2279" y="10138"/>
                    <a:pt x="2261" y="10129"/>
                    <a:pt x="2242" y="10129"/>
                  </a:cubicBezTo>
                  <a:close/>
                  <a:moveTo>
                    <a:pt x="2533" y="10475"/>
                  </a:moveTo>
                  <a:cubicBezTo>
                    <a:pt x="2485" y="10475"/>
                    <a:pt x="2449" y="10543"/>
                    <a:pt x="2499" y="10578"/>
                  </a:cubicBezTo>
                  <a:cubicBezTo>
                    <a:pt x="2567" y="10627"/>
                    <a:pt x="2639" y="10665"/>
                    <a:pt x="2718" y="10691"/>
                  </a:cubicBezTo>
                  <a:cubicBezTo>
                    <a:pt x="2722" y="10693"/>
                    <a:pt x="2729" y="10695"/>
                    <a:pt x="2735" y="10695"/>
                  </a:cubicBezTo>
                  <a:cubicBezTo>
                    <a:pt x="2799" y="10695"/>
                    <a:pt x="2814" y="10603"/>
                    <a:pt x="2752" y="10582"/>
                  </a:cubicBezTo>
                  <a:cubicBezTo>
                    <a:pt x="2686" y="10561"/>
                    <a:pt x="2622" y="10527"/>
                    <a:pt x="2567" y="10486"/>
                  </a:cubicBezTo>
                  <a:cubicBezTo>
                    <a:pt x="2556" y="10478"/>
                    <a:pt x="2544" y="10475"/>
                    <a:pt x="2533" y="10475"/>
                  </a:cubicBezTo>
                  <a:close/>
                  <a:moveTo>
                    <a:pt x="3142" y="10572"/>
                  </a:moveTo>
                  <a:cubicBezTo>
                    <a:pt x="3136" y="10572"/>
                    <a:pt x="3129" y="10573"/>
                    <a:pt x="3123" y="10576"/>
                  </a:cubicBezTo>
                  <a:cubicBezTo>
                    <a:pt x="3071" y="10597"/>
                    <a:pt x="3014" y="10610"/>
                    <a:pt x="2959" y="10612"/>
                  </a:cubicBezTo>
                  <a:cubicBezTo>
                    <a:pt x="2886" y="10618"/>
                    <a:pt x="2888" y="10723"/>
                    <a:pt x="2961" y="10727"/>
                  </a:cubicBezTo>
                  <a:lnTo>
                    <a:pt x="2963" y="10727"/>
                  </a:lnTo>
                  <a:cubicBezTo>
                    <a:pt x="3033" y="10723"/>
                    <a:pt x="3101" y="10708"/>
                    <a:pt x="3165" y="10682"/>
                  </a:cubicBezTo>
                  <a:cubicBezTo>
                    <a:pt x="3195" y="10672"/>
                    <a:pt x="3210" y="10638"/>
                    <a:pt x="3197" y="10610"/>
                  </a:cubicBezTo>
                  <a:cubicBezTo>
                    <a:pt x="3189" y="10587"/>
                    <a:pt x="3166" y="10572"/>
                    <a:pt x="3142" y="1057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45"/>
          <p:cNvSpPr txBox="1"/>
          <p:nvPr>
            <p:ph type="title"/>
          </p:nvPr>
        </p:nvSpPr>
        <p:spPr>
          <a:xfrm>
            <a:off x="940200" y="728833"/>
            <a:ext cx="10311600" cy="763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grpSp>
        <p:nvGrpSpPr>
          <p:cNvPr id="625" name="Google Shape;625;p45"/>
          <p:cNvGrpSpPr/>
          <p:nvPr/>
        </p:nvGrpSpPr>
        <p:grpSpPr>
          <a:xfrm flipH="1" rot="337530">
            <a:off x="941635" y="361060"/>
            <a:ext cx="1137025" cy="1815115"/>
            <a:chOff x="7678900" y="503869"/>
            <a:chExt cx="852776" cy="1361349"/>
          </a:xfrm>
        </p:grpSpPr>
        <p:grpSp>
          <p:nvGrpSpPr>
            <p:cNvPr id="626" name="Google Shape;626;p45"/>
            <p:cNvGrpSpPr/>
            <p:nvPr/>
          </p:nvGrpSpPr>
          <p:grpSpPr>
            <a:xfrm>
              <a:off x="7678900" y="503869"/>
              <a:ext cx="452430" cy="442500"/>
              <a:chOff x="7336434" y="357897"/>
              <a:chExt cx="514885" cy="503584"/>
            </a:xfrm>
          </p:grpSpPr>
          <p:sp>
            <p:nvSpPr>
              <p:cNvPr id="627" name="Google Shape;627;p45"/>
              <p:cNvSpPr/>
              <p:nvPr/>
            </p:nvSpPr>
            <p:spPr>
              <a:xfrm flipH="1" rot="-3979360">
                <a:off x="7554881" y="419422"/>
                <a:ext cx="273856" cy="213485"/>
              </a:xfrm>
              <a:custGeom>
                <a:rect b="b" l="l" r="r" t="t"/>
                <a:pathLst>
                  <a:path extrusionOk="0" h="1220" w="1565">
                    <a:moveTo>
                      <a:pt x="480" y="0"/>
                    </a:moveTo>
                    <a:cubicBezTo>
                      <a:pt x="353" y="0"/>
                      <a:pt x="231" y="46"/>
                      <a:pt x="148" y="179"/>
                    </a:cubicBezTo>
                    <a:cubicBezTo>
                      <a:pt x="1" y="416"/>
                      <a:pt x="302" y="589"/>
                      <a:pt x="559" y="641"/>
                    </a:cubicBezTo>
                    <a:lnTo>
                      <a:pt x="559" y="641"/>
                    </a:lnTo>
                    <a:cubicBezTo>
                      <a:pt x="413" y="781"/>
                      <a:pt x="292" y="996"/>
                      <a:pt x="403" y="1156"/>
                    </a:cubicBezTo>
                    <a:cubicBezTo>
                      <a:pt x="434" y="1200"/>
                      <a:pt x="485" y="1220"/>
                      <a:pt x="546" y="1220"/>
                    </a:cubicBezTo>
                    <a:cubicBezTo>
                      <a:pt x="889" y="1220"/>
                      <a:pt x="1564" y="598"/>
                      <a:pt x="1048" y="206"/>
                    </a:cubicBezTo>
                    <a:cubicBezTo>
                      <a:pt x="1048" y="206"/>
                      <a:pt x="752" y="0"/>
                      <a:pt x="48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8" name="Google Shape;628;p45"/>
              <p:cNvSpPr/>
              <p:nvPr/>
            </p:nvSpPr>
            <p:spPr>
              <a:xfrm flipH="1" rot="-3979360">
                <a:off x="7585009" y="394053"/>
                <a:ext cx="227484" cy="233434"/>
              </a:xfrm>
              <a:custGeom>
                <a:rect b="b" l="l" r="r" t="t"/>
                <a:pathLst>
                  <a:path extrusionOk="0" h="1334" w="1300">
                    <a:moveTo>
                      <a:pt x="767" y="601"/>
                    </a:moveTo>
                    <a:cubicBezTo>
                      <a:pt x="778" y="622"/>
                      <a:pt x="778" y="633"/>
                      <a:pt x="778" y="633"/>
                    </a:cubicBezTo>
                    <a:cubicBezTo>
                      <a:pt x="776" y="637"/>
                      <a:pt x="750" y="656"/>
                      <a:pt x="663" y="656"/>
                    </a:cubicBezTo>
                    <a:cubicBezTo>
                      <a:pt x="693" y="633"/>
                      <a:pt x="729" y="614"/>
                      <a:pt x="767" y="601"/>
                    </a:cubicBezTo>
                    <a:close/>
                    <a:moveTo>
                      <a:pt x="446" y="113"/>
                    </a:moveTo>
                    <a:cubicBezTo>
                      <a:pt x="695" y="113"/>
                      <a:pt x="978" y="307"/>
                      <a:pt x="978" y="307"/>
                    </a:cubicBezTo>
                    <a:cubicBezTo>
                      <a:pt x="1129" y="422"/>
                      <a:pt x="1176" y="563"/>
                      <a:pt x="1122" y="724"/>
                    </a:cubicBezTo>
                    <a:cubicBezTo>
                      <a:pt x="1035" y="980"/>
                      <a:pt x="703" y="1218"/>
                      <a:pt x="509" y="1218"/>
                    </a:cubicBezTo>
                    <a:cubicBezTo>
                      <a:pt x="505" y="1218"/>
                      <a:pt x="501" y="1219"/>
                      <a:pt x="497" y="1219"/>
                    </a:cubicBezTo>
                    <a:cubicBezTo>
                      <a:pt x="465" y="1219"/>
                      <a:pt x="434" y="1204"/>
                      <a:pt x="414" y="1178"/>
                    </a:cubicBezTo>
                    <a:cubicBezTo>
                      <a:pt x="329" y="1054"/>
                      <a:pt x="424" y="880"/>
                      <a:pt x="541" y="760"/>
                    </a:cubicBezTo>
                    <a:cubicBezTo>
                      <a:pt x="585" y="767"/>
                      <a:pt x="625" y="770"/>
                      <a:pt x="663" y="770"/>
                    </a:cubicBezTo>
                    <a:cubicBezTo>
                      <a:pt x="768" y="770"/>
                      <a:pt x="846" y="744"/>
                      <a:pt x="878" y="690"/>
                    </a:cubicBezTo>
                    <a:cubicBezTo>
                      <a:pt x="893" y="660"/>
                      <a:pt x="905" y="611"/>
                      <a:pt x="867" y="545"/>
                    </a:cubicBezTo>
                    <a:cubicBezTo>
                      <a:pt x="849" y="513"/>
                      <a:pt x="815" y="494"/>
                      <a:pt x="779" y="494"/>
                    </a:cubicBezTo>
                    <a:cubicBezTo>
                      <a:pt x="777" y="494"/>
                      <a:pt x="775" y="494"/>
                      <a:pt x="773" y="494"/>
                    </a:cubicBezTo>
                    <a:cubicBezTo>
                      <a:pt x="690" y="494"/>
                      <a:pt x="584" y="565"/>
                      <a:pt x="505" y="635"/>
                    </a:cubicBezTo>
                    <a:cubicBezTo>
                      <a:pt x="329" y="594"/>
                      <a:pt x="182" y="505"/>
                      <a:pt x="141" y="414"/>
                    </a:cubicBezTo>
                    <a:cubicBezTo>
                      <a:pt x="122" y="365"/>
                      <a:pt x="129" y="309"/>
                      <a:pt x="160" y="267"/>
                    </a:cubicBezTo>
                    <a:cubicBezTo>
                      <a:pt x="224" y="162"/>
                      <a:pt x="318" y="113"/>
                      <a:pt x="446" y="113"/>
                    </a:cubicBezTo>
                    <a:close/>
                    <a:moveTo>
                      <a:pt x="428" y="0"/>
                    </a:moveTo>
                    <a:cubicBezTo>
                      <a:pt x="279" y="0"/>
                      <a:pt x="140" y="78"/>
                      <a:pt x="63" y="207"/>
                    </a:cubicBezTo>
                    <a:cubicBezTo>
                      <a:pt x="11" y="282"/>
                      <a:pt x="1" y="377"/>
                      <a:pt x="37" y="460"/>
                    </a:cubicBezTo>
                    <a:cubicBezTo>
                      <a:pt x="94" y="592"/>
                      <a:pt x="260" y="684"/>
                      <a:pt x="414" y="731"/>
                    </a:cubicBezTo>
                    <a:cubicBezTo>
                      <a:pt x="284" y="884"/>
                      <a:pt x="205" y="1082"/>
                      <a:pt x="320" y="1246"/>
                    </a:cubicBezTo>
                    <a:cubicBezTo>
                      <a:pt x="362" y="1302"/>
                      <a:pt x="427" y="1333"/>
                      <a:pt x="496" y="1333"/>
                    </a:cubicBezTo>
                    <a:cubicBezTo>
                      <a:pt x="501" y="1333"/>
                      <a:pt x="505" y="1333"/>
                      <a:pt x="509" y="1333"/>
                    </a:cubicBezTo>
                    <a:cubicBezTo>
                      <a:pt x="746" y="1333"/>
                      <a:pt x="1125" y="1069"/>
                      <a:pt x="1229" y="760"/>
                    </a:cubicBezTo>
                    <a:cubicBezTo>
                      <a:pt x="1299" y="552"/>
                      <a:pt x="1233" y="360"/>
                      <a:pt x="1044" y="216"/>
                    </a:cubicBezTo>
                    <a:cubicBezTo>
                      <a:pt x="1031" y="207"/>
                      <a:pt x="731" y="1"/>
                      <a:pt x="446" y="1"/>
                    </a:cubicBezTo>
                    <a:cubicBezTo>
                      <a:pt x="440" y="0"/>
                      <a:pt x="434" y="0"/>
                      <a:pt x="42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9" name="Google Shape;629;p45"/>
              <p:cNvSpPr/>
              <p:nvPr/>
            </p:nvSpPr>
            <p:spPr>
              <a:xfrm flipH="1" rot="-3979360">
                <a:off x="7380315" y="553140"/>
                <a:ext cx="212085" cy="208585"/>
              </a:xfrm>
              <a:custGeom>
                <a:rect b="b" l="l" r="r" t="t"/>
                <a:pathLst>
                  <a:path extrusionOk="0" h="1192" w="1212">
                    <a:moveTo>
                      <a:pt x="586" y="0"/>
                    </a:moveTo>
                    <a:cubicBezTo>
                      <a:pt x="184" y="0"/>
                      <a:pt x="60" y="658"/>
                      <a:pt x="60" y="658"/>
                    </a:cubicBezTo>
                    <a:cubicBezTo>
                      <a:pt x="1" y="1047"/>
                      <a:pt x="312" y="1191"/>
                      <a:pt x="623" y="1191"/>
                    </a:cubicBezTo>
                    <a:cubicBezTo>
                      <a:pt x="918" y="1191"/>
                      <a:pt x="1211" y="1061"/>
                      <a:pt x="1183" y="888"/>
                    </a:cubicBezTo>
                    <a:cubicBezTo>
                      <a:pt x="1151" y="697"/>
                      <a:pt x="919" y="629"/>
                      <a:pt x="718" y="629"/>
                    </a:cubicBezTo>
                    <a:cubicBezTo>
                      <a:pt x="717" y="629"/>
                      <a:pt x="715" y="629"/>
                      <a:pt x="714" y="629"/>
                    </a:cubicBezTo>
                    <a:lnTo>
                      <a:pt x="714" y="629"/>
                    </a:lnTo>
                    <a:cubicBezTo>
                      <a:pt x="862" y="412"/>
                      <a:pt x="956" y="79"/>
                      <a:pt x="685" y="13"/>
                    </a:cubicBezTo>
                    <a:cubicBezTo>
                      <a:pt x="651" y="4"/>
                      <a:pt x="617" y="0"/>
                      <a:pt x="58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0" name="Google Shape;630;p45"/>
              <p:cNvSpPr/>
              <p:nvPr/>
            </p:nvSpPr>
            <p:spPr>
              <a:xfrm flipH="1" rot="-3979360">
                <a:off x="7374484" y="544057"/>
                <a:ext cx="222584" cy="228534"/>
              </a:xfrm>
              <a:custGeom>
                <a:rect b="b" l="l" r="r" t="t"/>
                <a:pathLst>
                  <a:path extrusionOk="0" h="1306" w="1272">
                    <a:moveTo>
                      <a:pt x="607" y="756"/>
                    </a:moveTo>
                    <a:lnTo>
                      <a:pt x="607" y="756"/>
                    </a:lnTo>
                    <a:cubicBezTo>
                      <a:pt x="562" y="801"/>
                      <a:pt x="526" y="818"/>
                      <a:pt x="509" y="818"/>
                    </a:cubicBezTo>
                    <a:cubicBezTo>
                      <a:pt x="503" y="818"/>
                      <a:pt x="496" y="799"/>
                      <a:pt x="494" y="799"/>
                    </a:cubicBezTo>
                    <a:cubicBezTo>
                      <a:pt x="503" y="788"/>
                      <a:pt x="541" y="769"/>
                      <a:pt x="607" y="756"/>
                    </a:cubicBezTo>
                    <a:close/>
                    <a:moveTo>
                      <a:pt x="611" y="116"/>
                    </a:moveTo>
                    <a:cubicBezTo>
                      <a:pt x="639" y="116"/>
                      <a:pt x="667" y="118"/>
                      <a:pt x="694" y="126"/>
                    </a:cubicBezTo>
                    <a:cubicBezTo>
                      <a:pt x="748" y="135"/>
                      <a:pt x="792" y="169"/>
                      <a:pt x="811" y="218"/>
                    </a:cubicBezTo>
                    <a:cubicBezTo>
                      <a:pt x="846" y="312"/>
                      <a:pt x="803" y="478"/>
                      <a:pt x="705" y="631"/>
                    </a:cubicBezTo>
                    <a:cubicBezTo>
                      <a:pt x="588" y="635"/>
                      <a:pt x="456" y="663"/>
                      <a:pt x="403" y="731"/>
                    </a:cubicBezTo>
                    <a:cubicBezTo>
                      <a:pt x="382" y="754"/>
                      <a:pt x="375" y="786"/>
                      <a:pt x="382" y="818"/>
                    </a:cubicBezTo>
                    <a:cubicBezTo>
                      <a:pt x="409" y="922"/>
                      <a:pt x="479" y="933"/>
                      <a:pt x="509" y="933"/>
                    </a:cubicBezTo>
                    <a:cubicBezTo>
                      <a:pt x="611" y="933"/>
                      <a:pt x="711" y="816"/>
                      <a:pt x="765" y="744"/>
                    </a:cubicBezTo>
                    <a:cubicBezTo>
                      <a:pt x="933" y="750"/>
                      <a:pt x="1124" y="807"/>
                      <a:pt x="1148" y="956"/>
                    </a:cubicBezTo>
                    <a:cubicBezTo>
                      <a:pt x="1152" y="986"/>
                      <a:pt x="1143" y="1016"/>
                      <a:pt x="1122" y="1037"/>
                    </a:cubicBezTo>
                    <a:cubicBezTo>
                      <a:pt x="1046" y="1127"/>
                      <a:pt x="848" y="1190"/>
                      <a:pt x="648" y="1190"/>
                    </a:cubicBezTo>
                    <a:cubicBezTo>
                      <a:pt x="456" y="1190"/>
                      <a:pt x="296" y="1135"/>
                      <a:pt x="211" y="1035"/>
                    </a:cubicBezTo>
                    <a:cubicBezTo>
                      <a:pt x="143" y="956"/>
                      <a:pt x="120" y="852"/>
                      <a:pt x="139" y="727"/>
                    </a:cubicBezTo>
                    <a:cubicBezTo>
                      <a:pt x="139" y="722"/>
                      <a:pt x="260" y="116"/>
                      <a:pt x="611" y="116"/>
                    </a:cubicBezTo>
                    <a:close/>
                    <a:moveTo>
                      <a:pt x="611" y="1"/>
                    </a:moveTo>
                    <a:cubicBezTo>
                      <a:pt x="167" y="1"/>
                      <a:pt x="33" y="678"/>
                      <a:pt x="26" y="707"/>
                    </a:cubicBezTo>
                    <a:cubicBezTo>
                      <a:pt x="1" y="871"/>
                      <a:pt x="35" y="1005"/>
                      <a:pt x="124" y="1110"/>
                    </a:cubicBezTo>
                    <a:cubicBezTo>
                      <a:pt x="271" y="1280"/>
                      <a:pt x="514" y="1305"/>
                      <a:pt x="648" y="1305"/>
                    </a:cubicBezTo>
                    <a:cubicBezTo>
                      <a:pt x="884" y="1305"/>
                      <a:pt x="1112" y="1229"/>
                      <a:pt x="1209" y="1112"/>
                    </a:cubicBezTo>
                    <a:cubicBezTo>
                      <a:pt x="1252" y="1065"/>
                      <a:pt x="1271" y="1001"/>
                      <a:pt x="1263" y="937"/>
                    </a:cubicBezTo>
                    <a:cubicBezTo>
                      <a:pt x="1231" y="744"/>
                      <a:pt x="1037" y="656"/>
                      <a:pt x="837" y="635"/>
                    </a:cubicBezTo>
                    <a:cubicBezTo>
                      <a:pt x="914" y="492"/>
                      <a:pt x="971" y="314"/>
                      <a:pt x="918" y="177"/>
                    </a:cubicBezTo>
                    <a:cubicBezTo>
                      <a:pt x="886" y="92"/>
                      <a:pt x="811" y="33"/>
                      <a:pt x="722" y="16"/>
                    </a:cubicBezTo>
                    <a:cubicBezTo>
                      <a:pt x="686" y="5"/>
                      <a:pt x="650" y="1"/>
                      <a:pt x="61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1" name="Google Shape;631;p45"/>
              <p:cNvSpPr/>
              <p:nvPr/>
            </p:nvSpPr>
            <p:spPr>
              <a:xfrm flipH="1" rot="-3979360">
                <a:off x="7599807" y="621705"/>
                <a:ext cx="216460" cy="200711"/>
              </a:xfrm>
              <a:custGeom>
                <a:rect b="b" l="l" r="r" t="t"/>
                <a:pathLst>
                  <a:path extrusionOk="0" h="1147" w="1237">
                    <a:moveTo>
                      <a:pt x="522" y="0"/>
                    </a:moveTo>
                    <a:cubicBezTo>
                      <a:pt x="380" y="0"/>
                      <a:pt x="269" y="55"/>
                      <a:pt x="238" y="119"/>
                    </a:cubicBezTo>
                    <a:cubicBezTo>
                      <a:pt x="238" y="119"/>
                      <a:pt x="0" y="499"/>
                      <a:pt x="241" y="791"/>
                    </a:cubicBezTo>
                    <a:cubicBezTo>
                      <a:pt x="408" y="994"/>
                      <a:pt x="639" y="1146"/>
                      <a:pt x="820" y="1146"/>
                    </a:cubicBezTo>
                    <a:cubicBezTo>
                      <a:pt x="899" y="1146"/>
                      <a:pt x="969" y="1117"/>
                      <a:pt x="1019" y="1051"/>
                    </a:cubicBezTo>
                    <a:cubicBezTo>
                      <a:pt x="1183" y="831"/>
                      <a:pt x="1236" y="395"/>
                      <a:pt x="934" y="155"/>
                    </a:cubicBezTo>
                    <a:cubicBezTo>
                      <a:pt x="795" y="42"/>
                      <a:pt x="647" y="0"/>
                      <a:pt x="5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2" name="Google Shape;632;p45"/>
              <p:cNvSpPr/>
              <p:nvPr/>
            </p:nvSpPr>
            <p:spPr>
              <a:xfrm flipH="1" rot="-3979360">
                <a:off x="7612994" y="640835"/>
                <a:ext cx="118117" cy="74720"/>
              </a:xfrm>
              <a:custGeom>
                <a:rect b="b" l="l" r="r" t="t"/>
                <a:pathLst>
                  <a:path extrusionOk="0" h="427" w="675">
                    <a:moveTo>
                      <a:pt x="675" y="1"/>
                    </a:moveTo>
                    <a:lnTo>
                      <a:pt x="0" y="426"/>
                    </a:lnTo>
                    <a:cubicBezTo>
                      <a:pt x="0" y="426"/>
                      <a:pt x="617" y="114"/>
                      <a:pt x="67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3" name="Google Shape;633;p45"/>
              <p:cNvSpPr/>
              <p:nvPr/>
            </p:nvSpPr>
            <p:spPr>
              <a:xfrm flipH="1" rot="-3979360">
                <a:off x="7599839" y="630545"/>
                <a:ext cx="145240" cy="94318"/>
              </a:xfrm>
              <a:custGeom>
                <a:rect b="b" l="l" r="r" t="t"/>
                <a:pathLst>
                  <a:path extrusionOk="0" h="539" w="830">
                    <a:moveTo>
                      <a:pt x="754" y="1"/>
                    </a:moveTo>
                    <a:cubicBezTo>
                      <a:pt x="735" y="1"/>
                      <a:pt x="717" y="10"/>
                      <a:pt x="705" y="32"/>
                    </a:cubicBezTo>
                    <a:cubicBezTo>
                      <a:pt x="675" y="90"/>
                      <a:pt x="343" y="283"/>
                      <a:pt x="53" y="430"/>
                    </a:cubicBezTo>
                    <a:cubicBezTo>
                      <a:pt x="0" y="458"/>
                      <a:pt x="19" y="539"/>
                      <a:pt x="81" y="539"/>
                    </a:cubicBezTo>
                    <a:cubicBezTo>
                      <a:pt x="90" y="539"/>
                      <a:pt x="98" y="539"/>
                      <a:pt x="105" y="535"/>
                    </a:cubicBezTo>
                    <a:cubicBezTo>
                      <a:pt x="253" y="460"/>
                      <a:pt x="745" y="205"/>
                      <a:pt x="807" y="86"/>
                    </a:cubicBezTo>
                    <a:cubicBezTo>
                      <a:pt x="830" y="40"/>
                      <a:pt x="792" y="1"/>
                      <a:pt x="75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4" name="Google Shape;634;p45"/>
              <p:cNvSpPr/>
              <p:nvPr/>
            </p:nvSpPr>
            <p:spPr>
              <a:xfrm flipH="1" rot="-3979360">
                <a:off x="7631682" y="680625"/>
                <a:ext cx="136840" cy="92918"/>
              </a:xfrm>
              <a:custGeom>
                <a:rect b="b" l="l" r="r" t="t"/>
                <a:pathLst>
                  <a:path extrusionOk="0" h="531" w="782">
                    <a:moveTo>
                      <a:pt x="781" y="0"/>
                    </a:moveTo>
                    <a:lnTo>
                      <a:pt x="0" y="530"/>
                    </a:lnTo>
                    <a:cubicBezTo>
                      <a:pt x="0" y="530"/>
                      <a:pt x="709" y="143"/>
                      <a:pt x="78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5" name="Google Shape;635;p45"/>
              <p:cNvSpPr/>
              <p:nvPr/>
            </p:nvSpPr>
            <p:spPr>
              <a:xfrm flipH="1" rot="-3979360">
                <a:off x="7618656" y="670533"/>
                <a:ext cx="163264" cy="112692"/>
              </a:xfrm>
              <a:custGeom>
                <a:rect b="b" l="l" r="r" t="t"/>
                <a:pathLst>
                  <a:path extrusionOk="0" h="644" w="933">
                    <a:moveTo>
                      <a:pt x="858" y="1"/>
                    </a:moveTo>
                    <a:cubicBezTo>
                      <a:pt x="840" y="1"/>
                      <a:pt x="821" y="10"/>
                      <a:pt x="810" y="33"/>
                    </a:cubicBezTo>
                    <a:cubicBezTo>
                      <a:pt x="765" y="118"/>
                      <a:pt x="337" y="380"/>
                      <a:pt x="50" y="537"/>
                    </a:cubicBezTo>
                    <a:cubicBezTo>
                      <a:pt x="1" y="567"/>
                      <a:pt x="20" y="641"/>
                      <a:pt x="77" y="644"/>
                    </a:cubicBezTo>
                    <a:cubicBezTo>
                      <a:pt x="86" y="644"/>
                      <a:pt x="97" y="644"/>
                      <a:pt x="105" y="639"/>
                    </a:cubicBezTo>
                    <a:cubicBezTo>
                      <a:pt x="226" y="573"/>
                      <a:pt x="835" y="235"/>
                      <a:pt x="910" y="84"/>
                    </a:cubicBezTo>
                    <a:cubicBezTo>
                      <a:pt x="932" y="38"/>
                      <a:pt x="895" y="1"/>
                      <a:pt x="85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6" name="Google Shape;636;p45"/>
              <p:cNvSpPr/>
              <p:nvPr/>
            </p:nvSpPr>
            <p:spPr>
              <a:xfrm flipH="1" rot="-3979360">
                <a:off x="7511092" y="435290"/>
                <a:ext cx="118642" cy="64395"/>
              </a:xfrm>
              <a:custGeom>
                <a:rect b="b" l="l" r="r" t="t"/>
                <a:pathLst>
                  <a:path extrusionOk="0" h="368" w="678">
                    <a:moveTo>
                      <a:pt x="90" y="0"/>
                    </a:moveTo>
                    <a:cubicBezTo>
                      <a:pt x="61" y="0"/>
                      <a:pt x="32" y="2"/>
                      <a:pt x="1" y="6"/>
                    </a:cubicBezTo>
                    <a:lnTo>
                      <a:pt x="677" y="367"/>
                    </a:lnTo>
                    <a:cubicBezTo>
                      <a:pt x="677" y="367"/>
                      <a:pt x="508" y="0"/>
                      <a:pt x="9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7" name="Google Shape;637;p45"/>
              <p:cNvSpPr/>
              <p:nvPr/>
            </p:nvSpPr>
            <p:spPr>
              <a:xfrm flipH="1" rot="-3979360">
                <a:off x="7498815" y="424015"/>
                <a:ext cx="143840" cy="84169"/>
              </a:xfrm>
              <a:custGeom>
                <a:rect b="b" l="l" r="r" t="t"/>
                <a:pathLst>
                  <a:path extrusionOk="0" h="481" w="822">
                    <a:moveTo>
                      <a:pt x="168" y="0"/>
                    </a:moveTo>
                    <a:cubicBezTo>
                      <a:pt x="137" y="0"/>
                      <a:pt x="105" y="2"/>
                      <a:pt x="72" y="6"/>
                    </a:cubicBezTo>
                    <a:cubicBezTo>
                      <a:pt x="1" y="14"/>
                      <a:pt x="9" y="120"/>
                      <a:pt x="75" y="120"/>
                    </a:cubicBezTo>
                    <a:cubicBezTo>
                      <a:pt x="78" y="120"/>
                      <a:pt x="82" y="119"/>
                      <a:pt x="85" y="119"/>
                    </a:cubicBezTo>
                    <a:cubicBezTo>
                      <a:pt x="112" y="116"/>
                      <a:pt x="139" y="114"/>
                      <a:pt x="164" y="114"/>
                    </a:cubicBezTo>
                    <a:cubicBezTo>
                      <a:pt x="541" y="114"/>
                      <a:pt x="696" y="435"/>
                      <a:pt x="704" y="449"/>
                    </a:cubicBezTo>
                    <a:cubicBezTo>
                      <a:pt x="712" y="469"/>
                      <a:pt x="731" y="481"/>
                      <a:pt x="752" y="481"/>
                    </a:cubicBezTo>
                    <a:cubicBezTo>
                      <a:pt x="754" y="481"/>
                      <a:pt x="756" y="481"/>
                      <a:pt x="757" y="481"/>
                    </a:cubicBezTo>
                    <a:cubicBezTo>
                      <a:pt x="766" y="481"/>
                      <a:pt x="772" y="479"/>
                      <a:pt x="781" y="477"/>
                    </a:cubicBezTo>
                    <a:cubicBezTo>
                      <a:pt x="809" y="462"/>
                      <a:pt x="821" y="430"/>
                      <a:pt x="806" y="400"/>
                    </a:cubicBezTo>
                    <a:cubicBezTo>
                      <a:pt x="804" y="396"/>
                      <a:pt x="618" y="0"/>
                      <a:pt x="16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8" name="Google Shape;638;p45"/>
              <p:cNvSpPr/>
              <p:nvPr/>
            </p:nvSpPr>
            <p:spPr>
              <a:xfrm flipH="1" rot="-3979360">
                <a:off x="7669664" y="734715"/>
                <a:ext cx="108667" cy="73145"/>
              </a:xfrm>
              <a:custGeom>
                <a:rect b="b" l="l" r="r" t="t"/>
                <a:pathLst>
                  <a:path extrusionOk="0" h="418" w="621">
                    <a:moveTo>
                      <a:pt x="620" y="0"/>
                    </a:moveTo>
                    <a:lnTo>
                      <a:pt x="1" y="417"/>
                    </a:lnTo>
                    <a:cubicBezTo>
                      <a:pt x="1" y="417"/>
                      <a:pt x="541" y="177"/>
                      <a:pt x="62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9" name="Google Shape;639;p45"/>
              <p:cNvSpPr/>
              <p:nvPr/>
            </p:nvSpPr>
            <p:spPr>
              <a:xfrm flipH="1" rot="-3979360">
                <a:off x="7656713" y="723934"/>
                <a:ext cx="134741" cy="93443"/>
              </a:xfrm>
              <a:custGeom>
                <a:rect b="b" l="l" r="r" t="t"/>
                <a:pathLst>
                  <a:path extrusionOk="0" h="534" w="770">
                    <a:moveTo>
                      <a:pt x="697" y="0"/>
                    </a:moveTo>
                    <a:cubicBezTo>
                      <a:pt x="677" y="0"/>
                      <a:pt x="656" y="11"/>
                      <a:pt x="645" y="36"/>
                    </a:cubicBezTo>
                    <a:cubicBezTo>
                      <a:pt x="596" y="149"/>
                      <a:pt x="258" y="334"/>
                      <a:pt x="56" y="425"/>
                    </a:cubicBezTo>
                    <a:cubicBezTo>
                      <a:pt x="0" y="451"/>
                      <a:pt x="17" y="534"/>
                      <a:pt x="79" y="534"/>
                    </a:cubicBezTo>
                    <a:cubicBezTo>
                      <a:pt x="87" y="534"/>
                      <a:pt x="96" y="532"/>
                      <a:pt x="102" y="530"/>
                    </a:cubicBezTo>
                    <a:cubicBezTo>
                      <a:pt x="160" y="504"/>
                      <a:pt x="666" y="272"/>
                      <a:pt x="749" y="80"/>
                    </a:cubicBezTo>
                    <a:cubicBezTo>
                      <a:pt x="770" y="35"/>
                      <a:pt x="734" y="0"/>
                      <a:pt x="69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0" name="Google Shape;640;p45"/>
              <p:cNvSpPr/>
              <p:nvPr/>
            </p:nvSpPr>
            <p:spPr>
              <a:xfrm flipH="1" rot="-3979360">
                <a:off x="7481259" y="431634"/>
                <a:ext cx="54246" cy="138065"/>
              </a:xfrm>
              <a:custGeom>
                <a:rect b="b" l="l" r="r" t="t"/>
                <a:pathLst>
                  <a:path extrusionOk="0" h="789" w="310">
                    <a:moveTo>
                      <a:pt x="303" y="1"/>
                    </a:moveTo>
                    <a:cubicBezTo>
                      <a:pt x="303" y="1"/>
                      <a:pt x="1" y="311"/>
                      <a:pt x="309" y="788"/>
                    </a:cubicBezTo>
                    <a:lnTo>
                      <a:pt x="30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1" name="Google Shape;641;p45"/>
              <p:cNvSpPr/>
              <p:nvPr/>
            </p:nvSpPr>
            <p:spPr>
              <a:xfrm flipH="1" rot="-3979360">
                <a:off x="7468304" y="421999"/>
                <a:ext cx="79094" cy="158014"/>
              </a:xfrm>
              <a:custGeom>
                <a:rect b="b" l="l" r="r" t="t"/>
                <a:pathLst>
                  <a:path extrusionOk="0" h="903" w="452">
                    <a:moveTo>
                      <a:pt x="371" y="0"/>
                    </a:moveTo>
                    <a:cubicBezTo>
                      <a:pt x="358" y="0"/>
                      <a:pt x="343" y="6"/>
                      <a:pt x="331" y="19"/>
                    </a:cubicBezTo>
                    <a:cubicBezTo>
                      <a:pt x="326" y="21"/>
                      <a:pt x="1" y="368"/>
                      <a:pt x="328" y="877"/>
                    </a:cubicBezTo>
                    <a:cubicBezTo>
                      <a:pt x="339" y="894"/>
                      <a:pt x="356" y="902"/>
                      <a:pt x="377" y="902"/>
                    </a:cubicBezTo>
                    <a:cubicBezTo>
                      <a:pt x="379" y="903"/>
                      <a:pt x="381" y="903"/>
                      <a:pt x="383" y="903"/>
                    </a:cubicBezTo>
                    <a:cubicBezTo>
                      <a:pt x="392" y="903"/>
                      <a:pt x="400" y="899"/>
                      <a:pt x="407" y="894"/>
                    </a:cubicBezTo>
                    <a:cubicBezTo>
                      <a:pt x="435" y="877"/>
                      <a:pt x="441" y="841"/>
                      <a:pt x="424" y="815"/>
                    </a:cubicBezTo>
                    <a:cubicBezTo>
                      <a:pt x="145" y="385"/>
                      <a:pt x="401" y="111"/>
                      <a:pt x="411" y="98"/>
                    </a:cubicBezTo>
                    <a:cubicBezTo>
                      <a:pt x="452" y="56"/>
                      <a:pt x="415" y="0"/>
                      <a:pt x="37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42" name="Google Shape;642;p45"/>
            <p:cNvSpPr/>
            <p:nvPr/>
          </p:nvSpPr>
          <p:spPr>
            <a:xfrm>
              <a:off x="8099427" y="943510"/>
              <a:ext cx="432249" cy="921708"/>
            </a:xfrm>
            <a:custGeom>
              <a:rect b="b" l="l" r="r" t="t"/>
              <a:pathLst>
                <a:path extrusionOk="0" h="5655" w="2652">
                  <a:moveTo>
                    <a:pt x="296" y="0"/>
                  </a:moveTo>
                  <a:cubicBezTo>
                    <a:pt x="217" y="0"/>
                    <a:pt x="138" y="11"/>
                    <a:pt x="62" y="30"/>
                  </a:cubicBezTo>
                  <a:cubicBezTo>
                    <a:pt x="0" y="51"/>
                    <a:pt x="13" y="141"/>
                    <a:pt x="79" y="143"/>
                  </a:cubicBezTo>
                  <a:lnTo>
                    <a:pt x="81" y="143"/>
                  </a:lnTo>
                  <a:cubicBezTo>
                    <a:pt x="85" y="143"/>
                    <a:pt x="89" y="143"/>
                    <a:pt x="94" y="141"/>
                  </a:cubicBezTo>
                  <a:cubicBezTo>
                    <a:pt x="164" y="124"/>
                    <a:pt x="234" y="115"/>
                    <a:pt x="304" y="115"/>
                  </a:cubicBezTo>
                  <a:cubicBezTo>
                    <a:pt x="336" y="115"/>
                    <a:pt x="360" y="90"/>
                    <a:pt x="358" y="58"/>
                  </a:cubicBezTo>
                  <a:cubicBezTo>
                    <a:pt x="355" y="26"/>
                    <a:pt x="330" y="0"/>
                    <a:pt x="296" y="0"/>
                  </a:cubicBezTo>
                  <a:close/>
                  <a:moveTo>
                    <a:pt x="530" y="33"/>
                  </a:moveTo>
                  <a:cubicBezTo>
                    <a:pt x="506" y="33"/>
                    <a:pt x="484" y="51"/>
                    <a:pt x="477" y="75"/>
                  </a:cubicBezTo>
                  <a:cubicBezTo>
                    <a:pt x="468" y="104"/>
                    <a:pt x="485" y="136"/>
                    <a:pt x="515" y="145"/>
                  </a:cubicBezTo>
                  <a:cubicBezTo>
                    <a:pt x="583" y="164"/>
                    <a:pt x="647" y="194"/>
                    <a:pt x="707" y="234"/>
                  </a:cubicBezTo>
                  <a:cubicBezTo>
                    <a:pt x="715" y="241"/>
                    <a:pt x="726" y="243"/>
                    <a:pt x="738" y="243"/>
                  </a:cubicBezTo>
                  <a:cubicBezTo>
                    <a:pt x="794" y="243"/>
                    <a:pt x="817" y="170"/>
                    <a:pt x="768" y="138"/>
                  </a:cubicBezTo>
                  <a:cubicBezTo>
                    <a:pt x="700" y="92"/>
                    <a:pt x="626" y="58"/>
                    <a:pt x="547" y="36"/>
                  </a:cubicBezTo>
                  <a:cubicBezTo>
                    <a:pt x="541" y="34"/>
                    <a:pt x="536" y="33"/>
                    <a:pt x="530" y="33"/>
                  </a:cubicBezTo>
                  <a:close/>
                  <a:moveTo>
                    <a:pt x="908" y="281"/>
                  </a:moveTo>
                  <a:cubicBezTo>
                    <a:pt x="865" y="281"/>
                    <a:pt x="826" y="333"/>
                    <a:pt x="862" y="377"/>
                  </a:cubicBezTo>
                  <a:cubicBezTo>
                    <a:pt x="907" y="432"/>
                    <a:pt x="947" y="492"/>
                    <a:pt x="977" y="558"/>
                  </a:cubicBezTo>
                  <a:cubicBezTo>
                    <a:pt x="987" y="577"/>
                    <a:pt x="1007" y="590"/>
                    <a:pt x="1028" y="590"/>
                  </a:cubicBezTo>
                  <a:lnTo>
                    <a:pt x="1030" y="590"/>
                  </a:lnTo>
                  <a:cubicBezTo>
                    <a:pt x="1039" y="588"/>
                    <a:pt x="1045" y="588"/>
                    <a:pt x="1053" y="583"/>
                  </a:cubicBezTo>
                  <a:cubicBezTo>
                    <a:pt x="1081" y="568"/>
                    <a:pt x="1094" y="534"/>
                    <a:pt x="1079" y="507"/>
                  </a:cubicBezTo>
                  <a:cubicBezTo>
                    <a:pt x="1045" y="434"/>
                    <a:pt x="1000" y="366"/>
                    <a:pt x="949" y="302"/>
                  </a:cubicBezTo>
                  <a:cubicBezTo>
                    <a:pt x="937" y="288"/>
                    <a:pt x="922" y="281"/>
                    <a:pt x="908" y="281"/>
                  </a:cubicBezTo>
                  <a:close/>
                  <a:moveTo>
                    <a:pt x="1112" y="685"/>
                  </a:moveTo>
                  <a:cubicBezTo>
                    <a:pt x="1077" y="685"/>
                    <a:pt x="1040" y="715"/>
                    <a:pt x="1056" y="760"/>
                  </a:cubicBezTo>
                  <a:cubicBezTo>
                    <a:pt x="1077" y="830"/>
                    <a:pt x="1088" y="903"/>
                    <a:pt x="1092" y="973"/>
                  </a:cubicBezTo>
                  <a:cubicBezTo>
                    <a:pt x="1094" y="1003"/>
                    <a:pt x="1115" y="1026"/>
                    <a:pt x="1143" y="1026"/>
                  </a:cubicBezTo>
                  <a:cubicBezTo>
                    <a:pt x="1145" y="1026"/>
                    <a:pt x="1146" y="1026"/>
                    <a:pt x="1147" y="1026"/>
                  </a:cubicBezTo>
                  <a:lnTo>
                    <a:pt x="1151" y="1028"/>
                  </a:lnTo>
                  <a:cubicBezTo>
                    <a:pt x="1183" y="1026"/>
                    <a:pt x="1207" y="998"/>
                    <a:pt x="1205" y="968"/>
                  </a:cubicBezTo>
                  <a:cubicBezTo>
                    <a:pt x="1202" y="888"/>
                    <a:pt x="1188" y="807"/>
                    <a:pt x="1166" y="728"/>
                  </a:cubicBezTo>
                  <a:cubicBezTo>
                    <a:pt x="1159" y="698"/>
                    <a:pt x="1136" y="685"/>
                    <a:pt x="1112" y="685"/>
                  </a:cubicBezTo>
                  <a:close/>
                  <a:moveTo>
                    <a:pt x="1131" y="1140"/>
                  </a:moveTo>
                  <a:cubicBezTo>
                    <a:pt x="1104" y="1140"/>
                    <a:pt x="1081" y="1160"/>
                    <a:pt x="1077" y="1188"/>
                  </a:cubicBezTo>
                  <a:cubicBezTo>
                    <a:pt x="1064" y="1260"/>
                    <a:pt x="1045" y="1330"/>
                    <a:pt x="1019" y="1398"/>
                  </a:cubicBezTo>
                  <a:cubicBezTo>
                    <a:pt x="1009" y="1428"/>
                    <a:pt x="1024" y="1460"/>
                    <a:pt x="1051" y="1471"/>
                  </a:cubicBezTo>
                  <a:cubicBezTo>
                    <a:pt x="1058" y="1473"/>
                    <a:pt x="1066" y="1475"/>
                    <a:pt x="1073" y="1475"/>
                  </a:cubicBezTo>
                  <a:cubicBezTo>
                    <a:pt x="1096" y="1475"/>
                    <a:pt x="1117" y="1460"/>
                    <a:pt x="1126" y="1437"/>
                  </a:cubicBezTo>
                  <a:cubicBezTo>
                    <a:pt x="1153" y="1362"/>
                    <a:pt x="1175" y="1286"/>
                    <a:pt x="1190" y="1207"/>
                  </a:cubicBezTo>
                  <a:cubicBezTo>
                    <a:pt x="1194" y="1177"/>
                    <a:pt x="1175" y="1147"/>
                    <a:pt x="1143" y="1141"/>
                  </a:cubicBezTo>
                  <a:cubicBezTo>
                    <a:pt x="1139" y="1140"/>
                    <a:pt x="1135" y="1140"/>
                    <a:pt x="1131" y="1140"/>
                  </a:cubicBezTo>
                  <a:close/>
                  <a:moveTo>
                    <a:pt x="660" y="1625"/>
                  </a:moveTo>
                  <a:cubicBezTo>
                    <a:pt x="656" y="1625"/>
                    <a:pt x="652" y="1625"/>
                    <a:pt x="647" y="1626"/>
                  </a:cubicBezTo>
                  <a:cubicBezTo>
                    <a:pt x="566" y="1647"/>
                    <a:pt x="487" y="1679"/>
                    <a:pt x="419" y="1726"/>
                  </a:cubicBezTo>
                  <a:cubicBezTo>
                    <a:pt x="372" y="1758"/>
                    <a:pt x="394" y="1830"/>
                    <a:pt x="451" y="1830"/>
                  </a:cubicBezTo>
                  <a:cubicBezTo>
                    <a:pt x="462" y="1830"/>
                    <a:pt x="472" y="1826"/>
                    <a:pt x="483" y="1820"/>
                  </a:cubicBezTo>
                  <a:cubicBezTo>
                    <a:pt x="541" y="1781"/>
                    <a:pt x="604" y="1754"/>
                    <a:pt x="673" y="1739"/>
                  </a:cubicBezTo>
                  <a:cubicBezTo>
                    <a:pt x="740" y="1721"/>
                    <a:pt x="722" y="1625"/>
                    <a:pt x="660" y="1625"/>
                  </a:cubicBezTo>
                  <a:close/>
                  <a:moveTo>
                    <a:pt x="974" y="1568"/>
                  </a:moveTo>
                  <a:cubicBezTo>
                    <a:pt x="956" y="1568"/>
                    <a:pt x="937" y="1577"/>
                    <a:pt x="926" y="1596"/>
                  </a:cubicBezTo>
                  <a:lnTo>
                    <a:pt x="917" y="1609"/>
                  </a:lnTo>
                  <a:cubicBezTo>
                    <a:pt x="909" y="1609"/>
                    <a:pt x="900" y="1607"/>
                    <a:pt x="890" y="1607"/>
                  </a:cubicBezTo>
                  <a:cubicBezTo>
                    <a:pt x="888" y="1607"/>
                    <a:pt x="886" y="1607"/>
                    <a:pt x="885" y="1607"/>
                  </a:cubicBezTo>
                  <a:cubicBezTo>
                    <a:pt x="831" y="1607"/>
                    <a:pt x="808" y="1678"/>
                    <a:pt x="853" y="1711"/>
                  </a:cubicBezTo>
                  <a:cubicBezTo>
                    <a:pt x="836" y="1735"/>
                    <a:pt x="821" y="1758"/>
                    <a:pt x="802" y="1779"/>
                  </a:cubicBezTo>
                  <a:cubicBezTo>
                    <a:pt x="785" y="1805"/>
                    <a:pt x="790" y="1841"/>
                    <a:pt x="813" y="1860"/>
                  </a:cubicBezTo>
                  <a:cubicBezTo>
                    <a:pt x="824" y="1867"/>
                    <a:pt x="836" y="1871"/>
                    <a:pt x="849" y="1871"/>
                  </a:cubicBezTo>
                  <a:cubicBezTo>
                    <a:pt x="866" y="1871"/>
                    <a:pt x="883" y="1862"/>
                    <a:pt x="894" y="1850"/>
                  </a:cubicBezTo>
                  <a:cubicBezTo>
                    <a:pt x="922" y="1813"/>
                    <a:pt x="949" y="1773"/>
                    <a:pt x="975" y="1732"/>
                  </a:cubicBezTo>
                  <a:cubicBezTo>
                    <a:pt x="1015" y="1741"/>
                    <a:pt x="1051" y="1752"/>
                    <a:pt x="1088" y="1767"/>
                  </a:cubicBezTo>
                  <a:cubicBezTo>
                    <a:pt x="1097" y="1771"/>
                    <a:pt x="1107" y="1773"/>
                    <a:pt x="1116" y="1773"/>
                  </a:cubicBezTo>
                  <a:cubicBezTo>
                    <a:pt x="1174" y="1773"/>
                    <a:pt x="1198" y="1681"/>
                    <a:pt x="1128" y="1660"/>
                  </a:cubicBezTo>
                  <a:cubicBezTo>
                    <a:pt x="1098" y="1647"/>
                    <a:pt x="1064" y="1637"/>
                    <a:pt x="1032" y="1628"/>
                  </a:cubicBezTo>
                  <a:cubicBezTo>
                    <a:pt x="1035" y="1591"/>
                    <a:pt x="1005" y="1568"/>
                    <a:pt x="974" y="1568"/>
                  </a:cubicBezTo>
                  <a:close/>
                  <a:moveTo>
                    <a:pt x="1307" y="1764"/>
                  </a:moveTo>
                  <a:cubicBezTo>
                    <a:pt x="1258" y="1764"/>
                    <a:pt x="1221" y="1833"/>
                    <a:pt x="1273" y="1869"/>
                  </a:cubicBezTo>
                  <a:cubicBezTo>
                    <a:pt x="1330" y="1913"/>
                    <a:pt x="1381" y="1962"/>
                    <a:pt x="1428" y="2018"/>
                  </a:cubicBezTo>
                  <a:cubicBezTo>
                    <a:pt x="1439" y="2033"/>
                    <a:pt x="1454" y="2039"/>
                    <a:pt x="1471" y="2039"/>
                  </a:cubicBezTo>
                  <a:lnTo>
                    <a:pt x="1473" y="2041"/>
                  </a:lnTo>
                  <a:cubicBezTo>
                    <a:pt x="1485" y="2039"/>
                    <a:pt x="1498" y="2035"/>
                    <a:pt x="1507" y="2026"/>
                  </a:cubicBezTo>
                  <a:cubicBezTo>
                    <a:pt x="1532" y="2007"/>
                    <a:pt x="1537" y="1971"/>
                    <a:pt x="1515" y="1945"/>
                  </a:cubicBezTo>
                  <a:cubicBezTo>
                    <a:pt x="1464" y="1884"/>
                    <a:pt x="1407" y="1826"/>
                    <a:pt x="1343" y="1777"/>
                  </a:cubicBezTo>
                  <a:cubicBezTo>
                    <a:pt x="1331" y="1768"/>
                    <a:pt x="1318" y="1764"/>
                    <a:pt x="1307" y="1764"/>
                  </a:cubicBezTo>
                  <a:close/>
                  <a:moveTo>
                    <a:pt x="694" y="1925"/>
                  </a:moveTo>
                  <a:cubicBezTo>
                    <a:pt x="681" y="1925"/>
                    <a:pt x="668" y="1930"/>
                    <a:pt x="655" y="1941"/>
                  </a:cubicBezTo>
                  <a:cubicBezTo>
                    <a:pt x="604" y="1992"/>
                    <a:pt x="547" y="2037"/>
                    <a:pt x="485" y="2073"/>
                  </a:cubicBezTo>
                  <a:cubicBezTo>
                    <a:pt x="434" y="2103"/>
                    <a:pt x="455" y="2179"/>
                    <a:pt x="513" y="2179"/>
                  </a:cubicBezTo>
                  <a:lnTo>
                    <a:pt x="515" y="2179"/>
                  </a:lnTo>
                  <a:cubicBezTo>
                    <a:pt x="526" y="2179"/>
                    <a:pt x="534" y="2177"/>
                    <a:pt x="545" y="2173"/>
                  </a:cubicBezTo>
                  <a:cubicBezTo>
                    <a:pt x="613" y="2130"/>
                    <a:pt x="677" y="2082"/>
                    <a:pt x="736" y="2026"/>
                  </a:cubicBezTo>
                  <a:cubicBezTo>
                    <a:pt x="780" y="1985"/>
                    <a:pt x="740" y="1925"/>
                    <a:pt x="694" y="1925"/>
                  </a:cubicBezTo>
                  <a:close/>
                  <a:moveTo>
                    <a:pt x="299" y="1881"/>
                  </a:moveTo>
                  <a:cubicBezTo>
                    <a:pt x="279" y="1881"/>
                    <a:pt x="260" y="1891"/>
                    <a:pt x="249" y="1916"/>
                  </a:cubicBezTo>
                  <a:cubicBezTo>
                    <a:pt x="226" y="1962"/>
                    <a:pt x="213" y="2016"/>
                    <a:pt x="213" y="2067"/>
                  </a:cubicBezTo>
                  <a:cubicBezTo>
                    <a:pt x="209" y="2118"/>
                    <a:pt x="228" y="2165"/>
                    <a:pt x="264" y="2199"/>
                  </a:cubicBezTo>
                  <a:cubicBezTo>
                    <a:pt x="275" y="2209"/>
                    <a:pt x="287" y="2213"/>
                    <a:pt x="300" y="2213"/>
                  </a:cubicBezTo>
                  <a:cubicBezTo>
                    <a:pt x="353" y="2213"/>
                    <a:pt x="379" y="2147"/>
                    <a:pt x="338" y="2113"/>
                  </a:cubicBezTo>
                  <a:cubicBezTo>
                    <a:pt x="330" y="2101"/>
                    <a:pt x="326" y="2084"/>
                    <a:pt x="328" y="2067"/>
                  </a:cubicBezTo>
                  <a:cubicBezTo>
                    <a:pt x="328" y="2033"/>
                    <a:pt x="336" y="1996"/>
                    <a:pt x="351" y="1964"/>
                  </a:cubicBezTo>
                  <a:cubicBezTo>
                    <a:pt x="375" y="1919"/>
                    <a:pt x="337" y="1881"/>
                    <a:pt x="299" y="1881"/>
                  </a:cubicBezTo>
                  <a:close/>
                  <a:moveTo>
                    <a:pt x="1604" y="2119"/>
                  </a:moveTo>
                  <a:cubicBezTo>
                    <a:pt x="1567" y="2119"/>
                    <a:pt x="1530" y="2155"/>
                    <a:pt x="1549" y="2199"/>
                  </a:cubicBezTo>
                  <a:cubicBezTo>
                    <a:pt x="1564" y="2226"/>
                    <a:pt x="1577" y="2254"/>
                    <a:pt x="1590" y="2282"/>
                  </a:cubicBezTo>
                  <a:cubicBezTo>
                    <a:pt x="1609" y="2320"/>
                    <a:pt x="1624" y="2360"/>
                    <a:pt x="1637" y="2399"/>
                  </a:cubicBezTo>
                  <a:cubicBezTo>
                    <a:pt x="1645" y="2422"/>
                    <a:pt x="1666" y="2439"/>
                    <a:pt x="1690" y="2439"/>
                  </a:cubicBezTo>
                  <a:lnTo>
                    <a:pt x="1692" y="2439"/>
                  </a:lnTo>
                  <a:cubicBezTo>
                    <a:pt x="1698" y="2439"/>
                    <a:pt x="1705" y="2439"/>
                    <a:pt x="1709" y="2437"/>
                  </a:cubicBezTo>
                  <a:cubicBezTo>
                    <a:pt x="1739" y="2426"/>
                    <a:pt x="1756" y="2394"/>
                    <a:pt x="1745" y="2365"/>
                  </a:cubicBezTo>
                  <a:cubicBezTo>
                    <a:pt x="1730" y="2320"/>
                    <a:pt x="1713" y="2277"/>
                    <a:pt x="1694" y="2235"/>
                  </a:cubicBezTo>
                  <a:cubicBezTo>
                    <a:pt x="1681" y="2205"/>
                    <a:pt x="1666" y="2175"/>
                    <a:pt x="1649" y="2145"/>
                  </a:cubicBezTo>
                  <a:cubicBezTo>
                    <a:pt x="1638" y="2127"/>
                    <a:pt x="1621" y="2119"/>
                    <a:pt x="1604" y="2119"/>
                  </a:cubicBezTo>
                  <a:close/>
                  <a:moveTo>
                    <a:pt x="1746" y="2546"/>
                  </a:moveTo>
                  <a:cubicBezTo>
                    <a:pt x="1714" y="2546"/>
                    <a:pt x="1682" y="2570"/>
                    <a:pt x="1688" y="2611"/>
                  </a:cubicBezTo>
                  <a:cubicBezTo>
                    <a:pt x="1700" y="2686"/>
                    <a:pt x="1705" y="2758"/>
                    <a:pt x="1705" y="2831"/>
                  </a:cubicBezTo>
                  <a:cubicBezTo>
                    <a:pt x="1705" y="2861"/>
                    <a:pt x="1728" y="2884"/>
                    <a:pt x="1758" y="2884"/>
                  </a:cubicBezTo>
                  <a:cubicBezTo>
                    <a:pt x="1759" y="2884"/>
                    <a:pt x="1761" y="2884"/>
                    <a:pt x="1762" y="2884"/>
                  </a:cubicBezTo>
                  <a:cubicBezTo>
                    <a:pt x="1794" y="2882"/>
                    <a:pt x="1820" y="2856"/>
                    <a:pt x="1820" y="2824"/>
                  </a:cubicBezTo>
                  <a:cubicBezTo>
                    <a:pt x="1820" y="2748"/>
                    <a:pt x="1813" y="2671"/>
                    <a:pt x="1800" y="2594"/>
                  </a:cubicBezTo>
                  <a:cubicBezTo>
                    <a:pt x="1796" y="2561"/>
                    <a:pt x="1771" y="2546"/>
                    <a:pt x="1746" y="2546"/>
                  </a:cubicBezTo>
                  <a:close/>
                  <a:moveTo>
                    <a:pt x="1742" y="3002"/>
                  </a:moveTo>
                  <a:cubicBezTo>
                    <a:pt x="1715" y="3002"/>
                    <a:pt x="1691" y="3023"/>
                    <a:pt x="1688" y="3050"/>
                  </a:cubicBezTo>
                  <a:cubicBezTo>
                    <a:pt x="1677" y="3122"/>
                    <a:pt x="1660" y="3195"/>
                    <a:pt x="1639" y="3267"/>
                  </a:cubicBezTo>
                  <a:cubicBezTo>
                    <a:pt x="1630" y="3297"/>
                    <a:pt x="1647" y="3329"/>
                    <a:pt x="1679" y="3337"/>
                  </a:cubicBezTo>
                  <a:cubicBezTo>
                    <a:pt x="1683" y="3339"/>
                    <a:pt x="1690" y="3339"/>
                    <a:pt x="1694" y="3339"/>
                  </a:cubicBezTo>
                  <a:cubicBezTo>
                    <a:pt x="1720" y="3339"/>
                    <a:pt x="1743" y="3322"/>
                    <a:pt x="1749" y="3299"/>
                  </a:cubicBezTo>
                  <a:cubicBezTo>
                    <a:pt x="1771" y="3222"/>
                    <a:pt x="1788" y="3146"/>
                    <a:pt x="1800" y="3067"/>
                  </a:cubicBezTo>
                  <a:cubicBezTo>
                    <a:pt x="1805" y="3037"/>
                    <a:pt x="1783" y="3007"/>
                    <a:pt x="1751" y="3003"/>
                  </a:cubicBezTo>
                  <a:cubicBezTo>
                    <a:pt x="1748" y="3002"/>
                    <a:pt x="1745" y="3002"/>
                    <a:pt x="1742" y="3002"/>
                  </a:cubicBezTo>
                  <a:close/>
                  <a:moveTo>
                    <a:pt x="1833" y="3510"/>
                  </a:moveTo>
                  <a:cubicBezTo>
                    <a:pt x="1773" y="3510"/>
                    <a:pt x="1751" y="3607"/>
                    <a:pt x="1822" y="3624"/>
                  </a:cubicBezTo>
                  <a:cubicBezTo>
                    <a:pt x="1890" y="3646"/>
                    <a:pt x="1956" y="3673"/>
                    <a:pt x="2015" y="3710"/>
                  </a:cubicBezTo>
                  <a:cubicBezTo>
                    <a:pt x="2026" y="3716"/>
                    <a:pt x="2035" y="3718"/>
                    <a:pt x="2045" y="3718"/>
                  </a:cubicBezTo>
                  <a:cubicBezTo>
                    <a:pt x="2046" y="3718"/>
                    <a:pt x="2047" y="3718"/>
                    <a:pt x="2048" y="3718"/>
                  </a:cubicBezTo>
                  <a:cubicBezTo>
                    <a:pt x="2105" y="3718"/>
                    <a:pt x="2125" y="3641"/>
                    <a:pt x="2075" y="3612"/>
                  </a:cubicBezTo>
                  <a:cubicBezTo>
                    <a:pt x="2005" y="3571"/>
                    <a:pt x="1932" y="3537"/>
                    <a:pt x="1854" y="3514"/>
                  </a:cubicBezTo>
                  <a:cubicBezTo>
                    <a:pt x="1846" y="3511"/>
                    <a:pt x="1839" y="3510"/>
                    <a:pt x="1833" y="3510"/>
                  </a:cubicBezTo>
                  <a:close/>
                  <a:moveTo>
                    <a:pt x="1601" y="3460"/>
                  </a:moveTo>
                  <a:cubicBezTo>
                    <a:pt x="1589" y="3460"/>
                    <a:pt x="1577" y="3463"/>
                    <a:pt x="1566" y="3469"/>
                  </a:cubicBezTo>
                  <a:cubicBezTo>
                    <a:pt x="1502" y="3469"/>
                    <a:pt x="1439" y="3473"/>
                    <a:pt x="1375" y="3484"/>
                  </a:cubicBezTo>
                  <a:cubicBezTo>
                    <a:pt x="1305" y="3498"/>
                    <a:pt x="1317" y="3598"/>
                    <a:pt x="1383" y="3598"/>
                  </a:cubicBezTo>
                  <a:cubicBezTo>
                    <a:pt x="1387" y="3598"/>
                    <a:pt x="1391" y="3598"/>
                    <a:pt x="1396" y="3597"/>
                  </a:cubicBezTo>
                  <a:cubicBezTo>
                    <a:pt x="1432" y="3590"/>
                    <a:pt x="1471" y="3586"/>
                    <a:pt x="1509" y="3584"/>
                  </a:cubicBezTo>
                  <a:lnTo>
                    <a:pt x="1509" y="3584"/>
                  </a:lnTo>
                  <a:cubicBezTo>
                    <a:pt x="1494" y="3614"/>
                    <a:pt x="1477" y="3641"/>
                    <a:pt x="1460" y="3667"/>
                  </a:cubicBezTo>
                  <a:cubicBezTo>
                    <a:pt x="1437" y="3705"/>
                    <a:pt x="1464" y="3756"/>
                    <a:pt x="1509" y="3756"/>
                  </a:cubicBezTo>
                  <a:cubicBezTo>
                    <a:pt x="1528" y="3756"/>
                    <a:pt x="1545" y="3746"/>
                    <a:pt x="1556" y="3729"/>
                  </a:cubicBezTo>
                  <a:cubicBezTo>
                    <a:pt x="1588" y="3680"/>
                    <a:pt x="1615" y="3631"/>
                    <a:pt x="1641" y="3578"/>
                  </a:cubicBezTo>
                  <a:cubicBezTo>
                    <a:pt x="1658" y="3569"/>
                    <a:pt x="1668" y="3552"/>
                    <a:pt x="1671" y="3533"/>
                  </a:cubicBezTo>
                  <a:cubicBezTo>
                    <a:pt x="1672" y="3491"/>
                    <a:pt x="1638" y="3460"/>
                    <a:pt x="1601" y="3460"/>
                  </a:cubicBezTo>
                  <a:close/>
                  <a:moveTo>
                    <a:pt x="1172" y="3561"/>
                  </a:moveTo>
                  <a:cubicBezTo>
                    <a:pt x="1162" y="3561"/>
                    <a:pt x="1151" y="3564"/>
                    <a:pt x="1141" y="3571"/>
                  </a:cubicBezTo>
                  <a:cubicBezTo>
                    <a:pt x="1047" y="3629"/>
                    <a:pt x="992" y="3710"/>
                    <a:pt x="990" y="3797"/>
                  </a:cubicBezTo>
                  <a:cubicBezTo>
                    <a:pt x="990" y="3829"/>
                    <a:pt x="1013" y="3856"/>
                    <a:pt x="1045" y="3856"/>
                  </a:cubicBezTo>
                  <a:lnTo>
                    <a:pt x="1047" y="3856"/>
                  </a:lnTo>
                  <a:cubicBezTo>
                    <a:pt x="1079" y="3856"/>
                    <a:pt x="1105" y="3831"/>
                    <a:pt x="1105" y="3801"/>
                  </a:cubicBezTo>
                  <a:cubicBezTo>
                    <a:pt x="1107" y="3739"/>
                    <a:pt x="1158" y="3695"/>
                    <a:pt x="1202" y="3667"/>
                  </a:cubicBezTo>
                  <a:cubicBezTo>
                    <a:pt x="1256" y="3633"/>
                    <a:pt x="1222" y="3561"/>
                    <a:pt x="1172" y="3561"/>
                  </a:cubicBezTo>
                  <a:close/>
                  <a:moveTo>
                    <a:pt x="1365" y="3818"/>
                  </a:moveTo>
                  <a:cubicBezTo>
                    <a:pt x="1352" y="3818"/>
                    <a:pt x="1338" y="3823"/>
                    <a:pt x="1326" y="3835"/>
                  </a:cubicBezTo>
                  <a:cubicBezTo>
                    <a:pt x="1272" y="3885"/>
                    <a:pt x="1221" y="3916"/>
                    <a:pt x="1177" y="3916"/>
                  </a:cubicBezTo>
                  <a:cubicBezTo>
                    <a:pt x="1175" y="3916"/>
                    <a:pt x="1174" y="3916"/>
                    <a:pt x="1173" y="3916"/>
                  </a:cubicBezTo>
                  <a:cubicBezTo>
                    <a:pt x="1171" y="3916"/>
                    <a:pt x="1170" y="3916"/>
                    <a:pt x="1168" y="3916"/>
                  </a:cubicBezTo>
                  <a:cubicBezTo>
                    <a:pt x="1102" y="3916"/>
                    <a:pt x="1091" y="4016"/>
                    <a:pt x="1160" y="4029"/>
                  </a:cubicBezTo>
                  <a:cubicBezTo>
                    <a:pt x="1166" y="4031"/>
                    <a:pt x="1173" y="4031"/>
                    <a:pt x="1181" y="4031"/>
                  </a:cubicBezTo>
                  <a:cubicBezTo>
                    <a:pt x="1249" y="4031"/>
                    <a:pt x="1326" y="3990"/>
                    <a:pt x="1405" y="3918"/>
                  </a:cubicBezTo>
                  <a:cubicBezTo>
                    <a:pt x="1447" y="3877"/>
                    <a:pt x="1410" y="3818"/>
                    <a:pt x="1365" y="3818"/>
                  </a:cubicBezTo>
                  <a:close/>
                  <a:moveTo>
                    <a:pt x="2224" y="3746"/>
                  </a:moveTo>
                  <a:cubicBezTo>
                    <a:pt x="2180" y="3746"/>
                    <a:pt x="2143" y="3803"/>
                    <a:pt x="2184" y="3844"/>
                  </a:cubicBezTo>
                  <a:cubicBezTo>
                    <a:pt x="2220" y="3882"/>
                    <a:pt x="2252" y="3922"/>
                    <a:pt x="2279" y="3967"/>
                  </a:cubicBezTo>
                  <a:cubicBezTo>
                    <a:pt x="2290" y="3984"/>
                    <a:pt x="2301" y="4001"/>
                    <a:pt x="2311" y="4016"/>
                  </a:cubicBezTo>
                  <a:cubicBezTo>
                    <a:pt x="2322" y="4033"/>
                    <a:pt x="2341" y="4044"/>
                    <a:pt x="2360" y="4044"/>
                  </a:cubicBezTo>
                  <a:cubicBezTo>
                    <a:pt x="2371" y="4044"/>
                    <a:pt x="2381" y="4042"/>
                    <a:pt x="2390" y="4035"/>
                  </a:cubicBezTo>
                  <a:cubicBezTo>
                    <a:pt x="2415" y="4020"/>
                    <a:pt x="2426" y="3984"/>
                    <a:pt x="2409" y="3956"/>
                  </a:cubicBezTo>
                  <a:cubicBezTo>
                    <a:pt x="2398" y="3939"/>
                    <a:pt x="2388" y="3922"/>
                    <a:pt x="2375" y="3903"/>
                  </a:cubicBezTo>
                  <a:cubicBezTo>
                    <a:pt x="2343" y="3854"/>
                    <a:pt x="2307" y="3807"/>
                    <a:pt x="2264" y="3765"/>
                  </a:cubicBezTo>
                  <a:cubicBezTo>
                    <a:pt x="2252" y="3752"/>
                    <a:pt x="2238" y="3746"/>
                    <a:pt x="2224" y="3746"/>
                  </a:cubicBezTo>
                  <a:close/>
                  <a:moveTo>
                    <a:pt x="2468" y="4133"/>
                  </a:moveTo>
                  <a:cubicBezTo>
                    <a:pt x="2432" y="4133"/>
                    <a:pt x="2395" y="4167"/>
                    <a:pt x="2413" y="4212"/>
                  </a:cubicBezTo>
                  <a:cubicBezTo>
                    <a:pt x="2443" y="4280"/>
                    <a:pt x="2469" y="4348"/>
                    <a:pt x="2490" y="4418"/>
                  </a:cubicBezTo>
                  <a:cubicBezTo>
                    <a:pt x="2496" y="4444"/>
                    <a:pt x="2518" y="4461"/>
                    <a:pt x="2543" y="4461"/>
                  </a:cubicBezTo>
                  <a:cubicBezTo>
                    <a:pt x="2550" y="4461"/>
                    <a:pt x="2554" y="4461"/>
                    <a:pt x="2558" y="4459"/>
                  </a:cubicBezTo>
                  <a:cubicBezTo>
                    <a:pt x="2590" y="4450"/>
                    <a:pt x="2607" y="4418"/>
                    <a:pt x="2599" y="4388"/>
                  </a:cubicBezTo>
                  <a:cubicBezTo>
                    <a:pt x="2577" y="4312"/>
                    <a:pt x="2550" y="4237"/>
                    <a:pt x="2518" y="4165"/>
                  </a:cubicBezTo>
                  <a:cubicBezTo>
                    <a:pt x="2507" y="4142"/>
                    <a:pt x="2488" y="4133"/>
                    <a:pt x="2468" y="4133"/>
                  </a:cubicBezTo>
                  <a:close/>
                  <a:moveTo>
                    <a:pt x="2588" y="4568"/>
                  </a:moveTo>
                  <a:cubicBezTo>
                    <a:pt x="2556" y="4568"/>
                    <a:pt x="2524" y="4591"/>
                    <a:pt x="2530" y="4633"/>
                  </a:cubicBezTo>
                  <a:cubicBezTo>
                    <a:pt x="2535" y="4674"/>
                    <a:pt x="2537" y="4712"/>
                    <a:pt x="2537" y="4752"/>
                  </a:cubicBezTo>
                  <a:cubicBezTo>
                    <a:pt x="2537" y="4784"/>
                    <a:pt x="2535" y="4818"/>
                    <a:pt x="2533" y="4850"/>
                  </a:cubicBezTo>
                  <a:cubicBezTo>
                    <a:pt x="2530" y="4882"/>
                    <a:pt x="2554" y="4910"/>
                    <a:pt x="2584" y="4912"/>
                  </a:cubicBezTo>
                  <a:lnTo>
                    <a:pt x="2590" y="4912"/>
                  </a:lnTo>
                  <a:cubicBezTo>
                    <a:pt x="2620" y="4912"/>
                    <a:pt x="2643" y="4891"/>
                    <a:pt x="2647" y="4861"/>
                  </a:cubicBezTo>
                  <a:cubicBezTo>
                    <a:pt x="2650" y="4825"/>
                    <a:pt x="2652" y="4789"/>
                    <a:pt x="2652" y="4752"/>
                  </a:cubicBezTo>
                  <a:cubicBezTo>
                    <a:pt x="2652" y="4708"/>
                    <a:pt x="2650" y="4665"/>
                    <a:pt x="2645" y="4623"/>
                  </a:cubicBezTo>
                  <a:cubicBezTo>
                    <a:pt x="2643" y="4585"/>
                    <a:pt x="2616" y="4568"/>
                    <a:pt x="2588" y="4568"/>
                  </a:cubicBezTo>
                  <a:close/>
                  <a:moveTo>
                    <a:pt x="2540" y="5018"/>
                  </a:moveTo>
                  <a:cubicBezTo>
                    <a:pt x="2518" y="5018"/>
                    <a:pt x="2496" y="5030"/>
                    <a:pt x="2488" y="5059"/>
                  </a:cubicBezTo>
                  <a:cubicBezTo>
                    <a:pt x="2464" y="5127"/>
                    <a:pt x="2433" y="5193"/>
                    <a:pt x="2394" y="5252"/>
                  </a:cubicBezTo>
                  <a:cubicBezTo>
                    <a:pt x="2377" y="5278"/>
                    <a:pt x="2384" y="5314"/>
                    <a:pt x="2411" y="5331"/>
                  </a:cubicBezTo>
                  <a:cubicBezTo>
                    <a:pt x="2420" y="5338"/>
                    <a:pt x="2430" y="5342"/>
                    <a:pt x="2443" y="5342"/>
                  </a:cubicBezTo>
                  <a:cubicBezTo>
                    <a:pt x="2462" y="5340"/>
                    <a:pt x="2479" y="5331"/>
                    <a:pt x="2490" y="5314"/>
                  </a:cubicBezTo>
                  <a:cubicBezTo>
                    <a:pt x="2535" y="5246"/>
                    <a:pt x="2569" y="5174"/>
                    <a:pt x="2596" y="5097"/>
                  </a:cubicBezTo>
                  <a:cubicBezTo>
                    <a:pt x="2615" y="5051"/>
                    <a:pt x="2577" y="5018"/>
                    <a:pt x="2540" y="5018"/>
                  </a:cubicBezTo>
                  <a:close/>
                  <a:moveTo>
                    <a:pt x="2296" y="5399"/>
                  </a:moveTo>
                  <a:cubicBezTo>
                    <a:pt x="2282" y="5399"/>
                    <a:pt x="2268" y="5404"/>
                    <a:pt x="2256" y="5416"/>
                  </a:cubicBezTo>
                  <a:cubicBezTo>
                    <a:pt x="2205" y="5465"/>
                    <a:pt x="2147" y="5510"/>
                    <a:pt x="2086" y="5548"/>
                  </a:cubicBezTo>
                  <a:cubicBezTo>
                    <a:pt x="2058" y="5565"/>
                    <a:pt x="2049" y="5602"/>
                    <a:pt x="2066" y="5629"/>
                  </a:cubicBezTo>
                  <a:cubicBezTo>
                    <a:pt x="2077" y="5646"/>
                    <a:pt x="2096" y="5655"/>
                    <a:pt x="2115" y="5655"/>
                  </a:cubicBezTo>
                  <a:cubicBezTo>
                    <a:pt x="2126" y="5655"/>
                    <a:pt x="2137" y="5650"/>
                    <a:pt x="2147" y="5644"/>
                  </a:cubicBezTo>
                  <a:cubicBezTo>
                    <a:pt x="2215" y="5602"/>
                    <a:pt x="2279" y="5553"/>
                    <a:pt x="2337" y="5499"/>
                  </a:cubicBezTo>
                  <a:cubicBezTo>
                    <a:pt x="2380" y="5458"/>
                    <a:pt x="2341" y="5399"/>
                    <a:pt x="2296" y="539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43" name="Google Shape;643;p45"/>
          <p:cNvSpPr/>
          <p:nvPr/>
        </p:nvSpPr>
        <p:spPr>
          <a:xfrm flipH="1">
            <a:off x="328338" y="1492433"/>
            <a:ext cx="72900" cy="72900"/>
          </a:xfrm>
          <a:prstGeom prst="ellipse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44" name="Google Shape;644;p45"/>
          <p:cNvGrpSpPr/>
          <p:nvPr/>
        </p:nvGrpSpPr>
        <p:grpSpPr>
          <a:xfrm flipH="1">
            <a:off x="617748" y="562692"/>
            <a:ext cx="237639" cy="237639"/>
            <a:chOff x="5944424" y="1865453"/>
            <a:chExt cx="178234" cy="178234"/>
          </a:xfrm>
        </p:grpSpPr>
        <p:sp>
          <p:nvSpPr>
            <p:cNvPr id="645" name="Google Shape;645;p45"/>
            <p:cNvSpPr/>
            <p:nvPr/>
          </p:nvSpPr>
          <p:spPr>
            <a:xfrm>
              <a:off x="6029571" y="1865453"/>
              <a:ext cx="20171" cy="178234"/>
            </a:xfrm>
            <a:custGeom>
              <a:rect b="b" l="l" r="r" t="t"/>
              <a:pathLst>
                <a:path extrusionOk="0" h="1078" w="122">
                  <a:moveTo>
                    <a:pt x="65" y="1"/>
                  </a:moveTo>
                  <a:cubicBezTo>
                    <a:pt x="33" y="1"/>
                    <a:pt x="7" y="26"/>
                    <a:pt x="7" y="58"/>
                  </a:cubicBezTo>
                  <a:lnTo>
                    <a:pt x="1" y="1020"/>
                  </a:lnTo>
                  <a:cubicBezTo>
                    <a:pt x="1" y="1052"/>
                    <a:pt x="26" y="1078"/>
                    <a:pt x="58" y="1078"/>
                  </a:cubicBezTo>
                  <a:cubicBezTo>
                    <a:pt x="90" y="1078"/>
                    <a:pt x="116" y="1052"/>
                    <a:pt x="116" y="1020"/>
                  </a:cubicBezTo>
                  <a:lnTo>
                    <a:pt x="122" y="58"/>
                  </a:lnTo>
                  <a:cubicBezTo>
                    <a:pt x="122" y="26"/>
                    <a:pt x="96" y="1"/>
                    <a:pt x="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45"/>
            <p:cNvSpPr/>
            <p:nvPr/>
          </p:nvSpPr>
          <p:spPr>
            <a:xfrm>
              <a:off x="5962115" y="1898189"/>
              <a:ext cx="158393" cy="110611"/>
            </a:xfrm>
            <a:custGeom>
              <a:rect b="b" l="l" r="r" t="t"/>
              <a:pathLst>
                <a:path extrusionOk="0" h="669" w="958">
                  <a:moveTo>
                    <a:pt x="873" y="0"/>
                  </a:moveTo>
                  <a:cubicBezTo>
                    <a:pt x="863" y="0"/>
                    <a:pt x="852" y="4"/>
                    <a:pt x="841" y="11"/>
                  </a:cubicBezTo>
                  <a:lnTo>
                    <a:pt x="47" y="565"/>
                  </a:lnTo>
                  <a:cubicBezTo>
                    <a:pt x="0" y="597"/>
                    <a:pt x="23" y="669"/>
                    <a:pt x="79" y="669"/>
                  </a:cubicBezTo>
                  <a:cubicBezTo>
                    <a:pt x="89" y="669"/>
                    <a:pt x="102" y="667"/>
                    <a:pt x="111" y="658"/>
                  </a:cubicBezTo>
                  <a:lnTo>
                    <a:pt x="907" y="105"/>
                  </a:lnTo>
                  <a:cubicBezTo>
                    <a:pt x="957" y="70"/>
                    <a:pt x="922" y="0"/>
                    <a:pt x="8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45"/>
            <p:cNvSpPr/>
            <p:nvPr/>
          </p:nvSpPr>
          <p:spPr>
            <a:xfrm>
              <a:off x="5976829" y="1891080"/>
              <a:ext cx="124003" cy="124499"/>
            </a:xfrm>
            <a:custGeom>
              <a:rect b="b" l="l" r="r" t="t"/>
              <a:pathLst>
                <a:path extrusionOk="0" h="753" w="750">
                  <a:moveTo>
                    <a:pt x="84" y="1"/>
                  </a:moveTo>
                  <a:cubicBezTo>
                    <a:pt x="40" y="1"/>
                    <a:pt x="0" y="58"/>
                    <a:pt x="45" y="101"/>
                  </a:cubicBezTo>
                  <a:lnTo>
                    <a:pt x="645" y="735"/>
                  </a:lnTo>
                  <a:cubicBezTo>
                    <a:pt x="656" y="746"/>
                    <a:pt x="671" y="752"/>
                    <a:pt x="688" y="752"/>
                  </a:cubicBezTo>
                  <a:cubicBezTo>
                    <a:pt x="703" y="752"/>
                    <a:pt x="715" y="746"/>
                    <a:pt x="726" y="735"/>
                  </a:cubicBezTo>
                  <a:cubicBezTo>
                    <a:pt x="747" y="714"/>
                    <a:pt x="750" y="680"/>
                    <a:pt x="728" y="657"/>
                  </a:cubicBezTo>
                  <a:lnTo>
                    <a:pt x="128" y="22"/>
                  </a:lnTo>
                  <a:cubicBezTo>
                    <a:pt x="115" y="7"/>
                    <a:pt x="99" y="1"/>
                    <a:pt x="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45"/>
            <p:cNvSpPr/>
            <p:nvPr/>
          </p:nvSpPr>
          <p:spPr>
            <a:xfrm>
              <a:off x="5944424" y="1941838"/>
              <a:ext cx="178234" cy="20502"/>
            </a:xfrm>
            <a:custGeom>
              <a:rect b="b" l="l" r="r" t="t"/>
              <a:pathLst>
                <a:path extrusionOk="0" h="124" w="1078">
                  <a:moveTo>
                    <a:pt x="1003" y="1"/>
                  </a:moveTo>
                  <a:lnTo>
                    <a:pt x="77" y="9"/>
                  </a:lnTo>
                  <a:cubicBezTo>
                    <a:pt x="1" y="9"/>
                    <a:pt x="1" y="124"/>
                    <a:pt x="77" y="124"/>
                  </a:cubicBezTo>
                  <a:lnTo>
                    <a:pt x="1003" y="113"/>
                  </a:lnTo>
                  <a:cubicBezTo>
                    <a:pt x="1077" y="113"/>
                    <a:pt x="1077" y="1"/>
                    <a:pt x="10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9" name="Google Shape;649;p45"/>
          <p:cNvGrpSpPr/>
          <p:nvPr/>
        </p:nvGrpSpPr>
        <p:grpSpPr>
          <a:xfrm>
            <a:off x="10606975" y="159825"/>
            <a:ext cx="237639" cy="237639"/>
            <a:chOff x="5944424" y="1865453"/>
            <a:chExt cx="178234" cy="178234"/>
          </a:xfrm>
        </p:grpSpPr>
        <p:sp>
          <p:nvSpPr>
            <p:cNvPr id="650" name="Google Shape;650;p45"/>
            <p:cNvSpPr/>
            <p:nvPr/>
          </p:nvSpPr>
          <p:spPr>
            <a:xfrm>
              <a:off x="6029571" y="1865453"/>
              <a:ext cx="20171" cy="178234"/>
            </a:xfrm>
            <a:custGeom>
              <a:rect b="b" l="l" r="r" t="t"/>
              <a:pathLst>
                <a:path extrusionOk="0" h="1078" w="122">
                  <a:moveTo>
                    <a:pt x="65" y="1"/>
                  </a:moveTo>
                  <a:cubicBezTo>
                    <a:pt x="33" y="1"/>
                    <a:pt x="7" y="26"/>
                    <a:pt x="7" y="58"/>
                  </a:cubicBezTo>
                  <a:lnTo>
                    <a:pt x="1" y="1020"/>
                  </a:lnTo>
                  <a:cubicBezTo>
                    <a:pt x="1" y="1052"/>
                    <a:pt x="26" y="1078"/>
                    <a:pt x="58" y="1078"/>
                  </a:cubicBezTo>
                  <a:cubicBezTo>
                    <a:pt x="90" y="1078"/>
                    <a:pt x="116" y="1052"/>
                    <a:pt x="116" y="1020"/>
                  </a:cubicBezTo>
                  <a:lnTo>
                    <a:pt x="122" y="58"/>
                  </a:lnTo>
                  <a:cubicBezTo>
                    <a:pt x="122" y="26"/>
                    <a:pt x="96" y="1"/>
                    <a:pt x="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45"/>
            <p:cNvSpPr/>
            <p:nvPr/>
          </p:nvSpPr>
          <p:spPr>
            <a:xfrm>
              <a:off x="5962115" y="1898189"/>
              <a:ext cx="158393" cy="110611"/>
            </a:xfrm>
            <a:custGeom>
              <a:rect b="b" l="l" r="r" t="t"/>
              <a:pathLst>
                <a:path extrusionOk="0" h="669" w="958">
                  <a:moveTo>
                    <a:pt x="873" y="0"/>
                  </a:moveTo>
                  <a:cubicBezTo>
                    <a:pt x="863" y="0"/>
                    <a:pt x="852" y="4"/>
                    <a:pt x="841" y="11"/>
                  </a:cubicBezTo>
                  <a:lnTo>
                    <a:pt x="47" y="565"/>
                  </a:lnTo>
                  <a:cubicBezTo>
                    <a:pt x="0" y="597"/>
                    <a:pt x="23" y="669"/>
                    <a:pt x="79" y="669"/>
                  </a:cubicBezTo>
                  <a:cubicBezTo>
                    <a:pt x="89" y="669"/>
                    <a:pt x="102" y="667"/>
                    <a:pt x="111" y="658"/>
                  </a:cubicBezTo>
                  <a:lnTo>
                    <a:pt x="907" y="105"/>
                  </a:lnTo>
                  <a:cubicBezTo>
                    <a:pt x="957" y="70"/>
                    <a:pt x="922" y="0"/>
                    <a:pt x="8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45"/>
            <p:cNvSpPr/>
            <p:nvPr/>
          </p:nvSpPr>
          <p:spPr>
            <a:xfrm>
              <a:off x="5976829" y="1891080"/>
              <a:ext cx="124003" cy="124499"/>
            </a:xfrm>
            <a:custGeom>
              <a:rect b="b" l="l" r="r" t="t"/>
              <a:pathLst>
                <a:path extrusionOk="0" h="753" w="750">
                  <a:moveTo>
                    <a:pt x="84" y="1"/>
                  </a:moveTo>
                  <a:cubicBezTo>
                    <a:pt x="40" y="1"/>
                    <a:pt x="0" y="58"/>
                    <a:pt x="45" y="101"/>
                  </a:cubicBezTo>
                  <a:lnTo>
                    <a:pt x="645" y="735"/>
                  </a:lnTo>
                  <a:cubicBezTo>
                    <a:pt x="656" y="746"/>
                    <a:pt x="671" y="752"/>
                    <a:pt x="688" y="752"/>
                  </a:cubicBezTo>
                  <a:cubicBezTo>
                    <a:pt x="703" y="752"/>
                    <a:pt x="715" y="746"/>
                    <a:pt x="726" y="735"/>
                  </a:cubicBezTo>
                  <a:cubicBezTo>
                    <a:pt x="747" y="714"/>
                    <a:pt x="750" y="680"/>
                    <a:pt x="728" y="657"/>
                  </a:cubicBezTo>
                  <a:lnTo>
                    <a:pt x="128" y="22"/>
                  </a:lnTo>
                  <a:cubicBezTo>
                    <a:pt x="115" y="7"/>
                    <a:pt x="99" y="1"/>
                    <a:pt x="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45"/>
            <p:cNvSpPr/>
            <p:nvPr/>
          </p:nvSpPr>
          <p:spPr>
            <a:xfrm>
              <a:off x="5944424" y="1941838"/>
              <a:ext cx="178234" cy="20502"/>
            </a:xfrm>
            <a:custGeom>
              <a:rect b="b" l="l" r="r" t="t"/>
              <a:pathLst>
                <a:path extrusionOk="0" h="124" w="1078">
                  <a:moveTo>
                    <a:pt x="1003" y="1"/>
                  </a:moveTo>
                  <a:lnTo>
                    <a:pt x="77" y="9"/>
                  </a:lnTo>
                  <a:cubicBezTo>
                    <a:pt x="1" y="9"/>
                    <a:pt x="1" y="124"/>
                    <a:pt x="77" y="124"/>
                  </a:cubicBezTo>
                  <a:lnTo>
                    <a:pt x="1003" y="113"/>
                  </a:lnTo>
                  <a:cubicBezTo>
                    <a:pt x="1077" y="113"/>
                    <a:pt x="1077" y="1"/>
                    <a:pt x="10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54" name="Google Shape;654;p45"/>
          <p:cNvSpPr/>
          <p:nvPr/>
        </p:nvSpPr>
        <p:spPr>
          <a:xfrm>
            <a:off x="9657164" y="191299"/>
            <a:ext cx="175258" cy="174817"/>
          </a:xfrm>
          <a:custGeom>
            <a:rect b="b" l="l" r="r" t="t"/>
            <a:pathLst>
              <a:path extrusionOk="0" h="793" w="795">
                <a:moveTo>
                  <a:pt x="400" y="116"/>
                </a:moveTo>
                <a:cubicBezTo>
                  <a:pt x="474" y="116"/>
                  <a:pt x="546" y="146"/>
                  <a:pt x="597" y="199"/>
                </a:cubicBezTo>
                <a:cubicBezTo>
                  <a:pt x="773" y="375"/>
                  <a:pt x="648" y="677"/>
                  <a:pt x="399" y="677"/>
                </a:cubicBezTo>
                <a:cubicBezTo>
                  <a:pt x="243" y="677"/>
                  <a:pt x="118" y="552"/>
                  <a:pt x="118" y="396"/>
                </a:cubicBezTo>
                <a:cubicBezTo>
                  <a:pt x="118" y="241"/>
                  <a:pt x="245" y="116"/>
                  <a:pt x="400" y="116"/>
                </a:cubicBezTo>
                <a:close/>
                <a:moveTo>
                  <a:pt x="399" y="1"/>
                </a:moveTo>
                <a:cubicBezTo>
                  <a:pt x="180" y="1"/>
                  <a:pt x="3" y="177"/>
                  <a:pt x="3" y="396"/>
                </a:cubicBezTo>
                <a:cubicBezTo>
                  <a:pt x="1" y="614"/>
                  <a:pt x="180" y="792"/>
                  <a:pt x="397" y="792"/>
                </a:cubicBezTo>
                <a:lnTo>
                  <a:pt x="399" y="792"/>
                </a:lnTo>
                <a:cubicBezTo>
                  <a:pt x="618" y="792"/>
                  <a:pt x="795" y="614"/>
                  <a:pt x="795" y="396"/>
                </a:cubicBezTo>
                <a:cubicBezTo>
                  <a:pt x="795" y="177"/>
                  <a:pt x="616" y="1"/>
                  <a:pt x="39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5" name="Google Shape;655;p45"/>
          <p:cNvSpPr/>
          <p:nvPr/>
        </p:nvSpPr>
        <p:spPr>
          <a:xfrm>
            <a:off x="11388195" y="612210"/>
            <a:ext cx="231634" cy="233255"/>
          </a:xfrm>
          <a:custGeom>
            <a:rect b="b" l="l" r="r" t="t"/>
            <a:pathLst>
              <a:path extrusionOk="0" h="1290" w="1281">
                <a:moveTo>
                  <a:pt x="686" y="166"/>
                </a:moveTo>
                <a:cubicBezTo>
                  <a:pt x="703" y="221"/>
                  <a:pt x="720" y="296"/>
                  <a:pt x="731" y="343"/>
                </a:cubicBezTo>
                <a:cubicBezTo>
                  <a:pt x="763" y="470"/>
                  <a:pt x="769" y="500"/>
                  <a:pt x="784" y="521"/>
                </a:cubicBezTo>
                <a:cubicBezTo>
                  <a:pt x="801" y="543"/>
                  <a:pt x="825" y="553"/>
                  <a:pt x="952" y="598"/>
                </a:cubicBezTo>
                <a:cubicBezTo>
                  <a:pt x="997" y="615"/>
                  <a:pt x="1065" y="639"/>
                  <a:pt x="1114" y="660"/>
                </a:cubicBezTo>
                <a:cubicBezTo>
                  <a:pt x="1044" y="692"/>
                  <a:pt x="927" y="736"/>
                  <a:pt x="825" y="773"/>
                </a:cubicBezTo>
                <a:cubicBezTo>
                  <a:pt x="810" y="777"/>
                  <a:pt x="799" y="787"/>
                  <a:pt x="793" y="802"/>
                </a:cubicBezTo>
                <a:cubicBezTo>
                  <a:pt x="742" y="919"/>
                  <a:pt x="678" y="1051"/>
                  <a:pt x="635" y="1128"/>
                </a:cubicBezTo>
                <a:cubicBezTo>
                  <a:pt x="608" y="1047"/>
                  <a:pt x="567" y="905"/>
                  <a:pt x="537" y="781"/>
                </a:cubicBezTo>
                <a:cubicBezTo>
                  <a:pt x="531" y="760"/>
                  <a:pt x="514" y="743"/>
                  <a:pt x="493" y="739"/>
                </a:cubicBezTo>
                <a:cubicBezTo>
                  <a:pt x="373" y="717"/>
                  <a:pt x="235" y="685"/>
                  <a:pt x="161" y="664"/>
                </a:cubicBezTo>
                <a:cubicBezTo>
                  <a:pt x="278" y="602"/>
                  <a:pt x="399" y="549"/>
                  <a:pt x="522" y="500"/>
                </a:cubicBezTo>
                <a:cubicBezTo>
                  <a:pt x="537" y="494"/>
                  <a:pt x="550" y="483"/>
                  <a:pt x="556" y="466"/>
                </a:cubicBezTo>
                <a:cubicBezTo>
                  <a:pt x="595" y="364"/>
                  <a:pt x="637" y="264"/>
                  <a:pt x="686" y="166"/>
                </a:cubicBezTo>
                <a:close/>
                <a:moveTo>
                  <a:pt x="699" y="0"/>
                </a:moveTo>
                <a:cubicBezTo>
                  <a:pt x="663" y="0"/>
                  <a:pt x="612" y="0"/>
                  <a:pt x="456" y="402"/>
                </a:cubicBezTo>
                <a:cubicBezTo>
                  <a:pt x="27" y="577"/>
                  <a:pt x="12" y="632"/>
                  <a:pt x="5" y="656"/>
                </a:cubicBezTo>
                <a:cubicBezTo>
                  <a:pt x="1" y="675"/>
                  <a:pt x="3" y="696"/>
                  <a:pt x="16" y="713"/>
                </a:cubicBezTo>
                <a:cubicBezTo>
                  <a:pt x="27" y="728"/>
                  <a:pt x="58" y="773"/>
                  <a:pt x="435" y="845"/>
                </a:cubicBezTo>
                <a:cubicBezTo>
                  <a:pt x="546" y="1288"/>
                  <a:pt x="586" y="1288"/>
                  <a:pt x="629" y="1288"/>
                </a:cubicBezTo>
                <a:lnTo>
                  <a:pt x="631" y="1290"/>
                </a:lnTo>
                <a:cubicBezTo>
                  <a:pt x="665" y="1288"/>
                  <a:pt x="705" y="1285"/>
                  <a:pt x="886" y="873"/>
                </a:cubicBezTo>
                <a:cubicBezTo>
                  <a:pt x="999" y="832"/>
                  <a:pt x="1212" y="751"/>
                  <a:pt x="1257" y="713"/>
                </a:cubicBezTo>
                <a:cubicBezTo>
                  <a:pt x="1274" y="696"/>
                  <a:pt x="1280" y="673"/>
                  <a:pt x="1278" y="649"/>
                </a:cubicBezTo>
                <a:cubicBezTo>
                  <a:pt x="1267" y="596"/>
                  <a:pt x="1210" y="570"/>
                  <a:pt x="991" y="490"/>
                </a:cubicBezTo>
                <a:cubicBezTo>
                  <a:pt x="948" y="475"/>
                  <a:pt x="899" y="458"/>
                  <a:pt x="876" y="447"/>
                </a:cubicBezTo>
                <a:cubicBezTo>
                  <a:pt x="869" y="421"/>
                  <a:pt x="854" y="364"/>
                  <a:pt x="842" y="315"/>
                </a:cubicBezTo>
                <a:cubicBezTo>
                  <a:pt x="805" y="160"/>
                  <a:pt x="778" y="64"/>
                  <a:pt x="752" y="28"/>
                </a:cubicBezTo>
                <a:cubicBezTo>
                  <a:pt x="737" y="11"/>
                  <a:pt x="718" y="2"/>
                  <a:pt x="69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6" name="Google Shape;656;p45"/>
          <p:cNvSpPr/>
          <p:nvPr/>
        </p:nvSpPr>
        <p:spPr>
          <a:xfrm flipH="1">
            <a:off x="11523545" y="1406232"/>
            <a:ext cx="332954" cy="376330"/>
          </a:xfrm>
          <a:custGeom>
            <a:rect b="b" l="l" r="r" t="t"/>
            <a:pathLst>
              <a:path extrusionOk="0" h="2197" w="1944">
                <a:moveTo>
                  <a:pt x="941" y="602"/>
                </a:moveTo>
                <a:lnTo>
                  <a:pt x="941" y="602"/>
                </a:lnTo>
                <a:cubicBezTo>
                  <a:pt x="1045" y="717"/>
                  <a:pt x="1101" y="834"/>
                  <a:pt x="1094" y="894"/>
                </a:cubicBezTo>
                <a:cubicBezTo>
                  <a:pt x="1094" y="909"/>
                  <a:pt x="1086" y="919"/>
                  <a:pt x="1075" y="926"/>
                </a:cubicBezTo>
                <a:cubicBezTo>
                  <a:pt x="1054" y="938"/>
                  <a:pt x="1033" y="945"/>
                  <a:pt x="1009" y="945"/>
                </a:cubicBezTo>
                <a:cubicBezTo>
                  <a:pt x="1008" y="945"/>
                  <a:pt x="1006" y="945"/>
                  <a:pt x="1004" y="945"/>
                </a:cubicBezTo>
                <a:cubicBezTo>
                  <a:pt x="985" y="945"/>
                  <a:pt x="968" y="933"/>
                  <a:pt x="958" y="917"/>
                </a:cubicBezTo>
                <a:cubicBezTo>
                  <a:pt x="922" y="864"/>
                  <a:pt x="907" y="745"/>
                  <a:pt x="941" y="602"/>
                </a:cubicBezTo>
                <a:close/>
                <a:moveTo>
                  <a:pt x="1431" y="114"/>
                </a:moveTo>
                <a:cubicBezTo>
                  <a:pt x="1487" y="114"/>
                  <a:pt x="1529" y="135"/>
                  <a:pt x="1560" y="179"/>
                </a:cubicBezTo>
                <a:cubicBezTo>
                  <a:pt x="1765" y="470"/>
                  <a:pt x="1456" y="1556"/>
                  <a:pt x="1290" y="2041"/>
                </a:cubicBezTo>
                <a:cubicBezTo>
                  <a:pt x="911" y="1713"/>
                  <a:pt x="120" y="947"/>
                  <a:pt x="128" y="568"/>
                </a:cubicBezTo>
                <a:cubicBezTo>
                  <a:pt x="128" y="513"/>
                  <a:pt x="154" y="460"/>
                  <a:pt x="198" y="425"/>
                </a:cubicBezTo>
                <a:cubicBezTo>
                  <a:pt x="268" y="372"/>
                  <a:pt x="354" y="342"/>
                  <a:pt x="443" y="342"/>
                </a:cubicBezTo>
                <a:cubicBezTo>
                  <a:pt x="569" y="342"/>
                  <a:pt x="715" y="404"/>
                  <a:pt x="847" y="513"/>
                </a:cubicBezTo>
                <a:cubicBezTo>
                  <a:pt x="790" y="698"/>
                  <a:pt x="796" y="883"/>
                  <a:pt x="867" y="983"/>
                </a:cubicBezTo>
                <a:cubicBezTo>
                  <a:pt x="902" y="1034"/>
                  <a:pt x="952" y="1060"/>
                  <a:pt x="1010" y="1060"/>
                </a:cubicBezTo>
                <a:cubicBezTo>
                  <a:pt x="1047" y="1060"/>
                  <a:pt x="1087" y="1049"/>
                  <a:pt x="1128" y="1028"/>
                </a:cubicBezTo>
                <a:cubicBezTo>
                  <a:pt x="1173" y="1004"/>
                  <a:pt x="1203" y="960"/>
                  <a:pt x="1207" y="909"/>
                </a:cubicBezTo>
                <a:cubicBezTo>
                  <a:pt x="1224" y="777"/>
                  <a:pt x="1109" y="602"/>
                  <a:pt x="981" y="479"/>
                </a:cubicBezTo>
                <a:cubicBezTo>
                  <a:pt x="1030" y="359"/>
                  <a:pt x="1150" y="151"/>
                  <a:pt x="1392" y="117"/>
                </a:cubicBezTo>
                <a:cubicBezTo>
                  <a:pt x="1406" y="115"/>
                  <a:pt x="1418" y="114"/>
                  <a:pt x="1431" y="114"/>
                </a:cubicBezTo>
                <a:close/>
                <a:moveTo>
                  <a:pt x="1430" y="0"/>
                </a:moveTo>
                <a:cubicBezTo>
                  <a:pt x="1413" y="0"/>
                  <a:pt x="1394" y="1"/>
                  <a:pt x="1375" y="4"/>
                </a:cubicBezTo>
                <a:cubicBezTo>
                  <a:pt x="1169" y="34"/>
                  <a:pt x="990" y="181"/>
                  <a:pt x="890" y="400"/>
                </a:cubicBezTo>
                <a:cubicBezTo>
                  <a:pt x="788" y="321"/>
                  <a:pt x="626" y="230"/>
                  <a:pt x="441" y="230"/>
                </a:cubicBezTo>
                <a:cubicBezTo>
                  <a:pt x="438" y="230"/>
                  <a:pt x="435" y="230"/>
                  <a:pt x="432" y="230"/>
                </a:cubicBezTo>
                <a:cubicBezTo>
                  <a:pt x="322" y="230"/>
                  <a:pt x="215" y="268"/>
                  <a:pt x="128" y="336"/>
                </a:cubicBezTo>
                <a:cubicBezTo>
                  <a:pt x="56" y="389"/>
                  <a:pt x="13" y="474"/>
                  <a:pt x="13" y="564"/>
                </a:cubicBezTo>
                <a:cubicBezTo>
                  <a:pt x="0" y="1102"/>
                  <a:pt x="1226" y="2139"/>
                  <a:pt x="1279" y="2183"/>
                </a:cubicBezTo>
                <a:cubicBezTo>
                  <a:pt x="1288" y="2192"/>
                  <a:pt x="1301" y="2196"/>
                  <a:pt x="1316" y="2196"/>
                </a:cubicBezTo>
                <a:cubicBezTo>
                  <a:pt x="1339" y="2196"/>
                  <a:pt x="1360" y="2181"/>
                  <a:pt x="1369" y="2160"/>
                </a:cubicBezTo>
                <a:cubicBezTo>
                  <a:pt x="1428" y="1994"/>
                  <a:pt x="1943" y="525"/>
                  <a:pt x="1654" y="115"/>
                </a:cubicBezTo>
                <a:cubicBezTo>
                  <a:pt x="1600" y="39"/>
                  <a:pt x="1526" y="0"/>
                  <a:pt x="143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7" name="Google Shape;657;p45"/>
          <p:cNvSpPr/>
          <p:nvPr/>
        </p:nvSpPr>
        <p:spPr>
          <a:xfrm>
            <a:off x="10607158" y="933733"/>
            <a:ext cx="72900" cy="72900"/>
          </a:xfrm>
          <a:prstGeom prst="ellipse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46"/>
          <p:cNvSpPr txBox="1"/>
          <p:nvPr>
            <p:ph type="title"/>
          </p:nvPr>
        </p:nvSpPr>
        <p:spPr>
          <a:xfrm>
            <a:off x="965800" y="728833"/>
            <a:ext cx="10260300" cy="763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660" name="Google Shape;660;p46"/>
          <p:cNvSpPr txBox="1"/>
          <p:nvPr>
            <p:ph idx="1" type="body"/>
          </p:nvPr>
        </p:nvSpPr>
        <p:spPr>
          <a:xfrm>
            <a:off x="5732733" y="1902167"/>
            <a:ext cx="5493300" cy="3690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3492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Tajawal"/>
              <a:buChar char="●"/>
              <a:defRPr sz="2100">
                <a:solidFill>
                  <a:schemeClr val="dk1"/>
                </a:solidFill>
              </a:defRPr>
            </a:lvl1pPr>
            <a:lvl2pPr indent="-36195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Font typeface="Montserrat"/>
              <a:buChar char="○"/>
              <a:defRPr sz="1600">
                <a:solidFill>
                  <a:schemeClr val="dk1"/>
                </a:solidFill>
              </a:defRPr>
            </a:lvl2pPr>
            <a:lvl3pPr indent="-361950" lvl="2" marL="13716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Font typeface="Montserrat"/>
              <a:buChar char="■"/>
              <a:defRPr>
                <a:solidFill>
                  <a:schemeClr val="dk1"/>
                </a:solidFill>
              </a:defRPr>
            </a:lvl3pPr>
            <a:lvl4pPr indent="-361950" lvl="3" marL="18288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Font typeface="Montserrat"/>
              <a:buChar char="●"/>
              <a:defRPr>
                <a:solidFill>
                  <a:schemeClr val="dk1"/>
                </a:solidFill>
              </a:defRPr>
            </a:lvl4pPr>
            <a:lvl5pPr indent="-361950" lvl="4" marL="22860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Font typeface="Montserrat"/>
              <a:buChar char="○"/>
              <a:defRPr>
                <a:solidFill>
                  <a:schemeClr val="dk1"/>
                </a:solidFill>
              </a:defRPr>
            </a:lvl5pPr>
            <a:lvl6pPr indent="-361950" lvl="5" marL="27432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Font typeface="Montserrat"/>
              <a:buChar char="■"/>
              <a:defRPr>
                <a:solidFill>
                  <a:schemeClr val="dk1"/>
                </a:solidFill>
              </a:defRPr>
            </a:lvl6pPr>
            <a:lvl7pPr indent="-361950" lvl="6" marL="32004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Font typeface="Montserrat"/>
              <a:buChar char="●"/>
              <a:defRPr>
                <a:solidFill>
                  <a:schemeClr val="dk1"/>
                </a:solidFill>
              </a:defRPr>
            </a:lvl7pPr>
            <a:lvl8pPr indent="-361950" lvl="7" marL="36576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Font typeface="Montserrat"/>
              <a:buChar char="○"/>
              <a:defRPr>
                <a:solidFill>
                  <a:schemeClr val="dk1"/>
                </a:solidFill>
              </a:defRPr>
            </a:lvl8pPr>
            <a:lvl9pPr indent="-361950" lvl="8" marL="41148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Font typeface="Montserrat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grpSp>
        <p:nvGrpSpPr>
          <p:cNvPr id="661" name="Google Shape;661;p46"/>
          <p:cNvGrpSpPr/>
          <p:nvPr/>
        </p:nvGrpSpPr>
        <p:grpSpPr>
          <a:xfrm flipH="1" rot="2184053">
            <a:off x="10183277" y="321746"/>
            <a:ext cx="823619" cy="569275"/>
            <a:chOff x="2591975" y="3584475"/>
            <a:chExt cx="106375" cy="73525"/>
          </a:xfrm>
        </p:grpSpPr>
        <p:sp>
          <p:nvSpPr>
            <p:cNvPr id="662" name="Google Shape;662;p46"/>
            <p:cNvSpPr/>
            <p:nvPr/>
          </p:nvSpPr>
          <p:spPr>
            <a:xfrm>
              <a:off x="2603675" y="3597200"/>
              <a:ext cx="81125" cy="43450"/>
            </a:xfrm>
            <a:custGeom>
              <a:rect b="b" l="l" r="r" t="t"/>
              <a:pathLst>
                <a:path extrusionOk="0" h="1738" w="3245">
                  <a:moveTo>
                    <a:pt x="722" y="0"/>
                  </a:moveTo>
                  <a:cubicBezTo>
                    <a:pt x="330" y="0"/>
                    <a:pt x="57" y="69"/>
                    <a:pt x="50" y="71"/>
                  </a:cubicBezTo>
                  <a:cubicBezTo>
                    <a:pt x="18" y="79"/>
                    <a:pt x="1" y="109"/>
                    <a:pt x="9" y="141"/>
                  </a:cubicBezTo>
                  <a:cubicBezTo>
                    <a:pt x="15" y="166"/>
                    <a:pt x="38" y="183"/>
                    <a:pt x="63" y="183"/>
                  </a:cubicBezTo>
                  <a:cubicBezTo>
                    <a:pt x="68" y="183"/>
                    <a:pt x="73" y="183"/>
                    <a:pt x="78" y="181"/>
                  </a:cubicBezTo>
                  <a:cubicBezTo>
                    <a:pt x="108" y="173"/>
                    <a:pt x="375" y="107"/>
                    <a:pt x="747" y="107"/>
                  </a:cubicBezTo>
                  <a:cubicBezTo>
                    <a:pt x="1459" y="107"/>
                    <a:pt x="2556" y="349"/>
                    <a:pt x="3127" y="1703"/>
                  </a:cubicBezTo>
                  <a:cubicBezTo>
                    <a:pt x="3136" y="1724"/>
                    <a:pt x="3157" y="1737"/>
                    <a:pt x="3180" y="1737"/>
                  </a:cubicBezTo>
                  <a:cubicBezTo>
                    <a:pt x="3187" y="1737"/>
                    <a:pt x="3195" y="1735"/>
                    <a:pt x="3202" y="1733"/>
                  </a:cubicBezTo>
                  <a:cubicBezTo>
                    <a:pt x="3231" y="1720"/>
                    <a:pt x="3244" y="1688"/>
                    <a:pt x="3231" y="1658"/>
                  </a:cubicBezTo>
                  <a:cubicBezTo>
                    <a:pt x="2638" y="246"/>
                    <a:pt x="1466" y="0"/>
                    <a:pt x="7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46"/>
            <p:cNvSpPr/>
            <p:nvPr/>
          </p:nvSpPr>
          <p:spPr>
            <a:xfrm>
              <a:off x="2663325" y="3619650"/>
              <a:ext cx="35025" cy="38350"/>
            </a:xfrm>
            <a:custGeom>
              <a:rect b="b" l="l" r="r" t="t"/>
              <a:pathLst>
                <a:path extrusionOk="0" h="1534" w="1401">
                  <a:moveTo>
                    <a:pt x="939" y="147"/>
                  </a:moveTo>
                  <a:cubicBezTo>
                    <a:pt x="1035" y="348"/>
                    <a:pt x="1239" y="1218"/>
                    <a:pt x="1205" y="1418"/>
                  </a:cubicBezTo>
                  <a:cubicBezTo>
                    <a:pt x="1022" y="1395"/>
                    <a:pt x="301" y="1007"/>
                    <a:pt x="141" y="863"/>
                  </a:cubicBezTo>
                  <a:cubicBezTo>
                    <a:pt x="181" y="850"/>
                    <a:pt x="279" y="833"/>
                    <a:pt x="520" y="833"/>
                  </a:cubicBezTo>
                  <a:cubicBezTo>
                    <a:pt x="665" y="833"/>
                    <a:pt x="792" y="839"/>
                    <a:pt x="792" y="839"/>
                  </a:cubicBezTo>
                  <a:cubicBezTo>
                    <a:pt x="794" y="839"/>
                    <a:pt x="797" y="840"/>
                    <a:pt x="799" y="840"/>
                  </a:cubicBezTo>
                  <a:cubicBezTo>
                    <a:pt x="813" y="840"/>
                    <a:pt x="826" y="833"/>
                    <a:pt x="837" y="822"/>
                  </a:cubicBezTo>
                  <a:cubicBezTo>
                    <a:pt x="848" y="811"/>
                    <a:pt x="854" y="797"/>
                    <a:pt x="854" y="780"/>
                  </a:cubicBezTo>
                  <a:cubicBezTo>
                    <a:pt x="852" y="775"/>
                    <a:pt x="839" y="428"/>
                    <a:pt x="939" y="147"/>
                  </a:cubicBezTo>
                  <a:close/>
                  <a:moveTo>
                    <a:pt x="928" y="1"/>
                  </a:moveTo>
                  <a:cubicBezTo>
                    <a:pt x="903" y="1"/>
                    <a:pt x="867" y="13"/>
                    <a:pt x="843" y="73"/>
                  </a:cubicBezTo>
                  <a:cubicBezTo>
                    <a:pt x="748" y="307"/>
                    <a:pt x="737" y="597"/>
                    <a:pt x="737" y="722"/>
                  </a:cubicBezTo>
                  <a:cubicBezTo>
                    <a:pt x="684" y="720"/>
                    <a:pt x="603" y="718"/>
                    <a:pt x="518" y="718"/>
                  </a:cubicBezTo>
                  <a:cubicBezTo>
                    <a:pt x="98" y="718"/>
                    <a:pt x="39" y="771"/>
                    <a:pt x="18" y="820"/>
                  </a:cubicBezTo>
                  <a:cubicBezTo>
                    <a:pt x="1" y="854"/>
                    <a:pt x="9" y="892"/>
                    <a:pt x="35" y="918"/>
                  </a:cubicBezTo>
                  <a:cubicBezTo>
                    <a:pt x="164" y="1069"/>
                    <a:pt x="1024" y="1533"/>
                    <a:pt x="1220" y="1533"/>
                  </a:cubicBezTo>
                  <a:cubicBezTo>
                    <a:pt x="1223" y="1533"/>
                    <a:pt x="1225" y="1533"/>
                    <a:pt x="1228" y="1533"/>
                  </a:cubicBezTo>
                  <a:cubicBezTo>
                    <a:pt x="1247" y="1533"/>
                    <a:pt x="1267" y="1527"/>
                    <a:pt x="1284" y="1516"/>
                  </a:cubicBezTo>
                  <a:cubicBezTo>
                    <a:pt x="1401" y="1420"/>
                    <a:pt x="1171" y="443"/>
                    <a:pt x="1088" y="213"/>
                  </a:cubicBezTo>
                  <a:cubicBezTo>
                    <a:pt x="1033" y="60"/>
                    <a:pt x="988" y="1"/>
                    <a:pt x="9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46"/>
            <p:cNvSpPr/>
            <p:nvPr/>
          </p:nvSpPr>
          <p:spPr>
            <a:xfrm>
              <a:off x="2591975" y="3584475"/>
              <a:ext cx="57700" cy="30100"/>
            </a:xfrm>
            <a:custGeom>
              <a:rect b="b" l="l" r="r" t="t"/>
              <a:pathLst>
                <a:path extrusionOk="0" h="1204" w="2308">
                  <a:moveTo>
                    <a:pt x="1214" y="116"/>
                  </a:moveTo>
                  <a:cubicBezTo>
                    <a:pt x="1552" y="116"/>
                    <a:pt x="1731" y="146"/>
                    <a:pt x="1784" y="175"/>
                  </a:cubicBezTo>
                  <a:cubicBezTo>
                    <a:pt x="1952" y="265"/>
                    <a:pt x="2112" y="599"/>
                    <a:pt x="2176" y="763"/>
                  </a:cubicBezTo>
                  <a:cubicBezTo>
                    <a:pt x="2037" y="865"/>
                    <a:pt x="1891" y="952"/>
                    <a:pt x="1735" y="1027"/>
                  </a:cubicBezTo>
                  <a:cubicBezTo>
                    <a:pt x="1648" y="1065"/>
                    <a:pt x="1361" y="1091"/>
                    <a:pt x="1001" y="1091"/>
                  </a:cubicBezTo>
                  <a:cubicBezTo>
                    <a:pt x="520" y="1091"/>
                    <a:pt x="173" y="1048"/>
                    <a:pt x="116" y="1016"/>
                  </a:cubicBezTo>
                  <a:cubicBezTo>
                    <a:pt x="126" y="961"/>
                    <a:pt x="365" y="805"/>
                    <a:pt x="626" y="682"/>
                  </a:cubicBezTo>
                  <a:cubicBezTo>
                    <a:pt x="646" y="673"/>
                    <a:pt x="658" y="654"/>
                    <a:pt x="660" y="635"/>
                  </a:cubicBezTo>
                  <a:cubicBezTo>
                    <a:pt x="660" y="612"/>
                    <a:pt x="652" y="593"/>
                    <a:pt x="633" y="582"/>
                  </a:cubicBezTo>
                  <a:cubicBezTo>
                    <a:pt x="537" y="522"/>
                    <a:pt x="279" y="350"/>
                    <a:pt x="188" y="226"/>
                  </a:cubicBezTo>
                  <a:cubicBezTo>
                    <a:pt x="286" y="173"/>
                    <a:pt x="726" y="116"/>
                    <a:pt x="1214" y="116"/>
                  </a:cubicBezTo>
                  <a:close/>
                  <a:moveTo>
                    <a:pt x="1214" y="1"/>
                  </a:moveTo>
                  <a:cubicBezTo>
                    <a:pt x="1203" y="1"/>
                    <a:pt x="173" y="3"/>
                    <a:pt x="75" y="180"/>
                  </a:cubicBezTo>
                  <a:cubicBezTo>
                    <a:pt x="58" y="205"/>
                    <a:pt x="60" y="239"/>
                    <a:pt x="77" y="265"/>
                  </a:cubicBezTo>
                  <a:cubicBezTo>
                    <a:pt x="150" y="388"/>
                    <a:pt x="365" y="541"/>
                    <a:pt x="486" y="622"/>
                  </a:cubicBezTo>
                  <a:cubicBezTo>
                    <a:pt x="297" y="718"/>
                    <a:pt x="13" y="880"/>
                    <a:pt x="3" y="1005"/>
                  </a:cubicBezTo>
                  <a:cubicBezTo>
                    <a:pt x="1" y="1044"/>
                    <a:pt x="18" y="1080"/>
                    <a:pt x="52" y="1101"/>
                  </a:cubicBezTo>
                  <a:cubicBezTo>
                    <a:pt x="196" y="1199"/>
                    <a:pt x="920" y="1203"/>
                    <a:pt x="1003" y="1203"/>
                  </a:cubicBezTo>
                  <a:cubicBezTo>
                    <a:pt x="1146" y="1203"/>
                    <a:pt x="1629" y="1197"/>
                    <a:pt x="1782" y="1129"/>
                  </a:cubicBezTo>
                  <a:cubicBezTo>
                    <a:pt x="2018" y="1025"/>
                    <a:pt x="2269" y="837"/>
                    <a:pt x="2280" y="829"/>
                  </a:cubicBezTo>
                  <a:cubicBezTo>
                    <a:pt x="2301" y="814"/>
                    <a:pt x="2308" y="786"/>
                    <a:pt x="2301" y="763"/>
                  </a:cubicBezTo>
                  <a:cubicBezTo>
                    <a:pt x="2293" y="742"/>
                    <a:pt x="2099" y="209"/>
                    <a:pt x="1837" y="71"/>
                  </a:cubicBezTo>
                  <a:cubicBezTo>
                    <a:pt x="1720" y="9"/>
                    <a:pt x="1397" y="1"/>
                    <a:pt x="12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5" name="Google Shape;665;p46"/>
          <p:cNvSpPr/>
          <p:nvPr/>
        </p:nvSpPr>
        <p:spPr>
          <a:xfrm flipH="1" rot="-5626027">
            <a:off x="8859642" y="436942"/>
            <a:ext cx="73058" cy="73058"/>
          </a:xfrm>
          <a:prstGeom prst="ellipse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66" name="Google Shape;666;p46"/>
          <p:cNvGrpSpPr/>
          <p:nvPr/>
        </p:nvGrpSpPr>
        <p:grpSpPr>
          <a:xfrm flipH="1">
            <a:off x="11617448" y="274542"/>
            <a:ext cx="237639" cy="237639"/>
            <a:chOff x="5944424" y="1865453"/>
            <a:chExt cx="178234" cy="178234"/>
          </a:xfrm>
        </p:grpSpPr>
        <p:sp>
          <p:nvSpPr>
            <p:cNvPr id="667" name="Google Shape;667;p46"/>
            <p:cNvSpPr/>
            <p:nvPr/>
          </p:nvSpPr>
          <p:spPr>
            <a:xfrm>
              <a:off x="6029571" y="1865453"/>
              <a:ext cx="20171" cy="178234"/>
            </a:xfrm>
            <a:custGeom>
              <a:rect b="b" l="l" r="r" t="t"/>
              <a:pathLst>
                <a:path extrusionOk="0" h="1078" w="122">
                  <a:moveTo>
                    <a:pt x="65" y="1"/>
                  </a:moveTo>
                  <a:cubicBezTo>
                    <a:pt x="33" y="1"/>
                    <a:pt x="7" y="26"/>
                    <a:pt x="7" y="58"/>
                  </a:cubicBezTo>
                  <a:lnTo>
                    <a:pt x="1" y="1020"/>
                  </a:lnTo>
                  <a:cubicBezTo>
                    <a:pt x="1" y="1052"/>
                    <a:pt x="26" y="1078"/>
                    <a:pt x="58" y="1078"/>
                  </a:cubicBezTo>
                  <a:cubicBezTo>
                    <a:pt x="90" y="1078"/>
                    <a:pt x="116" y="1052"/>
                    <a:pt x="116" y="1020"/>
                  </a:cubicBezTo>
                  <a:lnTo>
                    <a:pt x="122" y="58"/>
                  </a:lnTo>
                  <a:cubicBezTo>
                    <a:pt x="122" y="26"/>
                    <a:pt x="96" y="1"/>
                    <a:pt x="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46"/>
            <p:cNvSpPr/>
            <p:nvPr/>
          </p:nvSpPr>
          <p:spPr>
            <a:xfrm>
              <a:off x="5962115" y="1898189"/>
              <a:ext cx="158393" cy="110611"/>
            </a:xfrm>
            <a:custGeom>
              <a:rect b="b" l="l" r="r" t="t"/>
              <a:pathLst>
                <a:path extrusionOk="0" h="669" w="958">
                  <a:moveTo>
                    <a:pt x="873" y="0"/>
                  </a:moveTo>
                  <a:cubicBezTo>
                    <a:pt x="863" y="0"/>
                    <a:pt x="852" y="4"/>
                    <a:pt x="841" y="11"/>
                  </a:cubicBezTo>
                  <a:lnTo>
                    <a:pt x="47" y="565"/>
                  </a:lnTo>
                  <a:cubicBezTo>
                    <a:pt x="0" y="597"/>
                    <a:pt x="23" y="669"/>
                    <a:pt x="79" y="669"/>
                  </a:cubicBezTo>
                  <a:cubicBezTo>
                    <a:pt x="89" y="669"/>
                    <a:pt x="102" y="667"/>
                    <a:pt x="111" y="658"/>
                  </a:cubicBezTo>
                  <a:lnTo>
                    <a:pt x="907" y="105"/>
                  </a:lnTo>
                  <a:cubicBezTo>
                    <a:pt x="957" y="70"/>
                    <a:pt x="922" y="0"/>
                    <a:pt x="8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46"/>
            <p:cNvSpPr/>
            <p:nvPr/>
          </p:nvSpPr>
          <p:spPr>
            <a:xfrm>
              <a:off x="5976829" y="1891080"/>
              <a:ext cx="124003" cy="124499"/>
            </a:xfrm>
            <a:custGeom>
              <a:rect b="b" l="l" r="r" t="t"/>
              <a:pathLst>
                <a:path extrusionOk="0" h="753" w="750">
                  <a:moveTo>
                    <a:pt x="84" y="1"/>
                  </a:moveTo>
                  <a:cubicBezTo>
                    <a:pt x="40" y="1"/>
                    <a:pt x="0" y="58"/>
                    <a:pt x="45" y="101"/>
                  </a:cubicBezTo>
                  <a:lnTo>
                    <a:pt x="645" y="735"/>
                  </a:lnTo>
                  <a:cubicBezTo>
                    <a:pt x="656" y="746"/>
                    <a:pt x="671" y="752"/>
                    <a:pt x="688" y="752"/>
                  </a:cubicBezTo>
                  <a:cubicBezTo>
                    <a:pt x="703" y="752"/>
                    <a:pt x="715" y="746"/>
                    <a:pt x="726" y="735"/>
                  </a:cubicBezTo>
                  <a:cubicBezTo>
                    <a:pt x="747" y="714"/>
                    <a:pt x="750" y="680"/>
                    <a:pt x="728" y="657"/>
                  </a:cubicBezTo>
                  <a:lnTo>
                    <a:pt x="128" y="22"/>
                  </a:lnTo>
                  <a:cubicBezTo>
                    <a:pt x="115" y="7"/>
                    <a:pt x="99" y="1"/>
                    <a:pt x="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46"/>
            <p:cNvSpPr/>
            <p:nvPr/>
          </p:nvSpPr>
          <p:spPr>
            <a:xfrm>
              <a:off x="5944424" y="1941838"/>
              <a:ext cx="178234" cy="20502"/>
            </a:xfrm>
            <a:custGeom>
              <a:rect b="b" l="l" r="r" t="t"/>
              <a:pathLst>
                <a:path extrusionOk="0" h="124" w="1078">
                  <a:moveTo>
                    <a:pt x="1003" y="1"/>
                  </a:moveTo>
                  <a:lnTo>
                    <a:pt x="77" y="9"/>
                  </a:lnTo>
                  <a:cubicBezTo>
                    <a:pt x="1" y="9"/>
                    <a:pt x="1" y="124"/>
                    <a:pt x="77" y="124"/>
                  </a:cubicBezTo>
                  <a:lnTo>
                    <a:pt x="1003" y="113"/>
                  </a:lnTo>
                  <a:cubicBezTo>
                    <a:pt x="1077" y="113"/>
                    <a:pt x="1077" y="1"/>
                    <a:pt x="10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71" name="Google Shape;671;p46"/>
          <p:cNvSpPr/>
          <p:nvPr/>
        </p:nvSpPr>
        <p:spPr>
          <a:xfrm flipH="1">
            <a:off x="11679641" y="1407165"/>
            <a:ext cx="175258" cy="174817"/>
          </a:xfrm>
          <a:custGeom>
            <a:rect b="b" l="l" r="r" t="t"/>
            <a:pathLst>
              <a:path extrusionOk="0" h="793" w="795">
                <a:moveTo>
                  <a:pt x="400" y="116"/>
                </a:moveTo>
                <a:cubicBezTo>
                  <a:pt x="474" y="116"/>
                  <a:pt x="546" y="146"/>
                  <a:pt x="597" y="199"/>
                </a:cubicBezTo>
                <a:cubicBezTo>
                  <a:pt x="773" y="375"/>
                  <a:pt x="648" y="677"/>
                  <a:pt x="399" y="677"/>
                </a:cubicBezTo>
                <a:cubicBezTo>
                  <a:pt x="243" y="677"/>
                  <a:pt x="118" y="552"/>
                  <a:pt x="118" y="396"/>
                </a:cubicBezTo>
                <a:cubicBezTo>
                  <a:pt x="118" y="241"/>
                  <a:pt x="245" y="116"/>
                  <a:pt x="400" y="116"/>
                </a:cubicBezTo>
                <a:close/>
                <a:moveTo>
                  <a:pt x="399" y="1"/>
                </a:moveTo>
                <a:cubicBezTo>
                  <a:pt x="180" y="1"/>
                  <a:pt x="3" y="177"/>
                  <a:pt x="3" y="396"/>
                </a:cubicBezTo>
                <a:cubicBezTo>
                  <a:pt x="1" y="614"/>
                  <a:pt x="180" y="792"/>
                  <a:pt x="397" y="792"/>
                </a:cubicBezTo>
                <a:lnTo>
                  <a:pt x="399" y="792"/>
                </a:lnTo>
                <a:cubicBezTo>
                  <a:pt x="618" y="792"/>
                  <a:pt x="795" y="614"/>
                  <a:pt x="795" y="396"/>
                </a:cubicBezTo>
                <a:cubicBezTo>
                  <a:pt x="795" y="177"/>
                  <a:pt x="616" y="1"/>
                  <a:pt x="39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2" name="Google Shape;672;p46"/>
          <p:cNvSpPr/>
          <p:nvPr/>
        </p:nvSpPr>
        <p:spPr>
          <a:xfrm>
            <a:off x="1310131" y="285282"/>
            <a:ext cx="332954" cy="376330"/>
          </a:xfrm>
          <a:custGeom>
            <a:rect b="b" l="l" r="r" t="t"/>
            <a:pathLst>
              <a:path extrusionOk="0" h="2197" w="1944">
                <a:moveTo>
                  <a:pt x="941" y="602"/>
                </a:moveTo>
                <a:lnTo>
                  <a:pt x="941" y="602"/>
                </a:lnTo>
                <a:cubicBezTo>
                  <a:pt x="1045" y="717"/>
                  <a:pt x="1101" y="834"/>
                  <a:pt x="1094" y="894"/>
                </a:cubicBezTo>
                <a:cubicBezTo>
                  <a:pt x="1094" y="909"/>
                  <a:pt x="1086" y="919"/>
                  <a:pt x="1075" y="926"/>
                </a:cubicBezTo>
                <a:cubicBezTo>
                  <a:pt x="1054" y="938"/>
                  <a:pt x="1033" y="945"/>
                  <a:pt x="1009" y="945"/>
                </a:cubicBezTo>
                <a:cubicBezTo>
                  <a:pt x="1008" y="945"/>
                  <a:pt x="1006" y="945"/>
                  <a:pt x="1004" y="945"/>
                </a:cubicBezTo>
                <a:cubicBezTo>
                  <a:pt x="985" y="945"/>
                  <a:pt x="968" y="933"/>
                  <a:pt x="958" y="917"/>
                </a:cubicBezTo>
                <a:cubicBezTo>
                  <a:pt x="922" y="864"/>
                  <a:pt x="907" y="745"/>
                  <a:pt x="941" y="602"/>
                </a:cubicBezTo>
                <a:close/>
                <a:moveTo>
                  <a:pt x="1431" y="114"/>
                </a:moveTo>
                <a:cubicBezTo>
                  <a:pt x="1487" y="114"/>
                  <a:pt x="1529" y="135"/>
                  <a:pt x="1560" y="179"/>
                </a:cubicBezTo>
                <a:cubicBezTo>
                  <a:pt x="1765" y="470"/>
                  <a:pt x="1456" y="1556"/>
                  <a:pt x="1290" y="2041"/>
                </a:cubicBezTo>
                <a:cubicBezTo>
                  <a:pt x="911" y="1713"/>
                  <a:pt x="120" y="947"/>
                  <a:pt x="128" y="568"/>
                </a:cubicBezTo>
                <a:cubicBezTo>
                  <a:pt x="128" y="513"/>
                  <a:pt x="154" y="460"/>
                  <a:pt x="198" y="425"/>
                </a:cubicBezTo>
                <a:cubicBezTo>
                  <a:pt x="268" y="372"/>
                  <a:pt x="354" y="342"/>
                  <a:pt x="443" y="342"/>
                </a:cubicBezTo>
                <a:cubicBezTo>
                  <a:pt x="569" y="342"/>
                  <a:pt x="715" y="404"/>
                  <a:pt x="847" y="513"/>
                </a:cubicBezTo>
                <a:cubicBezTo>
                  <a:pt x="790" y="698"/>
                  <a:pt x="796" y="883"/>
                  <a:pt x="867" y="983"/>
                </a:cubicBezTo>
                <a:cubicBezTo>
                  <a:pt x="902" y="1034"/>
                  <a:pt x="952" y="1060"/>
                  <a:pt x="1010" y="1060"/>
                </a:cubicBezTo>
                <a:cubicBezTo>
                  <a:pt x="1047" y="1060"/>
                  <a:pt x="1087" y="1049"/>
                  <a:pt x="1128" y="1028"/>
                </a:cubicBezTo>
                <a:cubicBezTo>
                  <a:pt x="1173" y="1004"/>
                  <a:pt x="1203" y="960"/>
                  <a:pt x="1207" y="909"/>
                </a:cubicBezTo>
                <a:cubicBezTo>
                  <a:pt x="1224" y="777"/>
                  <a:pt x="1109" y="602"/>
                  <a:pt x="981" y="479"/>
                </a:cubicBezTo>
                <a:cubicBezTo>
                  <a:pt x="1030" y="359"/>
                  <a:pt x="1150" y="151"/>
                  <a:pt x="1392" y="117"/>
                </a:cubicBezTo>
                <a:cubicBezTo>
                  <a:pt x="1406" y="115"/>
                  <a:pt x="1418" y="114"/>
                  <a:pt x="1431" y="114"/>
                </a:cubicBezTo>
                <a:close/>
                <a:moveTo>
                  <a:pt x="1430" y="0"/>
                </a:moveTo>
                <a:cubicBezTo>
                  <a:pt x="1413" y="0"/>
                  <a:pt x="1394" y="1"/>
                  <a:pt x="1375" y="4"/>
                </a:cubicBezTo>
                <a:cubicBezTo>
                  <a:pt x="1169" y="34"/>
                  <a:pt x="990" y="181"/>
                  <a:pt x="890" y="400"/>
                </a:cubicBezTo>
                <a:cubicBezTo>
                  <a:pt x="788" y="321"/>
                  <a:pt x="626" y="230"/>
                  <a:pt x="441" y="230"/>
                </a:cubicBezTo>
                <a:cubicBezTo>
                  <a:pt x="438" y="230"/>
                  <a:pt x="435" y="230"/>
                  <a:pt x="432" y="230"/>
                </a:cubicBezTo>
                <a:cubicBezTo>
                  <a:pt x="322" y="230"/>
                  <a:pt x="215" y="268"/>
                  <a:pt x="128" y="336"/>
                </a:cubicBezTo>
                <a:cubicBezTo>
                  <a:pt x="56" y="389"/>
                  <a:pt x="13" y="474"/>
                  <a:pt x="13" y="564"/>
                </a:cubicBezTo>
                <a:cubicBezTo>
                  <a:pt x="0" y="1102"/>
                  <a:pt x="1226" y="2139"/>
                  <a:pt x="1279" y="2183"/>
                </a:cubicBezTo>
                <a:cubicBezTo>
                  <a:pt x="1288" y="2192"/>
                  <a:pt x="1301" y="2196"/>
                  <a:pt x="1316" y="2196"/>
                </a:cubicBezTo>
                <a:cubicBezTo>
                  <a:pt x="1339" y="2196"/>
                  <a:pt x="1360" y="2181"/>
                  <a:pt x="1369" y="2160"/>
                </a:cubicBezTo>
                <a:cubicBezTo>
                  <a:pt x="1428" y="1994"/>
                  <a:pt x="1943" y="525"/>
                  <a:pt x="1654" y="115"/>
                </a:cubicBezTo>
                <a:cubicBezTo>
                  <a:pt x="1600" y="39"/>
                  <a:pt x="1526" y="0"/>
                  <a:pt x="143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3" name="Google Shape;673;p46"/>
          <p:cNvSpPr/>
          <p:nvPr/>
        </p:nvSpPr>
        <p:spPr>
          <a:xfrm flipH="1" rot="-5627163">
            <a:off x="3173840" y="276798"/>
            <a:ext cx="231636" cy="233254"/>
          </a:xfrm>
          <a:custGeom>
            <a:rect b="b" l="l" r="r" t="t"/>
            <a:pathLst>
              <a:path extrusionOk="0" h="1290" w="1281">
                <a:moveTo>
                  <a:pt x="686" y="166"/>
                </a:moveTo>
                <a:cubicBezTo>
                  <a:pt x="703" y="221"/>
                  <a:pt x="720" y="296"/>
                  <a:pt x="731" y="343"/>
                </a:cubicBezTo>
                <a:cubicBezTo>
                  <a:pt x="763" y="470"/>
                  <a:pt x="769" y="500"/>
                  <a:pt x="784" y="521"/>
                </a:cubicBezTo>
                <a:cubicBezTo>
                  <a:pt x="801" y="543"/>
                  <a:pt x="825" y="553"/>
                  <a:pt x="952" y="598"/>
                </a:cubicBezTo>
                <a:cubicBezTo>
                  <a:pt x="997" y="615"/>
                  <a:pt x="1065" y="639"/>
                  <a:pt x="1114" y="660"/>
                </a:cubicBezTo>
                <a:cubicBezTo>
                  <a:pt x="1044" y="692"/>
                  <a:pt x="927" y="736"/>
                  <a:pt x="825" y="773"/>
                </a:cubicBezTo>
                <a:cubicBezTo>
                  <a:pt x="810" y="777"/>
                  <a:pt x="799" y="787"/>
                  <a:pt x="793" y="802"/>
                </a:cubicBezTo>
                <a:cubicBezTo>
                  <a:pt x="742" y="919"/>
                  <a:pt x="678" y="1051"/>
                  <a:pt x="635" y="1128"/>
                </a:cubicBezTo>
                <a:cubicBezTo>
                  <a:pt x="608" y="1047"/>
                  <a:pt x="567" y="905"/>
                  <a:pt x="537" y="781"/>
                </a:cubicBezTo>
                <a:cubicBezTo>
                  <a:pt x="531" y="760"/>
                  <a:pt x="514" y="743"/>
                  <a:pt x="493" y="739"/>
                </a:cubicBezTo>
                <a:cubicBezTo>
                  <a:pt x="373" y="717"/>
                  <a:pt x="235" y="685"/>
                  <a:pt x="161" y="664"/>
                </a:cubicBezTo>
                <a:cubicBezTo>
                  <a:pt x="278" y="602"/>
                  <a:pt x="399" y="549"/>
                  <a:pt x="522" y="500"/>
                </a:cubicBezTo>
                <a:cubicBezTo>
                  <a:pt x="537" y="494"/>
                  <a:pt x="550" y="483"/>
                  <a:pt x="556" y="466"/>
                </a:cubicBezTo>
                <a:cubicBezTo>
                  <a:pt x="595" y="364"/>
                  <a:pt x="637" y="264"/>
                  <a:pt x="686" y="166"/>
                </a:cubicBezTo>
                <a:close/>
                <a:moveTo>
                  <a:pt x="699" y="0"/>
                </a:moveTo>
                <a:cubicBezTo>
                  <a:pt x="663" y="0"/>
                  <a:pt x="612" y="0"/>
                  <a:pt x="456" y="402"/>
                </a:cubicBezTo>
                <a:cubicBezTo>
                  <a:pt x="27" y="577"/>
                  <a:pt x="12" y="632"/>
                  <a:pt x="5" y="656"/>
                </a:cubicBezTo>
                <a:cubicBezTo>
                  <a:pt x="1" y="675"/>
                  <a:pt x="3" y="696"/>
                  <a:pt x="16" y="713"/>
                </a:cubicBezTo>
                <a:cubicBezTo>
                  <a:pt x="27" y="728"/>
                  <a:pt x="58" y="773"/>
                  <a:pt x="435" y="845"/>
                </a:cubicBezTo>
                <a:cubicBezTo>
                  <a:pt x="546" y="1288"/>
                  <a:pt x="586" y="1288"/>
                  <a:pt x="629" y="1288"/>
                </a:cubicBezTo>
                <a:lnTo>
                  <a:pt x="631" y="1290"/>
                </a:lnTo>
                <a:cubicBezTo>
                  <a:pt x="665" y="1288"/>
                  <a:pt x="705" y="1285"/>
                  <a:pt x="886" y="873"/>
                </a:cubicBezTo>
                <a:cubicBezTo>
                  <a:pt x="999" y="832"/>
                  <a:pt x="1212" y="751"/>
                  <a:pt x="1257" y="713"/>
                </a:cubicBezTo>
                <a:cubicBezTo>
                  <a:pt x="1274" y="696"/>
                  <a:pt x="1280" y="673"/>
                  <a:pt x="1278" y="649"/>
                </a:cubicBezTo>
                <a:cubicBezTo>
                  <a:pt x="1267" y="596"/>
                  <a:pt x="1210" y="570"/>
                  <a:pt x="991" y="490"/>
                </a:cubicBezTo>
                <a:cubicBezTo>
                  <a:pt x="948" y="475"/>
                  <a:pt x="899" y="458"/>
                  <a:pt x="876" y="447"/>
                </a:cubicBezTo>
                <a:cubicBezTo>
                  <a:pt x="869" y="421"/>
                  <a:pt x="854" y="364"/>
                  <a:pt x="842" y="315"/>
                </a:cubicBezTo>
                <a:cubicBezTo>
                  <a:pt x="805" y="160"/>
                  <a:pt x="778" y="64"/>
                  <a:pt x="752" y="28"/>
                </a:cubicBezTo>
                <a:cubicBezTo>
                  <a:pt x="737" y="11"/>
                  <a:pt x="718" y="2"/>
                  <a:pt x="69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4" name="Google Shape;674;p46"/>
          <p:cNvSpPr/>
          <p:nvPr/>
        </p:nvSpPr>
        <p:spPr>
          <a:xfrm flipH="1">
            <a:off x="3983641" y="386032"/>
            <a:ext cx="175258" cy="174817"/>
          </a:xfrm>
          <a:custGeom>
            <a:rect b="b" l="l" r="r" t="t"/>
            <a:pathLst>
              <a:path extrusionOk="0" h="793" w="795">
                <a:moveTo>
                  <a:pt x="400" y="116"/>
                </a:moveTo>
                <a:cubicBezTo>
                  <a:pt x="474" y="116"/>
                  <a:pt x="546" y="146"/>
                  <a:pt x="597" y="199"/>
                </a:cubicBezTo>
                <a:cubicBezTo>
                  <a:pt x="773" y="375"/>
                  <a:pt x="648" y="677"/>
                  <a:pt x="399" y="677"/>
                </a:cubicBezTo>
                <a:cubicBezTo>
                  <a:pt x="243" y="677"/>
                  <a:pt x="118" y="552"/>
                  <a:pt x="118" y="396"/>
                </a:cubicBezTo>
                <a:cubicBezTo>
                  <a:pt x="118" y="241"/>
                  <a:pt x="245" y="116"/>
                  <a:pt x="400" y="116"/>
                </a:cubicBezTo>
                <a:close/>
                <a:moveTo>
                  <a:pt x="399" y="1"/>
                </a:moveTo>
                <a:cubicBezTo>
                  <a:pt x="180" y="1"/>
                  <a:pt x="3" y="177"/>
                  <a:pt x="3" y="396"/>
                </a:cubicBezTo>
                <a:cubicBezTo>
                  <a:pt x="1" y="614"/>
                  <a:pt x="180" y="792"/>
                  <a:pt x="397" y="792"/>
                </a:cubicBezTo>
                <a:lnTo>
                  <a:pt x="399" y="792"/>
                </a:lnTo>
                <a:cubicBezTo>
                  <a:pt x="618" y="792"/>
                  <a:pt x="795" y="614"/>
                  <a:pt x="795" y="396"/>
                </a:cubicBezTo>
                <a:cubicBezTo>
                  <a:pt x="795" y="177"/>
                  <a:pt x="616" y="1"/>
                  <a:pt x="39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75" name="Google Shape;675;p46"/>
          <p:cNvGrpSpPr/>
          <p:nvPr/>
        </p:nvGrpSpPr>
        <p:grpSpPr>
          <a:xfrm flipH="1">
            <a:off x="2169348" y="609958"/>
            <a:ext cx="237639" cy="237639"/>
            <a:chOff x="5944424" y="1865453"/>
            <a:chExt cx="178234" cy="178234"/>
          </a:xfrm>
        </p:grpSpPr>
        <p:sp>
          <p:nvSpPr>
            <p:cNvPr id="676" name="Google Shape;676;p46"/>
            <p:cNvSpPr/>
            <p:nvPr/>
          </p:nvSpPr>
          <p:spPr>
            <a:xfrm>
              <a:off x="6029571" y="1865453"/>
              <a:ext cx="20171" cy="178234"/>
            </a:xfrm>
            <a:custGeom>
              <a:rect b="b" l="l" r="r" t="t"/>
              <a:pathLst>
                <a:path extrusionOk="0" h="1078" w="122">
                  <a:moveTo>
                    <a:pt x="65" y="1"/>
                  </a:moveTo>
                  <a:cubicBezTo>
                    <a:pt x="33" y="1"/>
                    <a:pt x="7" y="26"/>
                    <a:pt x="7" y="58"/>
                  </a:cubicBezTo>
                  <a:lnTo>
                    <a:pt x="1" y="1020"/>
                  </a:lnTo>
                  <a:cubicBezTo>
                    <a:pt x="1" y="1052"/>
                    <a:pt x="26" y="1078"/>
                    <a:pt x="58" y="1078"/>
                  </a:cubicBezTo>
                  <a:cubicBezTo>
                    <a:pt x="90" y="1078"/>
                    <a:pt x="116" y="1052"/>
                    <a:pt x="116" y="1020"/>
                  </a:cubicBezTo>
                  <a:lnTo>
                    <a:pt x="122" y="58"/>
                  </a:lnTo>
                  <a:cubicBezTo>
                    <a:pt x="122" y="26"/>
                    <a:pt x="96" y="1"/>
                    <a:pt x="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46"/>
            <p:cNvSpPr/>
            <p:nvPr/>
          </p:nvSpPr>
          <p:spPr>
            <a:xfrm>
              <a:off x="5962115" y="1898189"/>
              <a:ext cx="158393" cy="110611"/>
            </a:xfrm>
            <a:custGeom>
              <a:rect b="b" l="l" r="r" t="t"/>
              <a:pathLst>
                <a:path extrusionOk="0" h="669" w="958">
                  <a:moveTo>
                    <a:pt x="873" y="0"/>
                  </a:moveTo>
                  <a:cubicBezTo>
                    <a:pt x="863" y="0"/>
                    <a:pt x="852" y="4"/>
                    <a:pt x="841" y="11"/>
                  </a:cubicBezTo>
                  <a:lnTo>
                    <a:pt x="47" y="565"/>
                  </a:lnTo>
                  <a:cubicBezTo>
                    <a:pt x="0" y="597"/>
                    <a:pt x="23" y="669"/>
                    <a:pt x="79" y="669"/>
                  </a:cubicBezTo>
                  <a:cubicBezTo>
                    <a:pt x="89" y="669"/>
                    <a:pt x="102" y="667"/>
                    <a:pt x="111" y="658"/>
                  </a:cubicBezTo>
                  <a:lnTo>
                    <a:pt x="907" y="105"/>
                  </a:lnTo>
                  <a:cubicBezTo>
                    <a:pt x="957" y="70"/>
                    <a:pt x="922" y="0"/>
                    <a:pt x="8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46"/>
            <p:cNvSpPr/>
            <p:nvPr/>
          </p:nvSpPr>
          <p:spPr>
            <a:xfrm>
              <a:off x="5976829" y="1891080"/>
              <a:ext cx="124003" cy="124499"/>
            </a:xfrm>
            <a:custGeom>
              <a:rect b="b" l="l" r="r" t="t"/>
              <a:pathLst>
                <a:path extrusionOk="0" h="753" w="750">
                  <a:moveTo>
                    <a:pt x="84" y="1"/>
                  </a:moveTo>
                  <a:cubicBezTo>
                    <a:pt x="40" y="1"/>
                    <a:pt x="0" y="58"/>
                    <a:pt x="45" y="101"/>
                  </a:cubicBezTo>
                  <a:lnTo>
                    <a:pt x="645" y="735"/>
                  </a:lnTo>
                  <a:cubicBezTo>
                    <a:pt x="656" y="746"/>
                    <a:pt x="671" y="752"/>
                    <a:pt x="688" y="752"/>
                  </a:cubicBezTo>
                  <a:cubicBezTo>
                    <a:pt x="703" y="752"/>
                    <a:pt x="715" y="746"/>
                    <a:pt x="726" y="735"/>
                  </a:cubicBezTo>
                  <a:cubicBezTo>
                    <a:pt x="747" y="714"/>
                    <a:pt x="750" y="680"/>
                    <a:pt x="728" y="657"/>
                  </a:cubicBezTo>
                  <a:lnTo>
                    <a:pt x="128" y="22"/>
                  </a:lnTo>
                  <a:cubicBezTo>
                    <a:pt x="115" y="7"/>
                    <a:pt x="99" y="1"/>
                    <a:pt x="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46"/>
            <p:cNvSpPr/>
            <p:nvPr/>
          </p:nvSpPr>
          <p:spPr>
            <a:xfrm>
              <a:off x="5944424" y="1941838"/>
              <a:ext cx="178234" cy="20502"/>
            </a:xfrm>
            <a:custGeom>
              <a:rect b="b" l="l" r="r" t="t"/>
              <a:pathLst>
                <a:path extrusionOk="0" h="124" w="1078">
                  <a:moveTo>
                    <a:pt x="1003" y="1"/>
                  </a:moveTo>
                  <a:lnTo>
                    <a:pt x="77" y="9"/>
                  </a:lnTo>
                  <a:cubicBezTo>
                    <a:pt x="1" y="9"/>
                    <a:pt x="1" y="124"/>
                    <a:pt x="77" y="124"/>
                  </a:cubicBezTo>
                  <a:lnTo>
                    <a:pt x="1003" y="113"/>
                  </a:lnTo>
                  <a:cubicBezTo>
                    <a:pt x="1077" y="113"/>
                    <a:pt x="1077" y="1"/>
                    <a:pt x="10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80" name="Google Shape;680;p46"/>
          <p:cNvSpPr/>
          <p:nvPr/>
        </p:nvSpPr>
        <p:spPr>
          <a:xfrm flipH="1" rot="-5627163">
            <a:off x="3003540" y="6396248"/>
            <a:ext cx="231636" cy="233254"/>
          </a:xfrm>
          <a:custGeom>
            <a:rect b="b" l="l" r="r" t="t"/>
            <a:pathLst>
              <a:path extrusionOk="0" h="1290" w="1281">
                <a:moveTo>
                  <a:pt x="686" y="166"/>
                </a:moveTo>
                <a:cubicBezTo>
                  <a:pt x="703" y="221"/>
                  <a:pt x="720" y="296"/>
                  <a:pt x="731" y="343"/>
                </a:cubicBezTo>
                <a:cubicBezTo>
                  <a:pt x="763" y="470"/>
                  <a:pt x="769" y="500"/>
                  <a:pt x="784" y="521"/>
                </a:cubicBezTo>
                <a:cubicBezTo>
                  <a:pt x="801" y="543"/>
                  <a:pt x="825" y="553"/>
                  <a:pt x="952" y="598"/>
                </a:cubicBezTo>
                <a:cubicBezTo>
                  <a:pt x="997" y="615"/>
                  <a:pt x="1065" y="639"/>
                  <a:pt x="1114" y="660"/>
                </a:cubicBezTo>
                <a:cubicBezTo>
                  <a:pt x="1044" y="692"/>
                  <a:pt x="927" y="736"/>
                  <a:pt x="825" y="773"/>
                </a:cubicBezTo>
                <a:cubicBezTo>
                  <a:pt x="810" y="777"/>
                  <a:pt x="799" y="787"/>
                  <a:pt x="793" y="802"/>
                </a:cubicBezTo>
                <a:cubicBezTo>
                  <a:pt x="742" y="919"/>
                  <a:pt x="678" y="1051"/>
                  <a:pt x="635" y="1128"/>
                </a:cubicBezTo>
                <a:cubicBezTo>
                  <a:pt x="608" y="1047"/>
                  <a:pt x="567" y="905"/>
                  <a:pt x="537" y="781"/>
                </a:cubicBezTo>
                <a:cubicBezTo>
                  <a:pt x="531" y="760"/>
                  <a:pt x="514" y="743"/>
                  <a:pt x="493" y="739"/>
                </a:cubicBezTo>
                <a:cubicBezTo>
                  <a:pt x="373" y="717"/>
                  <a:pt x="235" y="685"/>
                  <a:pt x="161" y="664"/>
                </a:cubicBezTo>
                <a:cubicBezTo>
                  <a:pt x="278" y="602"/>
                  <a:pt x="399" y="549"/>
                  <a:pt x="522" y="500"/>
                </a:cubicBezTo>
                <a:cubicBezTo>
                  <a:pt x="537" y="494"/>
                  <a:pt x="550" y="483"/>
                  <a:pt x="556" y="466"/>
                </a:cubicBezTo>
                <a:cubicBezTo>
                  <a:pt x="595" y="364"/>
                  <a:pt x="637" y="264"/>
                  <a:pt x="686" y="166"/>
                </a:cubicBezTo>
                <a:close/>
                <a:moveTo>
                  <a:pt x="699" y="0"/>
                </a:moveTo>
                <a:cubicBezTo>
                  <a:pt x="663" y="0"/>
                  <a:pt x="612" y="0"/>
                  <a:pt x="456" y="402"/>
                </a:cubicBezTo>
                <a:cubicBezTo>
                  <a:pt x="27" y="577"/>
                  <a:pt x="12" y="632"/>
                  <a:pt x="5" y="656"/>
                </a:cubicBezTo>
                <a:cubicBezTo>
                  <a:pt x="1" y="675"/>
                  <a:pt x="3" y="696"/>
                  <a:pt x="16" y="713"/>
                </a:cubicBezTo>
                <a:cubicBezTo>
                  <a:pt x="27" y="728"/>
                  <a:pt x="58" y="773"/>
                  <a:pt x="435" y="845"/>
                </a:cubicBezTo>
                <a:cubicBezTo>
                  <a:pt x="546" y="1288"/>
                  <a:pt x="586" y="1288"/>
                  <a:pt x="629" y="1288"/>
                </a:cubicBezTo>
                <a:lnTo>
                  <a:pt x="631" y="1290"/>
                </a:lnTo>
                <a:cubicBezTo>
                  <a:pt x="665" y="1288"/>
                  <a:pt x="705" y="1285"/>
                  <a:pt x="886" y="873"/>
                </a:cubicBezTo>
                <a:cubicBezTo>
                  <a:pt x="999" y="832"/>
                  <a:pt x="1212" y="751"/>
                  <a:pt x="1257" y="713"/>
                </a:cubicBezTo>
                <a:cubicBezTo>
                  <a:pt x="1274" y="696"/>
                  <a:pt x="1280" y="673"/>
                  <a:pt x="1278" y="649"/>
                </a:cubicBezTo>
                <a:cubicBezTo>
                  <a:pt x="1267" y="596"/>
                  <a:pt x="1210" y="570"/>
                  <a:pt x="991" y="490"/>
                </a:cubicBezTo>
                <a:cubicBezTo>
                  <a:pt x="948" y="475"/>
                  <a:pt x="899" y="458"/>
                  <a:pt x="876" y="447"/>
                </a:cubicBezTo>
                <a:cubicBezTo>
                  <a:pt x="869" y="421"/>
                  <a:pt x="854" y="364"/>
                  <a:pt x="842" y="315"/>
                </a:cubicBezTo>
                <a:cubicBezTo>
                  <a:pt x="805" y="160"/>
                  <a:pt x="778" y="64"/>
                  <a:pt x="752" y="28"/>
                </a:cubicBezTo>
                <a:cubicBezTo>
                  <a:pt x="737" y="11"/>
                  <a:pt x="718" y="2"/>
                  <a:pt x="69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1" name="Google Shape;681;p46"/>
          <p:cNvSpPr/>
          <p:nvPr/>
        </p:nvSpPr>
        <p:spPr>
          <a:xfrm flipH="1" rot="-5627177">
            <a:off x="8452190" y="6156913"/>
            <a:ext cx="407835" cy="376327"/>
          </a:xfrm>
          <a:custGeom>
            <a:rect b="b" l="l" r="r" t="t"/>
            <a:pathLst>
              <a:path extrusionOk="0" h="1707" w="1850">
                <a:moveTo>
                  <a:pt x="392" y="224"/>
                </a:moveTo>
                <a:lnTo>
                  <a:pt x="392" y="224"/>
                </a:lnTo>
                <a:cubicBezTo>
                  <a:pt x="511" y="262"/>
                  <a:pt x="626" y="311"/>
                  <a:pt x="737" y="368"/>
                </a:cubicBezTo>
                <a:cubicBezTo>
                  <a:pt x="669" y="422"/>
                  <a:pt x="594" y="481"/>
                  <a:pt x="513" y="543"/>
                </a:cubicBezTo>
                <a:cubicBezTo>
                  <a:pt x="415" y="345"/>
                  <a:pt x="394" y="258"/>
                  <a:pt x="392" y="224"/>
                </a:cubicBezTo>
                <a:close/>
                <a:moveTo>
                  <a:pt x="1333" y="119"/>
                </a:moveTo>
                <a:lnTo>
                  <a:pt x="1333" y="119"/>
                </a:lnTo>
                <a:cubicBezTo>
                  <a:pt x="1335" y="198"/>
                  <a:pt x="1326" y="358"/>
                  <a:pt x="1309" y="547"/>
                </a:cubicBezTo>
                <a:cubicBezTo>
                  <a:pt x="1196" y="479"/>
                  <a:pt x="1075" y="413"/>
                  <a:pt x="954" y="349"/>
                </a:cubicBezTo>
                <a:cubicBezTo>
                  <a:pt x="1194" y="177"/>
                  <a:pt x="1292" y="130"/>
                  <a:pt x="1333" y="119"/>
                </a:cubicBezTo>
                <a:close/>
                <a:moveTo>
                  <a:pt x="1407" y="739"/>
                </a:moveTo>
                <a:cubicBezTo>
                  <a:pt x="1616" y="871"/>
                  <a:pt x="1692" y="943"/>
                  <a:pt x="1718" y="975"/>
                </a:cubicBezTo>
                <a:cubicBezTo>
                  <a:pt x="1671" y="988"/>
                  <a:pt x="1569" y="1003"/>
                  <a:pt x="1375" y="1015"/>
                </a:cubicBezTo>
                <a:cubicBezTo>
                  <a:pt x="1386" y="926"/>
                  <a:pt x="1397" y="834"/>
                  <a:pt x="1407" y="739"/>
                </a:cubicBezTo>
                <a:close/>
                <a:moveTo>
                  <a:pt x="477" y="719"/>
                </a:moveTo>
                <a:cubicBezTo>
                  <a:pt x="528" y="815"/>
                  <a:pt x="586" y="920"/>
                  <a:pt x="650" y="1026"/>
                </a:cubicBezTo>
                <a:cubicBezTo>
                  <a:pt x="379" y="1020"/>
                  <a:pt x="228" y="1000"/>
                  <a:pt x="158" y="985"/>
                </a:cubicBezTo>
                <a:cubicBezTo>
                  <a:pt x="222" y="932"/>
                  <a:pt x="339" y="830"/>
                  <a:pt x="477" y="719"/>
                </a:cubicBezTo>
                <a:close/>
                <a:moveTo>
                  <a:pt x="852" y="424"/>
                </a:moveTo>
                <a:cubicBezTo>
                  <a:pt x="1003" y="502"/>
                  <a:pt x="1160" y="590"/>
                  <a:pt x="1299" y="673"/>
                </a:cubicBezTo>
                <a:cubicBezTo>
                  <a:pt x="1288" y="792"/>
                  <a:pt x="1273" y="911"/>
                  <a:pt x="1258" y="1020"/>
                </a:cubicBezTo>
                <a:cubicBezTo>
                  <a:pt x="1144" y="1026"/>
                  <a:pt x="1022" y="1029"/>
                  <a:pt x="899" y="1029"/>
                </a:cubicBezTo>
                <a:cubicBezTo>
                  <a:pt x="861" y="1029"/>
                  <a:pt x="823" y="1029"/>
                  <a:pt x="786" y="1028"/>
                </a:cubicBezTo>
                <a:cubicBezTo>
                  <a:pt x="703" y="894"/>
                  <a:pt x="628" y="762"/>
                  <a:pt x="567" y="645"/>
                </a:cubicBezTo>
                <a:cubicBezTo>
                  <a:pt x="671" y="564"/>
                  <a:pt x="767" y="490"/>
                  <a:pt x="852" y="424"/>
                </a:cubicBezTo>
                <a:close/>
                <a:moveTo>
                  <a:pt x="1243" y="1134"/>
                </a:moveTo>
                <a:cubicBezTo>
                  <a:pt x="1203" y="1405"/>
                  <a:pt x="1171" y="1520"/>
                  <a:pt x="1152" y="1569"/>
                </a:cubicBezTo>
                <a:cubicBezTo>
                  <a:pt x="1045" y="1432"/>
                  <a:pt x="945" y="1290"/>
                  <a:pt x="856" y="1143"/>
                </a:cubicBezTo>
                <a:cubicBezTo>
                  <a:pt x="988" y="1143"/>
                  <a:pt x="1120" y="1141"/>
                  <a:pt x="1243" y="1134"/>
                </a:cubicBezTo>
                <a:close/>
                <a:moveTo>
                  <a:pt x="1358" y="0"/>
                </a:moveTo>
                <a:cubicBezTo>
                  <a:pt x="1357" y="0"/>
                  <a:pt x="1355" y="0"/>
                  <a:pt x="1354" y="0"/>
                </a:cubicBezTo>
                <a:cubicBezTo>
                  <a:pt x="1299" y="0"/>
                  <a:pt x="1190" y="34"/>
                  <a:pt x="841" y="290"/>
                </a:cubicBezTo>
                <a:cubicBezTo>
                  <a:pt x="709" y="224"/>
                  <a:pt x="503" y="128"/>
                  <a:pt x="396" y="107"/>
                </a:cubicBezTo>
                <a:cubicBezTo>
                  <a:pt x="388" y="104"/>
                  <a:pt x="379" y="103"/>
                  <a:pt x="370" y="103"/>
                </a:cubicBezTo>
                <a:cubicBezTo>
                  <a:pt x="339" y="103"/>
                  <a:pt x="309" y="118"/>
                  <a:pt x="292" y="147"/>
                </a:cubicBezTo>
                <a:cubicBezTo>
                  <a:pt x="264" y="194"/>
                  <a:pt x="258" y="287"/>
                  <a:pt x="424" y="615"/>
                </a:cubicBezTo>
                <a:cubicBezTo>
                  <a:pt x="207" y="792"/>
                  <a:pt x="35" y="939"/>
                  <a:pt x="28" y="945"/>
                </a:cubicBezTo>
                <a:cubicBezTo>
                  <a:pt x="7" y="966"/>
                  <a:pt x="0" y="998"/>
                  <a:pt x="13" y="1026"/>
                </a:cubicBezTo>
                <a:cubicBezTo>
                  <a:pt x="30" y="1062"/>
                  <a:pt x="58" y="1130"/>
                  <a:pt x="722" y="1141"/>
                </a:cubicBezTo>
                <a:cubicBezTo>
                  <a:pt x="803" y="1271"/>
                  <a:pt x="1048" y="1660"/>
                  <a:pt x="1131" y="1698"/>
                </a:cubicBezTo>
                <a:cubicBezTo>
                  <a:pt x="1139" y="1703"/>
                  <a:pt x="1150" y="1705"/>
                  <a:pt x="1160" y="1707"/>
                </a:cubicBezTo>
                <a:lnTo>
                  <a:pt x="1162" y="1705"/>
                </a:lnTo>
                <a:cubicBezTo>
                  <a:pt x="1214" y="1705"/>
                  <a:pt x="1277" y="1705"/>
                  <a:pt x="1360" y="1128"/>
                </a:cubicBezTo>
                <a:cubicBezTo>
                  <a:pt x="1739" y="1107"/>
                  <a:pt x="1795" y="1071"/>
                  <a:pt x="1812" y="1058"/>
                </a:cubicBezTo>
                <a:cubicBezTo>
                  <a:pt x="1835" y="1043"/>
                  <a:pt x="1850" y="1015"/>
                  <a:pt x="1848" y="988"/>
                </a:cubicBezTo>
                <a:cubicBezTo>
                  <a:pt x="1848" y="951"/>
                  <a:pt x="1846" y="875"/>
                  <a:pt x="1420" y="611"/>
                </a:cubicBezTo>
                <a:cubicBezTo>
                  <a:pt x="1439" y="409"/>
                  <a:pt x="1454" y="173"/>
                  <a:pt x="1448" y="81"/>
                </a:cubicBezTo>
                <a:cubicBezTo>
                  <a:pt x="1443" y="36"/>
                  <a:pt x="1405" y="0"/>
                  <a:pt x="135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2" name="Google Shape;682;p46"/>
          <p:cNvSpPr/>
          <p:nvPr/>
        </p:nvSpPr>
        <p:spPr>
          <a:xfrm flipH="1" rot="-5627163">
            <a:off x="6959340" y="6303631"/>
            <a:ext cx="231636" cy="233254"/>
          </a:xfrm>
          <a:custGeom>
            <a:rect b="b" l="l" r="r" t="t"/>
            <a:pathLst>
              <a:path extrusionOk="0" h="1290" w="1281">
                <a:moveTo>
                  <a:pt x="686" y="166"/>
                </a:moveTo>
                <a:cubicBezTo>
                  <a:pt x="703" y="221"/>
                  <a:pt x="720" y="296"/>
                  <a:pt x="731" y="343"/>
                </a:cubicBezTo>
                <a:cubicBezTo>
                  <a:pt x="763" y="470"/>
                  <a:pt x="769" y="500"/>
                  <a:pt x="784" y="521"/>
                </a:cubicBezTo>
                <a:cubicBezTo>
                  <a:pt x="801" y="543"/>
                  <a:pt x="825" y="553"/>
                  <a:pt x="952" y="598"/>
                </a:cubicBezTo>
                <a:cubicBezTo>
                  <a:pt x="997" y="615"/>
                  <a:pt x="1065" y="639"/>
                  <a:pt x="1114" y="660"/>
                </a:cubicBezTo>
                <a:cubicBezTo>
                  <a:pt x="1044" y="692"/>
                  <a:pt x="927" y="736"/>
                  <a:pt x="825" y="773"/>
                </a:cubicBezTo>
                <a:cubicBezTo>
                  <a:pt x="810" y="777"/>
                  <a:pt x="799" y="787"/>
                  <a:pt x="793" y="802"/>
                </a:cubicBezTo>
                <a:cubicBezTo>
                  <a:pt x="742" y="919"/>
                  <a:pt x="678" y="1051"/>
                  <a:pt x="635" y="1128"/>
                </a:cubicBezTo>
                <a:cubicBezTo>
                  <a:pt x="608" y="1047"/>
                  <a:pt x="567" y="905"/>
                  <a:pt x="537" y="781"/>
                </a:cubicBezTo>
                <a:cubicBezTo>
                  <a:pt x="531" y="760"/>
                  <a:pt x="514" y="743"/>
                  <a:pt x="493" y="739"/>
                </a:cubicBezTo>
                <a:cubicBezTo>
                  <a:pt x="373" y="717"/>
                  <a:pt x="235" y="685"/>
                  <a:pt x="161" y="664"/>
                </a:cubicBezTo>
                <a:cubicBezTo>
                  <a:pt x="278" y="602"/>
                  <a:pt x="399" y="549"/>
                  <a:pt x="522" y="500"/>
                </a:cubicBezTo>
                <a:cubicBezTo>
                  <a:pt x="537" y="494"/>
                  <a:pt x="550" y="483"/>
                  <a:pt x="556" y="466"/>
                </a:cubicBezTo>
                <a:cubicBezTo>
                  <a:pt x="595" y="364"/>
                  <a:pt x="637" y="264"/>
                  <a:pt x="686" y="166"/>
                </a:cubicBezTo>
                <a:close/>
                <a:moveTo>
                  <a:pt x="699" y="0"/>
                </a:moveTo>
                <a:cubicBezTo>
                  <a:pt x="663" y="0"/>
                  <a:pt x="612" y="0"/>
                  <a:pt x="456" y="402"/>
                </a:cubicBezTo>
                <a:cubicBezTo>
                  <a:pt x="27" y="577"/>
                  <a:pt x="12" y="632"/>
                  <a:pt x="5" y="656"/>
                </a:cubicBezTo>
                <a:cubicBezTo>
                  <a:pt x="1" y="675"/>
                  <a:pt x="3" y="696"/>
                  <a:pt x="16" y="713"/>
                </a:cubicBezTo>
                <a:cubicBezTo>
                  <a:pt x="27" y="728"/>
                  <a:pt x="58" y="773"/>
                  <a:pt x="435" y="845"/>
                </a:cubicBezTo>
                <a:cubicBezTo>
                  <a:pt x="546" y="1288"/>
                  <a:pt x="586" y="1288"/>
                  <a:pt x="629" y="1288"/>
                </a:cubicBezTo>
                <a:lnTo>
                  <a:pt x="631" y="1290"/>
                </a:lnTo>
                <a:cubicBezTo>
                  <a:pt x="665" y="1288"/>
                  <a:pt x="705" y="1285"/>
                  <a:pt x="886" y="873"/>
                </a:cubicBezTo>
                <a:cubicBezTo>
                  <a:pt x="999" y="832"/>
                  <a:pt x="1212" y="751"/>
                  <a:pt x="1257" y="713"/>
                </a:cubicBezTo>
                <a:cubicBezTo>
                  <a:pt x="1274" y="696"/>
                  <a:pt x="1280" y="673"/>
                  <a:pt x="1278" y="649"/>
                </a:cubicBezTo>
                <a:cubicBezTo>
                  <a:pt x="1267" y="596"/>
                  <a:pt x="1210" y="570"/>
                  <a:pt x="991" y="490"/>
                </a:cubicBezTo>
                <a:cubicBezTo>
                  <a:pt x="948" y="475"/>
                  <a:pt x="899" y="458"/>
                  <a:pt x="876" y="447"/>
                </a:cubicBezTo>
                <a:cubicBezTo>
                  <a:pt x="869" y="421"/>
                  <a:pt x="854" y="364"/>
                  <a:pt x="842" y="315"/>
                </a:cubicBezTo>
                <a:cubicBezTo>
                  <a:pt x="805" y="160"/>
                  <a:pt x="778" y="64"/>
                  <a:pt x="752" y="28"/>
                </a:cubicBezTo>
                <a:cubicBezTo>
                  <a:pt x="737" y="11"/>
                  <a:pt x="718" y="2"/>
                  <a:pt x="69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83" name="Google Shape;683;p46"/>
          <p:cNvGrpSpPr/>
          <p:nvPr/>
        </p:nvGrpSpPr>
        <p:grpSpPr>
          <a:xfrm flipH="1">
            <a:off x="4130615" y="6301392"/>
            <a:ext cx="237639" cy="237639"/>
            <a:chOff x="5944424" y="1865453"/>
            <a:chExt cx="178234" cy="178234"/>
          </a:xfrm>
        </p:grpSpPr>
        <p:sp>
          <p:nvSpPr>
            <p:cNvPr id="684" name="Google Shape;684;p46"/>
            <p:cNvSpPr/>
            <p:nvPr/>
          </p:nvSpPr>
          <p:spPr>
            <a:xfrm>
              <a:off x="6029571" y="1865453"/>
              <a:ext cx="20171" cy="178234"/>
            </a:xfrm>
            <a:custGeom>
              <a:rect b="b" l="l" r="r" t="t"/>
              <a:pathLst>
                <a:path extrusionOk="0" h="1078" w="122">
                  <a:moveTo>
                    <a:pt x="65" y="1"/>
                  </a:moveTo>
                  <a:cubicBezTo>
                    <a:pt x="33" y="1"/>
                    <a:pt x="7" y="26"/>
                    <a:pt x="7" y="58"/>
                  </a:cubicBezTo>
                  <a:lnTo>
                    <a:pt x="1" y="1020"/>
                  </a:lnTo>
                  <a:cubicBezTo>
                    <a:pt x="1" y="1052"/>
                    <a:pt x="26" y="1078"/>
                    <a:pt x="58" y="1078"/>
                  </a:cubicBezTo>
                  <a:cubicBezTo>
                    <a:pt x="90" y="1078"/>
                    <a:pt x="116" y="1052"/>
                    <a:pt x="116" y="1020"/>
                  </a:cubicBezTo>
                  <a:lnTo>
                    <a:pt x="122" y="58"/>
                  </a:lnTo>
                  <a:cubicBezTo>
                    <a:pt x="122" y="26"/>
                    <a:pt x="96" y="1"/>
                    <a:pt x="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46"/>
            <p:cNvSpPr/>
            <p:nvPr/>
          </p:nvSpPr>
          <p:spPr>
            <a:xfrm>
              <a:off x="5962115" y="1898189"/>
              <a:ext cx="158393" cy="110611"/>
            </a:xfrm>
            <a:custGeom>
              <a:rect b="b" l="l" r="r" t="t"/>
              <a:pathLst>
                <a:path extrusionOk="0" h="669" w="958">
                  <a:moveTo>
                    <a:pt x="873" y="0"/>
                  </a:moveTo>
                  <a:cubicBezTo>
                    <a:pt x="863" y="0"/>
                    <a:pt x="852" y="4"/>
                    <a:pt x="841" y="11"/>
                  </a:cubicBezTo>
                  <a:lnTo>
                    <a:pt x="47" y="565"/>
                  </a:lnTo>
                  <a:cubicBezTo>
                    <a:pt x="0" y="597"/>
                    <a:pt x="23" y="669"/>
                    <a:pt x="79" y="669"/>
                  </a:cubicBezTo>
                  <a:cubicBezTo>
                    <a:pt x="89" y="669"/>
                    <a:pt x="102" y="667"/>
                    <a:pt x="111" y="658"/>
                  </a:cubicBezTo>
                  <a:lnTo>
                    <a:pt x="907" y="105"/>
                  </a:lnTo>
                  <a:cubicBezTo>
                    <a:pt x="957" y="70"/>
                    <a:pt x="922" y="0"/>
                    <a:pt x="8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46"/>
            <p:cNvSpPr/>
            <p:nvPr/>
          </p:nvSpPr>
          <p:spPr>
            <a:xfrm>
              <a:off x="5976829" y="1891080"/>
              <a:ext cx="124003" cy="124499"/>
            </a:xfrm>
            <a:custGeom>
              <a:rect b="b" l="l" r="r" t="t"/>
              <a:pathLst>
                <a:path extrusionOk="0" h="753" w="750">
                  <a:moveTo>
                    <a:pt x="84" y="1"/>
                  </a:moveTo>
                  <a:cubicBezTo>
                    <a:pt x="40" y="1"/>
                    <a:pt x="0" y="58"/>
                    <a:pt x="45" y="101"/>
                  </a:cubicBezTo>
                  <a:lnTo>
                    <a:pt x="645" y="735"/>
                  </a:lnTo>
                  <a:cubicBezTo>
                    <a:pt x="656" y="746"/>
                    <a:pt x="671" y="752"/>
                    <a:pt x="688" y="752"/>
                  </a:cubicBezTo>
                  <a:cubicBezTo>
                    <a:pt x="703" y="752"/>
                    <a:pt x="715" y="746"/>
                    <a:pt x="726" y="735"/>
                  </a:cubicBezTo>
                  <a:cubicBezTo>
                    <a:pt x="747" y="714"/>
                    <a:pt x="750" y="680"/>
                    <a:pt x="728" y="657"/>
                  </a:cubicBezTo>
                  <a:lnTo>
                    <a:pt x="128" y="22"/>
                  </a:lnTo>
                  <a:cubicBezTo>
                    <a:pt x="115" y="7"/>
                    <a:pt x="99" y="1"/>
                    <a:pt x="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46"/>
            <p:cNvSpPr/>
            <p:nvPr/>
          </p:nvSpPr>
          <p:spPr>
            <a:xfrm>
              <a:off x="5944424" y="1941838"/>
              <a:ext cx="178234" cy="20502"/>
            </a:xfrm>
            <a:custGeom>
              <a:rect b="b" l="l" r="r" t="t"/>
              <a:pathLst>
                <a:path extrusionOk="0" h="124" w="1078">
                  <a:moveTo>
                    <a:pt x="1003" y="1"/>
                  </a:moveTo>
                  <a:lnTo>
                    <a:pt x="77" y="9"/>
                  </a:lnTo>
                  <a:cubicBezTo>
                    <a:pt x="1" y="9"/>
                    <a:pt x="1" y="124"/>
                    <a:pt x="77" y="124"/>
                  </a:cubicBezTo>
                  <a:lnTo>
                    <a:pt x="1003" y="113"/>
                  </a:lnTo>
                  <a:cubicBezTo>
                    <a:pt x="1077" y="113"/>
                    <a:pt x="1077" y="1"/>
                    <a:pt x="10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47"/>
          <p:cNvSpPr txBox="1"/>
          <p:nvPr>
            <p:ph type="title"/>
          </p:nvPr>
        </p:nvSpPr>
        <p:spPr>
          <a:xfrm>
            <a:off x="4186300" y="1622667"/>
            <a:ext cx="7071300" cy="36132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b="1" sz="107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690" name="Google Shape;690;p47"/>
          <p:cNvSpPr/>
          <p:nvPr/>
        </p:nvSpPr>
        <p:spPr>
          <a:xfrm flipH="1">
            <a:off x="7244849" y="6472532"/>
            <a:ext cx="175258" cy="174817"/>
          </a:xfrm>
          <a:custGeom>
            <a:rect b="b" l="l" r="r" t="t"/>
            <a:pathLst>
              <a:path extrusionOk="0" h="793" w="795">
                <a:moveTo>
                  <a:pt x="398" y="115"/>
                </a:moveTo>
                <a:cubicBezTo>
                  <a:pt x="548" y="120"/>
                  <a:pt x="669" y="245"/>
                  <a:pt x="669" y="396"/>
                </a:cubicBezTo>
                <a:cubicBezTo>
                  <a:pt x="669" y="549"/>
                  <a:pt x="548" y="673"/>
                  <a:pt x="396" y="677"/>
                </a:cubicBezTo>
                <a:cubicBezTo>
                  <a:pt x="243" y="673"/>
                  <a:pt x="124" y="547"/>
                  <a:pt x="124" y="396"/>
                </a:cubicBezTo>
                <a:cubicBezTo>
                  <a:pt x="126" y="243"/>
                  <a:pt x="245" y="120"/>
                  <a:pt x="398" y="115"/>
                </a:cubicBezTo>
                <a:close/>
                <a:moveTo>
                  <a:pt x="396" y="0"/>
                </a:moveTo>
                <a:cubicBezTo>
                  <a:pt x="179" y="0"/>
                  <a:pt x="1" y="177"/>
                  <a:pt x="1" y="396"/>
                </a:cubicBezTo>
                <a:cubicBezTo>
                  <a:pt x="1" y="613"/>
                  <a:pt x="177" y="792"/>
                  <a:pt x="396" y="792"/>
                </a:cubicBezTo>
                <a:lnTo>
                  <a:pt x="399" y="792"/>
                </a:lnTo>
                <a:cubicBezTo>
                  <a:pt x="618" y="792"/>
                  <a:pt x="794" y="613"/>
                  <a:pt x="794" y="396"/>
                </a:cubicBezTo>
                <a:cubicBezTo>
                  <a:pt x="794" y="177"/>
                  <a:pt x="616" y="0"/>
                  <a:pt x="39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1" name="Google Shape;691;p47"/>
          <p:cNvSpPr/>
          <p:nvPr/>
        </p:nvSpPr>
        <p:spPr>
          <a:xfrm flipH="1">
            <a:off x="436732" y="2110727"/>
            <a:ext cx="231634" cy="233255"/>
          </a:xfrm>
          <a:custGeom>
            <a:rect b="b" l="l" r="r" t="t"/>
            <a:pathLst>
              <a:path extrusionOk="0" h="1290" w="1281">
                <a:moveTo>
                  <a:pt x="686" y="166"/>
                </a:moveTo>
                <a:cubicBezTo>
                  <a:pt x="703" y="221"/>
                  <a:pt x="720" y="296"/>
                  <a:pt x="731" y="343"/>
                </a:cubicBezTo>
                <a:cubicBezTo>
                  <a:pt x="763" y="470"/>
                  <a:pt x="769" y="500"/>
                  <a:pt x="784" y="521"/>
                </a:cubicBezTo>
                <a:cubicBezTo>
                  <a:pt x="801" y="543"/>
                  <a:pt x="825" y="553"/>
                  <a:pt x="952" y="598"/>
                </a:cubicBezTo>
                <a:cubicBezTo>
                  <a:pt x="997" y="615"/>
                  <a:pt x="1065" y="639"/>
                  <a:pt x="1114" y="660"/>
                </a:cubicBezTo>
                <a:cubicBezTo>
                  <a:pt x="1044" y="692"/>
                  <a:pt x="927" y="736"/>
                  <a:pt x="825" y="773"/>
                </a:cubicBezTo>
                <a:cubicBezTo>
                  <a:pt x="810" y="777"/>
                  <a:pt x="799" y="787"/>
                  <a:pt x="793" y="802"/>
                </a:cubicBezTo>
                <a:cubicBezTo>
                  <a:pt x="742" y="919"/>
                  <a:pt x="678" y="1051"/>
                  <a:pt x="635" y="1128"/>
                </a:cubicBezTo>
                <a:cubicBezTo>
                  <a:pt x="608" y="1047"/>
                  <a:pt x="567" y="905"/>
                  <a:pt x="537" y="781"/>
                </a:cubicBezTo>
                <a:cubicBezTo>
                  <a:pt x="531" y="760"/>
                  <a:pt x="514" y="743"/>
                  <a:pt x="493" y="739"/>
                </a:cubicBezTo>
                <a:cubicBezTo>
                  <a:pt x="373" y="717"/>
                  <a:pt x="235" y="685"/>
                  <a:pt x="161" y="664"/>
                </a:cubicBezTo>
                <a:cubicBezTo>
                  <a:pt x="278" y="602"/>
                  <a:pt x="399" y="549"/>
                  <a:pt x="522" y="500"/>
                </a:cubicBezTo>
                <a:cubicBezTo>
                  <a:pt x="537" y="494"/>
                  <a:pt x="550" y="483"/>
                  <a:pt x="556" y="466"/>
                </a:cubicBezTo>
                <a:cubicBezTo>
                  <a:pt x="595" y="364"/>
                  <a:pt x="637" y="264"/>
                  <a:pt x="686" y="166"/>
                </a:cubicBezTo>
                <a:close/>
                <a:moveTo>
                  <a:pt x="699" y="0"/>
                </a:moveTo>
                <a:cubicBezTo>
                  <a:pt x="663" y="0"/>
                  <a:pt x="612" y="0"/>
                  <a:pt x="456" y="402"/>
                </a:cubicBezTo>
                <a:cubicBezTo>
                  <a:pt x="27" y="577"/>
                  <a:pt x="12" y="632"/>
                  <a:pt x="5" y="656"/>
                </a:cubicBezTo>
                <a:cubicBezTo>
                  <a:pt x="1" y="675"/>
                  <a:pt x="3" y="696"/>
                  <a:pt x="16" y="713"/>
                </a:cubicBezTo>
                <a:cubicBezTo>
                  <a:pt x="27" y="728"/>
                  <a:pt x="58" y="773"/>
                  <a:pt x="435" y="845"/>
                </a:cubicBezTo>
                <a:cubicBezTo>
                  <a:pt x="546" y="1288"/>
                  <a:pt x="586" y="1288"/>
                  <a:pt x="629" y="1288"/>
                </a:cubicBezTo>
                <a:lnTo>
                  <a:pt x="631" y="1290"/>
                </a:lnTo>
                <a:cubicBezTo>
                  <a:pt x="665" y="1288"/>
                  <a:pt x="705" y="1285"/>
                  <a:pt x="886" y="873"/>
                </a:cubicBezTo>
                <a:cubicBezTo>
                  <a:pt x="999" y="832"/>
                  <a:pt x="1212" y="751"/>
                  <a:pt x="1257" y="713"/>
                </a:cubicBezTo>
                <a:cubicBezTo>
                  <a:pt x="1274" y="696"/>
                  <a:pt x="1280" y="673"/>
                  <a:pt x="1278" y="649"/>
                </a:cubicBezTo>
                <a:cubicBezTo>
                  <a:pt x="1267" y="596"/>
                  <a:pt x="1210" y="570"/>
                  <a:pt x="991" y="490"/>
                </a:cubicBezTo>
                <a:cubicBezTo>
                  <a:pt x="948" y="475"/>
                  <a:pt x="899" y="458"/>
                  <a:pt x="876" y="447"/>
                </a:cubicBezTo>
                <a:cubicBezTo>
                  <a:pt x="869" y="421"/>
                  <a:pt x="854" y="364"/>
                  <a:pt x="842" y="315"/>
                </a:cubicBezTo>
                <a:cubicBezTo>
                  <a:pt x="805" y="160"/>
                  <a:pt x="778" y="64"/>
                  <a:pt x="752" y="28"/>
                </a:cubicBezTo>
                <a:cubicBezTo>
                  <a:pt x="737" y="11"/>
                  <a:pt x="718" y="2"/>
                  <a:pt x="69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2" name="Google Shape;692;p47"/>
          <p:cNvSpPr/>
          <p:nvPr/>
        </p:nvSpPr>
        <p:spPr>
          <a:xfrm>
            <a:off x="9572017" y="6165549"/>
            <a:ext cx="407832" cy="376325"/>
          </a:xfrm>
          <a:custGeom>
            <a:rect b="b" l="l" r="r" t="t"/>
            <a:pathLst>
              <a:path extrusionOk="0" h="1707" w="1850">
                <a:moveTo>
                  <a:pt x="392" y="224"/>
                </a:moveTo>
                <a:lnTo>
                  <a:pt x="392" y="224"/>
                </a:lnTo>
                <a:cubicBezTo>
                  <a:pt x="511" y="262"/>
                  <a:pt x="626" y="311"/>
                  <a:pt x="737" y="368"/>
                </a:cubicBezTo>
                <a:cubicBezTo>
                  <a:pt x="669" y="422"/>
                  <a:pt x="594" y="481"/>
                  <a:pt x="513" y="543"/>
                </a:cubicBezTo>
                <a:cubicBezTo>
                  <a:pt x="415" y="345"/>
                  <a:pt x="394" y="258"/>
                  <a:pt x="392" y="224"/>
                </a:cubicBezTo>
                <a:close/>
                <a:moveTo>
                  <a:pt x="1333" y="119"/>
                </a:moveTo>
                <a:lnTo>
                  <a:pt x="1333" y="119"/>
                </a:lnTo>
                <a:cubicBezTo>
                  <a:pt x="1335" y="198"/>
                  <a:pt x="1326" y="358"/>
                  <a:pt x="1309" y="547"/>
                </a:cubicBezTo>
                <a:cubicBezTo>
                  <a:pt x="1196" y="479"/>
                  <a:pt x="1075" y="413"/>
                  <a:pt x="954" y="349"/>
                </a:cubicBezTo>
                <a:cubicBezTo>
                  <a:pt x="1194" y="177"/>
                  <a:pt x="1292" y="130"/>
                  <a:pt x="1333" y="119"/>
                </a:cubicBezTo>
                <a:close/>
                <a:moveTo>
                  <a:pt x="1407" y="739"/>
                </a:moveTo>
                <a:cubicBezTo>
                  <a:pt x="1616" y="871"/>
                  <a:pt x="1692" y="943"/>
                  <a:pt x="1718" y="975"/>
                </a:cubicBezTo>
                <a:cubicBezTo>
                  <a:pt x="1671" y="988"/>
                  <a:pt x="1569" y="1003"/>
                  <a:pt x="1375" y="1015"/>
                </a:cubicBezTo>
                <a:cubicBezTo>
                  <a:pt x="1386" y="926"/>
                  <a:pt x="1397" y="834"/>
                  <a:pt x="1407" y="739"/>
                </a:cubicBezTo>
                <a:close/>
                <a:moveTo>
                  <a:pt x="477" y="719"/>
                </a:moveTo>
                <a:cubicBezTo>
                  <a:pt x="528" y="815"/>
                  <a:pt x="586" y="920"/>
                  <a:pt x="650" y="1026"/>
                </a:cubicBezTo>
                <a:cubicBezTo>
                  <a:pt x="379" y="1020"/>
                  <a:pt x="228" y="1000"/>
                  <a:pt x="158" y="985"/>
                </a:cubicBezTo>
                <a:cubicBezTo>
                  <a:pt x="222" y="932"/>
                  <a:pt x="339" y="830"/>
                  <a:pt x="477" y="719"/>
                </a:cubicBezTo>
                <a:close/>
                <a:moveTo>
                  <a:pt x="852" y="424"/>
                </a:moveTo>
                <a:cubicBezTo>
                  <a:pt x="1003" y="502"/>
                  <a:pt x="1160" y="590"/>
                  <a:pt x="1299" y="673"/>
                </a:cubicBezTo>
                <a:cubicBezTo>
                  <a:pt x="1288" y="792"/>
                  <a:pt x="1273" y="911"/>
                  <a:pt x="1258" y="1020"/>
                </a:cubicBezTo>
                <a:cubicBezTo>
                  <a:pt x="1144" y="1026"/>
                  <a:pt x="1022" y="1029"/>
                  <a:pt x="899" y="1029"/>
                </a:cubicBezTo>
                <a:cubicBezTo>
                  <a:pt x="861" y="1029"/>
                  <a:pt x="823" y="1029"/>
                  <a:pt x="786" y="1028"/>
                </a:cubicBezTo>
                <a:cubicBezTo>
                  <a:pt x="703" y="894"/>
                  <a:pt x="628" y="762"/>
                  <a:pt x="567" y="645"/>
                </a:cubicBezTo>
                <a:cubicBezTo>
                  <a:pt x="671" y="564"/>
                  <a:pt x="767" y="490"/>
                  <a:pt x="852" y="424"/>
                </a:cubicBezTo>
                <a:close/>
                <a:moveTo>
                  <a:pt x="1243" y="1134"/>
                </a:moveTo>
                <a:cubicBezTo>
                  <a:pt x="1203" y="1405"/>
                  <a:pt x="1171" y="1520"/>
                  <a:pt x="1152" y="1569"/>
                </a:cubicBezTo>
                <a:cubicBezTo>
                  <a:pt x="1045" y="1432"/>
                  <a:pt x="945" y="1290"/>
                  <a:pt x="856" y="1143"/>
                </a:cubicBezTo>
                <a:cubicBezTo>
                  <a:pt x="988" y="1143"/>
                  <a:pt x="1120" y="1141"/>
                  <a:pt x="1243" y="1134"/>
                </a:cubicBezTo>
                <a:close/>
                <a:moveTo>
                  <a:pt x="1358" y="0"/>
                </a:moveTo>
                <a:cubicBezTo>
                  <a:pt x="1357" y="0"/>
                  <a:pt x="1355" y="0"/>
                  <a:pt x="1354" y="0"/>
                </a:cubicBezTo>
                <a:cubicBezTo>
                  <a:pt x="1299" y="0"/>
                  <a:pt x="1190" y="34"/>
                  <a:pt x="841" y="290"/>
                </a:cubicBezTo>
                <a:cubicBezTo>
                  <a:pt x="709" y="224"/>
                  <a:pt x="503" y="128"/>
                  <a:pt x="396" y="107"/>
                </a:cubicBezTo>
                <a:cubicBezTo>
                  <a:pt x="388" y="104"/>
                  <a:pt x="379" y="103"/>
                  <a:pt x="370" y="103"/>
                </a:cubicBezTo>
                <a:cubicBezTo>
                  <a:pt x="339" y="103"/>
                  <a:pt x="309" y="118"/>
                  <a:pt x="292" y="147"/>
                </a:cubicBezTo>
                <a:cubicBezTo>
                  <a:pt x="264" y="194"/>
                  <a:pt x="258" y="287"/>
                  <a:pt x="424" y="615"/>
                </a:cubicBezTo>
                <a:cubicBezTo>
                  <a:pt x="207" y="792"/>
                  <a:pt x="35" y="939"/>
                  <a:pt x="28" y="945"/>
                </a:cubicBezTo>
                <a:cubicBezTo>
                  <a:pt x="7" y="966"/>
                  <a:pt x="0" y="998"/>
                  <a:pt x="13" y="1026"/>
                </a:cubicBezTo>
                <a:cubicBezTo>
                  <a:pt x="30" y="1062"/>
                  <a:pt x="58" y="1130"/>
                  <a:pt x="722" y="1141"/>
                </a:cubicBezTo>
                <a:cubicBezTo>
                  <a:pt x="803" y="1271"/>
                  <a:pt x="1048" y="1660"/>
                  <a:pt x="1131" y="1698"/>
                </a:cubicBezTo>
                <a:cubicBezTo>
                  <a:pt x="1139" y="1703"/>
                  <a:pt x="1150" y="1705"/>
                  <a:pt x="1160" y="1707"/>
                </a:cubicBezTo>
                <a:lnTo>
                  <a:pt x="1162" y="1705"/>
                </a:lnTo>
                <a:cubicBezTo>
                  <a:pt x="1214" y="1705"/>
                  <a:pt x="1277" y="1705"/>
                  <a:pt x="1360" y="1128"/>
                </a:cubicBezTo>
                <a:cubicBezTo>
                  <a:pt x="1739" y="1107"/>
                  <a:pt x="1795" y="1071"/>
                  <a:pt x="1812" y="1058"/>
                </a:cubicBezTo>
                <a:cubicBezTo>
                  <a:pt x="1835" y="1043"/>
                  <a:pt x="1850" y="1015"/>
                  <a:pt x="1848" y="988"/>
                </a:cubicBezTo>
                <a:cubicBezTo>
                  <a:pt x="1848" y="951"/>
                  <a:pt x="1846" y="875"/>
                  <a:pt x="1420" y="611"/>
                </a:cubicBezTo>
                <a:cubicBezTo>
                  <a:pt x="1439" y="409"/>
                  <a:pt x="1454" y="173"/>
                  <a:pt x="1448" y="81"/>
                </a:cubicBezTo>
                <a:cubicBezTo>
                  <a:pt x="1443" y="36"/>
                  <a:pt x="1405" y="0"/>
                  <a:pt x="135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93" name="Google Shape;693;p47"/>
          <p:cNvGrpSpPr/>
          <p:nvPr/>
        </p:nvGrpSpPr>
        <p:grpSpPr>
          <a:xfrm>
            <a:off x="11107084" y="6234825"/>
            <a:ext cx="237639" cy="237639"/>
            <a:chOff x="5944424" y="1865453"/>
            <a:chExt cx="178234" cy="178234"/>
          </a:xfrm>
        </p:grpSpPr>
        <p:sp>
          <p:nvSpPr>
            <p:cNvPr id="694" name="Google Shape;694;p47"/>
            <p:cNvSpPr/>
            <p:nvPr/>
          </p:nvSpPr>
          <p:spPr>
            <a:xfrm>
              <a:off x="6029571" y="1865453"/>
              <a:ext cx="20171" cy="178234"/>
            </a:xfrm>
            <a:custGeom>
              <a:rect b="b" l="l" r="r" t="t"/>
              <a:pathLst>
                <a:path extrusionOk="0" h="1078" w="122">
                  <a:moveTo>
                    <a:pt x="65" y="1"/>
                  </a:moveTo>
                  <a:cubicBezTo>
                    <a:pt x="33" y="1"/>
                    <a:pt x="7" y="26"/>
                    <a:pt x="7" y="58"/>
                  </a:cubicBezTo>
                  <a:lnTo>
                    <a:pt x="1" y="1020"/>
                  </a:lnTo>
                  <a:cubicBezTo>
                    <a:pt x="1" y="1052"/>
                    <a:pt x="26" y="1078"/>
                    <a:pt x="58" y="1078"/>
                  </a:cubicBezTo>
                  <a:cubicBezTo>
                    <a:pt x="90" y="1078"/>
                    <a:pt x="116" y="1052"/>
                    <a:pt x="116" y="1020"/>
                  </a:cubicBezTo>
                  <a:lnTo>
                    <a:pt x="122" y="58"/>
                  </a:lnTo>
                  <a:cubicBezTo>
                    <a:pt x="122" y="26"/>
                    <a:pt x="96" y="1"/>
                    <a:pt x="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47"/>
            <p:cNvSpPr/>
            <p:nvPr/>
          </p:nvSpPr>
          <p:spPr>
            <a:xfrm>
              <a:off x="5962115" y="1898189"/>
              <a:ext cx="158393" cy="110611"/>
            </a:xfrm>
            <a:custGeom>
              <a:rect b="b" l="l" r="r" t="t"/>
              <a:pathLst>
                <a:path extrusionOk="0" h="669" w="958">
                  <a:moveTo>
                    <a:pt x="873" y="0"/>
                  </a:moveTo>
                  <a:cubicBezTo>
                    <a:pt x="863" y="0"/>
                    <a:pt x="852" y="4"/>
                    <a:pt x="841" y="11"/>
                  </a:cubicBezTo>
                  <a:lnTo>
                    <a:pt x="47" y="565"/>
                  </a:lnTo>
                  <a:cubicBezTo>
                    <a:pt x="0" y="597"/>
                    <a:pt x="23" y="669"/>
                    <a:pt x="79" y="669"/>
                  </a:cubicBezTo>
                  <a:cubicBezTo>
                    <a:pt x="89" y="669"/>
                    <a:pt x="102" y="667"/>
                    <a:pt x="111" y="658"/>
                  </a:cubicBezTo>
                  <a:lnTo>
                    <a:pt x="907" y="105"/>
                  </a:lnTo>
                  <a:cubicBezTo>
                    <a:pt x="957" y="70"/>
                    <a:pt x="922" y="0"/>
                    <a:pt x="8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47"/>
            <p:cNvSpPr/>
            <p:nvPr/>
          </p:nvSpPr>
          <p:spPr>
            <a:xfrm>
              <a:off x="5976829" y="1891080"/>
              <a:ext cx="124003" cy="124499"/>
            </a:xfrm>
            <a:custGeom>
              <a:rect b="b" l="l" r="r" t="t"/>
              <a:pathLst>
                <a:path extrusionOk="0" h="753" w="750">
                  <a:moveTo>
                    <a:pt x="84" y="1"/>
                  </a:moveTo>
                  <a:cubicBezTo>
                    <a:pt x="40" y="1"/>
                    <a:pt x="0" y="58"/>
                    <a:pt x="45" y="101"/>
                  </a:cubicBezTo>
                  <a:lnTo>
                    <a:pt x="645" y="735"/>
                  </a:lnTo>
                  <a:cubicBezTo>
                    <a:pt x="656" y="746"/>
                    <a:pt x="671" y="752"/>
                    <a:pt x="688" y="752"/>
                  </a:cubicBezTo>
                  <a:cubicBezTo>
                    <a:pt x="703" y="752"/>
                    <a:pt x="715" y="746"/>
                    <a:pt x="726" y="735"/>
                  </a:cubicBezTo>
                  <a:cubicBezTo>
                    <a:pt x="747" y="714"/>
                    <a:pt x="750" y="680"/>
                    <a:pt x="728" y="657"/>
                  </a:cubicBezTo>
                  <a:lnTo>
                    <a:pt x="128" y="22"/>
                  </a:lnTo>
                  <a:cubicBezTo>
                    <a:pt x="115" y="7"/>
                    <a:pt x="99" y="1"/>
                    <a:pt x="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47"/>
            <p:cNvSpPr/>
            <p:nvPr/>
          </p:nvSpPr>
          <p:spPr>
            <a:xfrm>
              <a:off x="5944424" y="1941838"/>
              <a:ext cx="178234" cy="20502"/>
            </a:xfrm>
            <a:custGeom>
              <a:rect b="b" l="l" r="r" t="t"/>
              <a:pathLst>
                <a:path extrusionOk="0" h="124" w="1078">
                  <a:moveTo>
                    <a:pt x="1003" y="1"/>
                  </a:moveTo>
                  <a:lnTo>
                    <a:pt x="77" y="9"/>
                  </a:lnTo>
                  <a:cubicBezTo>
                    <a:pt x="1" y="9"/>
                    <a:pt x="1" y="124"/>
                    <a:pt x="77" y="124"/>
                  </a:cubicBezTo>
                  <a:lnTo>
                    <a:pt x="1003" y="113"/>
                  </a:lnTo>
                  <a:cubicBezTo>
                    <a:pt x="1077" y="113"/>
                    <a:pt x="1077" y="1"/>
                    <a:pt x="10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98" name="Google Shape;698;p47"/>
          <p:cNvSpPr/>
          <p:nvPr/>
        </p:nvSpPr>
        <p:spPr>
          <a:xfrm flipH="1">
            <a:off x="5868269" y="6472533"/>
            <a:ext cx="72900" cy="72900"/>
          </a:xfrm>
          <a:prstGeom prst="ellipse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9" name="Google Shape;699;p47"/>
          <p:cNvSpPr/>
          <p:nvPr/>
        </p:nvSpPr>
        <p:spPr>
          <a:xfrm>
            <a:off x="11414167" y="4862625"/>
            <a:ext cx="407832" cy="460947"/>
          </a:xfrm>
          <a:custGeom>
            <a:rect b="b" l="l" r="r" t="t"/>
            <a:pathLst>
              <a:path extrusionOk="0" h="2197" w="1944">
                <a:moveTo>
                  <a:pt x="941" y="602"/>
                </a:moveTo>
                <a:lnTo>
                  <a:pt x="941" y="602"/>
                </a:lnTo>
                <a:cubicBezTo>
                  <a:pt x="1045" y="717"/>
                  <a:pt x="1101" y="834"/>
                  <a:pt x="1094" y="894"/>
                </a:cubicBezTo>
                <a:cubicBezTo>
                  <a:pt x="1094" y="909"/>
                  <a:pt x="1086" y="919"/>
                  <a:pt x="1075" y="926"/>
                </a:cubicBezTo>
                <a:cubicBezTo>
                  <a:pt x="1054" y="938"/>
                  <a:pt x="1033" y="945"/>
                  <a:pt x="1009" y="945"/>
                </a:cubicBezTo>
                <a:cubicBezTo>
                  <a:pt x="1008" y="945"/>
                  <a:pt x="1006" y="945"/>
                  <a:pt x="1004" y="945"/>
                </a:cubicBezTo>
                <a:cubicBezTo>
                  <a:pt x="985" y="945"/>
                  <a:pt x="968" y="933"/>
                  <a:pt x="958" y="917"/>
                </a:cubicBezTo>
                <a:cubicBezTo>
                  <a:pt x="922" y="864"/>
                  <a:pt x="907" y="745"/>
                  <a:pt x="941" y="602"/>
                </a:cubicBezTo>
                <a:close/>
                <a:moveTo>
                  <a:pt x="1431" y="114"/>
                </a:moveTo>
                <a:cubicBezTo>
                  <a:pt x="1487" y="114"/>
                  <a:pt x="1529" y="135"/>
                  <a:pt x="1560" y="179"/>
                </a:cubicBezTo>
                <a:cubicBezTo>
                  <a:pt x="1765" y="470"/>
                  <a:pt x="1456" y="1556"/>
                  <a:pt x="1290" y="2041"/>
                </a:cubicBezTo>
                <a:cubicBezTo>
                  <a:pt x="911" y="1713"/>
                  <a:pt x="120" y="947"/>
                  <a:pt x="128" y="568"/>
                </a:cubicBezTo>
                <a:cubicBezTo>
                  <a:pt x="128" y="513"/>
                  <a:pt x="154" y="460"/>
                  <a:pt x="198" y="425"/>
                </a:cubicBezTo>
                <a:cubicBezTo>
                  <a:pt x="268" y="372"/>
                  <a:pt x="354" y="342"/>
                  <a:pt x="443" y="342"/>
                </a:cubicBezTo>
                <a:cubicBezTo>
                  <a:pt x="569" y="342"/>
                  <a:pt x="715" y="404"/>
                  <a:pt x="847" y="513"/>
                </a:cubicBezTo>
                <a:cubicBezTo>
                  <a:pt x="790" y="698"/>
                  <a:pt x="796" y="883"/>
                  <a:pt x="867" y="983"/>
                </a:cubicBezTo>
                <a:cubicBezTo>
                  <a:pt x="902" y="1034"/>
                  <a:pt x="952" y="1060"/>
                  <a:pt x="1010" y="1060"/>
                </a:cubicBezTo>
                <a:cubicBezTo>
                  <a:pt x="1047" y="1060"/>
                  <a:pt x="1087" y="1049"/>
                  <a:pt x="1128" y="1028"/>
                </a:cubicBezTo>
                <a:cubicBezTo>
                  <a:pt x="1173" y="1004"/>
                  <a:pt x="1203" y="960"/>
                  <a:pt x="1207" y="909"/>
                </a:cubicBezTo>
                <a:cubicBezTo>
                  <a:pt x="1224" y="777"/>
                  <a:pt x="1109" y="602"/>
                  <a:pt x="981" y="479"/>
                </a:cubicBezTo>
                <a:cubicBezTo>
                  <a:pt x="1030" y="359"/>
                  <a:pt x="1150" y="151"/>
                  <a:pt x="1392" y="117"/>
                </a:cubicBezTo>
                <a:cubicBezTo>
                  <a:pt x="1406" y="115"/>
                  <a:pt x="1418" y="114"/>
                  <a:pt x="1431" y="114"/>
                </a:cubicBezTo>
                <a:close/>
                <a:moveTo>
                  <a:pt x="1430" y="0"/>
                </a:moveTo>
                <a:cubicBezTo>
                  <a:pt x="1413" y="0"/>
                  <a:pt x="1394" y="1"/>
                  <a:pt x="1375" y="4"/>
                </a:cubicBezTo>
                <a:cubicBezTo>
                  <a:pt x="1169" y="34"/>
                  <a:pt x="990" y="181"/>
                  <a:pt x="890" y="400"/>
                </a:cubicBezTo>
                <a:cubicBezTo>
                  <a:pt x="788" y="321"/>
                  <a:pt x="626" y="230"/>
                  <a:pt x="441" y="230"/>
                </a:cubicBezTo>
                <a:cubicBezTo>
                  <a:pt x="438" y="230"/>
                  <a:pt x="435" y="230"/>
                  <a:pt x="432" y="230"/>
                </a:cubicBezTo>
                <a:cubicBezTo>
                  <a:pt x="322" y="230"/>
                  <a:pt x="215" y="268"/>
                  <a:pt x="128" y="336"/>
                </a:cubicBezTo>
                <a:cubicBezTo>
                  <a:pt x="56" y="389"/>
                  <a:pt x="13" y="474"/>
                  <a:pt x="13" y="564"/>
                </a:cubicBezTo>
                <a:cubicBezTo>
                  <a:pt x="0" y="1102"/>
                  <a:pt x="1226" y="2139"/>
                  <a:pt x="1279" y="2183"/>
                </a:cubicBezTo>
                <a:cubicBezTo>
                  <a:pt x="1288" y="2192"/>
                  <a:pt x="1301" y="2196"/>
                  <a:pt x="1316" y="2196"/>
                </a:cubicBezTo>
                <a:cubicBezTo>
                  <a:pt x="1339" y="2196"/>
                  <a:pt x="1360" y="2181"/>
                  <a:pt x="1369" y="2160"/>
                </a:cubicBezTo>
                <a:cubicBezTo>
                  <a:pt x="1428" y="1994"/>
                  <a:pt x="1943" y="525"/>
                  <a:pt x="1654" y="115"/>
                </a:cubicBezTo>
                <a:cubicBezTo>
                  <a:pt x="1600" y="39"/>
                  <a:pt x="1526" y="0"/>
                  <a:pt x="143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0" name="Google Shape;700;p47"/>
          <p:cNvSpPr/>
          <p:nvPr/>
        </p:nvSpPr>
        <p:spPr>
          <a:xfrm>
            <a:off x="4107933" y="474749"/>
            <a:ext cx="407832" cy="376325"/>
          </a:xfrm>
          <a:custGeom>
            <a:rect b="b" l="l" r="r" t="t"/>
            <a:pathLst>
              <a:path extrusionOk="0" h="1707" w="1850">
                <a:moveTo>
                  <a:pt x="392" y="224"/>
                </a:moveTo>
                <a:lnTo>
                  <a:pt x="392" y="224"/>
                </a:lnTo>
                <a:cubicBezTo>
                  <a:pt x="511" y="262"/>
                  <a:pt x="626" y="311"/>
                  <a:pt x="737" y="368"/>
                </a:cubicBezTo>
                <a:cubicBezTo>
                  <a:pt x="669" y="422"/>
                  <a:pt x="594" y="481"/>
                  <a:pt x="513" y="543"/>
                </a:cubicBezTo>
                <a:cubicBezTo>
                  <a:pt x="415" y="345"/>
                  <a:pt x="394" y="258"/>
                  <a:pt x="392" y="224"/>
                </a:cubicBezTo>
                <a:close/>
                <a:moveTo>
                  <a:pt x="1333" y="119"/>
                </a:moveTo>
                <a:lnTo>
                  <a:pt x="1333" y="119"/>
                </a:lnTo>
                <a:cubicBezTo>
                  <a:pt x="1335" y="198"/>
                  <a:pt x="1326" y="358"/>
                  <a:pt x="1309" y="547"/>
                </a:cubicBezTo>
                <a:cubicBezTo>
                  <a:pt x="1196" y="479"/>
                  <a:pt x="1075" y="413"/>
                  <a:pt x="954" y="349"/>
                </a:cubicBezTo>
                <a:cubicBezTo>
                  <a:pt x="1194" y="177"/>
                  <a:pt x="1292" y="130"/>
                  <a:pt x="1333" y="119"/>
                </a:cubicBezTo>
                <a:close/>
                <a:moveTo>
                  <a:pt x="1407" y="739"/>
                </a:moveTo>
                <a:cubicBezTo>
                  <a:pt x="1616" y="871"/>
                  <a:pt x="1692" y="943"/>
                  <a:pt x="1718" y="975"/>
                </a:cubicBezTo>
                <a:cubicBezTo>
                  <a:pt x="1671" y="988"/>
                  <a:pt x="1569" y="1003"/>
                  <a:pt x="1375" y="1015"/>
                </a:cubicBezTo>
                <a:cubicBezTo>
                  <a:pt x="1386" y="926"/>
                  <a:pt x="1397" y="834"/>
                  <a:pt x="1407" y="739"/>
                </a:cubicBezTo>
                <a:close/>
                <a:moveTo>
                  <a:pt x="477" y="719"/>
                </a:moveTo>
                <a:cubicBezTo>
                  <a:pt x="528" y="815"/>
                  <a:pt x="586" y="920"/>
                  <a:pt x="650" y="1026"/>
                </a:cubicBezTo>
                <a:cubicBezTo>
                  <a:pt x="379" y="1020"/>
                  <a:pt x="228" y="1000"/>
                  <a:pt x="158" y="985"/>
                </a:cubicBezTo>
                <a:cubicBezTo>
                  <a:pt x="222" y="932"/>
                  <a:pt x="339" y="830"/>
                  <a:pt x="477" y="719"/>
                </a:cubicBezTo>
                <a:close/>
                <a:moveTo>
                  <a:pt x="852" y="424"/>
                </a:moveTo>
                <a:cubicBezTo>
                  <a:pt x="1003" y="502"/>
                  <a:pt x="1160" y="590"/>
                  <a:pt x="1299" y="673"/>
                </a:cubicBezTo>
                <a:cubicBezTo>
                  <a:pt x="1288" y="792"/>
                  <a:pt x="1273" y="911"/>
                  <a:pt x="1258" y="1020"/>
                </a:cubicBezTo>
                <a:cubicBezTo>
                  <a:pt x="1144" y="1026"/>
                  <a:pt x="1022" y="1029"/>
                  <a:pt x="899" y="1029"/>
                </a:cubicBezTo>
                <a:cubicBezTo>
                  <a:pt x="861" y="1029"/>
                  <a:pt x="823" y="1029"/>
                  <a:pt x="786" y="1028"/>
                </a:cubicBezTo>
                <a:cubicBezTo>
                  <a:pt x="703" y="894"/>
                  <a:pt x="628" y="762"/>
                  <a:pt x="567" y="645"/>
                </a:cubicBezTo>
                <a:cubicBezTo>
                  <a:pt x="671" y="564"/>
                  <a:pt x="767" y="490"/>
                  <a:pt x="852" y="424"/>
                </a:cubicBezTo>
                <a:close/>
                <a:moveTo>
                  <a:pt x="1243" y="1134"/>
                </a:moveTo>
                <a:cubicBezTo>
                  <a:pt x="1203" y="1405"/>
                  <a:pt x="1171" y="1520"/>
                  <a:pt x="1152" y="1569"/>
                </a:cubicBezTo>
                <a:cubicBezTo>
                  <a:pt x="1045" y="1432"/>
                  <a:pt x="945" y="1290"/>
                  <a:pt x="856" y="1143"/>
                </a:cubicBezTo>
                <a:cubicBezTo>
                  <a:pt x="988" y="1143"/>
                  <a:pt x="1120" y="1141"/>
                  <a:pt x="1243" y="1134"/>
                </a:cubicBezTo>
                <a:close/>
                <a:moveTo>
                  <a:pt x="1358" y="0"/>
                </a:moveTo>
                <a:cubicBezTo>
                  <a:pt x="1357" y="0"/>
                  <a:pt x="1355" y="0"/>
                  <a:pt x="1354" y="0"/>
                </a:cubicBezTo>
                <a:cubicBezTo>
                  <a:pt x="1299" y="0"/>
                  <a:pt x="1190" y="34"/>
                  <a:pt x="841" y="290"/>
                </a:cubicBezTo>
                <a:cubicBezTo>
                  <a:pt x="709" y="224"/>
                  <a:pt x="503" y="128"/>
                  <a:pt x="396" y="107"/>
                </a:cubicBezTo>
                <a:cubicBezTo>
                  <a:pt x="388" y="104"/>
                  <a:pt x="379" y="103"/>
                  <a:pt x="370" y="103"/>
                </a:cubicBezTo>
                <a:cubicBezTo>
                  <a:pt x="339" y="103"/>
                  <a:pt x="309" y="118"/>
                  <a:pt x="292" y="147"/>
                </a:cubicBezTo>
                <a:cubicBezTo>
                  <a:pt x="264" y="194"/>
                  <a:pt x="258" y="287"/>
                  <a:pt x="424" y="615"/>
                </a:cubicBezTo>
                <a:cubicBezTo>
                  <a:pt x="207" y="792"/>
                  <a:pt x="35" y="939"/>
                  <a:pt x="28" y="945"/>
                </a:cubicBezTo>
                <a:cubicBezTo>
                  <a:pt x="7" y="966"/>
                  <a:pt x="0" y="998"/>
                  <a:pt x="13" y="1026"/>
                </a:cubicBezTo>
                <a:cubicBezTo>
                  <a:pt x="30" y="1062"/>
                  <a:pt x="58" y="1130"/>
                  <a:pt x="722" y="1141"/>
                </a:cubicBezTo>
                <a:cubicBezTo>
                  <a:pt x="803" y="1271"/>
                  <a:pt x="1048" y="1660"/>
                  <a:pt x="1131" y="1698"/>
                </a:cubicBezTo>
                <a:cubicBezTo>
                  <a:pt x="1139" y="1703"/>
                  <a:pt x="1150" y="1705"/>
                  <a:pt x="1160" y="1707"/>
                </a:cubicBezTo>
                <a:lnTo>
                  <a:pt x="1162" y="1705"/>
                </a:lnTo>
                <a:cubicBezTo>
                  <a:pt x="1214" y="1705"/>
                  <a:pt x="1277" y="1705"/>
                  <a:pt x="1360" y="1128"/>
                </a:cubicBezTo>
                <a:cubicBezTo>
                  <a:pt x="1739" y="1107"/>
                  <a:pt x="1795" y="1071"/>
                  <a:pt x="1812" y="1058"/>
                </a:cubicBezTo>
                <a:cubicBezTo>
                  <a:pt x="1835" y="1043"/>
                  <a:pt x="1850" y="1015"/>
                  <a:pt x="1848" y="988"/>
                </a:cubicBezTo>
                <a:cubicBezTo>
                  <a:pt x="1848" y="951"/>
                  <a:pt x="1846" y="875"/>
                  <a:pt x="1420" y="611"/>
                </a:cubicBezTo>
                <a:cubicBezTo>
                  <a:pt x="1439" y="409"/>
                  <a:pt x="1454" y="173"/>
                  <a:pt x="1448" y="81"/>
                </a:cubicBezTo>
                <a:cubicBezTo>
                  <a:pt x="1443" y="36"/>
                  <a:pt x="1405" y="0"/>
                  <a:pt x="135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48"/>
          <p:cNvSpPr txBox="1"/>
          <p:nvPr>
            <p:ph type="title"/>
          </p:nvPr>
        </p:nvSpPr>
        <p:spPr>
          <a:xfrm>
            <a:off x="4576033" y="834188"/>
            <a:ext cx="5356500" cy="26100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b="1" sz="8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703" name="Google Shape;703;p48"/>
          <p:cNvSpPr txBox="1"/>
          <p:nvPr>
            <p:ph idx="1" type="subTitle"/>
          </p:nvPr>
        </p:nvSpPr>
        <p:spPr>
          <a:xfrm>
            <a:off x="4576267" y="3444188"/>
            <a:ext cx="5356500" cy="16428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704" name="Google Shape;704;p48"/>
          <p:cNvSpPr/>
          <p:nvPr/>
        </p:nvSpPr>
        <p:spPr>
          <a:xfrm>
            <a:off x="10725073" y="6349982"/>
            <a:ext cx="175258" cy="174817"/>
          </a:xfrm>
          <a:custGeom>
            <a:rect b="b" l="l" r="r" t="t"/>
            <a:pathLst>
              <a:path extrusionOk="0" h="793" w="795">
                <a:moveTo>
                  <a:pt x="400" y="116"/>
                </a:moveTo>
                <a:cubicBezTo>
                  <a:pt x="474" y="116"/>
                  <a:pt x="546" y="146"/>
                  <a:pt x="597" y="199"/>
                </a:cubicBezTo>
                <a:cubicBezTo>
                  <a:pt x="773" y="375"/>
                  <a:pt x="648" y="677"/>
                  <a:pt x="399" y="677"/>
                </a:cubicBezTo>
                <a:cubicBezTo>
                  <a:pt x="243" y="677"/>
                  <a:pt x="118" y="552"/>
                  <a:pt x="118" y="396"/>
                </a:cubicBezTo>
                <a:cubicBezTo>
                  <a:pt x="118" y="241"/>
                  <a:pt x="245" y="116"/>
                  <a:pt x="400" y="116"/>
                </a:cubicBezTo>
                <a:close/>
                <a:moveTo>
                  <a:pt x="399" y="1"/>
                </a:moveTo>
                <a:cubicBezTo>
                  <a:pt x="180" y="1"/>
                  <a:pt x="3" y="177"/>
                  <a:pt x="3" y="396"/>
                </a:cubicBezTo>
                <a:cubicBezTo>
                  <a:pt x="1" y="614"/>
                  <a:pt x="180" y="792"/>
                  <a:pt x="397" y="792"/>
                </a:cubicBezTo>
                <a:lnTo>
                  <a:pt x="399" y="792"/>
                </a:lnTo>
                <a:cubicBezTo>
                  <a:pt x="618" y="792"/>
                  <a:pt x="795" y="614"/>
                  <a:pt x="795" y="396"/>
                </a:cubicBezTo>
                <a:cubicBezTo>
                  <a:pt x="795" y="177"/>
                  <a:pt x="616" y="1"/>
                  <a:pt x="39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5" name="Google Shape;705;p48"/>
          <p:cNvSpPr/>
          <p:nvPr/>
        </p:nvSpPr>
        <p:spPr>
          <a:xfrm>
            <a:off x="8428750" y="6514667"/>
            <a:ext cx="72900" cy="72900"/>
          </a:xfrm>
          <a:prstGeom prst="ellipse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6" name="Google Shape;706;p48"/>
          <p:cNvSpPr/>
          <p:nvPr/>
        </p:nvSpPr>
        <p:spPr>
          <a:xfrm>
            <a:off x="902967" y="624633"/>
            <a:ext cx="407833" cy="376325"/>
          </a:xfrm>
          <a:custGeom>
            <a:rect b="b" l="l" r="r" t="t"/>
            <a:pathLst>
              <a:path extrusionOk="0" h="1707" w="1850">
                <a:moveTo>
                  <a:pt x="392" y="224"/>
                </a:moveTo>
                <a:lnTo>
                  <a:pt x="392" y="224"/>
                </a:lnTo>
                <a:cubicBezTo>
                  <a:pt x="511" y="262"/>
                  <a:pt x="626" y="311"/>
                  <a:pt x="737" y="368"/>
                </a:cubicBezTo>
                <a:cubicBezTo>
                  <a:pt x="669" y="422"/>
                  <a:pt x="594" y="481"/>
                  <a:pt x="513" y="543"/>
                </a:cubicBezTo>
                <a:cubicBezTo>
                  <a:pt x="415" y="345"/>
                  <a:pt x="394" y="258"/>
                  <a:pt x="392" y="224"/>
                </a:cubicBezTo>
                <a:close/>
                <a:moveTo>
                  <a:pt x="1333" y="119"/>
                </a:moveTo>
                <a:lnTo>
                  <a:pt x="1333" y="119"/>
                </a:lnTo>
                <a:cubicBezTo>
                  <a:pt x="1335" y="198"/>
                  <a:pt x="1326" y="358"/>
                  <a:pt x="1309" y="547"/>
                </a:cubicBezTo>
                <a:cubicBezTo>
                  <a:pt x="1196" y="479"/>
                  <a:pt x="1075" y="413"/>
                  <a:pt x="954" y="349"/>
                </a:cubicBezTo>
                <a:cubicBezTo>
                  <a:pt x="1194" y="177"/>
                  <a:pt x="1292" y="130"/>
                  <a:pt x="1333" y="119"/>
                </a:cubicBezTo>
                <a:close/>
                <a:moveTo>
                  <a:pt x="1407" y="739"/>
                </a:moveTo>
                <a:cubicBezTo>
                  <a:pt x="1616" y="871"/>
                  <a:pt x="1692" y="943"/>
                  <a:pt x="1718" y="975"/>
                </a:cubicBezTo>
                <a:cubicBezTo>
                  <a:pt x="1671" y="988"/>
                  <a:pt x="1569" y="1003"/>
                  <a:pt x="1375" y="1015"/>
                </a:cubicBezTo>
                <a:cubicBezTo>
                  <a:pt x="1386" y="926"/>
                  <a:pt x="1397" y="834"/>
                  <a:pt x="1407" y="739"/>
                </a:cubicBezTo>
                <a:close/>
                <a:moveTo>
                  <a:pt x="477" y="719"/>
                </a:moveTo>
                <a:cubicBezTo>
                  <a:pt x="528" y="815"/>
                  <a:pt x="586" y="920"/>
                  <a:pt x="650" y="1026"/>
                </a:cubicBezTo>
                <a:cubicBezTo>
                  <a:pt x="379" y="1020"/>
                  <a:pt x="228" y="1000"/>
                  <a:pt x="158" y="985"/>
                </a:cubicBezTo>
                <a:cubicBezTo>
                  <a:pt x="222" y="932"/>
                  <a:pt x="339" y="830"/>
                  <a:pt x="477" y="719"/>
                </a:cubicBezTo>
                <a:close/>
                <a:moveTo>
                  <a:pt x="852" y="424"/>
                </a:moveTo>
                <a:cubicBezTo>
                  <a:pt x="1003" y="502"/>
                  <a:pt x="1160" y="590"/>
                  <a:pt x="1299" y="673"/>
                </a:cubicBezTo>
                <a:cubicBezTo>
                  <a:pt x="1288" y="792"/>
                  <a:pt x="1273" y="911"/>
                  <a:pt x="1258" y="1020"/>
                </a:cubicBezTo>
                <a:cubicBezTo>
                  <a:pt x="1144" y="1026"/>
                  <a:pt x="1022" y="1029"/>
                  <a:pt x="899" y="1029"/>
                </a:cubicBezTo>
                <a:cubicBezTo>
                  <a:pt x="861" y="1029"/>
                  <a:pt x="823" y="1029"/>
                  <a:pt x="786" y="1028"/>
                </a:cubicBezTo>
                <a:cubicBezTo>
                  <a:pt x="703" y="894"/>
                  <a:pt x="628" y="762"/>
                  <a:pt x="567" y="645"/>
                </a:cubicBezTo>
                <a:cubicBezTo>
                  <a:pt x="671" y="564"/>
                  <a:pt x="767" y="490"/>
                  <a:pt x="852" y="424"/>
                </a:cubicBezTo>
                <a:close/>
                <a:moveTo>
                  <a:pt x="1243" y="1134"/>
                </a:moveTo>
                <a:cubicBezTo>
                  <a:pt x="1203" y="1405"/>
                  <a:pt x="1171" y="1520"/>
                  <a:pt x="1152" y="1569"/>
                </a:cubicBezTo>
                <a:cubicBezTo>
                  <a:pt x="1045" y="1432"/>
                  <a:pt x="945" y="1290"/>
                  <a:pt x="856" y="1143"/>
                </a:cubicBezTo>
                <a:cubicBezTo>
                  <a:pt x="988" y="1143"/>
                  <a:pt x="1120" y="1141"/>
                  <a:pt x="1243" y="1134"/>
                </a:cubicBezTo>
                <a:close/>
                <a:moveTo>
                  <a:pt x="1358" y="0"/>
                </a:moveTo>
                <a:cubicBezTo>
                  <a:pt x="1357" y="0"/>
                  <a:pt x="1355" y="0"/>
                  <a:pt x="1354" y="0"/>
                </a:cubicBezTo>
                <a:cubicBezTo>
                  <a:pt x="1299" y="0"/>
                  <a:pt x="1190" y="34"/>
                  <a:pt x="841" y="290"/>
                </a:cubicBezTo>
                <a:cubicBezTo>
                  <a:pt x="709" y="224"/>
                  <a:pt x="503" y="128"/>
                  <a:pt x="396" y="107"/>
                </a:cubicBezTo>
                <a:cubicBezTo>
                  <a:pt x="388" y="104"/>
                  <a:pt x="379" y="103"/>
                  <a:pt x="370" y="103"/>
                </a:cubicBezTo>
                <a:cubicBezTo>
                  <a:pt x="339" y="103"/>
                  <a:pt x="309" y="118"/>
                  <a:pt x="292" y="147"/>
                </a:cubicBezTo>
                <a:cubicBezTo>
                  <a:pt x="264" y="194"/>
                  <a:pt x="258" y="287"/>
                  <a:pt x="424" y="615"/>
                </a:cubicBezTo>
                <a:cubicBezTo>
                  <a:pt x="207" y="792"/>
                  <a:pt x="35" y="939"/>
                  <a:pt x="28" y="945"/>
                </a:cubicBezTo>
                <a:cubicBezTo>
                  <a:pt x="7" y="966"/>
                  <a:pt x="0" y="998"/>
                  <a:pt x="13" y="1026"/>
                </a:cubicBezTo>
                <a:cubicBezTo>
                  <a:pt x="30" y="1062"/>
                  <a:pt x="58" y="1130"/>
                  <a:pt x="722" y="1141"/>
                </a:cubicBezTo>
                <a:cubicBezTo>
                  <a:pt x="803" y="1271"/>
                  <a:pt x="1048" y="1660"/>
                  <a:pt x="1131" y="1698"/>
                </a:cubicBezTo>
                <a:cubicBezTo>
                  <a:pt x="1139" y="1703"/>
                  <a:pt x="1150" y="1705"/>
                  <a:pt x="1160" y="1707"/>
                </a:cubicBezTo>
                <a:lnTo>
                  <a:pt x="1162" y="1705"/>
                </a:lnTo>
                <a:cubicBezTo>
                  <a:pt x="1214" y="1705"/>
                  <a:pt x="1277" y="1705"/>
                  <a:pt x="1360" y="1128"/>
                </a:cubicBezTo>
                <a:cubicBezTo>
                  <a:pt x="1739" y="1107"/>
                  <a:pt x="1795" y="1071"/>
                  <a:pt x="1812" y="1058"/>
                </a:cubicBezTo>
                <a:cubicBezTo>
                  <a:pt x="1835" y="1043"/>
                  <a:pt x="1850" y="1015"/>
                  <a:pt x="1848" y="988"/>
                </a:cubicBezTo>
                <a:cubicBezTo>
                  <a:pt x="1848" y="951"/>
                  <a:pt x="1846" y="875"/>
                  <a:pt x="1420" y="611"/>
                </a:cubicBezTo>
                <a:cubicBezTo>
                  <a:pt x="1439" y="409"/>
                  <a:pt x="1454" y="173"/>
                  <a:pt x="1448" y="81"/>
                </a:cubicBezTo>
                <a:cubicBezTo>
                  <a:pt x="1443" y="36"/>
                  <a:pt x="1405" y="0"/>
                  <a:pt x="135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49"/>
          <p:cNvSpPr txBox="1"/>
          <p:nvPr>
            <p:ph type="title"/>
          </p:nvPr>
        </p:nvSpPr>
        <p:spPr>
          <a:xfrm>
            <a:off x="5621350" y="3956950"/>
            <a:ext cx="5056500" cy="1397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50"/>
          <p:cNvSpPr txBox="1"/>
          <p:nvPr>
            <p:ph hasCustomPrompt="1" type="title"/>
          </p:nvPr>
        </p:nvSpPr>
        <p:spPr>
          <a:xfrm>
            <a:off x="1695400" y="2015283"/>
            <a:ext cx="8801100" cy="2051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b="1" sz="160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711" name="Google Shape;711;p50"/>
          <p:cNvSpPr txBox="1"/>
          <p:nvPr>
            <p:ph idx="1" type="body"/>
          </p:nvPr>
        </p:nvSpPr>
        <p:spPr>
          <a:xfrm>
            <a:off x="1695400" y="4156214"/>
            <a:ext cx="8801100" cy="4512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349250" lvl="0" marL="457200" rtl="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2400">
                <a:solidFill>
                  <a:schemeClr val="accent6"/>
                </a:solidFill>
              </a:defRPr>
            </a:lvl1pPr>
            <a:lvl2pPr indent="-349250" lvl="1" marL="914400" rtl="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rtl="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rtl="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rtl="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rtl="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rtl="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rtl="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rtl="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712" name="Google Shape;712;p50"/>
          <p:cNvSpPr/>
          <p:nvPr/>
        </p:nvSpPr>
        <p:spPr>
          <a:xfrm flipH="1">
            <a:off x="11398996" y="435215"/>
            <a:ext cx="175258" cy="174817"/>
          </a:xfrm>
          <a:custGeom>
            <a:rect b="b" l="l" r="r" t="t"/>
            <a:pathLst>
              <a:path extrusionOk="0" h="793" w="795">
                <a:moveTo>
                  <a:pt x="400" y="116"/>
                </a:moveTo>
                <a:cubicBezTo>
                  <a:pt x="474" y="116"/>
                  <a:pt x="546" y="146"/>
                  <a:pt x="597" y="199"/>
                </a:cubicBezTo>
                <a:cubicBezTo>
                  <a:pt x="773" y="375"/>
                  <a:pt x="648" y="677"/>
                  <a:pt x="399" y="677"/>
                </a:cubicBezTo>
                <a:cubicBezTo>
                  <a:pt x="243" y="677"/>
                  <a:pt x="118" y="552"/>
                  <a:pt x="118" y="396"/>
                </a:cubicBezTo>
                <a:cubicBezTo>
                  <a:pt x="118" y="241"/>
                  <a:pt x="245" y="116"/>
                  <a:pt x="400" y="116"/>
                </a:cubicBezTo>
                <a:close/>
                <a:moveTo>
                  <a:pt x="399" y="1"/>
                </a:moveTo>
                <a:cubicBezTo>
                  <a:pt x="180" y="1"/>
                  <a:pt x="3" y="177"/>
                  <a:pt x="3" y="396"/>
                </a:cubicBezTo>
                <a:cubicBezTo>
                  <a:pt x="1" y="614"/>
                  <a:pt x="180" y="792"/>
                  <a:pt x="397" y="792"/>
                </a:cubicBezTo>
                <a:lnTo>
                  <a:pt x="399" y="792"/>
                </a:lnTo>
                <a:cubicBezTo>
                  <a:pt x="618" y="792"/>
                  <a:pt x="795" y="614"/>
                  <a:pt x="795" y="396"/>
                </a:cubicBezTo>
                <a:cubicBezTo>
                  <a:pt x="795" y="177"/>
                  <a:pt x="616" y="1"/>
                  <a:pt x="39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3" name="Google Shape;713;p50"/>
          <p:cNvSpPr/>
          <p:nvPr/>
        </p:nvSpPr>
        <p:spPr>
          <a:xfrm flipH="1">
            <a:off x="11457061" y="1924333"/>
            <a:ext cx="407832" cy="376325"/>
          </a:xfrm>
          <a:custGeom>
            <a:rect b="b" l="l" r="r" t="t"/>
            <a:pathLst>
              <a:path extrusionOk="0" h="1707" w="1850">
                <a:moveTo>
                  <a:pt x="392" y="224"/>
                </a:moveTo>
                <a:lnTo>
                  <a:pt x="392" y="224"/>
                </a:lnTo>
                <a:cubicBezTo>
                  <a:pt x="511" y="262"/>
                  <a:pt x="626" y="311"/>
                  <a:pt x="737" y="368"/>
                </a:cubicBezTo>
                <a:cubicBezTo>
                  <a:pt x="669" y="422"/>
                  <a:pt x="594" y="481"/>
                  <a:pt x="513" y="543"/>
                </a:cubicBezTo>
                <a:cubicBezTo>
                  <a:pt x="415" y="345"/>
                  <a:pt x="394" y="258"/>
                  <a:pt x="392" y="224"/>
                </a:cubicBezTo>
                <a:close/>
                <a:moveTo>
                  <a:pt x="1333" y="119"/>
                </a:moveTo>
                <a:lnTo>
                  <a:pt x="1333" y="119"/>
                </a:lnTo>
                <a:cubicBezTo>
                  <a:pt x="1335" y="198"/>
                  <a:pt x="1326" y="358"/>
                  <a:pt x="1309" y="547"/>
                </a:cubicBezTo>
                <a:cubicBezTo>
                  <a:pt x="1196" y="479"/>
                  <a:pt x="1075" y="413"/>
                  <a:pt x="954" y="349"/>
                </a:cubicBezTo>
                <a:cubicBezTo>
                  <a:pt x="1194" y="177"/>
                  <a:pt x="1292" y="130"/>
                  <a:pt x="1333" y="119"/>
                </a:cubicBezTo>
                <a:close/>
                <a:moveTo>
                  <a:pt x="1407" y="739"/>
                </a:moveTo>
                <a:cubicBezTo>
                  <a:pt x="1616" y="871"/>
                  <a:pt x="1692" y="943"/>
                  <a:pt x="1718" y="975"/>
                </a:cubicBezTo>
                <a:cubicBezTo>
                  <a:pt x="1671" y="988"/>
                  <a:pt x="1569" y="1003"/>
                  <a:pt x="1375" y="1015"/>
                </a:cubicBezTo>
                <a:cubicBezTo>
                  <a:pt x="1386" y="926"/>
                  <a:pt x="1397" y="834"/>
                  <a:pt x="1407" y="739"/>
                </a:cubicBezTo>
                <a:close/>
                <a:moveTo>
                  <a:pt x="477" y="719"/>
                </a:moveTo>
                <a:cubicBezTo>
                  <a:pt x="528" y="815"/>
                  <a:pt x="586" y="920"/>
                  <a:pt x="650" y="1026"/>
                </a:cubicBezTo>
                <a:cubicBezTo>
                  <a:pt x="379" y="1020"/>
                  <a:pt x="228" y="1000"/>
                  <a:pt x="158" y="985"/>
                </a:cubicBezTo>
                <a:cubicBezTo>
                  <a:pt x="222" y="932"/>
                  <a:pt x="339" y="830"/>
                  <a:pt x="477" y="719"/>
                </a:cubicBezTo>
                <a:close/>
                <a:moveTo>
                  <a:pt x="852" y="424"/>
                </a:moveTo>
                <a:cubicBezTo>
                  <a:pt x="1003" y="502"/>
                  <a:pt x="1160" y="590"/>
                  <a:pt x="1299" y="673"/>
                </a:cubicBezTo>
                <a:cubicBezTo>
                  <a:pt x="1288" y="792"/>
                  <a:pt x="1273" y="911"/>
                  <a:pt x="1258" y="1020"/>
                </a:cubicBezTo>
                <a:cubicBezTo>
                  <a:pt x="1144" y="1026"/>
                  <a:pt x="1022" y="1029"/>
                  <a:pt x="899" y="1029"/>
                </a:cubicBezTo>
                <a:cubicBezTo>
                  <a:pt x="861" y="1029"/>
                  <a:pt x="823" y="1029"/>
                  <a:pt x="786" y="1028"/>
                </a:cubicBezTo>
                <a:cubicBezTo>
                  <a:pt x="703" y="894"/>
                  <a:pt x="628" y="762"/>
                  <a:pt x="567" y="645"/>
                </a:cubicBezTo>
                <a:cubicBezTo>
                  <a:pt x="671" y="564"/>
                  <a:pt x="767" y="490"/>
                  <a:pt x="852" y="424"/>
                </a:cubicBezTo>
                <a:close/>
                <a:moveTo>
                  <a:pt x="1243" y="1134"/>
                </a:moveTo>
                <a:cubicBezTo>
                  <a:pt x="1203" y="1405"/>
                  <a:pt x="1171" y="1520"/>
                  <a:pt x="1152" y="1569"/>
                </a:cubicBezTo>
                <a:cubicBezTo>
                  <a:pt x="1045" y="1432"/>
                  <a:pt x="945" y="1290"/>
                  <a:pt x="856" y="1143"/>
                </a:cubicBezTo>
                <a:cubicBezTo>
                  <a:pt x="988" y="1143"/>
                  <a:pt x="1120" y="1141"/>
                  <a:pt x="1243" y="1134"/>
                </a:cubicBezTo>
                <a:close/>
                <a:moveTo>
                  <a:pt x="1358" y="0"/>
                </a:moveTo>
                <a:cubicBezTo>
                  <a:pt x="1357" y="0"/>
                  <a:pt x="1355" y="0"/>
                  <a:pt x="1354" y="0"/>
                </a:cubicBezTo>
                <a:cubicBezTo>
                  <a:pt x="1299" y="0"/>
                  <a:pt x="1190" y="34"/>
                  <a:pt x="841" y="290"/>
                </a:cubicBezTo>
                <a:cubicBezTo>
                  <a:pt x="709" y="224"/>
                  <a:pt x="503" y="128"/>
                  <a:pt x="396" y="107"/>
                </a:cubicBezTo>
                <a:cubicBezTo>
                  <a:pt x="388" y="104"/>
                  <a:pt x="379" y="103"/>
                  <a:pt x="370" y="103"/>
                </a:cubicBezTo>
                <a:cubicBezTo>
                  <a:pt x="339" y="103"/>
                  <a:pt x="309" y="118"/>
                  <a:pt x="292" y="147"/>
                </a:cubicBezTo>
                <a:cubicBezTo>
                  <a:pt x="264" y="194"/>
                  <a:pt x="258" y="287"/>
                  <a:pt x="424" y="615"/>
                </a:cubicBezTo>
                <a:cubicBezTo>
                  <a:pt x="207" y="792"/>
                  <a:pt x="35" y="939"/>
                  <a:pt x="28" y="945"/>
                </a:cubicBezTo>
                <a:cubicBezTo>
                  <a:pt x="7" y="966"/>
                  <a:pt x="0" y="998"/>
                  <a:pt x="13" y="1026"/>
                </a:cubicBezTo>
                <a:cubicBezTo>
                  <a:pt x="30" y="1062"/>
                  <a:pt x="58" y="1130"/>
                  <a:pt x="722" y="1141"/>
                </a:cubicBezTo>
                <a:cubicBezTo>
                  <a:pt x="803" y="1271"/>
                  <a:pt x="1048" y="1660"/>
                  <a:pt x="1131" y="1698"/>
                </a:cubicBezTo>
                <a:cubicBezTo>
                  <a:pt x="1139" y="1703"/>
                  <a:pt x="1150" y="1705"/>
                  <a:pt x="1160" y="1707"/>
                </a:cubicBezTo>
                <a:lnTo>
                  <a:pt x="1162" y="1705"/>
                </a:lnTo>
                <a:cubicBezTo>
                  <a:pt x="1214" y="1705"/>
                  <a:pt x="1277" y="1705"/>
                  <a:pt x="1360" y="1128"/>
                </a:cubicBezTo>
                <a:cubicBezTo>
                  <a:pt x="1739" y="1107"/>
                  <a:pt x="1795" y="1071"/>
                  <a:pt x="1812" y="1058"/>
                </a:cubicBezTo>
                <a:cubicBezTo>
                  <a:pt x="1835" y="1043"/>
                  <a:pt x="1850" y="1015"/>
                  <a:pt x="1848" y="988"/>
                </a:cubicBezTo>
                <a:cubicBezTo>
                  <a:pt x="1848" y="951"/>
                  <a:pt x="1846" y="875"/>
                  <a:pt x="1420" y="611"/>
                </a:cubicBezTo>
                <a:cubicBezTo>
                  <a:pt x="1439" y="409"/>
                  <a:pt x="1454" y="173"/>
                  <a:pt x="1448" y="81"/>
                </a:cubicBezTo>
                <a:cubicBezTo>
                  <a:pt x="1443" y="36"/>
                  <a:pt x="1405" y="0"/>
                  <a:pt x="135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14" name="Google Shape;714;p50"/>
          <p:cNvGrpSpPr/>
          <p:nvPr/>
        </p:nvGrpSpPr>
        <p:grpSpPr>
          <a:xfrm flipH="1">
            <a:off x="10322121" y="403725"/>
            <a:ext cx="237639" cy="237639"/>
            <a:chOff x="5944424" y="1865453"/>
            <a:chExt cx="178234" cy="178234"/>
          </a:xfrm>
        </p:grpSpPr>
        <p:sp>
          <p:nvSpPr>
            <p:cNvPr id="715" name="Google Shape;715;p50"/>
            <p:cNvSpPr/>
            <p:nvPr/>
          </p:nvSpPr>
          <p:spPr>
            <a:xfrm>
              <a:off x="6029571" y="1865453"/>
              <a:ext cx="20171" cy="178234"/>
            </a:xfrm>
            <a:custGeom>
              <a:rect b="b" l="l" r="r" t="t"/>
              <a:pathLst>
                <a:path extrusionOk="0" h="1078" w="122">
                  <a:moveTo>
                    <a:pt x="65" y="1"/>
                  </a:moveTo>
                  <a:cubicBezTo>
                    <a:pt x="33" y="1"/>
                    <a:pt x="7" y="26"/>
                    <a:pt x="7" y="58"/>
                  </a:cubicBezTo>
                  <a:lnTo>
                    <a:pt x="1" y="1020"/>
                  </a:lnTo>
                  <a:cubicBezTo>
                    <a:pt x="1" y="1052"/>
                    <a:pt x="26" y="1078"/>
                    <a:pt x="58" y="1078"/>
                  </a:cubicBezTo>
                  <a:cubicBezTo>
                    <a:pt x="90" y="1078"/>
                    <a:pt x="116" y="1052"/>
                    <a:pt x="116" y="1020"/>
                  </a:cubicBezTo>
                  <a:lnTo>
                    <a:pt x="122" y="58"/>
                  </a:lnTo>
                  <a:cubicBezTo>
                    <a:pt x="122" y="26"/>
                    <a:pt x="96" y="1"/>
                    <a:pt x="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50"/>
            <p:cNvSpPr/>
            <p:nvPr/>
          </p:nvSpPr>
          <p:spPr>
            <a:xfrm>
              <a:off x="5962115" y="1898189"/>
              <a:ext cx="158393" cy="110611"/>
            </a:xfrm>
            <a:custGeom>
              <a:rect b="b" l="l" r="r" t="t"/>
              <a:pathLst>
                <a:path extrusionOk="0" h="669" w="958">
                  <a:moveTo>
                    <a:pt x="873" y="0"/>
                  </a:moveTo>
                  <a:cubicBezTo>
                    <a:pt x="863" y="0"/>
                    <a:pt x="852" y="4"/>
                    <a:pt x="841" y="11"/>
                  </a:cubicBezTo>
                  <a:lnTo>
                    <a:pt x="47" y="565"/>
                  </a:lnTo>
                  <a:cubicBezTo>
                    <a:pt x="0" y="597"/>
                    <a:pt x="23" y="669"/>
                    <a:pt x="79" y="669"/>
                  </a:cubicBezTo>
                  <a:cubicBezTo>
                    <a:pt x="89" y="669"/>
                    <a:pt x="102" y="667"/>
                    <a:pt x="111" y="658"/>
                  </a:cubicBezTo>
                  <a:lnTo>
                    <a:pt x="907" y="105"/>
                  </a:lnTo>
                  <a:cubicBezTo>
                    <a:pt x="957" y="70"/>
                    <a:pt x="922" y="0"/>
                    <a:pt x="8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50"/>
            <p:cNvSpPr/>
            <p:nvPr/>
          </p:nvSpPr>
          <p:spPr>
            <a:xfrm>
              <a:off x="5976829" y="1891080"/>
              <a:ext cx="124003" cy="124499"/>
            </a:xfrm>
            <a:custGeom>
              <a:rect b="b" l="l" r="r" t="t"/>
              <a:pathLst>
                <a:path extrusionOk="0" h="753" w="750">
                  <a:moveTo>
                    <a:pt x="84" y="1"/>
                  </a:moveTo>
                  <a:cubicBezTo>
                    <a:pt x="40" y="1"/>
                    <a:pt x="0" y="58"/>
                    <a:pt x="45" y="101"/>
                  </a:cubicBezTo>
                  <a:lnTo>
                    <a:pt x="645" y="735"/>
                  </a:lnTo>
                  <a:cubicBezTo>
                    <a:pt x="656" y="746"/>
                    <a:pt x="671" y="752"/>
                    <a:pt x="688" y="752"/>
                  </a:cubicBezTo>
                  <a:cubicBezTo>
                    <a:pt x="703" y="752"/>
                    <a:pt x="715" y="746"/>
                    <a:pt x="726" y="735"/>
                  </a:cubicBezTo>
                  <a:cubicBezTo>
                    <a:pt x="747" y="714"/>
                    <a:pt x="750" y="680"/>
                    <a:pt x="728" y="657"/>
                  </a:cubicBezTo>
                  <a:lnTo>
                    <a:pt x="128" y="22"/>
                  </a:lnTo>
                  <a:cubicBezTo>
                    <a:pt x="115" y="7"/>
                    <a:pt x="99" y="1"/>
                    <a:pt x="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50"/>
            <p:cNvSpPr/>
            <p:nvPr/>
          </p:nvSpPr>
          <p:spPr>
            <a:xfrm>
              <a:off x="5944424" y="1941838"/>
              <a:ext cx="178234" cy="20502"/>
            </a:xfrm>
            <a:custGeom>
              <a:rect b="b" l="l" r="r" t="t"/>
              <a:pathLst>
                <a:path extrusionOk="0" h="124" w="1078">
                  <a:moveTo>
                    <a:pt x="1003" y="1"/>
                  </a:moveTo>
                  <a:lnTo>
                    <a:pt x="77" y="9"/>
                  </a:lnTo>
                  <a:cubicBezTo>
                    <a:pt x="1" y="9"/>
                    <a:pt x="1" y="124"/>
                    <a:pt x="77" y="124"/>
                  </a:cubicBezTo>
                  <a:lnTo>
                    <a:pt x="1003" y="113"/>
                  </a:lnTo>
                  <a:cubicBezTo>
                    <a:pt x="1077" y="113"/>
                    <a:pt x="1077" y="1"/>
                    <a:pt x="10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19" name="Google Shape;719;p50"/>
          <p:cNvSpPr/>
          <p:nvPr/>
        </p:nvSpPr>
        <p:spPr>
          <a:xfrm flipH="1" rot="8789560">
            <a:off x="9696738" y="5335297"/>
            <a:ext cx="2337248" cy="613743"/>
          </a:xfrm>
          <a:custGeom>
            <a:rect b="b" l="l" r="r" t="t"/>
            <a:pathLst>
              <a:path extrusionOk="0" h="2784" w="10602">
                <a:moveTo>
                  <a:pt x="8062" y="0"/>
                </a:moveTo>
                <a:cubicBezTo>
                  <a:pt x="8033" y="0"/>
                  <a:pt x="8007" y="24"/>
                  <a:pt x="8003" y="54"/>
                </a:cubicBezTo>
                <a:cubicBezTo>
                  <a:pt x="8003" y="85"/>
                  <a:pt x="8026" y="113"/>
                  <a:pt x="8058" y="113"/>
                </a:cubicBezTo>
                <a:cubicBezTo>
                  <a:pt x="8133" y="117"/>
                  <a:pt x="8207" y="124"/>
                  <a:pt x="8280" y="134"/>
                </a:cubicBezTo>
                <a:lnTo>
                  <a:pt x="8288" y="134"/>
                </a:lnTo>
                <a:lnTo>
                  <a:pt x="8288" y="137"/>
                </a:lnTo>
                <a:cubicBezTo>
                  <a:pt x="8358" y="134"/>
                  <a:pt x="8365" y="34"/>
                  <a:pt x="8297" y="22"/>
                </a:cubicBezTo>
                <a:cubicBezTo>
                  <a:pt x="8220" y="11"/>
                  <a:pt x="8141" y="2"/>
                  <a:pt x="8062" y="0"/>
                </a:cubicBezTo>
                <a:close/>
                <a:moveTo>
                  <a:pt x="7834" y="2"/>
                </a:moveTo>
                <a:cubicBezTo>
                  <a:pt x="7832" y="2"/>
                  <a:pt x="7830" y="2"/>
                  <a:pt x="7828" y="2"/>
                </a:cubicBezTo>
                <a:cubicBezTo>
                  <a:pt x="7750" y="9"/>
                  <a:pt x="7671" y="17"/>
                  <a:pt x="7596" y="30"/>
                </a:cubicBezTo>
                <a:cubicBezTo>
                  <a:pt x="7528" y="41"/>
                  <a:pt x="7537" y="143"/>
                  <a:pt x="7605" y="143"/>
                </a:cubicBezTo>
                <a:lnTo>
                  <a:pt x="7616" y="143"/>
                </a:lnTo>
                <a:cubicBezTo>
                  <a:pt x="7686" y="130"/>
                  <a:pt x="7762" y="122"/>
                  <a:pt x="7837" y="117"/>
                </a:cubicBezTo>
                <a:cubicBezTo>
                  <a:pt x="7911" y="113"/>
                  <a:pt x="7905" y="2"/>
                  <a:pt x="7834" y="2"/>
                </a:cubicBezTo>
                <a:close/>
                <a:moveTo>
                  <a:pt x="8510" y="66"/>
                </a:moveTo>
                <a:cubicBezTo>
                  <a:pt x="8485" y="66"/>
                  <a:pt x="8462" y="84"/>
                  <a:pt x="8456" y="109"/>
                </a:cubicBezTo>
                <a:cubicBezTo>
                  <a:pt x="8448" y="141"/>
                  <a:pt x="8465" y="171"/>
                  <a:pt x="8497" y="179"/>
                </a:cubicBezTo>
                <a:cubicBezTo>
                  <a:pt x="8569" y="198"/>
                  <a:pt x="8639" y="222"/>
                  <a:pt x="8709" y="249"/>
                </a:cubicBezTo>
                <a:cubicBezTo>
                  <a:pt x="8716" y="251"/>
                  <a:pt x="8722" y="251"/>
                  <a:pt x="8729" y="251"/>
                </a:cubicBezTo>
                <a:cubicBezTo>
                  <a:pt x="8790" y="251"/>
                  <a:pt x="8807" y="164"/>
                  <a:pt x="8748" y="141"/>
                </a:cubicBezTo>
                <a:cubicBezTo>
                  <a:pt x="8675" y="113"/>
                  <a:pt x="8601" y="90"/>
                  <a:pt x="8524" y="68"/>
                </a:cubicBezTo>
                <a:cubicBezTo>
                  <a:pt x="8519" y="67"/>
                  <a:pt x="8515" y="66"/>
                  <a:pt x="8510" y="66"/>
                </a:cubicBezTo>
                <a:close/>
                <a:moveTo>
                  <a:pt x="7382" y="77"/>
                </a:moveTo>
                <a:cubicBezTo>
                  <a:pt x="7377" y="77"/>
                  <a:pt x="7372" y="78"/>
                  <a:pt x="7367" y="79"/>
                </a:cubicBezTo>
                <a:cubicBezTo>
                  <a:pt x="7292" y="100"/>
                  <a:pt x="7218" y="126"/>
                  <a:pt x="7145" y="158"/>
                </a:cubicBezTo>
                <a:cubicBezTo>
                  <a:pt x="7088" y="181"/>
                  <a:pt x="7105" y="266"/>
                  <a:pt x="7166" y="266"/>
                </a:cubicBezTo>
                <a:lnTo>
                  <a:pt x="7166" y="268"/>
                </a:lnTo>
                <a:cubicBezTo>
                  <a:pt x="7173" y="266"/>
                  <a:pt x="7181" y="266"/>
                  <a:pt x="7190" y="262"/>
                </a:cubicBezTo>
                <a:cubicBezTo>
                  <a:pt x="7258" y="234"/>
                  <a:pt x="7326" y="209"/>
                  <a:pt x="7398" y="190"/>
                </a:cubicBezTo>
                <a:cubicBezTo>
                  <a:pt x="7463" y="168"/>
                  <a:pt x="7443" y="77"/>
                  <a:pt x="7382" y="77"/>
                </a:cubicBezTo>
                <a:close/>
                <a:moveTo>
                  <a:pt x="8935" y="230"/>
                </a:moveTo>
                <a:cubicBezTo>
                  <a:pt x="8883" y="230"/>
                  <a:pt x="8853" y="309"/>
                  <a:pt x="8912" y="339"/>
                </a:cubicBezTo>
                <a:cubicBezTo>
                  <a:pt x="8978" y="371"/>
                  <a:pt x="9044" y="407"/>
                  <a:pt x="9107" y="447"/>
                </a:cubicBezTo>
                <a:cubicBezTo>
                  <a:pt x="9116" y="451"/>
                  <a:pt x="9127" y="456"/>
                  <a:pt x="9137" y="456"/>
                </a:cubicBezTo>
                <a:cubicBezTo>
                  <a:pt x="9138" y="456"/>
                  <a:pt x="9139" y="456"/>
                  <a:pt x="9140" y="456"/>
                </a:cubicBezTo>
                <a:cubicBezTo>
                  <a:pt x="9197" y="456"/>
                  <a:pt x="9219" y="379"/>
                  <a:pt x="9167" y="349"/>
                </a:cubicBezTo>
                <a:cubicBezTo>
                  <a:pt x="9101" y="309"/>
                  <a:pt x="9033" y="271"/>
                  <a:pt x="8963" y="237"/>
                </a:cubicBezTo>
                <a:cubicBezTo>
                  <a:pt x="8953" y="232"/>
                  <a:pt x="8944" y="230"/>
                  <a:pt x="8935" y="230"/>
                </a:cubicBezTo>
                <a:close/>
                <a:moveTo>
                  <a:pt x="6964" y="253"/>
                </a:moveTo>
                <a:cubicBezTo>
                  <a:pt x="6955" y="253"/>
                  <a:pt x="6945" y="256"/>
                  <a:pt x="6935" y="262"/>
                </a:cubicBezTo>
                <a:cubicBezTo>
                  <a:pt x="6866" y="303"/>
                  <a:pt x="6800" y="347"/>
                  <a:pt x="6739" y="396"/>
                </a:cubicBezTo>
                <a:cubicBezTo>
                  <a:pt x="6698" y="430"/>
                  <a:pt x="6722" y="498"/>
                  <a:pt x="6775" y="498"/>
                </a:cubicBezTo>
                <a:lnTo>
                  <a:pt x="6775" y="500"/>
                </a:lnTo>
                <a:cubicBezTo>
                  <a:pt x="6788" y="500"/>
                  <a:pt x="6800" y="494"/>
                  <a:pt x="6811" y="486"/>
                </a:cubicBezTo>
                <a:cubicBezTo>
                  <a:pt x="6869" y="439"/>
                  <a:pt x="6928" y="398"/>
                  <a:pt x="6992" y="360"/>
                </a:cubicBezTo>
                <a:cubicBezTo>
                  <a:pt x="7046" y="328"/>
                  <a:pt x="7014" y="253"/>
                  <a:pt x="6964" y="253"/>
                </a:cubicBezTo>
                <a:close/>
                <a:moveTo>
                  <a:pt x="5168" y="477"/>
                </a:moveTo>
                <a:cubicBezTo>
                  <a:pt x="5138" y="477"/>
                  <a:pt x="5113" y="500"/>
                  <a:pt x="5111" y="530"/>
                </a:cubicBezTo>
                <a:cubicBezTo>
                  <a:pt x="5109" y="562"/>
                  <a:pt x="5132" y="590"/>
                  <a:pt x="5162" y="592"/>
                </a:cubicBezTo>
                <a:cubicBezTo>
                  <a:pt x="5200" y="596"/>
                  <a:pt x="5238" y="600"/>
                  <a:pt x="5275" y="609"/>
                </a:cubicBezTo>
                <a:cubicBezTo>
                  <a:pt x="5309" y="617"/>
                  <a:pt x="5343" y="626"/>
                  <a:pt x="5377" y="637"/>
                </a:cubicBezTo>
                <a:cubicBezTo>
                  <a:pt x="5381" y="637"/>
                  <a:pt x="5387" y="637"/>
                  <a:pt x="5392" y="639"/>
                </a:cubicBezTo>
                <a:lnTo>
                  <a:pt x="5392" y="635"/>
                </a:lnTo>
                <a:cubicBezTo>
                  <a:pt x="5458" y="635"/>
                  <a:pt x="5472" y="541"/>
                  <a:pt x="5409" y="522"/>
                </a:cubicBezTo>
                <a:cubicBezTo>
                  <a:pt x="5372" y="513"/>
                  <a:pt x="5336" y="505"/>
                  <a:pt x="5298" y="496"/>
                </a:cubicBezTo>
                <a:cubicBezTo>
                  <a:pt x="5258" y="488"/>
                  <a:pt x="5215" y="481"/>
                  <a:pt x="5172" y="477"/>
                </a:cubicBezTo>
                <a:cubicBezTo>
                  <a:pt x="5171" y="477"/>
                  <a:pt x="5170" y="477"/>
                  <a:pt x="5168" y="477"/>
                </a:cubicBezTo>
                <a:close/>
                <a:moveTo>
                  <a:pt x="4942" y="483"/>
                </a:moveTo>
                <a:cubicBezTo>
                  <a:pt x="4939" y="483"/>
                  <a:pt x="4937" y="483"/>
                  <a:pt x="4934" y="483"/>
                </a:cubicBezTo>
                <a:cubicBezTo>
                  <a:pt x="4855" y="492"/>
                  <a:pt x="4777" y="507"/>
                  <a:pt x="4700" y="530"/>
                </a:cubicBezTo>
                <a:cubicBezTo>
                  <a:pt x="4638" y="549"/>
                  <a:pt x="4651" y="640"/>
                  <a:pt x="4716" y="643"/>
                </a:cubicBezTo>
                <a:lnTo>
                  <a:pt x="4716" y="643"/>
                </a:lnTo>
                <a:cubicBezTo>
                  <a:pt x="4722" y="643"/>
                  <a:pt x="4728" y="641"/>
                  <a:pt x="4732" y="639"/>
                </a:cubicBezTo>
                <a:cubicBezTo>
                  <a:pt x="4802" y="620"/>
                  <a:pt x="4874" y="605"/>
                  <a:pt x="4947" y="596"/>
                </a:cubicBezTo>
                <a:cubicBezTo>
                  <a:pt x="5019" y="588"/>
                  <a:pt x="5009" y="483"/>
                  <a:pt x="4942" y="483"/>
                </a:cubicBezTo>
                <a:close/>
                <a:moveTo>
                  <a:pt x="4716" y="643"/>
                </a:moveTo>
                <a:cubicBezTo>
                  <a:pt x="4716" y="643"/>
                  <a:pt x="4715" y="643"/>
                  <a:pt x="4715" y="643"/>
                </a:cubicBezTo>
                <a:lnTo>
                  <a:pt x="4717" y="643"/>
                </a:lnTo>
                <a:cubicBezTo>
                  <a:pt x="4717" y="643"/>
                  <a:pt x="4716" y="643"/>
                  <a:pt x="4716" y="643"/>
                </a:cubicBezTo>
                <a:close/>
                <a:moveTo>
                  <a:pt x="9322" y="467"/>
                </a:moveTo>
                <a:cubicBezTo>
                  <a:pt x="9274" y="467"/>
                  <a:pt x="9239" y="537"/>
                  <a:pt x="9290" y="573"/>
                </a:cubicBezTo>
                <a:cubicBezTo>
                  <a:pt x="9350" y="615"/>
                  <a:pt x="9410" y="664"/>
                  <a:pt x="9467" y="713"/>
                </a:cubicBezTo>
                <a:cubicBezTo>
                  <a:pt x="9478" y="722"/>
                  <a:pt x="9490" y="726"/>
                  <a:pt x="9505" y="726"/>
                </a:cubicBezTo>
                <a:cubicBezTo>
                  <a:pt x="9559" y="726"/>
                  <a:pt x="9582" y="660"/>
                  <a:pt x="9542" y="626"/>
                </a:cubicBezTo>
                <a:cubicBezTo>
                  <a:pt x="9482" y="575"/>
                  <a:pt x="9420" y="526"/>
                  <a:pt x="9359" y="481"/>
                </a:cubicBezTo>
                <a:cubicBezTo>
                  <a:pt x="9346" y="471"/>
                  <a:pt x="9334" y="467"/>
                  <a:pt x="9322" y="467"/>
                </a:cubicBezTo>
                <a:close/>
                <a:moveTo>
                  <a:pt x="5604" y="597"/>
                </a:moveTo>
                <a:cubicBezTo>
                  <a:pt x="5548" y="597"/>
                  <a:pt x="5521" y="683"/>
                  <a:pt x="5583" y="709"/>
                </a:cubicBezTo>
                <a:cubicBezTo>
                  <a:pt x="5651" y="737"/>
                  <a:pt x="5719" y="771"/>
                  <a:pt x="5783" y="807"/>
                </a:cubicBezTo>
                <a:cubicBezTo>
                  <a:pt x="5792" y="813"/>
                  <a:pt x="5800" y="815"/>
                  <a:pt x="5811" y="815"/>
                </a:cubicBezTo>
                <a:cubicBezTo>
                  <a:pt x="5870" y="815"/>
                  <a:pt x="5892" y="739"/>
                  <a:pt x="5841" y="709"/>
                </a:cubicBezTo>
                <a:cubicBezTo>
                  <a:pt x="5773" y="669"/>
                  <a:pt x="5702" y="632"/>
                  <a:pt x="5628" y="603"/>
                </a:cubicBezTo>
                <a:cubicBezTo>
                  <a:pt x="5619" y="599"/>
                  <a:pt x="5611" y="597"/>
                  <a:pt x="5604" y="597"/>
                </a:cubicBezTo>
                <a:close/>
                <a:moveTo>
                  <a:pt x="4500" y="606"/>
                </a:moveTo>
                <a:cubicBezTo>
                  <a:pt x="4493" y="606"/>
                  <a:pt x="4485" y="608"/>
                  <a:pt x="4476" y="611"/>
                </a:cubicBezTo>
                <a:cubicBezTo>
                  <a:pt x="4406" y="643"/>
                  <a:pt x="4336" y="679"/>
                  <a:pt x="4268" y="718"/>
                </a:cubicBezTo>
                <a:cubicBezTo>
                  <a:pt x="4219" y="747"/>
                  <a:pt x="4238" y="824"/>
                  <a:pt x="4298" y="824"/>
                </a:cubicBezTo>
                <a:lnTo>
                  <a:pt x="4298" y="826"/>
                </a:lnTo>
                <a:cubicBezTo>
                  <a:pt x="4308" y="826"/>
                  <a:pt x="4317" y="822"/>
                  <a:pt x="4325" y="818"/>
                </a:cubicBezTo>
                <a:cubicBezTo>
                  <a:pt x="4389" y="779"/>
                  <a:pt x="4455" y="745"/>
                  <a:pt x="4523" y="715"/>
                </a:cubicBezTo>
                <a:cubicBezTo>
                  <a:pt x="4583" y="687"/>
                  <a:pt x="4556" y="606"/>
                  <a:pt x="4500" y="606"/>
                </a:cubicBezTo>
                <a:close/>
                <a:moveTo>
                  <a:pt x="6609" y="537"/>
                </a:moveTo>
                <a:cubicBezTo>
                  <a:pt x="6594" y="537"/>
                  <a:pt x="6579" y="544"/>
                  <a:pt x="6566" y="560"/>
                </a:cubicBezTo>
                <a:cubicBezTo>
                  <a:pt x="6513" y="617"/>
                  <a:pt x="6464" y="681"/>
                  <a:pt x="6420" y="745"/>
                </a:cubicBezTo>
                <a:cubicBezTo>
                  <a:pt x="6402" y="773"/>
                  <a:pt x="6409" y="809"/>
                  <a:pt x="6437" y="826"/>
                </a:cubicBezTo>
                <a:cubicBezTo>
                  <a:pt x="6445" y="832"/>
                  <a:pt x="6456" y="835"/>
                  <a:pt x="6468" y="835"/>
                </a:cubicBezTo>
                <a:lnTo>
                  <a:pt x="6468" y="837"/>
                </a:lnTo>
                <a:cubicBezTo>
                  <a:pt x="6488" y="837"/>
                  <a:pt x="6505" y="826"/>
                  <a:pt x="6515" y="809"/>
                </a:cubicBezTo>
                <a:cubicBezTo>
                  <a:pt x="6556" y="749"/>
                  <a:pt x="6600" y="690"/>
                  <a:pt x="6649" y="637"/>
                </a:cubicBezTo>
                <a:cubicBezTo>
                  <a:pt x="6694" y="594"/>
                  <a:pt x="6653" y="537"/>
                  <a:pt x="6609" y="537"/>
                </a:cubicBezTo>
                <a:close/>
                <a:moveTo>
                  <a:pt x="2042" y="811"/>
                </a:moveTo>
                <a:cubicBezTo>
                  <a:pt x="2002" y="811"/>
                  <a:pt x="1962" y="812"/>
                  <a:pt x="1923" y="815"/>
                </a:cubicBezTo>
                <a:cubicBezTo>
                  <a:pt x="1891" y="820"/>
                  <a:pt x="1867" y="847"/>
                  <a:pt x="1869" y="879"/>
                </a:cubicBezTo>
                <a:cubicBezTo>
                  <a:pt x="1874" y="908"/>
                  <a:pt x="1899" y="930"/>
                  <a:pt x="1929" y="930"/>
                </a:cubicBezTo>
                <a:cubicBezTo>
                  <a:pt x="1931" y="930"/>
                  <a:pt x="1932" y="930"/>
                  <a:pt x="1933" y="930"/>
                </a:cubicBezTo>
                <a:cubicBezTo>
                  <a:pt x="1969" y="927"/>
                  <a:pt x="2006" y="926"/>
                  <a:pt x="2042" y="926"/>
                </a:cubicBezTo>
                <a:cubicBezTo>
                  <a:pt x="2078" y="926"/>
                  <a:pt x="2114" y="927"/>
                  <a:pt x="2150" y="930"/>
                </a:cubicBezTo>
                <a:lnTo>
                  <a:pt x="2157" y="930"/>
                </a:lnTo>
                <a:cubicBezTo>
                  <a:pt x="2229" y="930"/>
                  <a:pt x="2233" y="824"/>
                  <a:pt x="2161" y="815"/>
                </a:cubicBezTo>
                <a:cubicBezTo>
                  <a:pt x="2122" y="812"/>
                  <a:pt x="2082" y="811"/>
                  <a:pt x="2042" y="811"/>
                </a:cubicBezTo>
                <a:close/>
                <a:moveTo>
                  <a:pt x="2376" y="856"/>
                </a:moveTo>
                <a:cubicBezTo>
                  <a:pt x="2315" y="856"/>
                  <a:pt x="2297" y="951"/>
                  <a:pt x="2365" y="969"/>
                </a:cubicBezTo>
                <a:cubicBezTo>
                  <a:pt x="2438" y="986"/>
                  <a:pt x="2508" y="1009"/>
                  <a:pt x="2578" y="1035"/>
                </a:cubicBezTo>
                <a:cubicBezTo>
                  <a:pt x="2585" y="1037"/>
                  <a:pt x="2591" y="1039"/>
                  <a:pt x="2597" y="1039"/>
                </a:cubicBezTo>
                <a:cubicBezTo>
                  <a:pt x="2661" y="1039"/>
                  <a:pt x="2676" y="949"/>
                  <a:pt x="2616" y="928"/>
                </a:cubicBezTo>
                <a:cubicBezTo>
                  <a:pt x="2544" y="901"/>
                  <a:pt x="2470" y="877"/>
                  <a:pt x="2393" y="858"/>
                </a:cubicBezTo>
                <a:cubicBezTo>
                  <a:pt x="2387" y="856"/>
                  <a:pt x="2382" y="856"/>
                  <a:pt x="2376" y="856"/>
                </a:cubicBezTo>
                <a:close/>
                <a:moveTo>
                  <a:pt x="9675" y="768"/>
                </a:moveTo>
                <a:cubicBezTo>
                  <a:pt x="9631" y="768"/>
                  <a:pt x="9595" y="823"/>
                  <a:pt x="9633" y="864"/>
                </a:cubicBezTo>
                <a:cubicBezTo>
                  <a:pt x="9688" y="918"/>
                  <a:pt x="9739" y="973"/>
                  <a:pt x="9791" y="1026"/>
                </a:cubicBezTo>
                <a:cubicBezTo>
                  <a:pt x="9801" y="1039"/>
                  <a:pt x="9816" y="1045"/>
                  <a:pt x="9833" y="1045"/>
                </a:cubicBezTo>
                <a:cubicBezTo>
                  <a:pt x="9846" y="1045"/>
                  <a:pt x="9861" y="1039"/>
                  <a:pt x="9871" y="1030"/>
                </a:cubicBezTo>
                <a:cubicBezTo>
                  <a:pt x="9893" y="1009"/>
                  <a:pt x="9895" y="973"/>
                  <a:pt x="9874" y="949"/>
                </a:cubicBezTo>
                <a:cubicBezTo>
                  <a:pt x="9822" y="894"/>
                  <a:pt x="9769" y="837"/>
                  <a:pt x="9714" y="783"/>
                </a:cubicBezTo>
                <a:cubicBezTo>
                  <a:pt x="9701" y="772"/>
                  <a:pt x="9688" y="768"/>
                  <a:pt x="9675" y="768"/>
                </a:cubicBezTo>
                <a:close/>
                <a:moveTo>
                  <a:pt x="1709" y="854"/>
                </a:moveTo>
                <a:cubicBezTo>
                  <a:pt x="1703" y="854"/>
                  <a:pt x="1696" y="856"/>
                  <a:pt x="1689" y="858"/>
                </a:cubicBezTo>
                <a:cubicBezTo>
                  <a:pt x="1612" y="879"/>
                  <a:pt x="1537" y="907"/>
                  <a:pt x="1465" y="941"/>
                </a:cubicBezTo>
                <a:cubicBezTo>
                  <a:pt x="1410" y="967"/>
                  <a:pt x="1427" y="1050"/>
                  <a:pt x="1489" y="1050"/>
                </a:cubicBezTo>
                <a:cubicBezTo>
                  <a:pt x="1497" y="1050"/>
                  <a:pt x="1506" y="1047"/>
                  <a:pt x="1512" y="1043"/>
                </a:cubicBezTo>
                <a:cubicBezTo>
                  <a:pt x="1580" y="1013"/>
                  <a:pt x="1648" y="988"/>
                  <a:pt x="1718" y="969"/>
                </a:cubicBezTo>
                <a:cubicBezTo>
                  <a:pt x="1790" y="953"/>
                  <a:pt x="1769" y="854"/>
                  <a:pt x="1709" y="854"/>
                </a:cubicBezTo>
                <a:close/>
                <a:moveTo>
                  <a:pt x="6001" y="826"/>
                </a:moveTo>
                <a:cubicBezTo>
                  <a:pt x="5953" y="826"/>
                  <a:pt x="5919" y="893"/>
                  <a:pt x="5968" y="930"/>
                </a:cubicBezTo>
                <a:cubicBezTo>
                  <a:pt x="6028" y="975"/>
                  <a:pt x="6083" y="1022"/>
                  <a:pt x="6139" y="1073"/>
                </a:cubicBezTo>
                <a:cubicBezTo>
                  <a:pt x="6149" y="1081"/>
                  <a:pt x="6162" y="1088"/>
                  <a:pt x="6177" y="1088"/>
                </a:cubicBezTo>
                <a:cubicBezTo>
                  <a:pt x="6230" y="1088"/>
                  <a:pt x="6254" y="1024"/>
                  <a:pt x="6217" y="990"/>
                </a:cubicBezTo>
                <a:cubicBezTo>
                  <a:pt x="6160" y="935"/>
                  <a:pt x="6098" y="886"/>
                  <a:pt x="6036" y="839"/>
                </a:cubicBezTo>
                <a:cubicBezTo>
                  <a:pt x="6024" y="830"/>
                  <a:pt x="6012" y="826"/>
                  <a:pt x="6001" y="826"/>
                </a:cubicBezTo>
                <a:close/>
                <a:moveTo>
                  <a:pt x="4107" y="835"/>
                </a:moveTo>
                <a:cubicBezTo>
                  <a:pt x="4096" y="835"/>
                  <a:pt x="4084" y="838"/>
                  <a:pt x="4072" y="847"/>
                </a:cubicBezTo>
                <a:cubicBezTo>
                  <a:pt x="4010" y="892"/>
                  <a:pt x="3949" y="939"/>
                  <a:pt x="3889" y="992"/>
                </a:cubicBezTo>
                <a:cubicBezTo>
                  <a:pt x="3851" y="1028"/>
                  <a:pt x="3874" y="1092"/>
                  <a:pt x="3927" y="1092"/>
                </a:cubicBezTo>
                <a:lnTo>
                  <a:pt x="3927" y="1094"/>
                </a:lnTo>
                <a:cubicBezTo>
                  <a:pt x="3942" y="1094"/>
                  <a:pt x="3955" y="1088"/>
                  <a:pt x="3966" y="1079"/>
                </a:cubicBezTo>
                <a:cubicBezTo>
                  <a:pt x="4021" y="1028"/>
                  <a:pt x="4081" y="981"/>
                  <a:pt x="4140" y="939"/>
                </a:cubicBezTo>
                <a:cubicBezTo>
                  <a:pt x="4190" y="903"/>
                  <a:pt x="4155" y="835"/>
                  <a:pt x="4107" y="835"/>
                </a:cubicBezTo>
                <a:close/>
                <a:moveTo>
                  <a:pt x="2808" y="1015"/>
                </a:moveTo>
                <a:cubicBezTo>
                  <a:pt x="2755" y="1015"/>
                  <a:pt x="2724" y="1093"/>
                  <a:pt x="2782" y="1124"/>
                </a:cubicBezTo>
                <a:cubicBezTo>
                  <a:pt x="2846" y="1158"/>
                  <a:pt x="2910" y="1196"/>
                  <a:pt x="2972" y="1237"/>
                </a:cubicBezTo>
                <a:cubicBezTo>
                  <a:pt x="2982" y="1243"/>
                  <a:pt x="2993" y="1245"/>
                  <a:pt x="3004" y="1245"/>
                </a:cubicBezTo>
                <a:lnTo>
                  <a:pt x="3006" y="1245"/>
                </a:lnTo>
                <a:cubicBezTo>
                  <a:pt x="3063" y="1245"/>
                  <a:pt x="3085" y="1173"/>
                  <a:pt x="3038" y="1141"/>
                </a:cubicBezTo>
                <a:cubicBezTo>
                  <a:pt x="2972" y="1098"/>
                  <a:pt x="2904" y="1058"/>
                  <a:pt x="2836" y="1022"/>
                </a:cubicBezTo>
                <a:cubicBezTo>
                  <a:pt x="2826" y="1017"/>
                  <a:pt x="2817" y="1015"/>
                  <a:pt x="2808" y="1015"/>
                </a:cubicBezTo>
                <a:close/>
                <a:moveTo>
                  <a:pt x="1292" y="1042"/>
                </a:moveTo>
                <a:cubicBezTo>
                  <a:pt x="1281" y="1042"/>
                  <a:pt x="1270" y="1045"/>
                  <a:pt x="1259" y="1054"/>
                </a:cubicBezTo>
                <a:cubicBezTo>
                  <a:pt x="1193" y="1096"/>
                  <a:pt x="1129" y="1143"/>
                  <a:pt x="1067" y="1192"/>
                </a:cubicBezTo>
                <a:cubicBezTo>
                  <a:pt x="1044" y="1213"/>
                  <a:pt x="1039" y="1247"/>
                  <a:pt x="1059" y="1273"/>
                </a:cubicBezTo>
                <a:cubicBezTo>
                  <a:pt x="1069" y="1286"/>
                  <a:pt x="1086" y="1294"/>
                  <a:pt x="1103" y="1294"/>
                </a:cubicBezTo>
                <a:cubicBezTo>
                  <a:pt x="1116" y="1294"/>
                  <a:pt x="1129" y="1290"/>
                  <a:pt x="1139" y="1281"/>
                </a:cubicBezTo>
                <a:cubicBezTo>
                  <a:pt x="1197" y="1235"/>
                  <a:pt x="1257" y="1190"/>
                  <a:pt x="1320" y="1152"/>
                </a:cubicBezTo>
                <a:cubicBezTo>
                  <a:pt x="1376" y="1118"/>
                  <a:pt x="1342" y="1042"/>
                  <a:pt x="1292" y="1042"/>
                </a:cubicBezTo>
                <a:close/>
                <a:moveTo>
                  <a:pt x="9983" y="1104"/>
                </a:moveTo>
                <a:cubicBezTo>
                  <a:pt x="9940" y="1104"/>
                  <a:pt x="9901" y="1155"/>
                  <a:pt x="9937" y="1198"/>
                </a:cubicBezTo>
                <a:cubicBezTo>
                  <a:pt x="9986" y="1258"/>
                  <a:pt x="10033" y="1318"/>
                  <a:pt x="10076" y="1377"/>
                </a:cubicBezTo>
                <a:cubicBezTo>
                  <a:pt x="10086" y="1392"/>
                  <a:pt x="10103" y="1401"/>
                  <a:pt x="10123" y="1401"/>
                </a:cubicBezTo>
                <a:cubicBezTo>
                  <a:pt x="10169" y="1401"/>
                  <a:pt x="10195" y="1347"/>
                  <a:pt x="10167" y="1309"/>
                </a:cubicBezTo>
                <a:cubicBezTo>
                  <a:pt x="10125" y="1250"/>
                  <a:pt x="10078" y="1188"/>
                  <a:pt x="10027" y="1126"/>
                </a:cubicBezTo>
                <a:cubicBezTo>
                  <a:pt x="10014" y="1110"/>
                  <a:pt x="9998" y="1104"/>
                  <a:pt x="9983" y="1104"/>
                </a:cubicBezTo>
                <a:close/>
                <a:moveTo>
                  <a:pt x="3762" y="1137"/>
                </a:moveTo>
                <a:cubicBezTo>
                  <a:pt x="3748" y="1137"/>
                  <a:pt x="3734" y="1143"/>
                  <a:pt x="3721" y="1156"/>
                </a:cubicBezTo>
                <a:cubicBezTo>
                  <a:pt x="3668" y="1213"/>
                  <a:pt x="3617" y="1275"/>
                  <a:pt x="3570" y="1335"/>
                </a:cubicBezTo>
                <a:cubicBezTo>
                  <a:pt x="3551" y="1360"/>
                  <a:pt x="3555" y="1396"/>
                  <a:pt x="3581" y="1416"/>
                </a:cubicBezTo>
                <a:cubicBezTo>
                  <a:pt x="3591" y="1422"/>
                  <a:pt x="3602" y="1426"/>
                  <a:pt x="3615" y="1426"/>
                </a:cubicBezTo>
                <a:cubicBezTo>
                  <a:pt x="3616" y="1426"/>
                  <a:pt x="3618" y="1427"/>
                  <a:pt x="3620" y="1427"/>
                </a:cubicBezTo>
                <a:cubicBezTo>
                  <a:pt x="3635" y="1427"/>
                  <a:pt x="3650" y="1418"/>
                  <a:pt x="3661" y="1405"/>
                </a:cubicBezTo>
                <a:cubicBezTo>
                  <a:pt x="3706" y="1347"/>
                  <a:pt x="3755" y="1290"/>
                  <a:pt x="3806" y="1237"/>
                </a:cubicBezTo>
                <a:cubicBezTo>
                  <a:pt x="3847" y="1195"/>
                  <a:pt x="3807" y="1137"/>
                  <a:pt x="3762" y="1137"/>
                </a:cubicBezTo>
                <a:close/>
                <a:moveTo>
                  <a:pt x="6356" y="917"/>
                </a:moveTo>
                <a:cubicBezTo>
                  <a:pt x="6336" y="917"/>
                  <a:pt x="6316" y="928"/>
                  <a:pt x="6305" y="954"/>
                </a:cubicBezTo>
                <a:cubicBezTo>
                  <a:pt x="6273" y="1026"/>
                  <a:pt x="6245" y="1101"/>
                  <a:pt x="6224" y="1177"/>
                </a:cubicBezTo>
                <a:cubicBezTo>
                  <a:pt x="6213" y="1216"/>
                  <a:pt x="6243" y="1250"/>
                  <a:pt x="6279" y="1250"/>
                </a:cubicBezTo>
                <a:cubicBezTo>
                  <a:pt x="6287" y="1250"/>
                  <a:pt x="6295" y="1249"/>
                  <a:pt x="6302" y="1245"/>
                </a:cubicBezTo>
                <a:cubicBezTo>
                  <a:pt x="6345" y="1299"/>
                  <a:pt x="6385" y="1354"/>
                  <a:pt x="6424" y="1411"/>
                </a:cubicBezTo>
                <a:cubicBezTo>
                  <a:pt x="6434" y="1428"/>
                  <a:pt x="6451" y="1437"/>
                  <a:pt x="6471" y="1437"/>
                </a:cubicBezTo>
                <a:lnTo>
                  <a:pt x="6473" y="1437"/>
                </a:lnTo>
                <a:cubicBezTo>
                  <a:pt x="6517" y="1437"/>
                  <a:pt x="6545" y="1388"/>
                  <a:pt x="6522" y="1350"/>
                </a:cubicBezTo>
                <a:cubicBezTo>
                  <a:pt x="6479" y="1284"/>
                  <a:pt x="6432" y="1220"/>
                  <a:pt x="6381" y="1160"/>
                </a:cubicBezTo>
                <a:cubicBezTo>
                  <a:pt x="6373" y="1152"/>
                  <a:pt x="6364" y="1145"/>
                  <a:pt x="6354" y="1143"/>
                </a:cubicBezTo>
                <a:cubicBezTo>
                  <a:pt x="6371" y="1094"/>
                  <a:pt x="6388" y="1047"/>
                  <a:pt x="6409" y="1003"/>
                </a:cubicBezTo>
                <a:cubicBezTo>
                  <a:pt x="6433" y="955"/>
                  <a:pt x="6394" y="917"/>
                  <a:pt x="6356" y="917"/>
                </a:cubicBezTo>
                <a:close/>
                <a:moveTo>
                  <a:pt x="3190" y="1270"/>
                </a:moveTo>
                <a:cubicBezTo>
                  <a:pt x="3143" y="1270"/>
                  <a:pt x="3108" y="1330"/>
                  <a:pt x="3151" y="1371"/>
                </a:cubicBezTo>
                <a:cubicBezTo>
                  <a:pt x="3208" y="1418"/>
                  <a:pt x="3263" y="1469"/>
                  <a:pt x="3314" y="1522"/>
                </a:cubicBezTo>
                <a:cubicBezTo>
                  <a:pt x="3325" y="1533"/>
                  <a:pt x="3340" y="1539"/>
                  <a:pt x="3355" y="1539"/>
                </a:cubicBezTo>
                <a:cubicBezTo>
                  <a:pt x="3370" y="1539"/>
                  <a:pt x="3385" y="1533"/>
                  <a:pt x="3395" y="1522"/>
                </a:cubicBezTo>
                <a:cubicBezTo>
                  <a:pt x="3417" y="1501"/>
                  <a:pt x="3417" y="1465"/>
                  <a:pt x="3395" y="1441"/>
                </a:cubicBezTo>
                <a:cubicBezTo>
                  <a:pt x="3342" y="1386"/>
                  <a:pt x="3285" y="1333"/>
                  <a:pt x="3225" y="1281"/>
                </a:cubicBezTo>
                <a:cubicBezTo>
                  <a:pt x="3213" y="1273"/>
                  <a:pt x="3201" y="1270"/>
                  <a:pt x="3190" y="1270"/>
                </a:cubicBezTo>
                <a:close/>
                <a:moveTo>
                  <a:pt x="936" y="1329"/>
                </a:moveTo>
                <a:cubicBezTo>
                  <a:pt x="922" y="1329"/>
                  <a:pt x="907" y="1335"/>
                  <a:pt x="895" y="1350"/>
                </a:cubicBezTo>
                <a:cubicBezTo>
                  <a:pt x="842" y="1403"/>
                  <a:pt x="786" y="1460"/>
                  <a:pt x="735" y="1520"/>
                </a:cubicBezTo>
                <a:cubicBezTo>
                  <a:pt x="714" y="1543"/>
                  <a:pt x="716" y="1579"/>
                  <a:pt x="739" y="1601"/>
                </a:cubicBezTo>
                <a:cubicBezTo>
                  <a:pt x="750" y="1609"/>
                  <a:pt x="763" y="1613"/>
                  <a:pt x="778" y="1613"/>
                </a:cubicBezTo>
                <a:cubicBezTo>
                  <a:pt x="793" y="1613"/>
                  <a:pt x="810" y="1607"/>
                  <a:pt x="820" y="1594"/>
                </a:cubicBezTo>
                <a:cubicBezTo>
                  <a:pt x="871" y="1537"/>
                  <a:pt x="922" y="1482"/>
                  <a:pt x="974" y="1430"/>
                </a:cubicBezTo>
                <a:cubicBezTo>
                  <a:pt x="1022" y="1391"/>
                  <a:pt x="982" y="1329"/>
                  <a:pt x="936" y="1329"/>
                </a:cubicBezTo>
                <a:close/>
                <a:moveTo>
                  <a:pt x="6237" y="1360"/>
                </a:moveTo>
                <a:cubicBezTo>
                  <a:pt x="6208" y="1360"/>
                  <a:pt x="6183" y="1381"/>
                  <a:pt x="6179" y="1411"/>
                </a:cubicBezTo>
                <a:cubicBezTo>
                  <a:pt x="6175" y="1452"/>
                  <a:pt x="6173" y="1492"/>
                  <a:pt x="6173" y="1530"/>
                </a:cubicBezTo>
                <a:cubicBezTo>
                  <a:pt x="6173" y="1571"/>
                  <a:pt x="6175" y="1611"/>
                  <a:pt x="6179" y="1652"/>
                </a:cubicBezTo>
                <a:cubicBezTo>
                  <a:pt x="6183" y="1682"/>
                  <a:pt x="6209" y="1703"/>
                  <a:pt x="6236" y="1703"/>
                </a:cubicBezTo>
                <a:lnTo>
                  <a:pt x="6243" y="1703"/>
                </a:lnTo>
                <a:cubicBezTo>
                  <a:pt x="6275" y="1699"/>
                  <a:pt x="6298" y="1669"/>
                  <a:pt x="6294" y="1639"/>
                </a:cubicBezTo>
                <a:cubicBezTo>
                  <a:pt x="6290" y="1603"/>
                  <a:pt x="6288" y="1567"/>
                  <a:pt x="6288" y="1530"/>
                </a:cubicBezTo>
                <a:cubicBezTo>
                  <a:pt x="6288" y="1494"/>
                  <a:pt x="6290" y="1458"/>
                  <a:pt x="6292" y="1424"/>
                </a:cubicBezTo>
                <a:cubicBezTo>
                  <a:pt x="6296" y="1392"/>
                  <a:pt x="6273" y="1364"/>
                  <a:pt x="6241" y="1360"/>
                </a:cubicBezTo>
                <a:cubicBezTo>
                  <a:pt x="6239" y="1360"/>
                  <a:pt x="6238" y="1360"/>
                  <a:pt x="6237" y="1360"/>
                </a:cubicBezTo>
                <a:close/>
                <a:moveTo>
                  <a:pt x="10254" y="1473"/>
                </a:moveTo>
                <a:cubicBezTo>
                  <a:pt x="10214" y="1473"/>
                  <a:pt x="10174" y="1519"/>
                  <a:pt x="10206" y="1565"/>
                </a:cubicBezTo>
                <a:cubicBezTo>
                  <a:pt x="10250" y="1633"/>
                  <a:pt x="10291" y="1696"/>
                  <a:pt x="10325" y="1756"/>
                </a:cubicBezTo>
                <a:cubicBezTo>
                  <a:pt x="10334" y="1772"/>
                  <a:pt x="10351" y="1782"/>
                  <a:pt x="10369" y="1782"/>
                </a:cubicBezTo>
                <a:cubicBezTo>
                  <a:pt x="10370" y="1782"/>
                  <a:pt x="10372" y="1782"/>
                  <a:pt x="10374" y="1782"/>
                </a:cubicBezTo>
                <a:lnTo>
                  <a:pt x="10374" y="1784"/>
                </a:lnTo>
                <a:cubicBezTo>
                  <a:pt x="10384" y="1784"/>
                  <a:pt x="10395" y="1782"/>
                  <a:pt x="10403" y="1775"/>
                </a:cubicBezTo>
                <a:cubicBezTo>
                  <a:pt x="10431" y="1760"/>
                  <a:pt x="10440" y="1724"/>
                  <a:pt x="10423" y="1696"/>
                </a:cubicBezTo>
                <a:cubicBezTo>
                  <a:pt x="10389" y="1637"/>
                  <a:pt x="10346" y="1571"/>
                  <a:pt x="10299" y="1501"/>
                </a:cubicBezTo>
                <a:cubicBezTo>
                  <a:pt x="10287" y="1481"/>
                  <a:pt x="10270" y="1473"/>
                  <a:pt x="10254" y="1473"/>
                </a:cubicBezTo>
                <a:close/>
                <a:moveTo>
                  <a:pt x="6578" y="1526"/>
                </a:moveTo>
                <a:cubicBezTo>
                  <a:pt x="6571" y="1526"/>
                  <a:pt x="6563" y="1527"/>
                  <a:pt x="6556" y="1530"/>
                </a:cubicBezTo>
                <a:cubicBezTo>
                  <a:pt x="6526" y="1541"/>
                  <a:pt x="6513" y="1575"/>
                  <a:pt x="6524" y="1605"/>
                </a:cubicBezTo>
                <a:cubicBezTo>
                  <a:pt x="6551" y="1667"/>
                  <a:pt x="6566" y="1735"/>
                  <a:pt x="6568" y="1803"/>
                </a:cubicBezTo>
                <a:cubicBezTo>
                  <a:pt x="6568" y="1835"/>
                  <a:pt x="6592" y="1860"/>
                  <a:pt x="6624" y="1862"/>
                </a:cubicBezTo>
                <a:lnTo>
                  <a:pt x="6626" y="1862"/>
                </a:lnTo>
                <a:cubicBezTo>
                  <a:pt x="6658" y="1862"/>
                  <a:pt x="6683" y="1839"/>
                  <a:pt x="6683" y="1807"/>
                </a:cubicBezTo>
                <a:lnTo>
                  <a:pt x="6683" y="1794"/>
                </a:lnTo>
                <a:cubicBezTo>
                  <a:pt x="6681" y="1714"/>
                  <a:pt x="6662" y="1635"/>
                  <a:pt x="6630" y="1562"/>
                </a:cubicBezTo>
                <a:cubicBezTo>
                  <a:pt x="6622" y="1540"/>
                  <a:pt x="6601" y="1526"/>
                  <a:pt x="6578" y="1526"/>
                </a:cubicBezTo>
                <a:close/>
                <a:moveTo>
                  <a:pt x="3485" y="1502"/>
                </a:moveTo>
                <a:cubicBezTo>
                  <a:pt x="3467" y="1502"/>
                  <a:pt x="3450" y="1510"/>
                  <a:pt x="3438" y="1530"/>
                </a:cubicBezTo>
                <a:cubicBezTo>
                  <a:pt x="3397" y="1599"/>
                  <a:pt x="3363" y="1671"/>
                  <a:pt x="3334" y="1743"/>
                </a:cubicBezTo>
                <a:cubicBezTo>
                  <a:pt x="3311" y="1791"/>
                  <a:pt x="3350" y="1827"/>
                  <a:pt x="3388" y="1827"/>
                </a:cubicBezTo>
                <a:cubicBezTo>
                  <a:pt x="3410" y="1827"/>
                  <a:pt x="3431" y="1815"/>
                  <a:pt x="3440" y="1786"/>
                </a:cubicBezTo>
                <a:cubicBezTo>
                  <a:pt x="3451" y="1760"/>
                  <a:pt x="3461" y="1737"/>
                  <a:pt x="3472" y="1709"/>
                </a:cubicBezTo>
                <a:cubicBezTo>
                  <a:pt x="3512" y="1762"/>
                  <a:pt x="3549" y="1818"/>
                  <a:pt x="3583" y="1875"/>
                </a:cubicBezTo>
                <a:cubicBezTo>
                  <a:pt x="3593" y="1892"/>
                  <a:pt x="3610" y="1903"/>
                  <a:pt x="3632" y="1903"/>
                </a:cubicBezTo>
                <a:cubicBezTo>
                  <a:pt x="3640" y="1903"/>
                  <a:pt x="3651" y="1901"/>
                  <a:pt x="3661" y="1897"/>
                </a:cubicBezTo>
                <a:cubicBezTo>
                  <a:pt x="3689" y="1879"/>
                  <a:pt x="3698" y="1845"/>
                  <a:pt x="3681" y="1818"/>
                </a:cubicBezTo>
                <a:cubicBezTo>
                  <a:pt x="3642" y="1750"/>
                  <a:pt x="3598" y="1684"/>
                  <a:pt x="3549" y="1622"/>
                </a:cubicBezTo>
                <a:cubicBezTo>
                  <a:pt x="3544" y="1616"/>
                  <a:pt x="3536" y="1609"/>
                  <a:pt x="3527" y="1605"/>
                </a:cubicBezTo>
                <a:lnTo>
                  <a:pt x="3536" y="1590"/>
                </a:lnTo>
                <a:cubicBezTo>
                  <a:pt x="3564" y="1544"/>
                  <a:pt x="3524" y="1502"/>
                  <a:pt x="3485" y="1502"/>
                </a:cubicBezTo>
                <a:close/>
                <a:moveTo>
                  <a:pt x="631" y="1678"/>
                </a:moveTo>
                <a:cubicBezTo>
                  <a:pt x="616" y="1678"/>
                  <a:pt x="601" y="1684"/>
                  <a:pt x="588" y="1699"/>
                </a:cubicBezTo>
                <a:cubicBezTo>
                  <a:pt x="539" y="1762"/>
                  <a:pt x="495" y="1826"/>
                  <a:pt x="452" y="1888"/>
                </a:cubicBezTo>
                <a:cubicBezTo>
                  <a:pt x="435" y="1916"/>
                  <a:pt x="441" y="1950"/>
                  <a:pt x="469" y="1969"/>
                </a:cubicBezTo>
                <a:cubicBezTo>
                  <a:pt x="477" y="1975"/>
                  <a:pt x="488" y="1977"/>
                  <a:pt x="500" y="1977"/>
                </a:cubicBezTo>
                <a:lnTo>
                  <a:pt x="500" y="1977"/>
                </a:lnTo>
                <a:cubicBezTo>
                  <a:pt x="519" y="1977"/>
                  <a:pt x="537" y="1969"/>
                  <a:pt x="548" y="1952"/>
                </a:cubicBezTo>
                <a:cubicBezTo>
                  <a:pt x="588" y="1892"/>
                  <a:pt x="633" y="1831"/>
                  <a:pt x="680" y="1769"/>
                </a:cubicBezTo>
                <a:cubicBezTo>
                  <a:pt x="710" y="1725"/>
                  <a:pt x="671" y="1678"/>
                  <a:pt x="631" y="1678"/>
                </a:cubicBezTo>
                <a:close/>
                <a:moveTo>
                  <a:pt x="500" y="1977"/>
                </a:moveTo>
                <a:cubicBezTo>
                  <a:pt x="500" y="1977"/>
                  <a:pt x="499" y="1977"/>
                  <a:pt x="499" y="1977"/>
                </a:cubicBezTo>
                <a:lnTo>
                  <a:pt x="501" y="1977"/>
                </a:lnTo>
                <a:cubicBezTo>
                  <a:pt x="501" y="1977"/>
                  <a:pt x="500" y="1977"/>
                  <a:pt x="500" y="1977"/>
                </a:cubicBezTo>
                <a:close/>
                <a:moveTo>
                  <a:pt x="6305" y="1801"/>
                </a:moveTo>
                <a:cubicBezTo>
                  <a:pt x="6265" y="1801"/>
                  <a:pt x="6225" y="1847"/>
                  <a:pt x="6256" y="1892"/>
                </a:cubicBezTo>
                <a:cubicBezTo>
                  <a:pt x="6309" y="1975"/>
                  <a:pt x="6383" y="2022"/>
                  <a:pt x="6466" y="2022"/>
                </a:cubicBezTo>
                <a:lnTo>
                  <a:pt x="6500" y="2022"/>
                </a:lnTo>
                <a:cubicBezTo>
                  <a:pt x="6532" y="2018"/>
                  <a:pt x="6556" y="1990"/>
                  <a:pt x="6551" y="1958"/>
                </a:cubicBezTo>
                <a:cubicBezTo>
                  <a:pt x="6547" y="1928"/>
                  <a:pt x="6522" y="1907"/>
                  <a:pt x="6492" y="1907"/>
                </a:cubicBezTo>
                <a:cubicBezTo>
                  <a:pt x="6491" y="1907"/>
                  <a:pt x="6489" y="1907"/>
                  <a:pt x="6488" y="1907"/>
                </a:cubicBezTo>
                <a:cubicBezTo>
                  <a:pt x="6484" y="1908"/>
                  <a:pt x="6481" y="1909"/>
                  <a:pt x="6478" y="1909"/>
                </a:cubicBezTo>
                <a:cubicBezTo>
                  <a:pt x="6475" y="1909"/>
                  <a:pt x="6472" y="1908"/>
                  <a:pt x="6468" y="1907"/>
                </a:cubicBezTo>
                <a:cubicBezTo>
                  <a:pt x="6420" y="1905"/>
                  <a:pt x="6377" y="1875"/>
                  <a:pt x="6354" y="1833"/>
                </a:cubicBezTo>
                <a:cubicBezTo>
                  <a:pt x="6342" y="1810"/>
                  <a:pt x="6324" y="1801"/>
                  <a:pt x="6305" y="1801"/>
                </a:cubicBezTo>
                <a:close/>
                <a:moveTo>
                  <a:pt x="10489" y="1870"/>
                </a:moveTo>
                <a:cubicBezTo>
                  <a:pt x="10452" y="1870"/>
                  <a:pt x="10415" y="1907"/>
                  <a:pt x="10435" y="1952"/>
                </a:cubicBezTo>
                <a:cubicBezTo>
                  <a:pt x="10469" y="2016"/>
                  <a:pt x="10489" y="2056"/>
                  <a:pt x="10491" y="2063"/>
                </a:cubicBezTo>
                <a:cubicBezTo>
                  <a:pt x="10501" y="2084"/>
                  <a:pt x="10523" y="2099"/>
                  <a:pt x="10544" y="2099"/>
                </a:cubicBezTo>
                <a:cubicBezTo>
                  <a:pt x="10576" y="2099"/>
                  <a:pt x="10601" y="2073"/>
                  <a:pt x="10601" y="2041"/>
                </a:cubicBezTo>
                <a:cubicBezTo>
                  <a:pt x="10601" y="2031"/>
                  <a:pt x="10601" y="2022"/>
                  <a:pt x="10538" y="1899"/>
                </a:cubicBezTo>
                <a:cubicBezTo>
                  <a:pt x="10525" y="1879"/>
                  <a:pt x="10507" y="1870"/>
                  <a:pt x="10489" y="1870"/>
                </a:cubicBezTo>
                <a:close/>
                <a:moveTo>
                  <a:pt x="3330" y="1928"/>
                </a:moveTo>
                <a:cubicBezTo>
                  <a:pt x="3304" y="1928"/>
                  <a:pt x="3278" y="1944"/>
                  <a:pt x="3274" y="1980"/>
                </a:cubicBezTo>
                <a:cubicBezTo>
                  <a:pt x="3272" y="2003"/>
                  <a:pt x="3272" y="2024"/>
                  <a:pt x="3272" y="2045"/>
                </a:cubicBezTo>
                <a:cubicBezTo>
                  <a:pt x="3270" y="2109"/>
                  <a:pt x="3280" y="2173"/>
                  <a:pt x="3304" y="2231"/>
                </a:cubicBezTo>
                <a:cubicBezTo>
                  <a:pt x="3312" y="2254"/>
                  <a:pt x="3334" y="2267"/>
                  <a:pt x="3357" y="2267"/>
                </a:cubicBezTo>
                <a:cubicBezTo>
                  <a:pt x="3363" y="2267"/>
                  <a:pt x="3372" y="2267"/>
                  <a:pt x="3378" y="2265"/>
                </a:cubicBezTo>
                <a:cubicBezTo>
                  <a:pt x="3408" y="2252"/>
                  <a:pt x="3421" y="2220"/>
                  <a:pt x="3410" y="2190"/>
                </a:cubicBezTo>
                <a:cubicBezTo>
                  <a:pt x="3393" y="2143"/>
                  <a:pt x="3385" y="2094"/>
                  <a:pt x="3385" y="2045"/>
                </a:cubicBezTo>
                <a:cubicBezTo>
                  <a:pt x="3385" y="2028"/>
                  <a:pt x="3387" y="2009"/>
                  <a:pt x="3389" y="1992"/>
                </a:cubicBezTo>
                <a:cubicBezTo>
                  <a:pt x="3392" y="1951"/>
                  <a:pt x="3361" y="1928"/>
                  <a:pt x="3330" y="1928"/>
                </a:cubicBezTo>
                <a:close/>
                <a:moveTo>
                  <a:pt x="3735" y="1993"/>
                </a:moveTo>
                <a:cubicBezTo>
                  <a:pt x="3699" y="1993"/>
                  <a:pt x="3663" y="2026"/>
                  <a:pt x="3681" y="2071"/>
                </a:cubicBezTo>
                <a:cubicBezTo>
                  <a:pt x="3706" y="2137"/>
                  <a:pt x="3725" y="2207"/>
                  <a:pt x="3734" y="2277"/>
                </a:cubicBezTo>
                <a:cubicBezTo>
                  <a:pt x="3736" y="2305"/>
                  <a:pt x="3761" y="2329"/>
                  <a:pt x="3791" y="2329"/>
                </a:cubicBezTo>
                <a:lnTo>
                  <a:pt x="3798" y="2329"/>
                </a:lnTo>
                <a:cubicBezTo>
                  <a:pt x="3830" y="2324"/>
                  <a:pt x="3851" y="2297"/>
                  <a:pt x="3849" y="2265"/>
                </a:cubicBezTo>
                <a:cubicBezTo>
                  <a:pt x="3838" y="2184"/>
                  <a:pt x="3819" y="2105"/>
                  <a:pt x="3787" y="2031"/>
                </a:cubicBezTo>
                <a:cubicBezTo>
                  <a:pt x="3777" y="2004"/>
                  <a:pt x="3756" y="1993"/>
                  <a:pt x="3735" y="1993"/>
                </a:cubicBezTo>
                <a:close/>
                <a:moveTo>
                  <a:pt x="376" y="2056"/>
                </a:moveTo>
                <a:cubicBezTo>
                  <a:pt x="358" y="2056"/>
                  <a:pt x="341" y="2064"/>
                  <a:pt x="329" y="2084"/>
                </a:cubicBezTo>
                <a:cubicBezTo>
                  <a:pt x="286" y="2154"/>
                  <a:pt x="248" y="2222"/>
                  <a:pt x="214" y="2286"/>
                </a:cubicBezTo>
                <a:cubicBezTo>
                  <a:pt x="199" y="2314"/>
                  <a:pt x="209" y="2348"/>
                  <a:pt x="237" y="2363"/>
                </a:cubicBezTo>
                <a:cubicBezTo>
                  <a:pt x="245" y="2367"/>
                  <a:pt x="254" y="2371"/>
                  <a:pt x="264" y="2371"/>
                </a:cubicBezTo>
                <a:lnTo>
                  <a:pt x="264" y="2371"/>
                </a:lnTo>
                <a:cubicBezTo>
                  <a:pt x="285" y="2371"/>
                  <a:pt x="305" y="2358"/>
                  <a:pt x="314" y="2341"/>
                </a:cubicBezTo>
                <a:cubicBezTo>
                  <a:pt x="348" y="2280"/>
                  <a:pt x="386" y="2211"/>
                  <a:pt x="427" y="2143"/>
                </a:cubicBezTo>
                <a:cubicBezTo>
                  <a:pt x="455" y="2099"/>
                  <a:pt x="416" y="2056"/>
                  <a:pt x="376" y="2056"/>
                </a:cubicBezTo>
                <a:close/>
                <a:moveTo>
                  <a:pt x="264" y="2371"/>
                </a:moveTo>
                <a:cubicBezTo>
                  <a:pt x="263" y="2371"/>
                  <a:pt x="263" y="2371"/>
                  <a:pt x="263" y="2371"/>
                </a:cubicBezTo>
                <a:lnTo>
                  <a:pt x="265" y="2371"/>
                </a:lnTo>
                <a:cubicBezTo>
                  <a:pt x="264" y="2371"/>
                  <a:pt x="264" y="2371"/>
                  <a:pt x="264" y="2371"/>
                </a:cubicBezTo>
                <a:close/>
                <a:moveTo>
                  <a:pt x="3498" y="2328"/>
                </a:moveTo>
                <a:cubicBezTo>
                  <a:pt x="3448" y="2328"/>
                  <a:pt x="3413" y="2398"/>
                  <a:pt x="3466" y="2433"/>
                </a:cubicBezTo>
                <a:cubicBezTo>
                  <a:pt x="3549" y="2492"/>
                  <a:pt x="3623" y="2522"/>
                  <a:pt x="3685" y="2522"/>
                </a:cubicBezTo>
                <a:cubicBezTo>
                  <a:pt x="3695" y="2522"/>
                  <a:pt x="3708" y="2520"/>
                  <a:pt x="3719" y="2518"/>
                </a:cubicBezTo>
                <a:cubicBezTo>
                  <a:pt x="3789" y="2504"/>
                  <a:pt x="3772" y="2404"/>
                  <a:pt x="3709" y="2404"/>
                </a:cubicBezTo>
                <a:cubicBezTo>
                  <a:pt x="3704" y="2404"/>
                  <a:pt x="3700" y="2404"/>
                  <a:pt x="3695" y="2405"/>
                </a:cubicBezTo>
                <a:cubicBezTo>
                  <a:pt x="3691" y="2407"/>
                  <a:pt x="3685" y="2408"/>
                  <a:pt x="3678" y="2408"/>
                </a:cubicBezTo>
                <a:cubicBezTo>
                  <a:pt x="3654" y="2408"/>
                  <a:pt x="3610" y="2395"/>
                  <a:pt x="3532" y="2339"/>
                </a:cubicBezTo>
                <a:cubicBezTo>
                  <a:pt x="3520" y="2332"/>
                  <a:pt x="3509" y="2328"/>
                  <a:pt x="3498" y="2328"/>
                </a:cubicBezTo>
                <a:close/>
                <a:moveTo>
                  <a:pt x="159" y="2458"/>
                </a:moveTo>
                <a:cubicBezTo>
                  <a:pt x="139" y="2458"/>
                  <a:pt x="120" y="2469"/>
                  <a:pt x="109" y="2495"/>
                </a:cubicBezTo>
                <a:cubicBezTo>
                  <a:pt x="46" y="2622"/>
                  <a:pt x="14" y="2703"/>
                  <a:pt x="14" y="2707"/>
                </a:cubicBezTo>
                <a:cubicBezTo>
                  <a:pt x="1" y="2737"/>
                  <a:pt x="16" y="2769"/>
                  <a:pt x="46" y="2780"/>
                </a:cubicBezTo>
                <a:cubicBezTo>
                  <a:pt x="52" y="2784"/>
                  <a:pt x="58" y="2784"/>
                  <a:pt x="67" y="2784"/>
                </a:cubicBezTo>
                <a:cubicBezTo>
                  <a:pt x="88" y="2784"/>
                  <a:pt x="109" y="2771"/>
                  <a:pt x="120" y="2750"/>
                </a:cubicBezTo>
                <a:cubicBezTo>
                  <a:pt x="120" y="2750"/>
                  <a:pt x="152" y="2669"/>
                  <a:pt x="212" y="2543"/>
                </a:cubicBezTo>
                <a:cubicBezTo>
                  <a:pt x="237" y="2497"/>
                  <a:pt x="198" y="2458"/>
                  <a:pt x="159" y="245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20" name="Google Shape;720;p50"/>
          <p:cNvGrpSpPr/>
          <p:nvPr/>
        </p:nvGrpSpPr>
        <p:grpSpPr>
          <a:xfrm rot="28638">
            <a:off x="11359051" y="4045805"/>
            <a:ext cx="603167" cy="498277"/>
            <a:chOff x="5496800" y="4443138"/>
            <a:chExt cx="372197" cy="307473"/>
          </a:xfrm>
        </p:grpSpPr>
        <p:sp>
          <p:nvSpPr>
            <p:cNvPr id="721" name="Google Shape;721;p50"/>
            <p:cNvSpPr/>
            <p:nvPr/>
          </p:nvSpPr>
          <p:spPr>
            <a:xfrm>
              <a:off x="5534694" y="4443138"/>
              <a:ext cx="110248" cy="87740"/>
            </a:xfrm>
            <a:custGeom>
              <a:rect b="b" l="l" r="r" t="t"/>
              <a:pathLst>
                <a:path extrusionOk="0" h="690" w="867">
                  <a:moveTo>
                    <a:pt x="99" y="1"/>
                  </a:moveTo>
                  <a:cubicBezTo>
                    <a:pt x="60" y="1"/>
                    <a:pt x="52" y="16"/>
                    <a:pt x="43" y="34"/>
                  </a:cubicBezTo>
                  <a:cubicBezTo>
                    <a:pt x="0" y="124"/>
                    <a:pt x="435" y="668"/>
                    <a:pt x="439" y="673"/>
                  </a:cubicBezTo>
                  <a:cubicBezTo>
                    <a:pt x="450" y="683"/>
                    <a:pt x="462" y="690"/>
                    <a:pt x="477" y="690"/>
                  </a:cubicBezTo>
                  <a:cubicBezTo>
                    <a:pt x="492" y="687"/>
                    <a:pt x="507" y="681"/>
                    <a:pt x="518" y="668"/>
                  </a:cubicBezTo>
                  <a:cubicBezTo>
                    <a:pt x="539" y="647"/>
                    <a:pt x="541" y="613"/>
                    <a:pt x="520" y="590"/>
                  </a:cubicBezTo>
                  <a:cubicBezTo>
                    <a:pt x="486" y="553"/>
                    <a:pt x="288" y="277"/>
                    <a:pt x="196" y="132"/>
                  </a:cubicBezTo>
                  <a:lnTo>
                    <a:pt x="196" y="132"/>
                  </a:lnTo>
                  <a:cubicBezTo>
                    <a:pt x="324" y="168"/>
                    <a:pt x="558" y="249"/>
                    <a:pt x="771" y="326"/>
                  </a:cubicBezTo>
                  <a:cubicBezTo>
                    <a:pt x="777" y="329"/>
                    <a:pt x="783" y="330"/>
                    <a:pt x="789" y="330"/>
                  </a:cubicBezTo>
                  <a:cubicBezTo>
                    <a:pt x="837" y="330"/>
                    <a:pt x="866" y="231"/>
                    <a:pt x="809" y="219"/>
                  </a:cubicBezTo>
                  <a:cubicBezTo>
                    <a:pt x="343" y="50"/>
                    <a:pt x="170" y="1"/>
                    <a:pt x="9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50"/>
            <p:cNvSpPr/>
            <p:nvPr/>
          </p:nvSpPr>
          <p:spPr>
            <a:xfrm>
              <a:off x="5496800" y="4444409"/>
              <a:ext cx="372197" cy="306201"/>
            </a:xfrm>
            <a:custGeom>
              <a:rect b="b" l="l" r="r" t="t"/>
              <a:pathLst>
                <a:path extrusionOk="0" h="2408" w="2927">
                  <a:moveTo>
                    <a:pt x="1280" y="0"/>
                  </a:moveTo>
                  <a:cubicBezTo>
                    <a:pt x="1259" y="0"/>
                    <a:pt x="1236" y="2"/>
                    <a:pt x="1211" y="7"/>
                  </a:cubicBezTo>
                  <a:cubicBezTo>
                    <a:pt x="543" y="137"/>
                    <a:pt x="1" y="1722"/>
                    <a:pt x="1143" y="2246"/>
                  </a:cubicBezTo>
                  <a:cubicBezTo>
                    <a:pt x="1397" y="2362"/>
                    <a:pt x="1623" y="2407"/>
                    <a:pt x="1822" y="2407"/>
                  </a:cubicBezTo>
                  <a:cubicBezTo>
                    <a:pt x="2518" y="2407"/>
                    <a:pt x="2871" y="1850"/>
                    <a:pt x="2871" y="1850"/>
                  </a:cubicBezTo>
                  <a:lnTo>
                    <a:pt x="2250" y="1612"/>
                  </a:lnTo>
                  <a:cubicBezTo>
                    <a:pt x="2250" y="1612"/>
                    <a:pt x="2776" y="1263"/>
                    <a:pt x="2784" y="918"/>
                  </a:cubicBezTo>
                  <a:cubicBezTo>
                    <a:pt x="2788" y="776"/>
                    <a:pt x="2721" y="734"/>
                    <a:pt x="2641" y="734"/>
                  </a:cubicBezTo>
                  <a:cubicBezTo>
                    <a:pt x="2527" y="734"/>
                    <a:pt x="2386" y="820"/>
                    <a:pt x="2386" y="820"/>
                  </a:cubicBezTo>
                  <a:cubicBezTo>
                    <a:pt x="2386" y="820"/>
                    <a:pt x="2927" y="99"/>
                    <a:pt x="2582" y="26"/>
                  </a:cubicBezTo>
                  <a:cubicBezTo>
                    <a:pt x="2567" y="23"/>
                    <a:pt x="2552" y="22"/>
                    <a:pt x="2537" y="22"/>
                  </a:cubicBezTo>
                  <a:cubicBezTo>
                    <a:pt x="2184" y="22"/>
                    <a:pt x="1614" y="795"/>
                    <a:pt x="1614" y="795"/>
                  </a:cubicBezTo>
                  <a:cubicBezTo>
                    <a:pt x="1614" y="795"/>
                    <a:pt x="1687" y="0"/>
                    <a:pt x="12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50"/>
            <p:cNvSpPr/>
            <p:nvPr/>
          </p:nvSpPr>
          <p:spPr>
            <a:xfrm>
              <a:off x="5623707" y="4467044"/>
              <a:ext cx="58621" cy="58494"/>
            </a:xfrm>
            <a:custGeom>
              <a:rect b="b" l="l" r="r" t="t"/>
              <a:pathLst>
                <a:path extrusionOk="0" h="460" w="461">
                  <a:moveTo>
                    <a:pt x="210" y="1"/>
                  </a:moveTo>
                  <a:cubicBezTo>
                    <a:pt x="192" y="1"/>
                    <a:pt x="174" y="10"/>
                    <a:pt x="162" y="31"/>
                  </a:cubicBezTo>
                  <a:cubicBezTo>
                    <a:pt x="101" y="133"/>
                    <a:pt x="1" y="316"/>
                    <a:pt x="39" y="404"/>
                  </a:cubicBezTo>
                  <a:cubicBezTo>
                    <a:pt x="50" y="431"/>
                    <a:pt x="75" y="451"/>
                    <a:pt x="105" y="457"/>
                  </a:cubicBezTo>
                  <a:cubicBezTo>
                    <a:pt x="113" y="459"/>
                    <a:pt x="122" y="459"/>
                    <a:pt x="130" y="459"/>
                  </a:cubicBezTo>
                  <a:cubicBezTo>
                    <a:pt x="250" y="459"/>
                    <a:pt x="384" y="310"/>
                    <a:pt x="424" y="263"/>
                  </a:cubicBezTo>
                  <a:cubicBezTo>
                    <a:pt x="460" y="219"/>
                    <a:pt x="422" y="167"/>
                    <a:pt x="380" y="167"/>
                  </a:cubicBezTo>
                  <a:cubicBezTo>
                    <a:pt x="365" y="167"/>
                    <a:pt x="350" y="173"/>
                    <a:pt x="337" y="189"/>
                  </a:cubicBezTo>
                  <a:cubicBezTo>
                    <a:pt x="277" y="259"/>
                    <a:pt x="192" y="331"/>
                    <a:pt x="145" y="342"/>
                  </a:cubicBezTo>
                  <a:cubicBezTo>
                    <a:pt x="152" y="295"/>
                    <a:pt x="201" y="189"/>
                    <a:pt x="260" y="91"/>
                  </a:cubicBezTo>
                  <a:cubicBezTo>
                    <a:pt x="291" y="45"/>
                    <a:pt x="251" y="1"/>
                    <a:pt x="2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50"/>
            <p:cNvSpPr/>
            <p:nvPr/>
          </p:nvSpPr>
          <p:spPr>
            <a:xfrm>
              <a:off x="5693264" y="4531896"/>
              <a:ext cx="121946" cy="115970"/>
            </a:xfrm>
            <a:custGeom>
              <a:rect b="b" l="l" r="r" t="t"/>
              <a:pathLst>
                <a:path extrusionOk="0" h="912" w="959">
                  <a:moveTo>
                    <a:pt x="593" y="1"/>
                  </a:moveTo>
                  <a:cubicBezTo>
                    <a:pt x="535" y="1"/>
                    <a:pt x="398" y="62"/>
                    <a:pt x="39" y="473"/>
                  </a:cubicBezTo>
                  <a:cubicBezTo>
                    <a:pt x="1" y="515"/>
                    <a:pt x="38" y="568"/>
                    <a:pt x="81" y="568"/>
                  </a:cubicBezTo>
                  <a:cubicBezTo>
                    <a:pt x="96" y="568"/>
                    <a:pt x="111" y="562"/>
                    <a:pt x="124" y="547"/>
                  </a:cubicBezTo>
                  <a:cubicBezTo>
                    <a:pt x="286" y="364"/>
                    <a:pt x="492" y="162"/>
                    <a:pt x="571" y="121"/>
                  </a:cubicBezTo>
                  <a:lnTo>
                    <a:pt x="571" y="121"/>
                  </a:lnTo>
                  <a:cubicBezTo>
                    <a:pt x="575" y="181"/>
                    <a:pt x="533" y="336"/>
                    <a:pt x="471" y="483"/>
                  </a:cubicBezTo>
                  <a:cubicBezTo>
                    <a:pt x="454" y="524"/>
                    <a:pt x="486" y="563"/>
                    <a:pt x="525" y="563"/>
                  </a:cubicBezTo>
                  <a:cubicBezTo>
                    <a:pt x="535" y="563"/>
                    <a:pt x="546" y="560"/>
                    <a:pt x="556" y="553"/>
                  </a:cubicBezTo>
                  <a:cubicBezTo>
                    <a:pt x="661" y="485"/>
                    <a:pt x="786" y="433"/>
                    <a:pt x="828" y="433"/>
                  </a:cubicBezTo>
                  <a:cubicBezTo>
                    <a:pt x="832" y="433"/>
                    <a:pt x="835" y="433"/>
                    <a:pt x="837" y="434"/>
                  </a:cubicBezTo>
                  <a:cubicBezTo>
                    <a:pt x="837" y="439"/>
                    <a:pt x="837" y="445"/>
                    <a:pt x="837" y="449"/>
                  </a:cubicBezTo>
                  <a:cubicBezTo>
                    <a:pt x="831" y="564"/>
                    <a:pt x="628" y="728"/>
                    <a:pt x="503" y="805"/>
                  </a:cubicBezTo>
                  <a:cubicBezTo>
                    <a:pt x="452" y="834"/>
                    <a:pt x="472" y="911"/>
                    <a:pt x="530" y="911"/>
                  </a:cubicBezTo>
                  <a:cubicBezTo>
                    <a:pt x="531" y="911"/>
                    <a:pt x="532" y="911"/>
                    <a:pt x="533" y="911"/>
                  </a:cubicBezTo>
                  <a:cubicBezTo>
                    <a:pt x="543" y="911"/>
                    <a:pt x="554" y="909"/>
                    <a:pt x="565" y="902"/>
                  </a:cubicBezTo>
                  <a:cubicBezTo>
                    <a:pt x="603" y="879"/>
                    <a:pt x="941" y="666"/>
                    <a:pt x="952" y="453"/>
                  </a:cubicBezTo>
                  <a:cubicBezTo>
                    <a:pt x="958" y="409"/>
                    <a:pt x="937" y="362"/>
                    <a:pt x="897" y="339"/>
                  </a:cubicBezTo>
                  <a:cubicBezTo>
                    <a:pt x="877" y="327"/>
                    <a:pt x="854" y="322"/>
                    <a:pt x="828" y="322"/>
                  </a:cubicBezTo>
                  <a:cubicBezTo>
                    <a:pt x="769" y="322"/>
                    <a:pt x="698" y="348"/>
                    <a:pt x="633" y="379"/>
                  </a:cubicBezTo>
                  <a:cubicBezTo>
                    <a:pt x="705" y="168"/>
                    <a:pt x="703" y="47"/>
                    <a:pt x="626" y="9"/>
                  </a:cubicBezTo>
                  <a:cubicBezTo>
                    <a:pt x="619" y="5"/>
                    <a:pt x="609" y="1"/>
                    <a:pt x="5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50"/>
            <p:cNvSpPr/>
            <p:nvPr/>
          </p:nvSpPr>
          <p:spPr>
            <a:xfrm>
              <a:off x="5573351" y="4571951"/>
              <a:ext cx="157806" cy="141275"/>
            </a:xfrm>
            <a:custGeom>
              <a:rect b="b" l="l" r="r" t="t"/>
              <a:pathLst>
                <a:path extrusionOk="0" h="1111" w="1241">
                  <a:moveTo>
                    <a:pt x="58" y="0"/>
                  </a:moveTo>
                  <a:cubicBezTo>
                    <a:pt x="26" y="0"/>
                    <a:pt x="1" y="26"/>
                    <a:pt x="1" y="58"/>
                  </a:cubicBezTo>
                  <a:cubicBezTo>
                    <a:pt x="1" y="413"/>
                    <a:pt x="105" y="683"/>
                    <a:pt x="314" y="864"/>
                  </a:cubicBezTo>
                  <a:cubicBezTo>
                    <a:pt x="554" y="1077"/>
                    <a:pt x="873" y="1111"/>
                    <a:pt x="1044" y="1111"/>
                  </a:cubicBezTo>
                  <a:cubicBezTo>
                    <a:pt x="1086" y="1111"/>
                    <a:pt x="1127" y="1109"/>
                    <a:pt x="1167" y="1105"/>
                  </a:cubicBezTo>
                  <a:cubicBezTo>
                    <a:pt x="1240" y="1096"/>
                    <a:pt x="1230" y="991"/>
                    <a:pt x="1162" y="991"/>
                  </a:cubicBezTo>
                  <a:cubicBezTo>
                    <a:pt x="1159" y="991"/>
                    <a:pt x="1156" y="991"/>
                    <a:pt x="1152" y="992"/>
                  </a:cubicBezTo>
                  <a:cubicBezTo>
                    <a:pt x="1151" y="992"/>
                    <a:pt x="1113" y="996"/>
                    <a:pt x="1052" y="996"/>
                  </a:cubicBezTo>
                  <a:cubicBezTo>
                    <a:pt x="899" y="996"/>
                    <a:pt x="604" y="969"/>
                    <a:pt x="388" y="779"/>
                  </a:cubicBezTo>
                  <a:cubicBezTo>
                    <a:pt x="207" y="619"/>
                    <a:pt x="116" y="377"/>
                    <a:pt x="116" y="58"/>
                  </a:cubicBezTo>
                  <a:cubicBezTo>
                    <a:pt x="116" y="26"/>
                    <a:pt x="88" y="0"/>
                    <a:pt x="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26" name="Google Shape;726;p50"/>
          <p:cNvSpPr/>
          <p:nvPr/>
        </p:nvSpPr>
        <p:spPr>
          <a:xfrm flipH="1">
            <a:off x="1857068" y="6409399"/>
            <a:ext cx="175258" cy="174817"/>
          </a:xfrm>
          <a:custGeom>
            <a:rect b="b" l="l" r="r" t="t"/>
            <a:pathLst>
              <a:path extrusionOk="0" h="793" w="795">
                <a:moveTo>
                  <a:pt x="400" y="116"/>
                </a:moveTo>
                <a:cubicBezTo>
                  <a:pt x="474" y="116"/>
                  <a:pt x="546" y="146"/>
                  <a:pt x="597" y="199"/>
                </a:cubicBezTo>
                <a:cubicBezTo>
                  <a:pt x="773" y="375"/>
                  <a:pt x="648" y="677"/>
                  <a:pt x="399" y="677"/>
                </a:cubicBezTo>
                <a:cubicBezTo>
                  <a:pt x="243" y="677"/>
                  <a:pt x="118" y="552"/>
                  <a:pt x="118" y="396"/>
                </a:cubicBezTo>
                <a:cubicBezTo>
                  <a:pt x="118" y="241"/>
                  <a:pt x="245" y="116"/>
                  <a:pt x="400" y="116"/>
                </a:cubicBezTo>
                <a:close/>
                <a:moveTo>
                  <a:pt x="399" y="1"/>
                </a:moveTo>
                <a:cubicBezTo>
                  <a:pt x="180" y="1"/>
                  <a:pt x="3" y="177"/>
                  <a:pt x="3" y="396"/>
                </a:cubicBezTo>
                <a:cubicBezTo>
                  <a:pt x="1" y="614"/>
                  <a:pt x="180" y="792"/>
                  <a:pt x="397" y="792"/>
                </a:cubicBezTo>
                <a:lnTo>
                  <a:pt x="399" y="792"/>
                </a:lnTo>
                <a:cubicBezTo>
                  <a:pt x="618" y="792"/>
                  <a:pt x="795" y="614"/>
                  <a:pt x="795" y="396"/>
                </a:cubicBezTo>
                <a:cubicBezTo>
                  <a:pt x="795" y="177"/>
                  <a:pt x="616" y="1"/>
                  <a:pt x="39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7" name="Google Shape;727;p50"/>
          <p:cNvSpPr/>
          <p:nvPr/>
        </p:nvSpPr>
        <p:spPr>
          <a:xfrm flipH="1">
            <a:off x="6260301" y="6247965"/>
            <a:ext cx="175258" cy="174817"/>
          </a:xfrm>
          <a:custGeom>
            <a:rect b="b" l="l" r="r" t="t"/>
            <a:pathLst>
              <a:path extrusionOk="0" h="793" w="795">
                <a:moveTo>
                  <a:pt x="400" y="116"/>
                </a:moveTo>
                <a:cubicBezTo>
                  <a:pt x="474" y="116"/>
                  <a:pt x="546" y="146"/>
                  <a:pt x="597" y="199"/>
                </a:cubicBezTo>
                <a:cubicBezTo>
                  <a:pt x="773" y="375"/>
                  <a:pt x="648" y="677"/>
                  <a:pt x="399" y="677"/>
                </a:cubicBezTo>
                <a:cubicBezTo>
                  <a:pt x="243" y="677"/>
                  <a:pt x="118" y="552"/>
                  <a:pt x="118" y="396"/>
                </a:cubicBezTo>
                <a:cubicBezTo>
                  <a:pt x="118" y="241"/>
                  <a:pt x="245" y="116"/>
                  <a:pt x="400" y="116"/>
                </a:cubicBezTo>
                <a:close/>
                <a:moveTo>
                  <a:pt x="399" y="1"/>
                </a:moveTo>
                <a:cubicBezTo>
                  <a:pt x="180" y="1"/>
                  <a:pt x="3" y="177"/>
                  <a:pt x="3" y="396"/>
                </a:cubicBezTo>
                <a:cubicBezTo>
                  <a:pt x="1" y="614"/>
                  <a:pt x="180" y="792"/>
                  <a:pt x="397" y="792"/>
                </a:cubicBezTo>
                <a:lnTo>
                  <a:pt x="399" y="792"/>
                </a:lnTo>
                <a:cubicBezTo>
                  <a:pt x="618" y="792"/>
                  <a:pt x="795" y="614"/>
                  <a:pt x="795" y="396"/>
                </a:cubicBezTo>
                <a:cubicBezTo>
                  <a:pt x="795" y="177"/>
                  <a:pt x="616" y="1"/>
                  <a:pt x="39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8" name="Google Shape;728;p50"/>
          <p:cNvSpPr/>
          <p:nvPr/>
        </p:nvSpPr>
        <p:spPr>
          <a:xfrm flipH="1">
            <a:off x="4594228" y="6216627"/>
            <a:ext cx="231634" cy="233255"/>
          </a:xfrm>
          <a:custGeom>
            <a:rect b="b" l="l" r="r" t="t"/>
            <a:pathLst>
              <a:path extrusionOk="0" h="1290" w="1281">
                <a:moveTo>
                  <a:pt x="686" y="166"/>
                </a:moveTo>
                <a:cubicBezTo>
                  <a:pt x="703" y="221"/>
                  <a:pt x="720" y="296"/>
                  <a:pt x="731" y="343"/>
                </a:cubicBezTo>
                <a:cubicBezTo>
                  <a:pt x="763" y="470"/>
                  <a:pt x="769" y="500"/>
                  <a:pt x="784" y="521"/>
                </a:cubicBezTo>
                <a:cubicBezTo>
                  <a:pt x="801" y="543"/>
                  <a:pt x="825" y="553"/>
                  <a:pt x="952" y="598"/>
                </a:cubicBezTo>
                <a:cubicBezTo>
                  <a:pt x="997" y="615"/>
                  <a:pt x="1065" y="639"/>
                  <a:pt x="1114" y="660"/>
                </a:cubicBezTo>
                <a:cubicBezTo>
                  <a:pt x="1044" y="692"/>
                  <a:pt x="927" y="736"/>
                  <a:pt x="825" y="773"/>
                </a:cubicBezTo>
                <a:cubicBezTo>
                  <a:pt x="810" y="777"/>
                  <a:pt x="799" y="787"/>
                  <a:pt x="793" y="802"/>
                </a:cubicBezTo>
                <a:cubicBezTo>
                  <a:pt x="742" y="919"/>
                  <a:pt x="678" y="1051"/>
                  <a:pt x="635" y="1128"/>
                </a:cubicBezTo>
                <a:cubicBezTo>
                  <a:pt x="608" y="1047"/>
                  <a:pt x="567" y="905"/>
                  <a:pt x="537" y="781"/>
                </a:cubicBezTo>
                <a:cubicBezTo>
                  <a:pt x="531" y="760"/>
                  <a:pt x="514" y="743"/>
                  <a:pt x="493" y="739"/>
                </a:cubicBezTo>
                <a:cubicBezTo>
                  <a:pt x="373" y="717"/>
                  <a:pt x="235" y="685"/>
                  <a:pt x="161" y="664"/>
                </a:cubicBezTo>
                <a:cubicBezTo>
                  <a:pt x="278" y="602"/>
                  <a:pt x="399" y="549"/>
                  <a:pt x="522" y="500"/>
                </a:cubicBezTo>
                <a:cubicBezTo>
                  <a:pt x="537" y="494"/>
                  <a:pt x="550" y="483"/>
                  <a:pt x="556" y="466"/>
                </a:cubicBezTo>
                <a:cubicBezTo>
                  <a:pt x="595" y="364"/>
                  <a:pt x="637" y="264"/>
                  <a:pt x="686" y="166"/>
                </a:cubicBezTo>
                <a:close/>
                <a:moveTo>
                  <a:pt x="699" y="0"/>
                </a:moveTo>
                <a:cubicBezTo>
                  <a:pt x="663" y="0"/>
                  <a:pt x="612" y="0"/>
                  <a:pt x="456" y="402"/>
                </a:cubicBezTo>
                <a:cubicBezTo>
                  <a:pt x="27" y="577"/>
                  <a:pt x="12" y="632"/>
                  <a:pt x="5" y="656"/>
                </a:cubicBezTo>
                <a:cubicBezTo>
                  <a:pt x="1" y="675"/>
                  <a:pt x="3" y="696"/>
                  <a:pt x="16" y="713"/>
                </a:cubicBezTo>
                <a:cubicBezTo>
                  <a:pt x="27" y="728"/>
                  <a:pt x="58" y="773"/>
                  <a:pt x="435" y="845"/>
                </a:cubicBezTo>
                <a:cubicBezTo>
                  <a:pt x="546" y="1288"/>
                  <a:pt x="586" y="1288"/>
                  <a:pt x="629" y="1288"/>
                </a:cubicBezTo>
                <a:lnTo>
                  <a:pt x="631" y="1290"/>
                </a:lnTo>
                <a:cubicBezTo>
                  <a:pt x="665" y="1288"/>
                  <a:pt x="705" y="1285"/>
                  <a:pt x="886" y="873"/>
                </a:cubicBezTo>
                <a:cubicBezTo>
                  <a:pt x="999" y="832"/>
                  <a:pt x="1212" y="751"/>
                  <a:pt x="1257" y="713"/>
                </a:cubicBezTo>
                <a:cubicBezTo>
                  <a:pt x="1274" y="696"/>
                  <a:pt x="1280" y="673"/>
                  <a:pt x="1278" y="649"/>
                </a:cubicBezTo>
                <a:cubicBezTo>
                  <a:pt x="1267" y="596"/>
                  <a:pt x="1210" y="570"/>
                  <a:pt x="991" y="490"/>
                </a:cubicBezTo>
                <a:cubicBezTo>
                  <a:pt x="948" y="475"/>
                  <a:pt x="899" y="458"/>
                  <a:pt x="876" y="447"/>
                </a:cubicBezTo>
                <a:cubicBezTo>
                  <a:pt x="869" y="421"/>
                  <a:pt x="854" y="364"/>
                  <a:pt x="842" y="315"/>
                </a:cubicBezTo>
                <a:cubicBezTo>
                  <a:pt x="805" y="160"/>
                  <a:pt x="778" y="64"/>
                  <a:pt x="752" y="28"/>
                </a:cubicBezTo>
                <a:cubicBezTo>
                  <a:pt x="737" y="11"/>
                  <a:pt x="718" y="2"/>
                  <a:pt x="69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29" name="Google Shape;729;p50"/>
          <p:cNvGrpSpPr/>
          <p:nvPr/>
        </p:nvGrpSpPr>
        <p:grpSpPr>
          <a:xfrm flipH="1" rot="-7900332">
            <a:off x="553884" y="5357574"/>
            <a:ext cx="823602" cy="569263"/>
            <a:chOff x="2591975" y="3584475"/>
            <a:chExt cx="106375" cy="73525"/>
          </a:xfrm>
        </p:grpSpPr>
        <p:sp>
          <p:nvSpPr>
            <p:cNvPr id="730" name="Google Shape;730;p50"/>
            <p:cNvSpPr/>
            <p:nvPr/>
          </p:nvSpPr>
          <p:spPr>
            <a:xfrm>
              <a:off x="2603675" y="3597200"/>
              <a:ext cx="81125" cy="43450"/>
            </a:xfrm>
            <a:custGeom>
              <a:rect b="b" l="l" r="r" t="t"/>
              <a:pathLst>
                <a:path extrusionOk="0" h="1738" w="3245">
                  <a:moveTo>
                    <a:pt x="722" y="0"/>
                  </a:moveTo>
                  <a:cubicBezTo>
                    <a:pt x="330" y="0"/>
                    <a:pt x="57" y="69"/>
                    <a:pt x="50" y="71"/>
                  </a:cubicBezTo>
                  <a:cubicBezTo>
                    <a:pt x="18" y="79"/>
                    <a:pt x="1" y="109"/>
                    <a:pt x="9" y="141"/>
                  </a:cubicBezTo>
                  <a:cubicBezTo>
                    <a:pt x="15" y="166"/>
                    <a:pt x="38" y="183"/>
                    <a:pt x="63" y="183"/>
                  </a:cubicBezTo>
                  <a:cubicBezTo>
                    <a:pt x="68" y="183"/>
                    <a:pt x="73" y="183"/>
                    <a:pt x="78" y="181"/>
                  </a:cubicBezTo>
                  <a:cubicBezTo>
                    <a:pt x="108" y="173"/>
                    <a:pt x="375" y="107"/>
                    <a:pt x="747" y="107"/>
                  </a:cubicBezTo>
                  <a:cubicBezTo>
                    <a:pt x="1459" y="107"/>
                    <a:pt x="2556" y="349"/>
                    <a:pt x="3127" y="1703"/>
                  </a:cubicBezTo>
                  <a:cubicBezTo>
                    <a:pt x="3136" y="1724"/>
                    <a:pt x="3157" y="1737"/>
                    <a:pt x="3180" y="1737"/>
                  </a:cubicBezTo>
                  <a:cubicBezTo>
                    <a:pt x="3187" y="1737"/>
                    <a:pt x="3195" y="1735"/>
                    <a:pt x="3202" y="1733"/>
                  </a:cubicBezTo>
                  <a:cubicBezTo>
                    <a:pt x="3231" y="1720"/>
                    <a:pt x="3244" y="1688"/>
                    <a:pt x="3231" y="1658"/>
                  </a:cubicBezTo>
                  <a:cubicBezTo>
                    <a:pt x="2638" y="246"/>
                    <a:pt x="1466" y="0"/>
                    <a:pt x="7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50"/>
            <p:cNvSpPr/>
            <p:nvPr/>
          </p:nvSpPr>
          <p:spPr>
            <a:xfrm>
              <a:off x="2663325" y="3619650"/>
              <a:ext cx="35025" cy="38350"/>
            </a:xfrm>
            <a:custGeom>
              <a:rect b="b" l="l" r="r" t="t"/>
              <a:pathLst>
                <a:path extrusionOk="0" h="1534" w="1401">
                  <a:moveTo>
                    <a:pt x="939" y="147"/>
                  </a:moveTo>
                  <a:cubicBezTo>
                    <a:pt x="1035" y="348"/>
                    <a:pt x="1239" y="1218"/>
                    <a:pt x="1205" y="1418"/>
                  </a:cubicBezTo>
                  <a:cubicBezTo>
                    <a:pt x="1022" y="1395"/>
                    <a:pt x="301" y="1007"/>
                    <a:pt x="141" y="863"/>
                  </a:cubicBezTo>
                  <a:cubicBezTo>
                    <a:pt x="181" y="850"/>
                    <a:pt x="279" y="833"/>
                    <a:pt x="520" y="833"/>
                  </a:cubicBezTo>
                  <a:cubicBezTo>
                    <a:pt x="665" y="833"/>
                    <a:pt x="792" y="839"/>
                    <a:pt x="792" y="839"/>
                  </a:cubicBezTo>
                  <a:cubicBezTo>
                    <a:pt x="794" y="839"/>
                    <a:pt x="797" y="840"/>
                    <a:pt x="799" y="840"/>
                  </a:cubicBezTo>
                  <a:cubicBezTo>
                    <a:pt x="813" y="840"/>
                    <a:pt x="826" y="833"/>
                    <a:pt x="837" y="822"/>
                  </a:cubicBezTo>
                  <a:cubicBezTo>
                    <a:pt x="848" y="811"/>
                    <a:pt x="854" y="797"/>
                    <a:pt x="854" y="780"/>
                  </a:cubicBezTo>
                  <a:cubicBezTo>
                    <a:pt x="852" y="775"/>
                    <a:pt x="839" y="428"/>
                    <a:pt x="939" y="147"/>
                  </a:cubicBezTo>
                  <a:close/>
                  <a:moveTo>
                    <a:pt x="928" y="1"/>
                  </a:moveTo>
                  <a:cubicBezTo>
                    <a:pt x="903" y="1"/>
                    <a:pt x="867" y="13"/>
                    <a:pt x="843" y="73"/>
                  </a:cubicBezTo>
                  <a:cubicBezTo>
                    <a:pt x="748" y="307"/>
                    <a:pt x="737" y="597"/>
                    <a:pt x="737" y="722"/>
                  </a:cubicBezTo>
                  <a:cubicBezTo>
                    <a:pt x="684" y="720"/>
                    <a:pt x="603" y="718"/>
                    <a:pt x="518" y="718"/>
                  </a:cubicBezTo>
                  <a:cubicBezTo>
                    <a:pt x="98" y="718"/>
                    <a:pt x="39" y="771"/>
                    <a:pt x="18" y="820"/>
                  </a:cubicBezTo>
                  <a:cubicBezTo>
                    <a:pt x="1" y="854"/>
                    <a:pt x="9" y="892"/>
                    <a:pt x="35" y="918"/>
                  </a:cubicBezTo>
                  <a:cubicBezTo>
                    <a:pt x="164" y="1069"/>
                    <a:pt x="1024" y="1533"/>
                    <a:pt x="1220" y="1533"/>
                  </a:cubicBezTo>
                  <a:cubicBezTo>
                    <a:pt x="1223" y="1533"/>
                    <a:pt x="1225" y="1533"/>
                    <a:pt x="1228" y="1533"/>
                  </a:cubicBezTo>
                  <a:cubicBezTo>
                    <a:pt x="1247" y="1533"/>
                    <a:pt x="1267" y="1527"/>
                    <a:pt x="1284" y="1516"/>
                  </a:cubicBezTo>
                  <a:cubicBezTo>
                    <a:pt x="1401" y="1420"/>
                    <a:pt x="1171" y="443"/>
                    <a:pt x="1088" y="213"/>
                  </a:cubicBezTo>
                  <a:cubicBezTo>
                    <a:pt x="1033" y="60"/>
                    <a:pt x="988" y="1"/>
                    <a:pt x="9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50"/>
            <p:cNvSpPr/>
            <p:nvPr/>
          </p:nvSpPr>
          <p:spPr>
            <a:xfrm>
              <a:off x="2591975" y="3584475"/>
              <a:ext cx="57700" cy="30100"/>
            </a:xfrm>
            <a:custGeom>
              <a:rect b="b" l="l" r="r" t="t"/>
              <a:pathLst>
                <a:path extrusionOk="0" h="1204" w="2308">
                  <a:moveTo>
                    <a:pt x="1214" y="116"/>
                  </a:moveTo>
                  <a:cubicBezTo>
                    <a:pt x="1552" y="116"/>
                    <a:pt x="1731" y="146"/>
                    <a:pt x="1784" y="175"/>
                  </a:cubicBezTo>
                  <a:cubicBezTo>
                    <a:pt x="1952" y="265"/>
                    <a:pt x="2112" y="599"/>
                    <a:pt x="2176" y="763"/>
                  </a:cubicBezTo>
                  <a:cubicBezTo>
                    <a:pt x="2037" y="865"/>
                    <a:pt x="1891" y="952"/>
                    <a:pt x="1735" y="1027"/>
                  </a:cubicBezTo>
                  <a:cubicBezTo>
                    <a:pt x="1648" y="1065"/>
                    <a:pt x="1361" y="1091"/>
                    <a:pt x="1001" y="1091"/>
                  </a:cubicBezTo>
                  <a:cubicBezTo>
                    <a:pt x="520" y="1091"/>
                    <a:pt x="173" y="1048"/>
                    <a:pt x="116" y="1016"/>
                  </a:cubicBezTo>
                  <a:cubicBezTo>
                    <a:pt x="126" y="961"/>
                    <a:pt x="365" y="805"/>
                    <a:pt x="626" y="682"/>
                  </a:cubicBezTo>
                  <a:cubicBezTo>
                    <a:pt x="646" y="673"/>
                    <a:pt x="658" y="654"/>
                    <a:pt x="660" y="635"/>
                  </a:cubicBezTo>
                  <a:cubicBezTo>
                    <a:pt x="660" y="612"/>
                    <a:pt x="652" y="593"/>
                    <a:pt x="633" y="582"/>
                  </a:cubicBezTo>
                  <a:cubicBezTo>
                    <a:pt x="537" y="522"/>
                    <a:pt x="279" y="350"/>
                    <a:pt x="188" y="226"/>
                  </a:cubicBezTo>
                  <a:cubicBezTo>
                    <a:pt x="286" y="173"/>
                    <a:pt x="726" y="116"/>
                    <a:pt x="1214" y="116"/>
                  </a:cubicBezTo>
                  <a:close/>
                  <a:moveTo>
                    <a:pt x="1214" y="1"/>
                  </a:moveTo>
                  <a:cubicBezTo>
                    <a:pt x="1203" y="1"/>
                    <a:pt x="173" y="3"/>
                    <a:pt x="75" y="180"/>
                  </a:cubicBezTo>
                  <a:cubicBezTo>
                    <a:pt x="58" y="205"/>
                    <a:pt x="60" y="239"/>
                    <a:pt x="77" y="265"/>
                  </a:cubicBezTo>
                  <a:cubicBezTo>
                    <a:pt x="150" y="388"/>
                    <a:pt x="365" y="541"/>
                    <a:pt x="486" y="622"/>
                  </a:cubicBezTo>
                  <a:cubicBezTo>
                    <a:pt x="297" y="718"/>
                    <a:pt x="13" y="880"/>
                    <a:pt x="3" y="1005"/>
                  </a:cubicBezTo>
                  <a:cubicBezTo>
                    <a:pt x="1" y="1044"/>
                    <a:pt x="18" y="1080"/>
                    <a:pt x="52" y="1101"/>
                  </a:cubicBezTo>
                  <a:cubicBezTo>
                    <a:pt x="196" y="1199"/>
                    <a:pt x="920" y="1203"/>
                    <a:pt x="1003" y="1203"/>
                  </a:cubicBezTo>
                  <a:cubicBezTo>
                    <a:pt x="1146" y="1203"/>
                    <a:pt x="1629" y="1197"/>
                    <a:pt x="1782" y="1129"/>
                  </a:cubicBezTo>
                  <a:cubicBezTo>
                    <a:pt x="2018" y="1025"/>
                    <a:pt x="2269" y="837"/>
                    <a:pt x="2280" y="829"/>
                  </a:cubicBezTo>
                  <a:cubicBezTo>
                    <a:pt x="2301" y="814"/>
                    <a:pt x="2308" y="786"/>
                    <a:pt x="2301" y="763"/>
                  </a:cubicBezTo>
                  <a:cubicBezTo>
                    <a:pt x="2293" y="742"/>
                    <a:pt x="2099" y="209"/>
                    <a:pt x="1837" y="71"/>
                  </a:cubicBezTo>
                  <a:cubicBezTo>
                    <a:pt x="1720" y="9"/>
                    <a:pt x="1397" y="1"/>
                    <a:pt x="12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3" name="Google Shape;733;p50"/>
          <p:cNvGrpSpPr/>
          <p:nvPr/>
        </p:nvGrpSpPr>
        <p:grpSpPr>
          <a:xfrm flipH="1">
            <a:off x="735259" y="4594125"/>
            <a:ext cx="237639" cy="237639"/>
            <a:chOff x="5944424" y="1865453"/>
            <a:chExt cx="178234" cy="178234"/>
          </a:xfrm>
        </p:grpSpPr>
        <p:sp>
          <p:nvSpPr>
            <p:cNvPr id="734" name="Google Shape;734;p50"/>
            <p:cNvSpPr/>
            <p:nvPr/>
          </p:nvSpPr>
          <p:spPr>
            <a:xfrm>
              <a:off x="6029571" y="1865453"/>
              <a:ext cx="20171" cy="178234"/>
            </a:xfrm>
            <a:custGeom>
              <a:rect b="b" l="l" r="r" t="t"/>
              <a:pathLst>
                <a:path extrusionOk="0" h="1078" w="122">
                  <a:moveTo>
                    <a:pt x="65" y="1"/>
                  </a:moveTo>
                  <a:cubicBezTo>
                    <a:pt x="33" y="1"/>
                    <a:pt x="7" y="26"/>
                    <a:pt x="7" y="58"/>
                  </a:cubicBezTo>
                  <a:lnTo>
                    <a:pt x="1" y="1020"/>
                  </a:lnTo>
                  <a:cubicBezTo>
                    <a:pt x="1" y="1052"/>
                    <a:pt x="26" y="1078"/>
                    <a:pt x="58" y="1078"/>
                  </a:cubicBezTo>
                  <a:cubicBezTo>
                    <a:pt x="90" y="1078"/>
                    <a:pt x="116" y="1052"/>
                    <a:pt x="116" y="1020"/>
                  </a:cubicBezTo>
                  <a:lnTo>
                    <a:pt x="122" y="58"/>
                  </a:lnTo>
                  <a:cubicBezTo>
                    <a:pt x="122" y="26"/>
                    <a:pt x="96" y="1"/>
                    <a:pt x="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50"/>
            <p:cNvSpPr/>
            <p:nvPr/>
          </p:nvSpPr>
          <p:spPr>
            <a:xfrm>
              <a:off x="5962115" y="1898189"/>
              <a:ext cx="158393" cy="110611"/>
            </a:xfrm>
            <a:custGeom>
              <a:rect b="b" l="l" r="r" t="t"/>
              <a:pathLst>
                <a:path extrusionOk="0" h="669" w="958">
                  <a:moveTo>
                    <a:pt x="873" y="0"/>
                  </a:moveTo>
                  <a:cubicBezTo>
                    <a:pt x="863" y="0"/>
                    <a:pt x="852" y="4"/>
                    <a:pt x="841" y="11"/>
                  </a:cubicBezTo>
                  <a:lnTo>
                    <a:pt x="47" y="565"/>
                  </a:lnTo>
                  <a:cubicBezTo>
                    <a:pt x="0" y="597"/>
                    <a:pt x="23" y="669"/>
                    <a:pt x="79" y="669"/>
                  </a:cubicBezTo>
                  <a:cubicBezTo>
                    <a:pt x="89" y="669"/>
                    <a:pt x="102" y="667"/>
                    <a:pt x="111" y="658"/>
                  </a:cubicBezTo>
                  <a:lnTo>
                    <a:pt x="907" y="105"/>
                  </a:lnTo>
                  <a:cubicBezTo>
                    <a:pt x="957" y="70"/>
                    <a:pt x="922" y="0"/>
                    <a:pt x="8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50"/>
            <p:cNvSpPr/>
            <p:nvPr/>
          </p:nvSpPr>
          <p:spPr>
            <a:xfrm>
              <a:off x="5976829" y="1891080"/>
              <a:ext cx="124003" cy="124499"/>
            </a:xfrm>
            <a:custGeom>
              <a:rect b="b" l="l" r="r" t="t"/>
              <a:pathLst>
                <a:path extrusionOk="0" h="753" w="750">
                  <a:moveTo>
                    <a:pt x="84" y="1"/>
                  </a:moveTo>
                  <a:cubicBezTo>
                    <a:pt x="40" y="1"/>
                    <a:pt x="0" y="58"/>
                    <a:pt x="45" y="101"/>
                  </a:cubicBezTo>
                  <a:lnTo>
                    <a:pt x="645" y="735"/>
                  </a:lnTo>
                  <a:cubicBezTo>
                    <a:pt x="656" y="746"/>
                    <a:pt x="671" y="752"/>
                    <a:pt x="688" y="752"/>
                  </a:cubicBezTo>
                  <a:cubicBezTo>
                    <a:pt x="703" y="752"/>
                    <a:pt x="715" y="746"/>
                    <a:pt x="726" y="735"/>
                  </a:cubicBezTo>
                  <a:cubicBezTo>
                    <a:pt x="747" y="714"/>
                    <a:pt x="750" y="680"/>
                    <a:pt x="728" y="657"/>
                  </a:cubicBezTo>
                  <a:lnTo>
                    <a:pt x="128" y="22"/>
                  </a:lnTo>
                  <a:cubicBezTo>
                    <a:pt x="115" y="7"/>
                    <a:pt x="99" y="1"/>
                    <a:pt x="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50"/>
            <p:cNvSpPr/>
            <p:nvPr/>
          </p:nvSpPr>
          <p:spPr>
            <a:xfrm>
              <a:off x="5944424" y="1941838"/>
              <a:ext cx="178234" cy="20502"/>
            </a:xfrm>
            <a:custGeom>
              <a:rect b="b" l="l" r="r" t="t"/>
              <a:pathLst>
                <a:path extrusionOk="0" h="124" w="1078">
                  <a:moveTo>
                    <a:pt x="1003" y="1"/>
                  </a:moveTo>
                  <a:lnTo>
                    <a:pt x="77" y="9"/>
                  </a:lnTo>
                  <a:cubicBezTo>
                    <a:pt x="1" y="9"/>
                    <a:pt x="1" y="124"/>
                    <a:pt x="77" y="124"/>
                  </a:cubicBezTo>
                  <a:lnTo>
                    <a:pt x="1003" y="113"/>
                  </a:lnTo>
                  <a:cubicBezTo>
                    <a:pt x="1077" y="113"/>
                    <a:pt x="1077" y="1"/>
                    <a:pt x="10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38" name="Google Shape;738;p50"/>
          <p:cNvSpPr/>
          <p:nvPr/>
        </p:nvSpPr>
        <p:spPr>
          <a:xfrm flipH="1">
            <a:off x="11294407" y="6012544"/>
            <a:ext cx="231634" cy="233255"/>
          </a:xfrm>
          <a:custGeom>
            <a:rect b="b" l="l" r="r" t="t"/>
            <a:pathLst>
              <a:path extrusionOk="0" h="1290" w="1281">
                <a:moveTo>
                  <a:pt x="686" y="166"/>
                </a:moveTo>
                <a:cubicBezTo>
                  <a:pt x="703" y="221"/>
                  <a:pt x="720" y="296"/>
                  <a:pt x="731" y="343"/>
                </a:cubicBezTo>
                <a:cubicBezTo>
                  <a:pt x="763" y="470"/>
                  <a:pt x="769" y="500"/>
                  <a:pt x="784" y="521"/>
                </a:cubicBezTo>
                <a:cubicBezTo>
                  <a:pt x="801" y="543"/>
                  <a:pt x="825" y="553"/>
                  <a:pt x="952" y="598"/>
                </a:cubicBezTo>
                <a:cubicBezTo>
                  <a:pt x="997" y="615"/>
                  <a:pt x="1065" y="639"/>
                  <a:pt x="1114" y="660"/>
                </a:cubicBezTo>
                <a:cubicBezTo>
                  <a:pt x="1044" y="692"/>
                  <a:pt x="927" y="736"/>
                  <a:pt x="825" y="773"/>
                </a:cubicBezTo>
                <a:cubicBezTo>
                  <a:pt x="810" y="777"/>
                  <a:pt x="799" y="787"/>
                  <a:pt x="793" y="802"/>
                </a:cubicBezTo>
                <a:cubicBezTo>
                  <a:pt x="742" y="919"/>
                  <a:pt x="678" y="1051"/>
                  <a:pt x="635" y="1128"/>
                </a:cubicBezTo>
                <a:cubicBezTo>
                  <a:pt x="608" y="1047"/>
                  <a:pt x="567" y="905"/>
                  <a:pt x="537" y="781"/>
                </a:cubicBezTo>
                <a:cubicBezTo>
                  <a:pt x="531" y="760"/>
                  <a:pt x="514" y="743"/>
                  <a:pt x="493" y="739"/>
                </a:cubicBezTo>
                <a:cubicBezTo>
                  <a:pt x="373" y="717"/>
                  <a:pt x="235" y="685"/>
                  <a:pt x="161" y="664"/>
                </a:cubicBezTo>
                <a:cubicBezTo>
                  <a:pt x="278" y="602"/>
                  <a:pt x="399" y="549"/>
                  <a:pt x="522" y="500"/>
                </a:cubicBezTo>
                <a:cubicBezTo>
                  <a:pt x="537" y="494"/>
                  <a:pt x="550" y="483"/>
                  <a:pt x="556" y="466"/>
                </a:cubicBezTo>
                <a:cubicBezTo>
                  <a:pt x="595" y="364"/>
                  <a:pt x="637" y="264"/>
                  <a:pt x="686" y="166"/>
                </a:cubicBezTo>
                <a:close/>
                <a:moveTo>
                  <a:pt x="699" y="0"/>
                </a:moveTo>
                <a:cubicBezTo>
                  <a:pt x="663" y="0"/>
                  <a:pt x="612" y="0"/>
                  <a:pt x="456" y="402"/>
                </a:cubicBezTo>
                <a:cubicBezTo>
                  <a:pt x="27" y="577"/>
                  <a:pt x="12" y="632"/>
                  <a:pt x="5" y="656"/>
                </a:cubicBezTo>
                <a:cubicBezTo>
                  <a:pt x="1" y="675"/>
                  <a:pt x="3" y="696"/>
                  <a:pt x="16" y="713"/>
                </a:cubicBezTo>
                <a:cubicBezTo>
                  <a:pt x="27" y="728"/>
                  <a:pt x="58" y="773"/>
                  <a:pt x="435" y="845"/>
                </a:cubicBezTo>
                <a:cubicBezTo>
                  <a:pt x="546" y="1288"/>
                  <a:pt x="586" y="1288"/>
                  <a:pt x="629" y="1288"/>
                </a:cubicBezTo>
                <a:lnTo>
                  <a:pt x="631" y="1290"/>
                </a:lnTo>
                <a:cubicBezTo>
                  <a:pt x="665" y="1288"/>
                  <a:pt x="705" y="1285"/>
                  <a:pt x="886" y="873"/>
                </a:cubicBezTo>
                <a:cubicBezTo>
                  <a:pt x="999" y="832"/>
                  <a:pt x="1212" y="751"/>
                  <a:pt x="1257" y="713"/>
                </a:cubicBezTo>
                <a:cubicBezTo>
                  <a:pt x="1274" y="696"/>
                  <a:pt x="1280" y="673"/>
                  <a:pt x="1278" y="649"/>
                </a:cubicBezTo>
                <a:cubicBezTo>
                  <a:pt x="1267" y="596"/>
                  <a:pt x="1210" y="570"/>
                  <a:pt x="991" y="490"/>
                </a:cubicBezTo>
                <a:cubicBezTo>
                  <a:pt x="948" y="475"/>
                  <a:pt x="899" y="458"/>
                  <a:pt x="876" y="447"/>
                </a:cubicBezTo>
                <a:cubicBezTo>
                  <a:pt x="869" y="421"/>
                  <a:pt x="854" y="364"/>
                  <a:pt x="842" y="315"/>
                </a:cubicBezTo>
                <a:cubicBezTo>
                  <a:pt x="805" y="160"/>
                  <a:pt x="778" y="64"/>
                  <a:pt x="752" y="28"/>
                </a:cubicBezTo>
                <a:cubicBezTo>
                  <a:pt x="737" y="11"/>
                  <a:pt x="718" y="2"/>
                  <a:pt x="69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9" name="Google Shape;739;p50"/>
          <p:cNvSpPr/>
          <p:nvPr/>
        </p:nvSpPr>
        <p:spPr>
          <a:xfrm flipH="1">
            <a:off x="8966713" y="6409399"/>
            <a:ext cx="175258" cy="174817"/>
          </a:xfrm>
          <a:custGeom>
            <a:rect b="b" l="l" r="r" t="t"/>
            <a:pathLst>
              <a:path extrusionOk="0" h="793" w="795">
                <a:moveTo>
                  <a:pt x="400" y="116"/>
                </a:moveTo>
                <a:cubicBezTo>
                  <a:pt x="474" y="116"/>
                  <a:pt x="546" y="146"/>
                  <a:pt x="597" y="199"/>
                </a:cubicBezTo>
                <a:cubicBezTo>
                  <a:pt x="773" y="375"/>
                  <a:pt x="648" y="677"/>
                  <a:pt x="399" y="677"/>
                </a:cubicBezTo>
                <a:cubicBezTo>
                  <a:pt x="243" y="677"/>
                  <a:pt x="118" y="552"/>
                  <a:pt x="118" y="396"/>
                </a:cubicBezTo>
                <a:cubicBezTo>
                  <a:pt x="118" y="241"/>
                  <a:pt x="245" y="116"/>
                  <a:pt x="400" y="116"/>
                </a:cubicBezTo>
                <a:close/>
                <a:moveTo>
                  <a:pt x="399" y="1"/>
                </a:moveTo>
                <a:cubicBezTo>
                  <a:pt x="180" y="1"/>
                  <a:pt x="3" y="177"/>
                  <a:pt x="3" y="396"/>
                </a:cubicBezTo>
                <a:cubicBezTo>
                  <a:pt x="1" y="614"/>
                  <a:pt x="180" y="792"/>
                  <a:pt x="397" y="792"/>
                </a:cubicBezTo>
                <a:lnTo>
                  <a:pt x="399" y="792"/>
                </a:lnTo>
                <a:cubicBezTo>
                  <a:pt x="618" y="792"/>
                  <a:pt x="795" y="614"/>
                  <a:pt x="795" y="396"/>
                </a:cubicBezTo>
                <a:cubicBezTo>
                  <a:pt x="795" y="177"/>
                  <a:pt x="616" y="1"/>
                  <a:pt x="39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40" name="Google Shape;740;p50"/>
          <p:cNvGrpSpPr/>
          <p:nvPr/>
        </p:nvGrpSpPr>
        <p:grpSpPr>
          <a:xfrm flipH="1">
            <a:off x="7756821" y="6010275"/>
            <a:ext cx="237639" cy="237639"/>
            <a:chOff x="5944424" y="1865453"/>
            <a:chExt cx="178234" cy="178234"/>
          </a:xfrm>
        </p:grpSpPr>
        <p:sp>
          <p:nvSpPr>
            <p:cNvPr id="741" name="Google Shape;741;p50"/>
            <p:cNvSpPr/>
            <p:nvPr/>
          </p:nvSpPr>
          <p:spPr>
            <a:xfrm>
              <a:off x="6029571" y="1865453"/>
              <a:ext cx="20171" cy="178234"/>
            </a:xfrm>
            <a:custGeom>
              <a:rect b="b" l="l" r="r" t="t"/>
              <a:pathLst>
                <a:path extrusionOk="0" h="1078" w="122">
                  <a:moveTo>
                    <a:pt x="65" y="1"/>
                  </a:moveTo>
                  <a:cubicBezTo>
                    <a:pt x="33" y="1"/>
                    <a:pt x="7" y="26"/>
                    <a:pt x="7" y="58"/>
                  </a:cubicBezTo>
                  <a:lnTo>
                    <a:pt x="1" y="1020"/>
                  </a:lnTo>
                  <a:cubicBezTo>
                    <a:pt x="1" y="1052"/>
                    <a:pt x="26" y="1078"/>
                    <a:pt x="58" y="1078"/>
                  </a:cubicBezTo>
                  <a:cubicBezTo>
                    <a:pt x="90" y="1078"/>
                    <a:pt x="116" y="1052"/>
                    <a:pt x="116" y="1020"/>
                  </a:cubicBezTo>
                  <a:lnTo>
                    <a:pt x="122" y="58"/>
                  </a:lnTo>
                  <a:cubicBezTo>
                    <a:pt x="122" y="26"/>
                    <a:pt x="96" y="1"/>
                    <a:pt x="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50"/>
            <p:cNvSpPr/>
            <p:nvPr/>
          </p:nvSpPr>
          <p:spPr>
            <a:xfrm>
              <a:off x="5962115" y="1898189"/>
              <a:ext cx="158393" cy="110611"/>
            </a:xfrm>
            <a:custGeom>
              <a:rect b="b" l="l" r="r" t="t"/>
              <a:pathLst>
                <a:path extrusionOk="0" h="669" w="958">
                  <a:moveTo>
                    <a:pt x="873" y="0"/>
                  </a:moveTo>
                  <a:cubicBezTo>
                    <a:pt x="863" y="0"/>
                    <a:pt x="852" y="4"/>
                    <a:pt x="841" y="11"/>
                  </a:cubicBezTo>
                  <a:lnTo>
                    <a:pt x="47" y="565"/>
                  </a:lnTo>
                  <a:cubicBezTo>
                    <a:pt x="0" y="597"/>
                    <a:pt x="23" y="669"/>
                    <a:pt x="79" y="669"/>
                  </a:cubicBezTo>
                  <a:cubicBezTo>
                    <a:pt x="89" y="669"/>
                    <a:pt x="102" y="667"/>
                    <a:pt x="111" y="658"/>
                  </a:cubicBezTo>
                  <a:lnTo>
                    <a:pt x="907" y="105"/>
                  </a:lnTo>
                  <a:cubicBezTo>
                    <a:pt x="957" y="70"/>
                    <a:pt x="922" y="0"/>
                    <a:pt x="8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50"/>
            <p:cNvSpPr/>
            <p:nvPr/>
          </p:nvSpPr>
          <p:spPr>
            <a:xfrm>
              <a:off x="5976829" y="1891080"/>
              <a:ext cx="124003" cy="124499"/>
            </a:xfrm>
            <a:custGeom>
              <a:rect b="b" l="l" r="r" t="t"/>
              <a:pathLst>
                <a:path extrusionOk="0" h="753" w="750">
                  <a:moveTo>
                    <a:pt x="84" y="1"/>
                  </a:moveTo>
                  <a:cubicBezTo>
                    <a:pt x="40" y="1"/>
                    <a:pt x="0" y="58"/>
                    <a:pt x="45" y="101"/>
                  </a:cubicBezTo>
                  <a:lnTo>
                    <a:pt x="645" y="735"/>
                  </a:lnTo>
                  <a:cubicBezTo>
                    <a:pt x="656" y="746"/>
                    <a:pt x="671" y="752"/>
                    <a:pt x="688" y="752"/>
                  </a:cubicBezTo>
                  <a:cubicBezTo>
                    <a:pt x="703" y="752"/>
                    <a:pt x="715" y="746"/>
                    <a:pt x="726" y="735"/>
                  </a:cubicBezTo>
                  <a:cubicBezTo>
                    <a:pt x="747" y="714"/>
                    <a:pt x="750" y="680"/>
                    <a:pt x="728" y="657"/>
                  </a:cubicBezTo>
                  <a:lnTo>
                    <a:pt x="128" y="22"/>
                  </a:lnTo>
                  <a:cubicBezTo>
                    <a:pt x="115" y="7"/>
                    <a:pt x="99" y="1"/>
                    <a:pt x="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50"/>
            <p:cNvSpPr/>
            <p:nvPr/>
          </p:nvSpPr>
          <p:spPr>
            <a:xfrm>
              <a:off x="5944424" y="1941838"/>
              <a:ext cx="178234" cy="20502"/>
            </a:xfrm>
            <a:custGeom>
              <a:rect b="b" l="l" r="r" t="t"/>
              <a:pathLst>
                <a:path extrusionOk="0" h="124" w="1078">
                  <a:moveTo>
                    <a:pt x="1003" y="1"/>
                  </a:moveTo>
                  <a:lnTo>
                    <a:pt x="77" y="9"/>
                  </a:lnTo>
                  <a:cubicBezTo>
                    <a:pt x="1" y="9"/>
                    <a:pt x="1" y="124"/>
                    <a:pt x="77" y="124"/>
                  </a:cubicBezTo>
                  <a:lnTo>
                    <a:pt x="1003" y="113"/>
                  </a:lnTo>
                  <a:cubicBezTo>
                    <a:pt x="1077" y="113"/>
                    <a:pt x="1077" y="1"/>
                    <a:pt x="10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5" name="Google Shape;745;p50"/>
          <p:cNvGrpSpPr/>
          <p:nvPr/>
        </p:nvGrpSpPr>
        <p:grpSpPr>
          <a:xfrm flipH="1">
            <a:off x="847287" y="663225"/>
            <a:ext cx="237639" cy="237639"/>
            <a:chOff x="5944424" y="1865453"/>
            <a:chExt cx="178234" cy="178234"/>
          </a:xfrm>
        </p:grpSpPr>
        <p:sp>
          <p:nvSpPr>
            <p:cNvPr id="746" name="Google Shape;746;p50"/>
            <p:cNvSpPr/>
            <p:nvPr/>
          </p:nvSpPr>
          <p:spPr>
            <a:xfrm>
              <a:off x="6029571" y="1865453"/>
              <a:ext cx="20171" cy="178234"/>
            </a:xfrm>
            <a:custGeom>
              <a:rect b="b" l="l" r="r" t="t"/>
              <a:pathLst>
                <a:path extrusionOk="0" h="1078" w="122">
                  <a:moveTo>
                    <a:pt x="65" y="1"/>
                  </a:moveTo>
                  <a:cubicBezTo>
                    <a:pt x="33" y="1"/>
                    <a:pt x="7" y="26"/>
                    <a:pt x="7" y="58"/>
                  </a:cubicBezTo>
                  <a:lnTo>
                    <a:pt x="1" y="1020"/>
                  </a:lnTo>
                  <a:cubicBezTo>
                    <a:pt x="1" y="1052"/>
                    <a:pt x="26" y="1078"/>
                    <a:pt x="58" y="1078"/>
                  </a:cubicBezTo>
                  <a:cubicBezTo>
                    <a:pt x="90" y="1078"/>
                    <a:pt x="116" y="1052"/>
                    <a:pt x="116" y="1020"/>
                  </a:cubicBezTo>
                  <a:lnTo>
                    <a:pt x="122" y="58"/>
                  </a:lnTo>
                  <a:cubicBezTo>
                    <a:pt x="122" y="26"/>
                    <a:pt x="96" y="1"/>
                    <a:pt x="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50"/>
            <p:cNvSpPr/>
            <p:nvPr/>
          </p:nvSpPr>
          <p:spPr>
            <a:xfrm>
              <a:off x="5962115" y="1898189"/>
              <a:ext cx="158393" cy="110611"/>
            </a:xfrm>
            <a:custGeom>
              <a:rect b="b" l="l" r="r" t="t"/>
              <a:pathLst>
                <a:path extrusionOk="0" h="669" w="958">
                  <a:moveTo>
                    <a:pt x="873" y="0"/>
                  </a:moveTo>
                  <a:cubicBezTo>
                    <a:pt x="863" y="0"/>
                    <a:pt x="852" y="4"/>
                    <a:pt x="841" y="11"/>
                  </a:cubicBezTo>
                  <a:lnTo>
                    <a:pt x="47" y="565"/>
                  </a:lnTo>
                  <a:cubicBezTo>
                    <a:pt x="0" y="597"/>
                    <a:pt x="23" y="669"/>
                    <a:pt x="79" y="669"/>
                  </a:cubicBezTo>
                  <a:cubicBezTo>
                    <a:pt x="89" y="669"/>
                    <a:pt x="102" y="667"/>
                    <a:pt x="111" y="658"/>
                  </a:cubicBezTo>
                  <a:lnTo>
                    <a:pt x="907" y="105"/>
                  </a:lnTo>
                  <a:cubicBezTo>
                    <a:pt x="957" y="70"/>
                    <a:pt x="922" y="0"/>
                    <a:pt x="8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50"/>
            <p:cNvSpPr/>
            <p:nvPr/>
          </p:nvSpPr>
          <p:spPr>
            <a:xfrm>
              <a:off x="5976829" y="1891080"/>
              <a:ext cx="124003" cy="124499"/>
            </a:xfrm>
            <a:custGeom>
              <a:rect b="b" l="l" r="r" t="t"/>
              <a:pathLst>
                <a:path extrusionOk="0" h="753" w="750">
                  <a:moveTo>
                    <a:pt x="84" y="1"/>
                  </a:moveTo>
                  <a:cubicBezTo>
                    <a:pt x="40" y="1"/>
                    <a:pt x="0" y="58"/>
                    <a:pt x="45" y="101"/>
                  </a:cubicBezTo>
                  <a:lnTo>
                    <a:pt x="645" y="735"/>
                  </a:lnTo>
                  <a:cubicBezTo>
                    <a:pt x="656" y="746"/>
                    <a:pt x="671" y="752"/>
                    <a:pt x="688" y="752"/>
                  </a:cubicBezTo>
                  <a:cubicBezTo>
                    <a:pt x="703" y="752"/>
                    <a:pt x="715" y="746"/>
                    <a:pt x="726" y="735"/>
                  </a:cubicBezTo>
                  <a:cubicBezTo>
                    <a:pt x="747" y="714"/>
                    <a:pt x="750" y="680"/>
                    <a:pt x="728" y="657"/>
                  </a:cubicBezTo>
                  <a:lnTo>
                    <a:pt x="128" y="22"/>
                  </a:lnTo>
                  <a:cubicBezTo>
                    <a:pt x="115" y="7"/>
                    <a:pt x="99" y="1"/>
                    <a:pt x="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50"/>
            <p:cNvSpPr/>
            <p:nvPr/>
          </p:nvSpPr>
          <p:spPr>
            <a:xfrm>
              <a:off x="5944424" y="1941838"/>
              <a:ext cx="178234" cy="20502"/>
            </a:xfrm>
            <a:custGeom>
              <a:rect b="b" l="l" r="r" t="t"/>
              <a:pathLst>
                <a:path extrusionOk="0" h="124" w="1078">
                  <a:moveTo>
                    <a:pt x="1003" y="1"/>
                  </a:moveTo>
                  <a:lnTo>
                    <a:pt x="77" y="9"/>
                  </a:lnTo>
                  <a:cubicBezTo>
                    <a:pt x="1" y="9"/>
                    <a:pt x="1" y="124"/>
                    <a:pt x="77" y="124"/>
                  </a:cubicBezTo>
                  <a:lnTo>
                    <a:pt x="1003" y="113"/>
                  </a:lnTo>
                  <a:cubicBezTo>
                    <a:pt x="1077" y="113"/>
                    <a:pt x="1077" y="1"/>
                    <a:pt x="10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0" name="Google Shape;750;p50"/>
          <p:cNvSpPr/>
          <p:nvPr/>
        </p:nvSpPr>
        <p:spPr>
          <a:xfrm>
            <a:off x="2193862" y="287379"/>
            <a:ext cx="856007" cy="564572"/>
          </a:xfrm>
          <a:custGeom>
            <a:rect b="b" l="l" r="r" t="t"/>
            <a:pathLst>
              <a:path extrusionOk="0" h="2561" w="3883">
                <a:moveTo>
                  <a:pt x="1937" y="396"/>
                </a:moveTo>
                <a:cubicBezTo>
                  <a:pt x="2091" y="545"/>
                  <a:pt x="2123" y="722"/>
                  <a:pt x="2080" y="834"/>
                </a:cubicBezTo>
                <a:cubicBezTo>
                  <a:pt x="2058" y="895"/>
                  <a:pt x="2020" y="928"/>
                  <a:pt x="1974" y="928"/>
                </a:cubicBezTo>
                <a:cubicBezTo>
                  <a:pt x="1946" y="928"/>
                  <a:pt x="1916" y="916"/>
                  <a:pt x="1884" y="890"/>
                </a:cubicBezTo>
                <a:cubicBezTo>
                  <a:pt x="1778" y="798"/>
                  <a:pt x="1803" y="583"/>
                  <a:pt x="1937" y="396"/>
                </a:cubicBezTo>
                <a:close/>
                <a:moveTo>
                  <a:pt x="3119" y="966"/>
                </a:moveTo>
                <a:lnTo>
                  <a:pt x="3119" y="966"/>
                </a:lnTo>
                <a:cubicBezTo>
                  <a:pt x="3089" y="1175"/>
                  <a:pt x="2961" y="1330"/>
                  <a:pt x="2789" y="1352"/>
                </a:cubicBezTo>
                <a:cubicBezTo>
                  <a:pt x="2780" y="1354"/>
                  <a:pt x="2769" y="1354"/>
                  <a:pt x="2761" y="1354"/>
                </a:cubicBezTo>
                <a:cubicBezTo>
                  <a:pt x="2714" y="1354"/>
                  <a:pt x="2714" y="1339"/>
                  <a:pt x="2714" y="1328"/>
                </a:cubicBezTo>
                <a:cubicBezTo>
                  <a:pt x="2710" y="1239"/>
                  <a:pt x="2878" y="1020"/>
                  <a:pt x="3119" y="966"/>
                </a:cubicBezTo>
                <a:close/>
                <a:moveTo>
                  <a:pt x="1080" y="1498"/>
                </a:moveTo>
                <a:cubicBezTo>
                  <a:pt x="1110" y="1498"/>
                  <a:pt x="1137" y="1526"/>
                  <a:pt x="1156" y="1549"/>
                </a:cubicBezTo>
                <a:cubicBezTo>
                  <a:pt x="1239" y="1656"/>
                  <a:pt x="1258" y="1773"/>
                  <a:pt x="1212" y="1869"/>
                </a:cubicBezTo>
                <a:cubicBezTo>
                  <a:pt x="1163" y="1971"/>
                  <a:pt x="1041" y="2037"/>
                  <a:pt x="897" y="2039"/>
                </a:cubicBezTo>
                <a:cubicBezTo>
                  <a:pt x="867" y="1847"/>
                  <a:pt x="924" y="1645"/>
                  <a:pt x="1001" y="1552"/>
                </a:cubicBezTo>
                <a:cubicBezTo>
                  <a:pt x="1027" y="1518"/>
                  <a:pt x="1056" y="1498"/>
                  <a:pt x="1080" y="1498"/>
                </a:cubicBezTo>
                <a:close/>
                <a:moveTo>
                  <a:pt x="2367" y="1666"/>
                </a:moveTo>
                <a:cubicBezTo>
                  <a:pt x="2376" y="1666"/>
                  <a:pt x="2399" y="1688"/>
                  <a:pt x="2418" y="1749"/>
                </a:cubicBezTo>
                <a:cubicBezTo>
                  <a:pt x="2465" y="1890"/>
                  <a:pt x="2435" y="2047"/>
                  <a:pt x="2337" y="2160"/>
                </a:cubicBezTo>
                <a:cubicBezTo>
                  <a:pt x="2248" y="2001"/>
                  <a:pt x="2257" y="1828"/>
                  <a:pt x="2308" y="1728"/>
                </a:cubicBezTo>
                <a:cubicBezTo>
                  <a:pt x="2331" y="1684"/>
                  <a:pt x="2357" y="1666"/>
                  <a:pt x="2367" y="1666"/>
                </a:cubicBezTo>
                <a:close/>
                <a:moveTo>
                  <a:pt x="2426" y="115"/>
                </a:moveTo>
                <a:cubicBezTo>
                  <a:pt x="2525" y="115"/>
                  <a:pt x="2626" y="145"/>
                  <a:pt x="2723" y="207"/>
                </a:cubicBezTo>
                <a:cubicBezTo>
                  <a:pt x="2963" y="362"/>
                  <a:pt x="3110" y="598"/>
                  <a:pt x="3121" y="847"/>
                </a:cubicBezTo>
                <a:cubicBezTo>
                  <a:pt x="2823" y="898"/>
                  <a:pt x="2591" y="1171"/>
                  <a:pt x="2597" y="1332"/>
                </a:cubicBezTo>
                <a:cubicBezTo>
                  <a:pt x="2601" y="1397"/>
                  <a:pt x="2642" y="1467"/>
                  <a:pt x="2758" y="1467"/>
                </a:cubicBezTo>
                <a:cubicBezTo>
                  <a:pt x="2772" y="1467"/>
                  <a:pt x="2786" y="1466"/>
                  <a:pt x="2801" y="1464"/>
                </a:cubicBezTo>
                <a:cubicBezTo>
                  <a:pt x="3033" y="1435"/>
                  <a:pt x="3206" y="1228"/>
                  <a:pt x="3231" y="954"/>
                </a:cubicBezTo>
                <a:cubicBezTo>
                  <a:pt x="3361" y="958"/>
                  <a:pt x="3480" y="1017"/>
                  <a:pt x="3587" y="1132"/>
                </a:cubicBezTo>
                <a:cubicBezTo>
                  <a:pt x="3770" y="1326"/>
                  <a:pt x="3727" y="1558"/>
                  <a:pt x="3657" y="1718"/>
                </a:cubicBezTo>
                <a:cubicBezTo>
                  <a:pt x="3499" y="2084"/>
                  <a:pt x="3055" y="2418"/>
                  <a:pt x="2727" y="2418"/>
                </a:cubicBezTo>
                <a:cubicBezTo>
                  <a:pt x="2724" y="2418"/>
                  <a:pt x="2721" y="2418"/>
                  <a:pt x="2717" y="2418"/>
                </a:cubicBezTo>
                <a:cubicBezTo>
                  <a:pt x="2638" y="2418"/>
                  <a:pt x="2561" y="2392"/>
                  <a:pt x="2497" y="2343"/>
                </a:cubicBezTo>
                <a:cubicBezTo>
                  <a:pt x="2463" y="2318"/>
                  <a:pt x="2431" y="2288"/>
                  <a:pt x="2403" y="2256"/>
                </a:cubicBezTo>
                <a:cubicBezTo>
                  <a:pt x="2542" y="2111"/>
                  <a:pt x="2589" y="1903"/>
                  <a:pt x="2527" y="1715"/>
                </a:cubicBezTo>
                <a:cubicBezTo>
                  <a:pt x="2482" y="1573"/>
                  <a:pt x="2408" y="1552"/>
                  <a:pt x="2365" y="1552"/>
                </a:cubicBezTo>
                <a:cubicBezTo>
                  <a:pt x="2306" y="1552"/>
                  <a:pt x="2246" y="1596"/>
                  <a:pt x="2206" y="1675"/>
                </a:cubicBezTo>
                <a:cubicBezTo>
                  <a:pt x="2135" y="1813"/>
                  <a:pt x="2127" y="2037"/>
                  <a:pt x="2252" y="2239"/>
                </a:cubicBezTo>
                <a:cubicBezTo>
                  <a:pt x="2120" y="2339"/>
                  <a:pt x="1876" y="2445"/>
                  <a:pt x="1424" y="2445"/>
                </a:cubicBezTo>
                <a:lnTo>
                  <a:pt x="1378" y="2445"/>
                </a:lnTo>
                <a:cubicBezTo>
                  <a:pt x="1097" y="2441"/>
                  <a:pt x="975" y="2294"/>
                  <a:pt x="924" y="2152"/>
                </a:cubicBezTo>
                <a:cubicBezTo>
                  <a:pt x="1101" y="2141"/>
                  <a:pt x="1246" y="2054"/>
                  <a:pt x="1312" y="1915"/>
                </a:cubicBezTo>
                <a:cubicBezTo>
                  <a:pt x="1380" y="1779"/>
                  <a:pt x="1354" y="1620"/>
                  <a:pt x="1244" y="1477"/>
                </a:cubicBezTo>
                <a:cubicBezTo>
                  <a:pt x="1182" y="1398"/>
                  <a:pt x="1120" y="1383"/>
                  <a:pt x="1078" y="1383"/>
                </a:cubicBezTo>
                <a:cubicBezTo>
                  <a:pt x="1018" y="1383"/>
                  <a:pt x="958" y="1415"/>
                  <a:pt x="909" y="1477"/>
                </a:cubicBezTo>
                <a:cubicBezTo>
                  <a:pt x="820" y="1588"/>
                  <a:pt x="750" y="1805"/>
                  <a:pt x="778" y="2026"/>
                </a:cubicBezTo>
                <a:cubicBezTo>
                  <a:pt x="639" y="1996"/>
                  <a:pt x="509" y="1935"/>
                  <a:pt x="397" y="1847"/>
                </a:cubicBezTo>
                <a:cubicBezTo>
                  <a:pt x="105" y="1630"/>
                  <a:pt x="167" y="1326"/>
                  <a:pt x="207" y="1207"/>
                </a:cubicBezTo>
                <a:cubicBezTo>
                  <a:pt x="294" y="943"/>
                  <a:pt x="526" y="730"/>
                  <a:pt x="726" y="730"/>
                </a:cubicBezTo>
                <a:cubicBezTo>
                  <a:pt x="730" y="730"/>
                  <a:pt x="733" y="730"/>
                  <a:pt x="736" y="730"/>
                </a:cubicBezTo>
                <a:cubicBezTo>
                  <a:pt x="781" y="730"/>
                  <a:pt x="825" y="744"/>
                  <a:pt x="863" y="768"/>
                </a:cubicBezTo>
                <a:cubicBezTo>
                  <a:pt x="872" y="774"/>
                  <a:pt x="881" y="776"/>
                  <a:pt x="891" y="776"/>
                </a:cubicBezTo>
                <a:cubicBezTo>
                  <a:pt x="923" y="776"/>
                  <a:pt x="953" y="747"/>
                  <a:pt x="950" y="711"/>
                </a:cubicBezTo>
                <a:cubicBezTo>
                  <a:pt x="948" y="709"/>
                  <a:pt x="912" y="407"/>
                  <a:pt x="1054" y="245"/>
                </a:cubicBezTo>
                <a:cubicBezTo>
                  <a:pt x="1115" y="175"/>
                  <a:pt x="1201" y="141"/>
                  <a:pt x="1312" y="141"/>
                </a:cubicBezTo>
                <a:cubicBezTo>
                  <a:pt x="1391" y="141"/>
                  <a:pt x="1482" y="158"/>
                  <a:pt x="1586" y="194"/>
                </a:cubicBezTo>
                <a:cubicBezTo>
                  <a:pt x="1680" y="224"/>
                  <a:pt x="1767" y="266"/>
                  <a:pt x="1848" y="321"/>
                </a:cubicBezTo>
                <a:cubicBezTo>
                  <a:pt x="1691" y="539"/>
                  <a:pt x="1635" y="828"/>
                  <a:pt x="1810" y="975"/>
                </a:cubicBezTo>
                <a:cubicBezTo>
                  <a:pt x="1854" y="1017"/>
                  <a:pt x="1914" y="1041"/>
                  <a:pt x="1976" y="1043"/>
                </a:cubicBezTo>
                <a:cubicBezTo>
                  <a:pt x="2069" y="1043"/>
                  <a:pt x="2150" y="977"/>
                  <a:pt x="2188" y="871"/>
                </a:cubicBezTo>
                <a:cubicBezTo>
                  <a:pt x="2242" y="719"/>
                  <a:pt x="2206" y="492"/>
                  <a:pt x="2010" y="307"/>
                </a:cubicBezTo>
                <a:cubicBezTo>
                  <a:pt x="2130" y="182"/>
                  <a:pt x="2276" y="115"/>
                  <a:pt x="2426" y="115"/>
                </a:cubicBezTo>
                <a:close/>
                <a:moveTo>
                  <a:pt x="2427" y="0"/>
                </a:moveTo>
                <a:cubicBezTo>
                  <a:pt x="2246" y="0"/>
                  <a:pt x="2065" y="85"/>
                  <a:pt x="1925" y="234"/>
                </a:cubicBezTo>
                <a:cubicBezTo>
                  <a:pt x="1831" y="170"/>
                  <a:pt x="1731" y="121"/>
                  <a:pt x="1625" y="85"/>
                </a:cubicBezTo>
                <a:cubicBezTo>
                  <a:pt x="1510" y="47"/>
                  <a:pt x="1407" y="29"/>
                  <a:pt x="1315" y="29"/>
                </a:cubicBezTo>
                <a:cubicBezTo>
                  <a:pt x="1170" y="29"/>
                  <a:pt x="1054" y="76"/>
                  <a:pt x="971" y="170"/>
                </a:cubicBezTo>
                <a:cubicBezTo>
                  <a:pt x="850" y="309"/>
                  <a:pt x="833" y="511"/>
                  <a:pt x="833" y="630"/>
                </a:cubicBezTo>
                <a:cubicBezTo>
                  <a:pt x="799" y="622"/>
                  <a:pt x="765" y="617"/>
                  <a:pt x="731" y="617"/>
                </a:cubicBezTo>
                <a:cubicBezTo>
                  <a:pt x="482" y="617"/>
                  <a:pt x="205" y="860"/>
                  <a:pt x="103" y="1171"/>
                </a:cubicBezTo>
                <a:cubicBezTo>
                  <a:pt x="1" y="1475"/>
                  <a:pt x="86" y="1756"/>
                  <a:pt x="333" y="1939"/>
                </a:cubicBezTo>
                <a:cubicBezTo>
                  <a:pt x="488" y="2056"/>
                  <a:pt x="650" y="2128"/>
                  <a:pt x="805" y="2147"/>
                </a:cubicBezTo>
                <a:cubicBezTo>
                  <a:pt x="878" y="2405"/>
                  <a:pt x="1084" y="2554"/>
                  <a:pt x="1376" y="2560"/>
                </a:cubicBezTo>
                <a:lnTo>
                  <a:pt x="1424" y="2560"/>
                </a:lnTo>
                <a:cubicBezTo>
                  <a:pt x="1814" y="2560"/>
                  <a:pt x="2123" y="2482"/>
                  <a:pt x="2320" y="2333"/>
                </a:cubicBezTo>
                <a:cubicBezTo>
                  <a:pt x="2352" y="2369"/>
                  <a:pt x="2389" y="2403"/>
                  <a:pt x="2427" y="2433"/>
                </a:cubicBezTo>
                <a:cubicBezTo>
                  <a:pt x="2509" y="2499"/>
                  <a:pt x="2612" y="2533"/>
                  <a:pt x="2717" y="2533"/>
                </a:cubicBezTo>
                <a:cubicBezTo>
                  <a:pt x="2721" y="2533"/>
                  <a:pt x="2724" y="2533"/>
                  <a:pt x="2727" y="2533"/>
                </a:cubicBezTo>
                <a:cubicBezTo>
                  <a:pt x="3104" y="2533"/>
                  <a:pt x="3587" y="2173"/>
                  <a:pt x="3765" y="1762"/>
                </a:cubicBezTo>
                <a:cubicBezTo>
                  <a:pt x="3883" y="1494"/>
                  <a:pt x="3848" y="1241"/>
                  <a:pt x="3674" y="1056"/>
                </a:cubicBezTo>
                <a:cubicBezTo>
                  <a:pt x="3544" y="917"/>
                  <a:pt x="3397" y="845"/>
                  <a:pt x="3238" y="841"/>
                </a:cubicBezTo>
                <a:cubicBezTo>
                  <a:pt x="3223" y="556"/>
                  <a:pt x="3059" y="285"/>
                  <a:pt x="2784" y="111"/>
                </a:cubicBezTo>
                <a:cubicBezTo>
                  <a:pt x="2680" y="41"/>
                  <a:pt x="2555" y="2"/>
                  <a:pt x="242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51" name="Google Shape;751;p50"/>
          <p:cNvGrpSpPr/>
          <p:nvPr/>
        </p:nvGrpSpPr>
        <p:grpSpPr>
          <a:xfrm flipH="1">
            <a:off x="4728292" y="403725"/>
            <a:ext cx="237639" cy="237639"/>
            <a:chOff x="5944424" y="1865453"/>
            <a:chExt cx="178234" cy="178234"/>
          </a:xfrm>
        </p:grpSpPr>
        <p:sp>
          <p:nvSpPr>
            <p:cNvPr id="752" name="Google Shape;752;p50"/>
            <p:cNvSpPr/>
            <p:nvPr/>
          </p:nvSpPr>
          <p:spPr>
            <a:xfrm>
              <a:off x="6029571" y="1865453"/>
              <a:ext cx="20171" cy="178234"/>
            </a:xfrm>
            <a:custGeom>
              <a:rect b="b" l="l" r="r" t="t"/>
              <a:pathLst>
                <a:path extrusionOk="0" h="1078" w="122">
                  <a:moveTo>
                    <a:pt x="65" y="1"/>
                  </a:moveTo>
                  <a:cubicBezTo>
                    <a:pt x="33" y="1"/>
                    <a:pt x="7" y="26"/>
                    <a:pt x="7" y="58"/>
                  </a:cubicBezTo>
                  <a:lnTo>
                    <a:pt x="1" y="1020"/>
                  </a:lnTo>
                  <a:cubicBezTo>
                    <a:pt x="1" y="1052"/>
                    <a:pt x="26" y="1078"/>
                    <a:pt x="58" y="1078"/>
                  </a:cubicBezTo>
                  <a:cubicBezTo>
                    <a:pt x="90" y="1078"/>
                    <a:pt x="116" y="1052"/>
                    <a:pt x="116" y="1020"/>
                  </a:cubicBezTo>
                  <a:lnTo>
                    <a:pt x="122" y="58"/>
                  </a:lnTo>
                  <a:cubicBezTo>
                    <a:pt x="122" y="26"/>
                    <a:pt x="96" y="1"/>
                    <a:pt x="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50"/>
            <p:cNvSpPr/>
            <p:nvPr/>
          </p:nvSpPr>
          <p:spPr>
            <a:xfrm>
              <a:off x="5962115" y="1898189"/>
              <a:ext cx="158393" cy="110611"/>
            </a:xfrm>
            <a:custGeom>
              <a:rect b="b" l="l" r="r" t="t"/>
              <a:pathLst>
                <a:path extrusionOk="0" h="669" w="958">
                  <a:moveTo>
                    <a:pt x="873" y="0"/>
                  </a:moveTo>
                  <a:cubicBezTo>
                    <a:pt x="863" y="0"/>
                    <a:pt x="852" y="4"/>
                    <a:pt x="841" y="11"/>
                  </a:cubicBezTo>
                  <a:lnTo>
                    <a:pt x="47" y="565"/>
                  </a:lnTo>
                  <a:cubicBezTo>
                    <a:pt x="0" y="597"/>
                    <a:pt x="23" y="669"/>
                    <a:pt x="79" y="669"/>
                  </a:cubicBezTo>
                  <a:cubicBezTo>
                    <a:pt x="89" y="669"/>
                    <a:pt x="102" y="667"/>
                    <a:pt x="111" y="658"/>
                  </a:cubicBezTo>
                  <a:lnTo>
                    <a:pt x="907" y="105"/>
                  </a:lnTo>
                  <a:cubicBezTo>
                    <a:pt x="957" y="70"/>
                    <a:pt x="922" y="0"/>
                    <a:pt x="8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50"/>
            <p:cNvSpPr/>
            <p:nvPr/>
          </p:nvSpPr>
          <p:spPr>
            <a:xfrm>
              <a:off x="5976829" y="1891080"/>
              <a:ext cx="124003" cy="124499"/>
            </a:xfrm>
            <a:custGeom>
              <a:rect b="b" l="l" r="r" t="t"/>
              <a:pathLst>
                <a:path extrusionOk="0" h="753" w="750">
                  <a:moveTo>
                    <a:pt x="84" y="1"/>
                  </a:moveTo>
                  <a:cubicBezTo>
                    <a:pt x="40" y="1"/>
                    <a:pt x="0" y="58"/>
                    <a:pt x="45" y="101"/>
                  </a:cubicBezTo>
                  <a:lnTo>
                    <a:pt x="645" y="735"/>
                  </a:lnTo>
                  <a:cubicBezTo>
                    <a:pt x="656" y="746"/>
                    <a:pt x="671" y="752"/>
                    <a:pt x="688" y="752"/>
                  </a:cubicBezTo>
                  <a:cubicBezTo>
                    <a:pt x="703" y="752"/>
                    <a:pt x="715" y="746"/>
                    <a:pt x="726" y="735"/>
                  </a:cubicBezTo>
                  <a:cubicBezTo>
                    <a:pt x="747" y="714"/>
                    <a:pt x="750" y="680"/>
                    <a:pt x="728" y="657"/>
                  </a:cubicBezTo>
                  <a:lnTo>
                    <a:pt x="128" y="22"/>
                  </a:lnTo>
                  <a:cubicBezTo>
                    <a:pt x="115" y="7"/>
                    <a:pt x="99" y="1"/>
                    <a:pt x="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50"/>
            <p:cNvSpPr/>
            <p:nvPr/>
          </p:nvSpPr>
          <p:spPr>
            <a:xfrm>
              <a:off x="5944424" y="1941838"/>
              <a:ext cx="178234" cy="20502"/>
            </a:xfrm>
            <a:custGeom>
              <a:rect b="b" l="l" r="r" t="t"/>
              <a:pathLst>
                <a:path extrusionOk="0" h="124" w="1078">
                  <a:moveTo>
                    <a:pt x="1003" y="1"/>
                  </a:moveTo>
                  <a:lnTo>
                    <a:pt x="77" y="9"/>
                  </a:lnTo>
                  <a:cubicBezTo>
                    <a:pt x="1" y="9"/>
                    <a:pt x="1" y="124"/>
                    <a:pt x="77" y="124"/>
                  </a:cubicBezTo>
                  <a:lnTo>
                    <a:pt x="1003" y="113"/>
                  </a:lnTo>
                  <a:cubicBezTo>
                    <a:pt x="1077" y="113"/>
                    <a:pt x="1077" y="1"/>
                    <a:pt x="10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56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57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p52"/>
          <p:cNvSpPr txBox="1"/>
          <p:nvPr>
            <p:ph type="title"/>
          </p:nvPr>
        </p:nvSpPr>
        <p:spPr>
          <a:xfrm>
            <a:off x="940200" y="728833"/>
            <a:ext cx="10311600" cy="763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759" name="Google Shape;759;p52"/>
          <p:cNvSpPr txBox="1"/>
          <p:nvPr>
            <p:ph hasCustomPrompt="1" idx="2" type="title"/>
          </p:nvPr>
        </p:nvSpPr>
        <p:spPr>
          <a:xfrm flipH="1">
            <a:off x="1566583" y="2433138"/>
            <a:ext cx="1233300" cy="1017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b="1" sz="5300">
                <a:solidFill>
                  <a:schemeClr val="accent6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9pPr>
          </a:lstStyle>
          <a:p>
            <a:r>
              <a:t>xx%</a:t>
            </a:r>
          </a:p>
        </p:txBody>
      </p:sp>
      <p:sp>
        <p:nvSpPr>
          <p:cNvPr id="760" name="Google Shape;760;p52"/>
          <p:cNvSpPr txBox="1"/>
          <p:nvPr>
            <p:ph idx="1" type="subTitle"/>
          </p:nvPr>
        </p:nvSpPr>
        <p:spPr>
          <a:xfrm>
            <a:off x="965883" y="4865720"/>
            <a:ext cx="2434800" cy="843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61" name="Google Shape;761;p52"/>
          <p:cNvSpPr txBox="1"/>
          <p:nvPr>
            <p:ph idx="3" type="subTitle"/>
          </p:nvPr>
        </p:nvSpPr>
        <p:spPr>
          <a:xfrm>
            <a:off x="965883" y="3801400"/>
            <a:ext cx="2434800" cy="914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100">
                <a:latin typeface="Grandstander SemiBold"/>
                <a:ea typeface="Grandstander SemiBold"/>
                <a:cs typeface="Grandstander SemiBold"/>
                <a:sym typeface="Grandstander SemiBol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62" name="Google Shape;762;p52"/>
          <p:cNvSpPr txBox="1"/>
          <p:nvPr>
            <p:ph hasCustomPrompt="1" idx="4" type="title"/>
          </p:nvPr>
        </p:nvSpPr>
        <p:spPr>
          <a:xfrm flipH="1">
            <a:off x="4176801" y="2433138"/>
            <a:ext cx="1233300" cy="1017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b="1" sz="5300">
                <a:solidFill>
                  <a:schemeClr val="accent6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9pPr>
          </a:lstStyle>
          <a:p>
            <a:r>
              <a:t>xx%</a:t>
            </a:r>
          </a:p>
        </p:txBody>
      </p:sp>
      <p:sp>
        <p:nvSpPr>
          <p:cNvPr id="763" name="Google Shape;763;p52"/>
          <p:cNvSpPr txBox="1"/>
          <p:nvPr>
            <p:ph idx="5" type="subTitle"/>
          </p:nvPr>
        </p:nvSpPr>
        <p:spPr>
          <a:xfrm>
            <a:off x="3576083" y="4865720"/>
            <a:ext cx="2434800" cy="843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64" name="Google Shape;764;p52"/>
          <p:cNvSpPr txBox="1"/>
          <p:nvPr>
            <p:ph idx="6" type="subTitle"/>
          </p:nvPr>
        </p:nvSpPr>
        <p:spPr>
          <a:xfrm>
            <a:off x="3576083" y="3801400"/>
            <a:ext cx="2434800" cy="914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100">
                <a:latin typeface="Grandstander SemiBold"/>
                <a:ea typeface="Grandstander SemiBold"/>
                <a:cs typeface="Grandstander SemiBold"/>
                <a:sym typeface="Grandstander SemiBol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65" name="Google Shape;765;p52"/>
          <p:cNvSpPr txBox="1"/>
          <p:nvPr>
            <p:ph hasCustomPrompt="1" idx="7" type="title"/>
          </p:nvPr>
        </p:nvSpPr>
        <p:spPr>
          <a:xfrm flipH="1">
            <a:off x="6787020" y="2433138"/>
            <a:ext cx="1233300" cy="1017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b="1" sz="5300">
                <a:solidFill>
                  <a:schemeClr val="accent6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9pPr>
          </a:lstStyle>
          <a:p>
            <a:r>
              <a:t>xx%</a:t>
            </a:r>
          </a:p>
        </p:txBody>
      </p:sp>
      <p:sp>
        <p:nvSpPr>
          <p:cNvPr id="766" name="Google Shape;766;p52"/>
          <p:cNvSpPr txBox="1"/>
          <p:nvPr>
            <p:ph idx="8" type="subTitle"/>
          </p:nvPr>
        </p:nvSpPr>
        <p:spPr>
          <a:xfrm>
            <a:off x="6186300" y="4865720"/>
            <a:ext cx="2434800" cy="843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67" name="Google Shape;767;p52"/>
          <p:cNvSpPr txBox="1"/>
          <p:nvPr>
            <p:ph idx="9" type="subTitle"/>
          </p:nvPr>
        </p:nvSpPr>
        <p:spPr>
          <a:xfrm>
            <a:off x="6186300" y="3801400"/>
            <a:ext cx="2434800" cy="914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100">
                <a:latin typeface="Grandstander SemiBold"/>
                <a:ea typeface="Grandstander SemiBold"/>
                <a:cs typeface="Grandstander SemiBold"/>
                <a:sym typeface="Grandstander SemiBol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68" name="Google Shape;768;p52"/>
          <p:cNvSpPr txBox="1"/>
          <p:nvPr>
            <p:ph hasCustomPrompt="1" idx="13" type="title"/>
          </p:nvPr>
        </p:nvSpPr>
        <p:spPr>
          <a:xfrm flipH="1">
            <a:off x="9397238" y="2433138"/>
            <a:ext cx="1233300" cy="1017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b="1" sz="5300">
                <a:solidFill>
                  <a:schemeClr val="accent6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9pPr>
          </a:lstStyle>
          <a:p>
            <a:r>
              <a:t>xx%</a:t>
            </a:r>
          </a:p>
        </p:txBody>
      </p:sp>
      <p:sp>
        <p:nvSpPr>
          <p:cNvPr id="769" name="Google Shape;769;p52"/>
          <p:cNvSpPr txBox="1"/>
          <p:nvPr>
            <p:ph idx="14" type="subTitle"/>
          </p:nvPr>
        </p:nvSpPr>
        <p:spPr>
          <a:xfrm>
            <a:off x="8796538" y="4865720"/>
            <a:ext cx="2434800" cy="843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70" name="Google Shape;770;p52"/>
          <p:cNvSpPr txBox="1"/>
          <p:nvPr>
            <p:ph idx="15" type="subTitle"/>
          </p:nvPr>
        </p:nvSpPr>
        <p:spPr>
          <a:xfrm>
            <a:off x="8796538" y="3801400"/>
            <a:ext cx="2434800" cy="914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100">
                <a:latin typeface="Grandstander SemiBold"/>
                <a:ea typeface="Grandstander SemiBold"/>
                <a:cs typeface="Grandstander SemiBold"/>
                <a:sym typeface="Grandstander SemiBol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71" name="Google Shape;771;p52"/>
          <p:cNvSpPr/>
          <p:nvPr/>
        </p:nvSpPr>
        <p:spPr>
          <a:xfrm flipH="1">
            <a:off x="11455039" y="1794299"/>
            <a:ext cx="407832" cy="376325"/>
          </a:xfrm>
          <a:custGeom>
            <a:rect b="b" l="l" r="r" t="t"/>
            <a:pathLst>
              <a:path extrusionOk="0" h="1707" w="1850">
                <a:moveTo>
                  <a:pt x="392" y="224"/>
                </a:moveTo>
                <a:lnTo>
                  <a:pt x="392" y="224"/>
                </a:lnTo>
                <a:cubicBezTo>
                  <a:pt x="511" y="262"/>
                  <a:pt x="626" y="311"/>
                  <a:pt x="737" y="368"/>
                </a:cubicBezTo>
                <a:cubicBezTo>
                  <a:pt x="669" y="422"/>
                  <a:pt x="594" y="481"/>
                  <a:pt x="513" y="543"/>
                </a:cubicBezTo>
                <a:cubicBezTo>
                  <a:pt x="415" y="345"/>
                  <a:pt x="394" y="258"/>
                  <a:pt x="392" y="224"/>
                </a:cubicBezTo>
                <a:close/>
                <a:moveTo>
                  <a:pt x="1333" y="119"/>
                </a:moveTo>
                <a:lnTo>
                  <a:pt x="1333" y="119"/>
                </a:lnTo>
                <a:cubicBezTo>
                  <a:pt x="1335" y="198"/>
                  <a:pt x="1326" y="358"/>
                  <a:pt x="1309" y="547"/>
                </a:cubicBezTo>
                <a:cubicBezTo>
                  <a:pt x="1196" y="479"/>
                  <a:pt x="1075" y="413"/>
                  <a:pt x="954" y="349"/>
                </a:cubicBezTo>
                <a:cubicBezTo>
                  <a:pt x="1194" y="177"/>
                  <a:pt x="1292" y="130"/>
                  <a:pt x="1333" y="119"/>
                </a:cubicBezTo>
                <a:close/>
                <a:moveTo>
                  <a:pt x="1407" y="739"/>
                </a:moveTo>
                <a:cubicBezTo>
                  <a:pt x="1616" y="871"/>
                  <a:pt x="1692" y="943"/>
                  <a:pt x="1718" y="975"/>
                </a:cubicBezTo>
                <a:cubicBezTo>
                  <a:pt x="1671" y="988"/>
                  <a:pt x="1569" y="1003"/>
                  <a:pt x="1375" y="1015"/>
                </a:cubicBezTo>
                <a:cubicBezTo>
                  <a:pt x="1386" y="926"/>
                  <a:pt x="1397" y="834"/>
                  <a:pt x="1407" y="739"/>
                </a:cubicBezTo>
                <a:close/>
                <a:moveTo>
                  <a:pt x="477" y="719"/>
                </a:moveTo>
                <a:cubicBezTo>
                  <a:pt x="528" y="815"/>
                  <a:pt x="586" y="920"/>
                  <a:pt x="650" y="1026"/>
                </a:cubicBezTo>
                <a:cubicBezTo>
                  <a:pt x="379" y="1020"/>
                  <a:pt x="228" y="1000"/>
                  <a:pt x="158" y="985"/>
                </a:cubicBezTo>
                <a:cubicBezTo>
                  <a:pt x="222" y="932"/>
                  <a:pt x="339" y="830"/>
                  <a:pt x="477" y="719"/>
                </a:cubicBezTo>
                <a:close/>
                <a:moveTo>
                  <a:pt x="852" y="424"/>
                </a:moveTo>
                <a:cubicBezTo>
                  <a:pt x="1003" y="502"/>
                  <a:pt x="1160" y="590"/>
                  <a:pt x="1299" y="673"/>
                </a:cubicBezTo>
                <a:cubicBezTo>
                  <a:pt x="1288" y="792"/>
                  <a:pt x="1273" y="911"/>
                  <a:pt x="1258" y="1020"/>
                </a:cubicBezTo>
                <a:cubicBezTo>
                  <a:pt x="1144" y="1026"/>
                  <a:pt x="1022" y="1029"/>
                  <a:pt x="899" y="1029"/>
                </a:cubicBezTo>
                <a:cubicBezTo>
                  <a:pt x="861" y="1029"/>
                  <a:pt x="823" y="1029"/>
                  <a:pt x="786" y="1028"/>
                </a:cubicBezTo>
                <a:cubicBezTo>
                  <a:pt x="703" y="894"/>
                  <a:pt x="628" y="762"/>
                  <a:pt x="567" y="645"/>
                </a:cubicBezTo>
                <a:cubicBezTo>
                  <a:pt x="671" y="564"/>
                  <a:pt x="767" y="490"/>
                  <a:pt x="852" y="424"/>
                </a:cubicBezTo>
                <a:close/>
                <a:moveTo>
                  <a:pt x="1243" y="1134"/>
                </a:moveTo>
                <a:cubicBezTo>
                  <a:pt x="1203" y="1405"/>
                  <a:pt x="1171" y="1520"/>
                  <a:pt x="1152" y="1569"/>
                </a:cubicBezTo>
                <a:cubicBezTo>
                  <a:pt x="1045" y="1432"/>
                  <a:pt x="945" y="1290"/>
                  <a:pt x="856" y="1143"/>
                </a:cubicBezTo>
                <a:cubicBezTo>
                  <a:pt x="988" y="1143"/>
                  <a:pt x="1120" y="1141"/>
                  <a:pt x="1243" y="1134"/>
                </a:cubicBezTo>
                <a:close/>
                <a:moveTo>
                  <a:pt x="1358" y="0"/>
                </a:moveTo>
                <a:cubicBezTo>
                  <a:pt x="1357" y="0"/>
                  <a:pt x="1355" y="0"/>
                  <a:pt x="1354" y="0"/>
                </a:cubicBezTo>
                <a:cubicBezTo>
                  <a:pt x="1299" y="0"/>
                  <a:pt x="1190" y="34"/>
                  <a:pt x="841" y="290"/>
                </a:cubicBezTo>
                <a:cubicBezTo>
                  <a:pt x="709" y="224"/>
                  <a:pt x="503" y="128"/>
                  <a:pt x="396" y="107"/>
                </a:cubicBezTo>
                <a:cubicBezTo>
                  <a:pt x="388" y="104"/>
                  <a:pt x="379" y="103"/>
                  <a:pt x="370" y="103"/>
                </a:cubicBezTo>
                <a:cubicBezTo>
                  <a:pt x="339" y="103"/>
                  <a:pt x="309" y="118"/>
                  <a:pt x="292" y="147"/>
                </a:cubicBezTo>
                <a:cubicBezTo>
                  <a:pt x="264" y="194"/>
                  <a:pt x="258" y="287"/>
                  <a:pt x="424" y="615"/>
                </a:cubicBezTo>
                <a:cubicBezTo>
                  <a:pt x="207" y="792"/>
                  <a:pt x="35" y="939"/>
                  <a:pt x="28" y="945"/>
                </a:cubicBezTo>
                <a:cubicBezTo>
                  <a:pt x="7" y="966"/>
                  <a:pt x="0" y="998"/>
                  <a:pt x="13" y="1026"/>
                </a:cubicBezTo>
                <a:cubicBezTo>
                  <a:pt x="30" y="1062"/>
                  <a:pt x="58" y="1130"/>
                  <a:pt x="722" y="1141"/>
                </a:cubicBezTo>
                <a:cubicBezTo>
                  <a:pt x="803" y="1271"/>
                  <a:pt x="1048" y="1660"/>
                  <a:pt x="1131" y="1698"/>
                </a:cubicBezTo>
                <a:cubicBezTo>
                  <a:pt x="1139" y="1703"/>
                  <a:pt x="1150" y="1705"/>
                  <a:pt x="1160" y="1707"/>
                </a:cubicBezTo>
                <a:lnTo>
                  <a:pt x="1162" y="1705"/>
                </a:lnTo>
                <a:cubicBezTo>
                  <a:pt x="1214" y="1705"/>
                  <a:pt x="1277" y="1705"/>
                  <a:pt x="1360" y="1128"/>
                </a:cubicBezTo>
                <a:cubicBezTo>
                  <a:pt x="1739" y="1107"/>
                  <a:pt x="1795" y="1071"/>
                  <a:pt x="1812" y="1058"/>
                </a:cubicBezTo>
                <a:cubicBezTo>
                  <a:pt x="1835" y="1043"/>
                  <a:pt x="1850" y="1015"/>
                  <a:pt x="1848" y="988"/>
                </a:cubicBezTo>
                <a:cubicBezTo>
                  <a:pt x="1848" y="951"/>
                  <a:pt x="1846" y="875"/>
                  <a:pt x="1420" y="611"/>
                </a:cubicBezTo>
                <a:cubicBezTo>
                  <a:pt x="1439" y="409"/>
                  <a:pt x="1454" y="173"/>
                  <a:pt x="1448" y="81"/>
                </a:cubicBezTo>
                <a:cubicBezTo>
                  <a:pt x="1443" y="36"/>
                  <a:pt x="1405" y="0"/>
                  <a:pt x="135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2" name="Google Shape;772;p52"/>
          <p:cNvSpPr/>
          <p:nvPr/>
        </p:nvSpPr>
        <p:spPr>
          <a:xfrm flipH="1">
            <a:off x="328338" y="1492433"/>
            <a:ext cx="72900" cy="72900"/>
          </a:xfrm>
          <a:prstGeom prst="ellipse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73" name="Google Shape;773;p52"/>
          <p:cNvGrpSpPr/>
          <p:nvPr/>
        </p:nvGrpSpPr>
        <p:grpSpPr>
          <a:xfrm flipH="1">
            <a:off x="617748" y="562692"/>
            <a:ext cx="237639" cy="237639"/>
            <a:chOff x="5944424" y="1865453"/>
            <a:chExt cx="178234" cy="178234"/>
          </a:xfrm>
        </p:grpSpPr>
        <p:sp>
          <p:nvSpPr>
            <p:cNvPr id="774" name="Google Shape;774;p52"/>
            <p:cNvSpPr/>
            <p:nvPr/>
          </p:nvSpPr>
          <p:spPr>
            <a:xfrm>
              <a:off x="6029571" y="1865453"/>
              <a:ext cx="20171" cy="178234"/>
            </a:xfrm>
            <a:custGeom>
              <a:rect b="b" l="l" r="r" t="t"/>
              <a:pathLst>
                <a:path extrusionOk="0" h="1078" w="122">
                  <a:moveTo>
                    <a:pt x="65" y="1"/>
                  </a:moveTo>
                  <a:cubicBezTo>
                    <a:pt x="33" y="1"/>
                    <a:pt x="7" y="26"/>
                    <a:pt x="7" y="58"/>
                  </a:cubicBezTo>
                  <a:lnTo>
                    <a:pt x="1" y="1020"/>
                  </a:lnTo>
                  <a:cubicBezTo>
                    <a:pt x="1" y="1052"/>
                    <a:pt x="26" y="1078"/>
                    <a:pt x="58" y="1078"/>
                  </a:cubicBezTo>
                  <a:cubicBezTo>
                    <a:pt x="90" y="1078"/>
                    <a:pt x="116" y="1052"/>
                    <a:pt x="116" y="1020"/>
                  </a:cubicBezTo>
                  <a:lnTo>
                    <a:pt x="122" y="58"/>
                  </a:lnTo>
                  <a:cubicBezTo>
                    <a:pt x="122" y="26"/>
                    <a:pt x="96" y="1"/>
                    <a:pt x="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52"/>
            <p:cNvSpPr/>
            <p:nvPr/>
          </p:nvSpPr>
          <p:spPr>
            <a:xfrm>
              <a:off x="5962115" y="1898189"/>
              <a:ext cx="158393" cy="110611"/>
            </a:xfrm>
            <a:custGeom>
              <a:rect b="b" l="l" r="r" t="t"/>
              <a:pathLst>
                <a:path extrusionOk="0" h="669" w="958">
                  <a:moveTo>
                    <a:pt x="873" y="0"/>
                  </a:moveTo>
                  <a:cubicBezTo>
                    <a:pt x="863" y="0"/>
                    <a:pt x="852" y="4"/>
                    <a:pt x="841" y="11"/>
                  </a:cubicBezTo>
                  <a:lnTo>
                    <a:pt x="47" y="565"/>
                  </a:lnTo>
                  <a:cubicBezTo>
                    <a:pt x="0" y="597"/>
                    <a:pt x="23" y="669"/>
                    <a:pt x="79" y="669"/>
                  </a:cubicBezTo>
                  <a:cubicBezTo>
                    <a:pt x="89" y="669"/>
                    <a:pt x="102" y="667"/>
                    <a:pt x="111" y="658"/>
                  </a:cubicBezTo>
                  <a:lnTo>
                    <a:pt x="907" y="105"/>
                  </a:lnTo>
                  <a:cubicBezTo>
                    <a:pt x="957" y="70"/>
                    <a:pt x="922" y="0"/>
                    <a:pt x="8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52"/>
            <p:cNvSpPr/>
            <p:nvPr/>
          </p:nvSpPr>
          <p:spPr>
            <a:xfrm>
              <a:off x="5976829" y="1891080"/>
              <a:ext cx="124003" cy="124499"/>
            </a:xfrm>
            <a:custGeom>
              <a:rect b="b" l="l" r="r" t="t"/>
              <a:pathLst>
                <a:path extrusionOk="0" h="753" w="750">
                  <a:moveTo>
                    <a:pt x="84" y="1"/>
                  </a:moveTo>
                  <a:cubicBezTo>
                    <a:pt x="40" y="1"/>
                    <a:pt x="0" y="58"/>
                    <a:pt x="45" y="101"/>
                  </a:cubicBezTo>
                  <a:lnTo>
                    <a:pt x="645" y="735"/>
                  </a:lnTo>
                  <a:cubicBezTo>
                    <a:pt x="656" y="746"/>
                    <a:pt x="671" y="752"/>
                    <a:pt x="688" y="752"/>
                  </a:cubicBezTo>
                  <a:cubicBezTo>
                    <a:pt x="703" y="752"/>
                    <a:pt x="715" y="746"/>
                    <a:pt x="726" y="735"/>
                  </a:cubicBezTo>
                  <a:cubicBezTo>
                    <a:pt x="747" y="714"/>
                    <a:pt x="750" y="680"/>
                    <a:pt x="728" y="657"/>
                  </a:cubicBezTo>
                  <a:lnTo>
                    <a:pt x="128" y="22"/>
                  </a:lnTo>
                  <a:cubicBezTo>
                    <a:pt x="115" y="7"/>
                    <a:pt x="99" y="1"/>
                    <a:pt x="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52"/>
            <p:cNvSpPr/>
            <p:nvPr/>
          </p:nvSpPr>
          <p:spPr>
            <a:xfrm>
              <a:off x="5944424" y="1941838"/>
              <a:ext cx="178234" cy="20502"/>
            </a:xfrm>
            <a:custGeom>
              <a:rect b="b" l="l" r="r" t="t"/>
              <a:pathLst>
                <a:path extrusionOk="0" h="124" w="1078">
                  <a:moveTo>
                    <a:pt x="1003" y="1"/>
                  </a:moveTo>
                  <a:lnTo>
                    <a:pt x="77" y="9"/>
                  </a:lnTo>
                  <a:cubicBezTo>
                    <a:pt x="1" y="9"/>
                    <a:pt x="1" y="124"/>
                    <a:pt x="77" y="124"/>
                  </a:cubicBezTo>
                  <a:lnTo>
                    <a:pt x="1003" y="113"/>
                  </a:lnTo>
                  <a:cubicBezTo>
                    <a:pt x="1077" y="113"/>
                    <a:pt x="1077" y="1"/>
                    <a:pt x="10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8" name="Google Shape;778;p52"/>
          <p:cNvSpPr/>
          <p:nvPr/>
        </p:nvSpPr>
        <p:spPr>
          <a:xfrm flipH="1">
            <a:off x="9964734" y="408177"/>
            <a:ext cx="231634" cy="233255"/>
          </a:xfrm>
          <a:custGeom>
            <a:rect b="b" l="l" r="r" t="t"/>
            <a:pathLst>
              <a:path extrusionOk="0" h="1290" w="1281">
                <a:moveTo>
                  <a:pt x="686" y="166"/>
                </a:moveTo>
                <a:cubicBezTo>
                  <a:pt x="703" y="221"/>
                  <a:pt x="720" y="296"/>
                  <a:pt x="731" y="343"/>
                </a:cubicBezTo>
                <a:cubicBezTo>
                  <a:pt x="763" y="470"/>
                  <a:pt x="769" y="500"/>
                  <a:pt x="784" y="521"/>
                </a:cubicBezTo>
                <a:cubicBezTo>
                  <a:pt x="801" y="543"/>
                  <a:pt x="825" y="553"/>
                  <a:pt x="952" y="598"/>
                </a:cubicBezTo>
                <a:cubicBezTo>
                  <a:pt x="997" y="615"/>
                  <a:pt x="1065" y="639"/>
                  <a:pt x="1114" y="660"/>
                </a:cubicBezTo>
                <a:cubicBezTo>
                  <a:pt x="1044" y="692"/>
                  <a:pt x="927" y="736"/>
                  <a:pt x="825" y="773"/>
                </a:cubicBezTo>
                <a:cubicBezTo>
                  <a:pt x="810" y="777"/>
                  <a:pt x="799" y="787"/>
                  <a:pt x="793" y="802"/>
                </a:cubicBezTo>
                <a:cubicBezTo>
                  <a:pt x="742" y="919"/>
                  <a:pt x="678" y="1051"/>
                  <a:pt x="635" y="1128"/>
                </a:cubicBezTo>
                <a:cubicBezTo>
                  <a:pt x="608" y="1047"/>
                  <a:pt x="567" y="905"/>
                  <a:pt x="537" y="781"/>
                </a:cubicBezTo>
                <a:cubicBezTo>
                  <a:pt x="531" y="760"/>
                  <a:pt x="514" y="743"/>
                  <a:pt x="493" y="739"/>
                </a:cubicBezTo>
                <a:cubicBezTo>
                  <a:pt x="373" y="717"/>
                  <a:pt x="235" y="685"/>
                  <a:pt x="161" y="664"/>
                </a:cubicBezTo>
                <a:cubicBezTo>
                  <a:pt x="278" y="602"/>
                  <a:pt x="399" y="549"/>
                  <a:pt x="522" y="500"/>
                </a:cubicBezTo>
                <a:cubicBezTo>
                  <a:pt x="537" y="494"/>
                  <a:pt x="550" y="483"/>
                  <a:pt x="556" y="466"/>
                </a:cubicBezTo>
                <a:cubicBezTo>
                  <a:pt x="595" y="364"/>
                  <a:pt x="637" y="264"/>
                  <a:pt x="686" y="166"/>
                </a:cubicBezTo>
                <a:close/>
                <a:moveTo>
                  <a:pt x="699" y="0"/>
                </a:moveTo>
                <a:cubicBezTo>
                  <a:pt x="663" y="0"/>
                  <a:pt x="612" y="0"/>
                  <a:pt x="456" y="402"/>
                </a:cubicBezTo>
                <a:cubicBezTo>
                  <a:pt x="27" y="577"/>
                  <a:pt x="12" y="632"/>
                  <a:pt x="5" y="656"/>
                </a:cubicBezTo>
                <a:cubicBezTo>
                  <a:pt x="1" y="675"/>
                  <a:pt x="3" y="696"/>
                  <a:pt x="16" y="713"/>
                </a:cubicBezTo>
                <a:cubicBezTo>
                  <a:pt x="27" y="728"/>
                  <a:pt x="58" y="773"/>
                  <a:pt x="435" y="845"/>
                </a:cubicBezTo>
                <a:cubicBezTo>
                  <a:pt x="546" y="1288"/>
                  <a:pt x="586" y="1288"/>
                  <a:pt x="629" y="1288"/>
                </a:cubicBezTo>
                <a:lnTo>
                  <a:pt x="631" y="1290"/>
                </a:lnTo>
                <a:cubicBezTo>
                  <a:pt x="665" y="1288"/>
                  <a:pt x="705" y="1285"/>
                  <a:pt x="886" y="873"/>
                </a:cubicBezTo>
                <a:cubicBezTo>
                  <a:pt x="999" y="832"/>
                  <a:pt x="1212" y="751"/>
                  <a:pt x="1257" y="713"/>
                </a:cubicBezTo>
                <a:cubicBezTo>
                  <a:pt x="1274" y="696"/>
                  <a:pt x="1280" y="673"/>
                  <a:pt x="1278" y="649"/>
                </a:cubicBezTo>
                <a:cubicBezTo>
                  <a:pt x="1267" y="596"/>
                  <a:pt x="1210" y="570"/>
                  <a:pt x="991" y="490"/>
                </a:cubicBezTo>
                <a:cubicBezTo>
                  <a:pt x="948" y="475"/>
                  <a:pt x="899" y="458"/>
                  <a:pt x="876" y="447"/>
                </a:cubicBezTo>
                <a:cubicBezTo>
                  <a:pt x="869" y="421"/>
                  <a:pt x="854" y="364"/>
                  <a:pt x="842" y="315"/>
                </a:cubicBezTo>
                <a:cubicBezTo>
                  <a:pt x="805" y="160"/>
                  <a:pt x="778" y="64"/>
                  <a:pt x="752" y="28"/>
                </a:cubicBezTo>
                <a:cubicBezTo>
                  <a:pt x="737" y="11"/>
                  <a:pt x="718" y="2"/>
                  <a:pt x="69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79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p53"/>
          <p:cNvSpPr txBox="1"/>
          <p:nvPr>
            <p:ph type="title"/>
          </p:nvPr>
        </p:nvSpPr>
        <p:spPr>
          <a:xfrm>
            <a:off x="2426867" y="4204454"/>
            <a:ext cx="7338300" cy="597300"/>
          </a:xfrm>
          <a:prstGeom prst="rect">
            <a:avLst/>
          </a:prstGeom>
          <a:noFill/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b="1" sz="27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781" name="Google Shape;781;p53"/>
          <p:cNvSpPr txBox="1"/>
          <p:nvPr>
            <p:ph idx="1" type="subTitle"/>
          </p:nvPr>
        </p:nvSpPr>
        <p:spPr>
          <a:xfrm>
            <a:off x="2426900" y="2057654"/>
            <a:ext cx="7338300" cy="21468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782" name="Google Shape;782;p53"/>
          <p:cNvSpPr/>
          <p:nvPr/>
        </p:nvSpPr>
        <p:spPr>
          <a:xfrm flipH="1">
            <a:off x="10117706" y="540683"/>
            <a:ext cx="407832" cy="376325"/>
          </a:xfrm>
          <a:custGeom>
            <a:rect b="b" l="l" r="r" t="t"/>
            <a:pathLst>
              <a:path extrusionOk="0" h="1707" w="1850">
                <a:moveTo>
                  <a:pt x="392" y="224"/>
                </a:moveTo>
                <a:lnTo>
                  <a:pt x="392" y="224"/>
                </a:lnTo>
                <a:cubicBezTo>
                  <a:pt x="511" y="262"/>
                  <a:pt x="626" y="311"/>
                  <a:pt x="737" y="368"/>
                </a:cubicBezTo>
                <a:cubicBezTo>
                  <a:pt x="669" y="422"/>
                  <a:pt x="594" y="481"/>
                  <a:pt x="513" y="543"/>
                </a:cubicBezTo>
                <a:cubicBezTo>
                  <a:pt x="415" y="345"/>
                  <a:pt x="394" y="258"/>
                  <a:pt x="392" y="224"/>
                </a:cubicBezTo>
                <a:close/>
                <a:moveTo>
                  <a:pt x="1333" y="119"/>
                </a:moveTo>
                <a:lnTo>
                  <a:pt x="1333" y="119"/>
                </a:lnTo>
                <a:cubicBezTo>
                  <a:pt x="1335" y="198"/>
                  <a:pt x="1326" y="358"/>
                  <a:pt x="1309" y="547"/>
                </a:cubicBezTo>
                <a:cubicBezTo>
                  <a:pt x="1196" y="479"/>
                  <a:pt x="1075" y="413"/>
                  <a:pt x="954" y="349"/>
                </a:cubicBezTo>
                <a:cubicBezTo>
                  <a:pt x="1194" y="177"/>
                  <a:pt x="1292" y="130"/>
                  <a:pt x="1333" y="119"/>
                </a:cubicBezTo>
                <a:close/>
                <a:moveTo>
                  <a:pt x="1407" y="739"/>
                </a:moveTo>
                <a:cubicBezTo>
                  <a:pt x="1616" y="871"/>
                  <a:pt x="1692" y="943"/>
                  <a:pt x="1718" y="975"/>
                </a:cubicBezTo>
                <a:cubicBezTo>
                  <a:pt x="1671" y="988"/>
                  <a:pt x="1569" y="1003"/>
                  <a:pt x="1375" y="1015"/>
                </a:cubicBezTo>
                <a:cubicBezTo>
                  <a:pt x="1386" y="926"/>
                  <a:pt x="1397" y="834"/>
                  <a:pt x="1407" y="739"/>
                </a:cubicBezTo>
                <a:close/>
                <a:moveTo>
                  <a:pt x="477" y="719"/>
                </a:moveTo>
                <a:cubicBezTo>
                  <a:pt x="528" y="815"/>
                  <a:pt x="586" y="920"/>
                  <a:pt x="650" y="1026"/>
                </a:cubicBezTo>
                <a:cubicBezTo>
                  <a:pt x="379" y="1020"/>
                  <a:pt x="228" y="1000"/>
                  <a:pt x="158" y="985"/>
                </a:cubicBezTo>
                <a:cubicBezTo>
                  <a:pt x="222" y="932"/>
                  <a:pt x="339" y="830"/>
                  <a:pt x="477" y="719"/>
                </a:cubicBezTo>
                <a:close/>
                <a:moveTo>
                  <a:pt x="852" y="424"/>
                </a:moveTo>
                <a:cubicBezTo>
                  <a:pt x="1003" y="502"/>
                  <a:pt x="1160" y="590"/>
                  <a:pt x="1299" y="673"/>
                </a:cubicBezTo>
                <a:cubicBezTo>
                  <a:pt x="1288" y="792"/>
                  <a:pt x="1273" y="911"/>
                  <a:pt x="1258" y="1020"/>
                </a:cubicBezTo>
                <a:cubicBezTo>
                  <a:pt x="1144" y="1026"/>
                  <a:pt x="1022" y="1029"/>
                  <a:pt x="899" y="1029"/>
                </a:cubicBezTo>
                <a:cubicBezTo>
                  <a:pt x="861" y="1029"/>
                  <a:pt x="823" y="1029"/>
                  <a:pt x="786" y="1028"/>
                </a:cubicBezTo>
                <a:cubicBezTo>
                  <a:pt x="703" y="894"/>
                  <a:pt x="628" y="762"/>
                  <a:pt x="567" y="645"/>
                </a:cubicBezTo>
                <a:cubicBezTo>
                  <a:pt x="671" y="564"/>
                  <a:pt x="767" y="490"/>
                  <a:pt x="852" y="424"/>
                </a:cubicBezTo>
                <a:close/>
                <a:moveTo>
                  <a:pt x="1243" y="1134"/>
                </a:moveTo>
                <a:cubicBezTo>
                  <a:pt x="1203" y="1405"/>
                  <a:pt x="1171" y="1520"/>
                  <a:pt x="1152" y="1569"/>
                </a:cubicBezTo>
                <a:cubicBezTo>
                  <a:pt x="1045" y="1432"/>
                  <a:pt x="945" y="1290"/>
                  <a:pt x="856" y="1143"/>
                </a:cubicBezTo>
                <a:cubicBezTo>
                  <a:pt x="988" y="1143"/>
                  <a:pt x="1120" y="1141"/>
                  <a:pt x="1243" y="1134"/>
                </a:cubicBezTo>
                <a:close/>
                <a:moveTo>
                  <a:pt x="1358" y="0"/>
                </a:moveTo>
                <a:cubicBezTo>
                  <a:pt x="1357" y="0"/>
                  <a:pt x="1355" y="0"/>
                  <a:pt x="1354" y="0"/>
                </a:cubicBezTo>
                <a:cubicBezTo>
                  <a:pt x="1299" y="0"/>
                  <a:pt x="1190" y="34"/>
                  <a:pt x="841" y="290"/>
                </a:cubicBezTo>
                <a:cubicBezTo>
                  <a:pt x="709" y="224"/>
                  <a:pt x="503" y="128"/>
                  <a:pt x="396" y="107"/>
                </a:cubicBezTo>
                <a:cubicBezTo>
                  <a:pt x="388" y="104"/>
                  <a:pt x="379" y="103"/>
                  <a:pt x="370" y="103"/>
                </a:cubicBezTo>
                <a:cubicBezTo>
                  <a:pt x="339" y="103"/>
                  <a:pt x="309" y="118"/>
                  <a:pt x="292" y="147"/>
                </a:cubicBezTo>
                <a:cubicBezTo>
                  <a:pt x="264" y="194"/>
                  <a:pt x="258" y="287"/>
                  <a:pt x="424" y="615"/>
                </a:cubicBezTo>
                <a:cubicBezTo>
                  <a:pt x="207" y="792"/>
                  <a:pt x="35" y="939"/>
                  <a:pt x="28" y="945"/>
                </a:cubicBezTo>
                <a:cubicBezTo>
                  <a:pt x="7" y="966"/>
                  <a:pt x="0" y="998"/>
                  <a:pt x="13" y="1026"/>
                </a:cubicBezTo>
                <a:cubicBezTo>
                  <a:pt x="30" y="1062"/>
                  <a:pt x="58" y="1130"/>
                  <a:pt x="722" y="1141"/>
                </a:cubicBezTo>
                <a:cubicBezTo>
                  <a:pt x="803" y="1271"/>
                  <a:pt x="1048" y="1660"/>
                  <a:pt x="1131" y="1698"/>
                </a:cubicBezTo>
                <a:cubicBezTo>
                  <a:pt x="1139" y="1703"/>
                  <a:pt x="1150" y="1705"/>
                  <a:pt x="1160" y="1707"/>
                </a:cubicBezTo>
                <a:lnTo>
                  <a:pt x="1162" y="1705"/>
                </a:lnTo>
                <a:cubicBezTo>
                  <a:pt x="1214" y="1705"/>
                  <a:pt x="1277" y="1705"/>
                  <a:pt x="1360" y="1128"/>
                </a:cubicBezTo>
                <a:cubicBezTo>
                  <a:pt x="1739" y="1107"/>
                  <a:pt x="1795" y="1071"/>
                  <a:pt x="1812" y="1058"/>
                </a:cubicBezTo>
                <a:cubicBezTo>
                  <a:pt x="1835" y="1043"/>
                  <a:pt x="1850" y="1015"/>
                  <a:pt x="1848" y="988"/>
                </a:cubicBezTo>
                <a:cubicBezTo>
                  <a:pt x="1848" y="951"/>
                  <a:pt x="1846" y="875"/>
                  <a:pt x="1420" y="611"/>
                </a:cubicBezTo>
                <a:cubicBezTo>
                  <a:pt x="1439" y="409"/>
                  <a:pt x="1454" y="173"/>
                  <a:pt x="1448" y="81"/>
                </a:cubicBezTo>
                <a:cubicBezTo>
                  <a:pt x="1443" y="36"/>
                  <a:pt x="1405" y="0"/>
                  <a:pt x="135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3" name="Google Shape;783;p53"/>
          <p:cNvSpPr/>
          <p:nvPr/>
        </p:nvSpPr>
        <p:spPr>
          <a:xfrm flipH="1">
            <a:off x="11226107" y="1564825"/>
            <a:ext cx="407832" cy="460947"/>
          </a:xfrm>
          <a:custGeom>
            <a:rect b="b" l="l" r="r" t="t"/>
            <a:pathLst>
              <a:path extrusionOk="0" h="2197" w="1944">
                <a:moveTo>
                  <a:pt x="941" y="602"/>
                </a:moveTo>
                <a:lnTo>
                  <a:pt x="941" y="602"/>
                </a:lnTo>
                <a:cubicBezTo>
                  <a:pt x="1045" y="717"/>
                  <a:pt x="1101" y="834"/>
                  <a:pt x="1094" y="894"/>
                </a:cubicBezTo>
                <a:cubicBezTo>
                  <a:pt x="1094" y="909"/>
                  <a:pt x="1086" y="919"/>
                  <a:pt x="1075" y="926"/>
                </a:cubicBezTo>
                <a:cubicBezTo>
                  <a:pt x="1054" y="938"/>
                  <a:pt x="1033" y="945"/>
                  <a:pt x="1009" y="945"/>
                </a:cubicBezTo>
                <a:cubicBezTo>
                  <a:pt x="1008" y="945"/>
                  <a:pt x="1006" y="945"/>
                  <a:pt x="1004" y="945"/>
                </a:cubicBezTo>
                <a:cubicBezTo>
                  <a:pt x="985" y="945"/>
                  <a:pt x="968" y="933"/>
                  <a:pt x="958" y="917"/>
                </a:cubicBezTo>
                <a:cubicBezTo>
                  <a:pt x="922" y="864"/>
                  <a:pt x="907" y="745"/>
                  <a:pt x="941" y="602"/>
                </a:cubicBezTo>
                <a:close/>
                <a:moveTo>
                  <a:pt x="1431" y="114"/>
                </a:moveTo>
                <a:cubicBezTo>
                  <a:pt x="1487" y="114"/>
                  <a:pt x="1529" y="135"/>
                  <a:pt x="1560" y="179"/>
                </a:cubicBezTo>
                <a:cubicBezTo>
                  <a:pt x="1765" y="470"/>
                  <a:pt x="1456" y="1556"/>
                  <a:pt x="1290" y="2041"/>
                </a:cubicBezTo>
                <a:cubicBezTo>
                  <a:pt x="911" y="1713"/>
                  <a:pt x="120" y="947"/>
                  <a:pt x="128" y="568"/>
                </a:cubicBezTo>
                <a:cubicBezTo>
                  <a:pt x="128" y="513"/>
                  <a:pt x="154" y="460"/>
                  <a:pt x="198" y="425"/>
                </a:cubicBezTo>
                <a:cubicBezTo>
                  <a:pt x="268" y="372"/>
                  <a:pt x="354" y="342"/>
                  <a:pt x="443" y="342"/>
                </a:cubicBezTo>
                <a:cubicBezTo>
                  <a:pt x="569" y="342"/>
                  <a:pt x="715" y="404"/>
                  <a:pt x="847" y="513"/>
                </a:cubicBezTo>
                <a:cubicBezTo>
                  <a:pt x="790" y="698"/>
                  <a:pt x="796" y="883"/>
                  <a:pt x="867" y="983"/>
                </a:cubicBezTo>
                <a:cubicBezTo>
                  <a:pt x="902" y="1034"/>
                  <a:pt x="952" y="1060"/>
                  <a:pt x="1010" y="1060"/>
                </a:cubicBezTo>
                <a:cubicBezTo>
                  <a:pt x="1047" y="1060"/>
                  <a:pt x="1087" y="1049"/>
                  <a:pt x="1128" y="1028"/>
                </a:cubicBezTo>
                <a:cubicBezTo>
                  <a:pt x="1173" y="1004"/>
                  <a:pt x="1203" y="960"/>
                  <a:pt x="1207" y="909"/>
                </a:cubicBezTo>
                <a:cubicBezTo>
                  <a:pt x="1224" y="777"/>
                  <a:pt x="1109" y="602"/>
                  <a:pt x="981" y="479"/>
                </a:cubicBezTo>
                <a:cubicBezTo>
                  <a:pt x="1030" y="359"/>
                  <a:pt x="1150" y="151"/>
                  <a:pt x="1392" y="117"/>
                </a:cubicBezTo>
                <a:cubicBezTo>
                  <a:pt x="1406" y="115"/>
                  <a:pt x="1418" y="114"/>
                  <a:pt x="1431" y="114"/>
                </a:cubicBezTo>
                <a:close/>
                <a:moveTo>
                  <a:pt x="1430" y="0"/>
                </a:moveTo>
                <a:cubicBezTo>
                  <a:pt x="1413" y="0"/>
                  <a:pt x="1394" y="1"/>
                  <a:pt x="1375" y="4"/>
                </a:cubicBezTo>
                <a:cubicBezTo>
                  <a:pt x="1169" y="34"/>
                  <a:pt x="990" y="181"/>
                  <a:pt x="890" y="400"/>
                </a:cubicBezTo>
                <a:cubicBezTo>
                  <a:pt x="788" y="321"/>
                  <a:pt x="626" y="230"/>
                  <a:pt x="441" y="230"/>
                </a:cubicBezTo>
                <a:cubicBezTo>
                  <a:pt x="438" y="230"/>
                  <a:pt x="435" y="230"/>
                  <a:pt x="432" y="230"/>
                </a:cubicBezTo>
                <a:cubicBezTo>
                  <a:pt x="322" y="230"/>
                  <a:pt x="215" y="268"/>
                  <a:pt x="128" y="336"/>
                </a:cubicBezTo>
                <a:cubicBezTo>
                  <a:pt x="56" y="389"/>
                  <a:pt x="13" y="474"/>
                  <a:pt x="13" y="564"/>
                </a:cubicBezTo>
                <a:cubicBezTo>
                  <a:pt x="0" y="1102"/>
                  <a:pt x="1226" y="2139"/>
                  <a:pt x="1279" y="2183"/>
                </a:cubicBezTo>
                <a:cubicBezTo>
                  <a:pt x="1288" y="2192"/>
                  <a:pt x="1301" y="2196"/>
                  <a:pt x="1316" y="2196"/>
                </a:cubicBezTo>
                <a:cubicBezTo>
                  <a:pt x="1339" y="2196"/>
                  <a:pt x="1360" y="2181"/>
                  <a:pt x="1369" y="2160"/>
                </a:cubicBezTo>
                <a:cubicBezTo>
                  <a:pt x="1428" y="1994"/>
                  <a:pt x="1943" y="525"/>
                  <a:pt x="1654" y="115"/>
                </a:cubicBezTo>
                <a:cubicBezTo>
                  <a:pt x="1600" y="39"/>
                  <a:pt x="1526" y="0"/>
                  <a:pt x="143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4" name="Google Shape;784;p53"/>
          <p:cNvSpPr/>
          <p:nvPr/>
        </p:nvSpPr>
        <p:spPr>
          <a:xfrm flipH="1">
            <a:off x="11486388" y="955067"/>
            <a:ext cx="72900" cy="72900"/>
          </a:xfrm>
          <a:prstGeom prst="ellipse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5" name="Google Shape;785;p53"/>
          <p:cNvSpPr/>
          <p:nvPr/>
        </p:nvSpPr>
        <p:spPr>
          <a:xfrm flipH="1">
            <a:off x="8171141" y="397265"/>
            <a:ext cx="175258" cy="174817"/>
          </a:xfrm>
          <a:custGeom>
            <a:rect b="b" l="l" r="r" t="t"/>
            <a:pathLst>
              <a:path extrusionOk="0" h="793" w="795">
                <a:moveTo>
                  <a:pt x="400" y="116"/>
                </a:moveTo>
                <a:cubicBezTo>
                  <a:pt x="474" y="116"/>
                  <a:pt x="546" y="146"/>
                  <a:pt x="597" y="199"/>
                </a:cubicBezTo>
                <a:cubicBezTo>
                  <a:pt x="773" y="375"/>
                  <a:pt x="648" y="677"/>
                  <a:pt x="399" y="677"/>
                </a:cubicBezTo>
                <a:cubicBezTo>
                  <a:pt x="243" y="677"/>
                  <a:pt x="118" y="552"/>
                  <a:pt x="118" y="396"/>
                </a:cubicBezTo>
                <a:cubicBezTo>
                  <a:pt x="118" y="241"/>
                  <a:pt x="245" y="116"/>
                  <a:pt x="400" y="116"/>
                </a:cubicBezTo>
                <a:close/>
                <a:moveTo>
                  <a:pt x="399" y="1"/>
                </a:moveTo>
                <a:cubicBezTo>
                  <a:pt x="180" y="1"/>
                  <a:pt x="3" y="177"/>
                  <a:pt x="3" y="396"/>
                </a:cubicBezTo>
                <a:cubicBezTo>
                  <a:pt x="1" y="614"/>
                  <a:pt x="180" y="792"/>
                  <a:pt x="397" y="792"/>
                </a:cubicBezTo>
                <a:lnTo>
                  <a:pt x="399" y="792"/>
                </a:lnTo>
                <a:cubicBezTo>
                  <a:pt x="618" y="792"/>
                  <a:pt x="795" y="614"/>
                  <a:pt x="795" y="396"/>
                </a:cubicBezTo>
                <a:cubicBezTo>
                  <a:pt x="795" y="177"/>
                  <a:pt x="616" y="1"/>
                  <a:pt x="39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6" name="Google Shape;786;p53"/>
          <p:cNvSpPr/>
          <p:nvPr/>
        </p:nvSpPr>
        <p:spPr>
          <a:xfrm flipH="1">
            <a:off x="6291339" y="397266"/>
            <a:ext cx="407832" cy="376325"/>
          </a:xfrm>
          <a:custGeom>
            <a:rect b="b" l="l" r="r" t="t"/>
            <a:pathLst>
              <a:path extrusionOk="0" h="1707" w="1850">
                <a:moveTo>
                  <a:pt x="392" y="224"/>
                </a:moveTo>
                <a:lnTo>
                  <a:pt x="392" y="224"/>
                </a:lnTo>
                <a:cubicBezTo>
                  <a:pt x="511" y="262"/>
                  <a:pt x="626" y="311"/>
                  <a:pt x="737" y="368"/>
                </a:cubicBezTo>
                <a:cubicBezTo>
                  <a:pt x="669" y="422"/>
                  <a:pt x="594" y="481"/>
                  <a:pt x="513" y="543"/>
                </a:cubicBezTo>
                <a:cubicBezTo>
                  <a:pt x="415" y="345"/>
                  <a:pt x="394" y="258"/>
                  <a:pt x="392" y="224"/>
                </a:cubicBezTo>
                <a:close/>
                <a:moveTo>
                  <a:pt x="1333" y="119"/>
                </a:moveTo>
                <a:lnTo>
                  <a:pt x="1333" y="119"/>
                </a:lnTo>
                <a:cubicBezTo>
                  <a:pt x="1335" y="198"/>
                  <a:pt x="1326" y="358"/>
                  <a:pt x="1309" y="547"/>
                </a:cubicBezTo>
                <a:cubicBezTo>
                  <a:pt x="1196" y="479"/>
                  <a:pt x="1075" y="413"/>
                  <a:pt x="954" y="349"/>
                </a:cubicBezTo>
                <a:cubicBezTo>
                  <a:pt x="1194" y="177"/>
                  <a:pt x="1292" y="130"/>
                  <a:pt x="1333" y="119"/>
                </a:cubicBezTo>
                <a:close/>
                <a:moveTo>
                  <a:pt x="1407" y="739"/>
                </a:moveTo>
                <a:cubicBezTo>
                  <a:pt x="1616" y="871"/>
                  <a:pt x="1692" y="943"/>
                  <a:pt x="1718" y="975"/>
                </a:cubicBezTo>
                <a:cubicBezTo>
                  <a:pt x="1671" y="988"/>
                  <a:pt x="1569" y="1003"/>
                  <a:pt x="1375" y="1015"/>
                </a:cubicBezTo>
                <a:cubicBezTo>
                  <a:pt x="1386" y="926"/>
                  <a:pt x="1397" y="834"/>
                  <a:pt x="1407" y="739"/>
                </a:cubicBezTo>
                <a:close/>
                <a:moveTo>
                  <a:pt x="477" y="719"/>
                </a:moveTo>
                <a:cubicBezTo>
                  <a:pt x="528" y="815"/>
                  <a:pt x="586" y="920"/>
                  <a:pt x="650" y="1026"/>
                </a:cubicBezTo>
                <a:cubicBezTo>
                  <a:pt x="379" y="1020"/>
                  <a:pt x="228" y="1000"/>
                  <a:pt x="158" y="985"/>
                </a:cubicBezTo>
                <a:cubicBezTo>
                  <a:pt x="222" y="932"/>
                  <a:pt x="339" y="830"/>
                  <a:pt x="477" y="719"/>
                </a:cubicBezTo>
                <a:close/>
                <a:moveTo>
                  <a:pt x="852" y="424"/>
                </a:moveTo>
                <a:cubicBezTo>
                  <a:pt x="1003" y="502"/>
                  <a:pt x="1160" y="590"/>
                  <a:pt x="1299" y="673"/>
                </a:cubicBezTo>
                <a:cubicBezTo>
                  <a:pt x="1288" y="792"/>
                  <a:pt x="1273" y="911"/>
                  <a:pt x="1258" y="1020"/>
                </a:cubicBezTo>
                <a:cubicBezTo>
                  <a:pt x="1144" y="1026"/>
                  <a:pt x="1022" y="1029"/>
                  <a:pt x="899" y="1029"/>
                </a:cubicBezTo>
                <a:cubicBezTo>
                  <a:pt x="861" y="1029"/>
                  <a:pt x="823" y="1029"/>
                  <a:pt x="786" y="1028"/>
                </a:cubicBezTo>
                <a:cubicBezTo>
                  <a:pt x="703" y="894"/>
                  <a:pt x="628" y="762"/>
                  <a:pt x="567" y="645"/>
                </a:cubicBezTo>
                <a:cubicBezTo>
                  <a:pt x="671" y="564"/>
                  <a:pt x="767" y="490"/>
                  <a:pt x="852" y="424"/>
                </a:cubicBezTo>
                <a:close/>
                <a:moveTo>
                  <a:pt x="1243" y="1134"/>
                </a:moveTo>
                <a:cubicBezTo>
                  <a:pt x="1203" y="1405"/>
                  <a:pt x="1171" y="1520"/>
                  <a:pt x="1152" y="1569"/>
                </a:cubicBezTo>
                <a:cubicBezTo>
                  <a:pt x="1045" y="1432"/>
                  <a:pt x="945" y="1290"/>
                  <a:pt x="856" y="1143"/>
                </a:cubicBezTo>
                <a:cubicBezTo>
                  <a:pt x="988" y="1143"/>
                  <a:pt x="1120" y="1141"/>
                  <a:pt x="1243" y="1134"/>
                </a:cubicBezTo>
                <a:close/>
                <a:moveTo>
                  <a:pt x="1358" y="0"/>
                </a:moveTo>
                <a:cubicBezTo>
                  <a:pt x="1357" y="0"/>
                  <a:pt x="1355" y="0"/>
                  <a:pt x="1354" y="0"/>
                </a:cubicBezTo>
                <a:cubicBezTo>
                  <a:pt x="1299" y="0"/>
                  <a:pt x="1190" y="34"/>
                  <a:pt x="841" y="290"/>
                </a:cubicBezTo>
                <a:cubicBezTo>
                  <a:pt x="709" y="224"/>
                  <a:pt x="503" y="128"/>
                  <a:pt x="396" y="107"/>
                </a:cubicBezTo>
                <a:cubicBezTo>
                  <a:pt x="388" y="104"/>
                  <a:pt x="379" y="103"/>
                  <a:pt x="370" y="103"/>
                </a:cubicBezTo>
                <a:cubicBezTo>
                  <a:pt x="339" y="103"/>
                  <a:pt x="309" y="118"/>
                  <a:pt x="292" y="147"/>
                </a:cubicBezTo>
                <a:cubicBezTo>
                  <a:pt x="264" y="194"/>
                  <a:pt x="258" y="287"/>
                  <a:pt x="424" y="615"/>
                </a:cubicBezTo>
                <a:cubicBezTo>
                  <a:pt x="207" y="792"/>
                  <a:pt x="35" y="939"/>
                  <a:pt x="28" y="945"/>
                </a:cubicBezTo>
                <a:cubicBezTo>
                  <a:pt x="7" y="966"/>
                  <a:pt x="0" y="998"/>
                  <a:pt x="13" y="1026"/>
                </a:cubicBezTo>
                <a:cubicBezTo>
                  <a:pt x="30" y="1062"/>
                  <a:pt x="58" y="1130"/>
                  <a:pt x="722" y="1141"/>
                </a:cubicBezTo>
                <a:cubicBezTo>
                  <a:pt x="803" y="1271"/>
                  <a:pt x="1048" y="1660"/>
                  <a:pt x="1131" y="1698"/>
                </a:cubicBezTo>
                <a:cubicBezTo>
                  <a:pt x="1139" y="1703"/>
                  <a:pt x="1150" y="1705"/>
                  <a:pt x="1160" y="1707"/>
                </a:cubicBezTo>
                <a:lnTo>
                  <a:pt x="1162" y="1705"/>
                </a:lnTo>
                <a:cubicBezTo>
                  <a:pt x="1214" y="1705"/>
                  <a:pt x="1277" y="1705"/>
                  <a:pt x="1360" y="1128"/>
                </a:cubicBezTo>
                <a:cubicBezTo>
                  <a:pt x="1739" y="1107"/>
                  <a:pt x="1795" y="1071"/>
                  <a:pt x="1812" y="1058"/>
                </a:cubicBezTo>
                <a:cubicBezTo>
                  <a:pt x="1835" y="1043"/>
                  <a:pt x="1850" y="1015"/>
                  <a:pt x="1848" y="988"/>
                </a:cubicBezTo>
                <a:cubicBezTo>
                  <a:pt x="1848" y="951"/>
                  <a:pt x="1846" y="875"/>
                  <a:pt x="1420" y="611"/>
                </a:cubicBezTo>
                <a:cubicBezTo>
                  <a:pt x="1439" y="409"/>
                  <a:pt x="1454" y="173"/>
                  <a:pt x="1448" y="81"/>
                </a:cubicBezTo>
                <a:cubicBezTo>
                  <a:pt x="1443" y="36"/>
                  <a:pt x="1405" y="0"/>
                  <a:pt x="135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7" name="Google Shape;787;p53"/>
          <p:cNvSpPr/>
          <p:nvPr/>
        </p:nvSpPr>
        <p:spPr>
          <a:xfrm flipH="1">
            <a:off x="3064301" y="6246899"/>
            <a:ext cx="175258" cy="174817"/>
          </a:xfrm>
          <a:custGeom>
            <a:rect b="b" l="l" r="r" t="t"/>
            <a:pathLst>
              <a:path extrusionOk="0" h="793" w="795">
                <a:moveTo>
                  <a:pt x="400" y="116"/>
                </a:moveTo>
                <a:cubicBezTo>
                  <a:pt x="474" y="116"/>
                  <a:pt x="546" y="146"/>
                  <a:pt x="597" y="199"/>
                </a:cubicBezTo>
                <a:cubicBezTo>
                  <a:pt x="773" y="375"/>
                  <a:pt x="648" y="677"/>
                  <a:pt x="399" y="677"/>
                </a:cubicBezTo>
                <a:cubicBezTo>
                  <a:pt x="243" y="677"/>
                  <a:pt x="118" y="552"/>
                  <a:pt x="118" y="396"/>
                </a:cubicBezTo>
                <a:cubicBezTo>
                  <a:pt x="118" y="241"/>
                  <a:pt x="245" y="116"/>
                  <a:pt x="400" y="116"/>
                </a:cubicBezTo>
                <a:close/>
                <a:moveTo>
                  <a:pt x="399" y="1"/>
                </a:moveTo>
                <a:cubicBezTo>
                  <a:pt x="180" y="1"/>
                  <a:pt x="3" y="177"/>
                  <a:pt x="3" y="396"/>
                </a:cubicBezTo>
                <a:cubicBezTo>
                  <a:pt x="1" y="614"/>
                  <a:pt x="180" y="792"/>
                  <a:pt x="397" y="792"/>
                </a:cubicBezTo>
                <a:lnTo>
                  <a:pt x="399" y="792"/>
                </a:lnTo>
                <a:cubicBezTo>
                  <a:pt x="618" y="792"/>
                  <a:pt x="795" y="614"/>
                  <a:pt x="795" y="396"/>
                </a:cubicBezTo>
                <a:cubicBezTo>
                  <a:pt x="795" y="177"/>
                  <a:pt x="616" y="1"/>
                  <a:pt x="39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8" name="Google Shape;788;p53"/>
          <p:cNvSpPr/>
          <p:nvPr/>
        </p:nvSpPr>
        <p:spPr>
          <a:xfrm flipH="1">
            <a:off x="4330762" y="6217677"/>
            <a:ext cx="231634" cy="233255"/>
          </a:xfrm>
          <a:custGeom>
            <a:rect b="b" l="l" r="r" t="t"/>
            <a:pathLst>
              <a:path extrusionOk="0" h="1290" w="1281">
                <a:moveTo>
                  <a:pt x="686" y="166"/>
                </a:moveTo>
                <a:cubicBezTo>
                  <a:pt x="703" y="221"/>
                  <a:pt x="720" y="296"/>
                  <a:pt x="731" y="343"/>
                </a:cubicBezTo>
                <a:cubicBezTo>
                  <a:pt x="763" y="470"/>
                  <a:pt x="769" y="500"/>
                  <a:pt x="784" y="521"/>
                </a:cubicBezTo>
                <a:cubicBezTo>
                  <a:pt x="801" y="543"/>
                  <a:pt x="825" y="553"/>
                  <a:pt x="952" y="598"/>
                </a:cubicBezTo>
                <a:cubicBezTo>
                  <a:pt x="997" y="615"/>
                  <a:pt x="1065" y="639"/>
                  <a:pt x="1114" y="660"/>
                </a:cubicBezTo>
                <a:cubicBezTo>
                  <a:pt x="1044" y="692"/>
                  <a:pt x="927" y="736"/>
                  <a:pt x="825" y="773"/>
                </a:cubicBezTo>
                <a:cubicBezTo>
                  <a:pt x="810" y="777"/>
                  <a:pt x="799" y="787"/>
                  <a:pt x="793" y="802"/>
                </a:cubicBezTo>
                <a:cubicBezTo>
                  <a:pt x="742" y="919"/>
                  <a:pt x="678" y="1051"/>
                  <a:pt x="635" y="1128"/>
                </a:cubicBezTo>
                <a:cubicBezTo>
                  <a:pt x="608" y="1047"/>
                  <a:pt x="567" y="905"/>
                  <a:pt x="537" y="781"/>
                </a:cubicBezTo>
                <a:cubicBezTo>
                  <a:pt x="531" y="760"/>
                  <a:pt x="514" y="743"/>
                  <a:pt x="493" y="739"/>
                </a:cubicBezTo>
                <a:cubicBezTo>
                  <a:pt x="373" y="717"/>
                  <a:pt x="235" y="685"/>
                  <a:pt x="161" y="664"/>
                </a:cubicBezTo>
                <a:cubicBezTo>
                  <a:pt x="278" y="602"/>
                  <a:pt x="399" y="549"/>
                  <a:pt x="522" y="500"/>
                </a:cubicBezTo>
                <a:cubicBezTo>
                  <a:pt x="537" y="494"/>
                  <a:pt x="550" y="483"/>
                  <a:pt x="556" y="466"/>
                </a:cubicBezTo>
                <a:cubicBezTo>
                  <a:pt x="595" y="364"/>
                  <a:pt x="637" y="264"/>
                  <a:pt x="686" y="166"/>
                </a:cubicBezTo>
                <a:close/>
                <a:moveTo>
                  <a:pt x="699" y="0"/>
                </a:moveTo>
                <a:cubicBezTo>
                  <a:pt x="663" y="0"/>
                  <a:pt x="612" y="0"/>
                  <a:pt x="456" y="402"/>
                </a:cubicBezTo>
                <a:cubicBezTo>
                  <a:pt x="27" y="577"/>
                  <a:pt x="12" y="632"/>
                  <a:pt x="5" y="656"/>
                </a:cubicBezTo>
                <a:cubicBezTo>
                  <a:pt x="1" y="675"/>
                  <a:pt x="3" y="696"/>
                  <a:pt x="16" y="713"/>
                </a:cubicBezTo>
                <a:cubicBezTo>
                  <a:pt x="27" y="728"/>
                  <a:pt x="58" y="773"/>
                  <a:pt x="435" y="845"/>
                </a:cubicBezTo>
                <a:cubicBezTo>
                  <a:pt x="546" y="1288"/>
                  <a:pt x="586" y="1288"/>
                  <a:pt x="629" y="1288"/>
                </a:cubicBezTo>
                <a:lnTo>
                  <a:pt x="631" y="1290"/>
                </a:lnTo>
                <a:cubicBezTo>
                  <a:pt x="665" y="1288"/>
                  <a:pt x="705" y="1285"/>
                  <a:pt x="886" y="873"/>
                </a:cubicBezTo>
                <a:cubicBezTo>
                  <a:pt x="999" y="832"/>
                  <a:pt x="1212" y="751"/>
                  <a:pt x="1257" y="713"/>
                </a:cubicBezTo>
                <a:cubicBezTo>
                  <a:pt x="1274" y="696"/>
                  <a:pt x="1280" y="673"/>
                  <a:pt x="1278" y="649"/>
                </a:cubicBezTo>
                <a:cubicBezTo>
                  <a:pt x="1267" y="596"/>
                  <a:pt x="1210" y="570"/>
                  <a:pt x="991" y="490"/>
                </a:cubicBezTo>
                <a:cubicBezTo>
                  <a:pt x="948" y="475"/>
                  <a:pt x="899" y="458"/>
                  <a:pt x="876" y="447"/>
                </a:cubicBezTo>
                <a:cubicBezTo>
                  <a:pt x="869" y="421"/>
                  <a:pt x="854" y="364"/>
                  <a:pt x="842" y="315"/>
                </a:cubicBezTo>
                <a:cubicBezTo>
                  <a:pt x="805" y="160"/>
                  <a:pt x="778" y="64"/>
                  <a:pt x="752" y="28"/>
                </a:cubicBezTo>
                <a:cubicBezTo>
                  <a:pt x="737" y="11"/>
                  <a:pt x="718" y="2"/>
                  <a:pt x="69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3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89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0" name="Google Shape;790;p54"/>
          <p:cNvGrpSpPr/>
          <p:nvPr/>
        </p:nvGrpSpPr>
        <p:grpSpPr>
          <a:xfrm flipH="1" rot="748507">
            <a:off x="1034093" y="443983"/>
            <a:ext cx="823609" cy="569267"/>
            <a:chOff x="2591975" y="3584475"/>
            <a:chExt cx="106375" cy="73525"/>
          </a:xfrm>
        </p:grpSpPr>
        <p:sp>
          <p:nvSpPr>
            <p:cNvPr id="791" name="Google Shape;791;p54"/>
            <p:cNvSpPr/>
            <p:nvPr/>
          </p:nvSpPr>
          <p:spPr>
            <a:xfrm>
              <a:off x="2603675" y="3597200"/>
              <a:ext cx="81125" cy="43450"/>
            </a:xfrm>
            <a:custGeom>
              <a:rect b="b" l="l" r="r" t="t"/>
              <a:pathLst>
                <a:path extrusionOk="0" h="1738" w="3245">
                  <a:moveTo>
                    <a:pt x="722" y="0"/>
                  </a:moveTo>
                  <a:cubicBezTo>
                    <a:pt x="330" y="0"/>
                    <a:pt x="57" y="69"/>
                    <a:pt x="50" y="71"/>
                  </a:cubicBezTo>
                  <a:cubicBezTo>
                    <a:pt x="18" y="79"/>
                    <a:pt x="1" y="109"/>
                    <a:pt x="9" y="141"/>
                  </a:cubicBezTo>
                  <a:cubicBezTo>
                    <a:pt x="15" y="166"/>
                    <a:pt x="38" y="183"/>
                    <a:pt x="63" y="183"/>
                  </a:cubicBezTo>
                  <a:cubicBezTo>
                    <a:pt x="68" y="183"/>
                    <a:pt x="73" y="183"/>
                    <a:pt x="78" y="181"/>
                  </a:cubicBezTo>
                  <a:cubicBezTo>
                    <a:pt x="108" y="173"/>
                    <a:pt x="375" y="107"/>
                    <a:pt x="747" y="107"/>
                  </a:cubicBezTo>
                  <a:cubicBezTo>
                    <a:pt x="1459" y="107"/>
                    <a:pt x="2556" y="349"/>
                    <a:pt x="3127" y="1703"/>
                  </a:cubicBezTo>
                  <a:cubicBezTo>
                    <a:pt x="3136" y="1724"/>
                    <a:pt x="3157" y="1737"/>
                    <a:pt x="3180" y="1737"/>
                  </a:cubicBezTo>
                  <a:cubicBezTo>
                    <a:pt x="3187" y="1737"/>
                    <a:pt x="3195" y="1735"/>
                    <a:pt x="3202" y="1733"/>
                  </a:cubicBezTo>
                  <a:cubicBezTo>
                    <a:pt x="3231" y="1720"/>
                    <a:pt x="3244" y="1688"/>
                    <a:pt x="3231" y="1658"/>
                  </a:cubicBezTo>
                  <a:cubicBezTo>
                    <a:pt x="2638" y="246"/>
                    <a:pt x="1466" y="0"/>
                    <a:pt x="7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54"/>
            <p:cNvSpPr/>
            <p:nvPr/>
          </p:nvSpPr>
          <p:spPr>
            <a:xfrm>
              <a:off x="2663325" y="3619650"/>
              <a:ext cx="35025" cy="38350"/>
            </a:xfrm>
            <a:custGeom>
              <a:rect b="b" l="l" r="r" t="t"/>
              <a:pathLst>
                <a:path extrusionOk="0" h="1534" w="1401">
                  <a:moveTo>
                    <a:pt x="939" y="147"/>
                  </a:moveTo>
                  <a:cubicBezTo>
                    <a:pt x="1035" y="348"/>
                    <a:pt x="1239" y="1218"/>
                    <a:pt x="1205" y="1418"/>
                  </a:cubicBezTo>
                  <a:cubicBezTo>
                    <a:pt x="1022" y="1395"/>
                    <a:pt x="301" y="1007"/>
                    <a:pt x="141" y="863"/>
                  </a:cubicBezTo>
                  <a:cubicBezTo>
                    <a:pt x="181" y="850"/>
                    <a:pt x="279" y="833"/>
                    <a:pt x="520" y="833"/>
                  </a:cubicBezTo>
                  <a:cubicBezTo>
                    <a:pt x="665" y="833"/>
                    <a:pt x="792" y="839"/>
                    <a:pt x="792" y="839"/>
                  </a:cubicBezTo>
                  <a:cubicBezTo>
                    <a:pt x="794" y="839"/>
                    <a:pt x="797" y="840"/>
                    <a:pt x="799" y="840"/>
                  </a:cubicBezTo>
                  <a:cubicBezTo>
                    <a:pt x="813" y="840"/>
                    <a:pt x="826" y="833"/>
                    <a:pt x="837" y="822"/>
                  </a:cubicBezTo>
                  <a:cubicBezTo>
                    <a:pt x="848" y="811"/>
                    <a:pt x="854" y="797"/>
                    <a:pt x="854" y="780"/>
                  </a:cubicBezTo>
                  <a:cubicBezTo>
                    <a:pt x="852" y="775"/>
                    <a:pt x="839" y="428"/>
                    <a:pt x="939" y="147"/>
                  </a:cubicBezTo>
                  <a:close/>
                  <a:moveTo>
                    <a:pt x="928" y="1"/>
                  </a:moveTo>
                  <a:cubicBezTo>
                    <a:pt x="903" y="1"/>
                    <a:pt x="867" y="13"/>
                    <a:pt x="843" y="73"/>
                  </a:cubicBezTo>
                  <a:cubicBezTo>
                    <a:pt x="748" y="307"/>
                    <a:pt x="737" y="597"/>
                    <a:pt x="737" y="722"/>
                  </a:cubicBezTo>
                  <a:cubicBezTo>
                    <a:pt x="684" y="720"/>
                    <a:pt x="603" y="718"/>
                    <a:pt x="518" y="718"/>
                  </a:cubicBezTo>
                  <a:cubicBezTo>
                    <a:pt x="98" y="718"/>
                    <a:pt x="39" y="771"/>
                    <a:pt x="18" y="820"/>
                  </a:cubicBezTo>
                  <a:cubicBezTo>
                    <a:pt x="1" y="854"/>
                    <a:pt x="9" y="892"/>
                    <a:pt x="35" y="918"/>
                  </a:cubicBezTo>
                  <a:cubicBezTo>
                    <a:pt x="164" y="1069"/>
                    <a:pt x="1024" y="1533"/>
                    <a:pt x="1220" y="1533"/>
                  </a:cubicBezTo>
                  <a:cubicBezTo>
                    <a:pt x="1223" y="1533"/>
                    <a:pt x="1225" y="1533"/>
                    <a:pt x="1228" y="1533"/>
                  </a:cubicBezTo>
                  <a:cubicBezTo>
                    <a:pt x="1247" y="1533"/>
                    <a:pt x="1267" y="1527"/>
                    <a:pt x="1284" y="1516"/>
                  </a:cubicBezTo>
                  <a:cubicBezTo>
                    <a:pt x="1401" y="1420"/>
                    <a:pt x="1171" y="443"/>
                    <a:pt x="1088" y="213"/>
                  </a:cubicBezTo>
                  <a:cubicBezTo>
                    <a:pt x="1033" y="60"/>
                    <a:pt x="988" y="1"/>
                    <a:pt x="9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54"/>
            <p:cNvSpPr/>
            <p:nvPr/>
          </p:nvSpPr>
          <p:spPr>
            <a:xfrm>
              <a:off x="2591975" y="3584475"/>
              <a:ext cx="57700" cy="30100"/>
            </a:xfrm>
            <a:custGeom>
              <a:rect b="b" l="l" r="r" t="t"/>
              <a:pathLst>
                <a:path extrusionOk="0" h="1204" w="2308">
                  <a:moveTo>
                    <a:pt x="1214" y="116"/>
                  </a:moveTo>
                  <a:cubicBezTo>
                    <a:pt x="1552" y="116"/>
                    <a:pt x="1731" y="146"/>
                    <a:pt x="1784" y="175"/>
                  </a:cubicBezTo>
                  <a:cubicBezTo>
                    <a:pt x="1952" y="265"/>
                    <a:pt x="2112" y="599"/>
                    <a:pt x="2176" y="763"/>
                  </a:cubicBezTo>
                  <a:cubicBezTo>
                    <a:pt x="2037" y="865"/>
                    <a:pt x="1891" y="952"/>
                    <a:pt x="1735" y="1027"/>
                  </a:cubicBezTo>
                  <a:cubicBezTo>
                    <a:pt x="1648" y="1065"/>
                    <a:pt x="1361" y="1091"/>
                    <a:pt x="1001" y="1091"/>
                  </a:cubicBezTo>
                  <a:cubicBezTo>
                    <a:pt x="520" y="1091"/>
                    <a:pt x="173" y="1048"/>
                    <a:pt x="116" y="1016"/>
                  </a:cubicBezTo>
                  <a:cubicBezTo>
                    <a:pt x="126" y="961"/>
                    <a:pt x="365" y="805"/>
                    <a:pt x="626" y="682"/>
                  </a:cubicBezTo>
                  <a:cubicBezTo>
                    <a:pt x="646" y="673"/>
                    <a:pt x="658" y="654"/>
                    <a:pt x="660" y="635"/>
                  </a:cubicBezTo>
                  <a:cubicBezTo>
                    <a:pt x="660" y="612"/>
                    <a:pt x="652" y="593"/>
                    <a:pt x="633" y="582"/>
                  </a:cubicBezTo>
                  <a:cubicBezTo>
                    <a:pt x="537" y="522"/>
                    <a:pt x="279" y="350"/>
                    <a:pt x="188" y="226"/>
                  </a:cubicBezTo>
                  <a:cubicBezTo>
                    <a:pt x="286" y="173"/>
                    <a:pt x="726" y="116"/>
                    <a:pt x="1214" y="116"/>
                  </a:cubicBezTo>
                  <a:close/>
                  <a:moveTo>
                    <a:pt x="1214" y="1"/>
                  </a:moveTo>
                  <a:cubicBezTo>
                    <a:pt x="1203" y="1"/>
                    <a:pt x="173" y="3"/>
                    <a:pt x="75" y="180"/>
                  </a:cubicBezTo>
                  <a:cubicBezTo>
                    <a:pt x="58" y="205"/>
                    <a:pt x="60" y="239"/>
                    <a:pt x="77" y="265"/>
                  </a:cubicBezTo>
                  <a:cubicBezTo>
                    <a:pt x="150" y="388"/>
                    <a:pt x="365" y="541"/>
                    <a:pt x="486" y="622"/>
                  </a:cubicBezTo>
                  <a:cubicBezTo>
                    <a:pt x="297" y="718"/>
                    <a:pt x="13" y="880"/>
                    <a:pt x="3" y="1005"/>
                  </a:cubicBezTo>
                  <a:cubicBezTo>
                    <a:pt x="1" y="1044"/>
                    <a:pt x="18" y="1080"/>
                    <a:pt x="52" y="1101"/>
                  </a:cubicBezTo>
                  <a:cubicBezTo>
                    <a:pt x="196" y="1199"/>
                    <a:pt x="920" y="1203"/>
                    <a:pt x="1003" y="1203"/>
                  </a:cubicBezTo>
                  <a:cubicBezTo>
                    <a:pt x="1146" y="1203"/>
                    <a:pt x="1629" y="1197"/>
                    <a:pt x="1782" y="1129"/>
                  </a:cubicBezTo>
                  <a:cubicBezTo>
                    <a:pt x="2018" y="1025"/>
                    <a:pt x="2269" y="837"/>
                    <a:pt x="2280" y="829"/>
                  </a:cubicBezTo>
                  <a:cubicBezTo>
                    <a:pt x="2301" y="814"/>
                    <a:pt x="2308" y="786"/>
                    <a:pt x="2301" y="763"/>
                  </a:cubicBezTo>
                  <a:cubicBezTo>
                    <a:pt x="2293" y="742"/>
                    <a:pt x="2099" y="209"/>
                    <a:pt x="1837" y="71"/>
                  </a:cubicBezTo>
                  <a:cubicBezTo>
                    <a:pt x="1720" y="9"/>
                    <a:pt x="1397" y="1"/>
                    <a:pt x="12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94" name="Google Shape;794;p54"/>
          <p:cNvSpPr/>
          <p:nvPr/>
        </p:nvSpPr>
        <p:spPr>
          <a:xfrm>
            <a:off x="11454383" y="720816"/>
            <a:ext cx="407832" cy="376325"/>
          </a:xfrm>
          <a:custGeom>
            <a:rect b="b" l="l" r="r" t="t"/>
            <a:pathLst>
              <a:path extrusionOk="0" h="1707" w="1850">
                <a:moveTo>
                  <a:pt x="392" y="224"/>
                </a:moveTo>
                <a:lnTo>
                  <a:pt x="392" y="224"/>
                </a:lnTo>
                <a:cubicBezTo>
                  <a:pt x="511" y="262"/>
                  <a:pt x="626" y="311"/>
                  <a:pt x="737" y="368"/>
                </a:cubicBezTo>
                <a:cubicBezTo>
                  <a:pt x="669" y="422"/>
                  <a:pt x="594" y="481"/>
                  <a:pt x="513" y="543"/>
                </a:cubicBezTo>
                <a:cubicBezTo>
                  <a:pt x="415" y="345"/>
                  <a:pt x="394" y="258"/>
                  <a:pt x="392" y="224"/>
                </a:cubicBezTo>
                <a:close/>
                <a:moveTo>
                  <a:pt x="1333" y="119"/>
                </a:moveTo>
                <a:lnTo>
                  <a:pt x="1333" y="119"/>
                </a:lnTo>
                <a:cubicBezTo>
                  <a:pt x="1335" y="198"/>
                  <a:pt x="1326" y="358"/>
                  <a:pt x="1309" y="547"/>
                </a:cubicBezTo>
                <a:cubicBezTo>
                  <a:pt x="1196" y="479"/>
                  <a:pt x="1075" y="413"/>
                  <a:pt x="954" y="349"/>
                </a:cubicBezTo>
                <a:cubicBezTo>
                  <a:pt x="1194" y="177"/>
                  <a:pt x="1292" y="130"/>
                  <a:pt x="1333" y="119"/>
                </a:cubicBezTo>
                <a:close/>
                <a:moveTo>
                  <a:pt x="1407" y="739"/>
                </a:moveTo>
                <a:cubicBezTo>
                  <a:pt x="1616" y="871"/>
                  <a:pt x="1692" y="943"/>
                  <a:pt x="1718" y="975"/>
                </a:cubicBezTo>
                <a:cubicBezTo>
                  <a:pt x="1671" y="988"/>
                  <a:pt x="1569" y="1003"/>
                  <a:pt x="1375" y="1015"/>
                </a:cubicBezTo>
                <a:cubicBezTo>
                  <a:pt x="1386" y="926"/>
                  <a:pt x="1397" y="834"/>
                  <a:pt x="1407" y="739"/>
                </a:cubicBezTo>
                <a:close/>
                <a:moveTo>
                  <a:pt x="477" y="719"/>
                </a:moveTo>
                <a:cubicBezTo>
                  <a:pt x="528" y="815"/>
                  <a:pt x="586" y="920"/>
                  <a:pt x="650" y="1026"/>
                </a:cubicBezTo>
                <a:cubicBezTo>
                  <a:pt x="379" y="1020"/>
                  <a:pt x="228" y="1000"/>
                  <a:pt x="158" y="985"/>
                </a:cubicBezTo>
                <a:cubicBezTo>
                  <a:pt x="222" y="932"/>
                  <a:pt x="339" y="830"/>
                  <a:pt x="477" y="719"/>
                </a:cubicBezTo>
                <a:close/>
                <a:moveTo>
                  <a:pt x="852" y="424"/>
                </a:moveTo>
                <a:cubicBezTo>
                  <a:pt x="1003" y="502"/>
                  <a:pt x="1160" y="590"/>
                  <a:pt x="1299" y="673"/>
                </a:cubicBezTo>
                <a:cubicBezTo>
                  <a:pt x="1288" y="792"/>
                  <a:pt x="1273" y="911"/>
                  <a:pt x="1258" y="1020"/>
                </a:cubicBezTo>
                <a:cubicBezTo>
                  <a:pt x="1144" y="1026"/>
                  <a:pt x="1022" y="1029"/>
                  <a:pt x="899" y="1029"/>
                </a:cubicBezTo>
                <a:cubicBezTo>
                  <a:pt x="861" y="1029"/>
                  <a:pt x="823" y="1029"/>
                  <a:pt x="786" y="1028"/>
                </a:cubicBezTo>
                <a:cubicBezTo>
                  <a:pt x="703" y="894"/>
                  <a:pt x="628" y="762"/>
                  <a:pt x="567" y="645"/>
                </a:cubicBezTo>
                <a:cubicBezTo>
                  <a:pt x="671" y="564"/>
                  <a:pt x="767" y="490"/>
                  <a:pt x="852" y="424"/>
                </a:cubicBezTo>
                <a:close/>
                <a:moveTo>
                  <a:pt x="1243" y="1134"/>
                </a:moveTo>
                <a:cubicBezTo>
                  <a:pt x="1203" y="1405"/>
                  <a:pt x="1171" y="1520"/>
                  <a:pt x="1152" y="1569"/>
                </a:cubicBezTo>
                <a:cubicBezTo>
                  <a:pt x="1045" y="1432"/>
                  <a:pt x="945" y="1290"/>
                  <a:pt x="856" y="1143"/>
                </a:cubicBezTo>
                <a:cubicBezTo>
                  <a:pt x="988" y="1143"/>
                  <a:pt x="1120" y="1141"/>
                  <a:pt x="1243" y="1134"/>
                </a:cubicBezTo>
                <a:close/>
                <a:moveTo>
                  <a:pt x="1358" y="0"/>
                </a:moveTo>
                <a:cubicBezTo>
                  <a:pt x="1357" y="0"/>
                  <a:pt x="1355" y="0"/>
                  <a:pt x="1354" y="0"/>
                </a:cubicBezTo>
                <a:cubicBezTo>
                  <a:pt x="1299" y="0"/>
                  <a:pt x="1190" y="34"/>
                  <a:pt x="841" y="290"/>
                </a:cubicBezTo>
                <a:cubicBezTo>
                  <a:pt x="709" y="224"/>
                  <a:pt x="503" y="128"/>
                  <a:pt x="396" y="107"/>
                </a:cubicBezTo>
                <a:cubicBezTo>
                  <a:pt x="388" y="104"/>
                  <a:pt x="379" y="103"/>
                  <a:pt x="370" y="103"/>
                </a:cubicBezTo>
                <a:cubicBezTo>
                  <a:pt x="339" y="103"/>
                  <a:pt x="309" y="118"/>
                  <a:pt x="292" y="147"/>
                </a:cubicBezTo>
                <a:cubicBezTo>
                  <a:pt x="264" y="194"/>
                  <a:pt x="258" y="287"/>
                  <a:pt x="424" y="615"/>
                </a:cubicBezTo>
                <a:cubicBezTo>
                  <a:pt x="207" y="792"/>
                  <a:pt x="35" y="939"/>
                  <a:pt x="28" y="945"/>
                </a:cubicBezTo>
                <a:cubicBezTo>
                  <a:pt x="7" y="966"/>
                  <a:pt x="0" y="998"/>
                  <a:pt x="13" y="1026"/>
                </a:cubicBezTo>
                <a:cubicBezTo>
                  <a:pt x="30" y="1062"/>
                  <a:pt x="58" y="1130"/>
                  <a:pt x="722" y="1141"/>
                </a:cubicBezTo>
                <a:cubicBezTo>
                  <a:pt x="803" y="1271"/>
                  <a:pt x="1048" y="1660"/>
                  <a:pt x="1131" y="1698"/>
                </a:cubicBezTo>
                <a:cubicBezTo>
                  <a:pt x="1139" y="1703"/>
                  <a:pt x="1150" y="1705"/>
                  <a:pt x="1160" y="1707"/>
                </a:cubicBezTo>
                <a:lnTo>
                  <a:pt x="1162" y="1705"/>
                </a:lnTo>
                <a:cubicBezTo>
                  <a:pt x="1214" y="1705"/>
                  <a:pt x="1277" y="1705"/>
                  <a:pt x="1360" y="1128"/>
                </a:cubicBezTo>
                <a:cubicBezTo>
                  <a:pt x="1739" y="1107"/>
                  <a:pt x="1795" y="1071"/>
                  <a:pt x="1812" y="1058"/>
                </a:cubicBezTo>
                <a:cubicBezTo>
                  <a:pt x="1835" y="1043"/>
                  <a:pt x="1850" y="1015"/>
                  <a:pt x="1848" y="988"/>
                </a:cubicBezTo>
                <a:cubicBezTo>
                  <a:pt x="1848" y="951"/>
                  <a:pt x="1846" y="875"/>
                  <a:pt x="1420" y="611"/>
                </a:cubicBezTo>
                <a:cubicBezTo>
                  <a:pt x="1439" y="409"/>
                  <a:pt x="1454" y="173"/>
                  <a:pt x="1448" y="81"/>
                </a:cubicBezTo>
                <a:cubicBezTo>
                  <a:pt x="1443" y="36"/>
                  <a:pt x="1405" y="0"/>
                  <a:pt x="135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95" name="Google Shape;795;p54"/>
          <p:cNvGrpSpPr/>
          <p:nvPr/>
        </p:nvGrpSpPr>
        <p:grpSpPr>
          <a:xfrm>
            <a:off x="10603051" y="962042"/>
            <a:ext cx="237639" cy="237639"/>
            <a:chOff x="5944424" y="1865453"/>
            <a:chExt cx="178234" cy="178234"/>
          </a:xfrm>
        </p:grpSpPr>
        <p:sp>
          <p:nvSpPr>
            <p:cNvPr id="796" name="Google Shape;796;p54"/>
            <p:cNvSpPr/>
            <p:nvPr/>
          </p:nvSpPr>
          <p:spPr>
            <a:xfrm>
              <a:off x="6029571" y="1865453"/>
              <a:ext cx="20171" cy="178234"/>
            </a:xfrm>
            <a:custGeom>
              <a:rect b="b" l="l" r="r" t="t"/>
              <a:pathLst>
                <a:path extrusionOk="0" h="1078" w="122">
                  <a:moveTo>
                    <a:pt x="65" y="1"/>
                  </a:moveTo>
                  <a:cubicBezTo>
                    <a:pt x="33" y="1"/>
                    <a:pt x="7" y="26"/>
                    <a:pt x="7" y="58"/>
                  </a:cubicBezTo>
                  <a:lnTo>
                    <a:pt x="1" y="1020"/>
                  </a:lnTo>
                  <a:cubicBezTo>
                    <a:pt x="1" y="1052"/>
                    <a:pt x="26" y="1078"/>
                    <a:pt x="58" y="1078"/>
                  </a:cubicBezTo>
                  <a:cubicBezTo>
                    <a:pt x="90" y="1078"/>
                    <a:pt x="116" y="1052"/>
                    <a:pt x="116" y="1020"/>
                  </a:cubicBezTo>
                  <a:lnTo>
                    <a:pt x="122" y="58"/>
                  </a:lnTo>
                  <a:cubicBezTo>
                    <a:pt x="122" y="26"/>
                    <a:pt x="96" y="1"/>
                    <a:pt x="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54"/>
            <p:cNvSpPr/>
            <p:nvPr/>
          </p:nvSpPr>
          <p:spPr>
            <a:xfrm>
              <a:off x="5962115" y="1898189"/>
              <a:ext cx="158393" cy="110611"/>
            </a:xfrm>
            <a:custGeom>
              <a:rect b="b" l="l" r="r" t="t"/>
              <a:pathLst>
                <a:path extrusionOk="0" h="669" w="958">
                  <a:moveTo>
                    <a:pt x="873" y="0"/>
                  </a:moveTo>
                  <a:cubicBezTo>
                    <a:pt x="863" y="0"/>
                    <a:pt x="852" y="4"/>
                    <a:pt x="841" y="11"/>
                  </a:cubicBezTo>
                  <a:lnTo>
                    <a:pt x="47" y="565"/>
                  </a:lnTo>
                  <a:cubicBezTo>
                    <a:pt x="0" y="597"/>
                    <a:pt x="23" y="669"/>
                    <a:pt x="79" y="669"/>
                  </a:cubicBezTo>
                  <a:cubicBezTo>
                    <a:pt x="89" y="669"/>
                    <a:pt x="102" y="667"/>
                    <a:pt x="111" y="658"/>
                  </a:cubicBezTo>
                  <a:lnTo>
                    <a:pt x="907" y="105"/>
                  </a:lnTo>
                  <a:cubicBezTo>
                    <a:pt x="957" y="70"/>
                    <a:pt x="922" y="0"/>
                    <a:pt x="8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54"/>
            <p:cNvSpPr/>
            <p:nvPr/>
          </p:nvSpPr>
          <p:spPr>
            <a:xfrm>
              <a:off x="5976829" y="1891080"/>
              <a:ext cx="124003" cy="124499"/>
            </a:xfrm>
            <a:custGeom>
              <a:rect b="b" l="l" r="r" t="t"/>
              <a:pathLst>
                <a:path extrusionOk="0" h="753" w="750">
                  <a:moveTo>
                    <a:pt x="84" y="1"/>
                  </a:moveTo>
                  <a:cubicBezTo>
                    <a:pt x="40" y="1"/>
                    <a:pt x="0" y="58"/>
                    <a:pt x="45" y="101"/>
                  </a:cubicBezTo>
                  <a:lnTo>
                    <a:pt x="645" y="735"/>
                  </a:lnTo>
                  <a:cubicBezTo>
                    <a:pt x="656" y="746"/>
                    <a:pt x="671" y="752"/>
                    <a:pt x="688" y="752"/>
                  </a:cubicBezTo>
                  <a:cubicBezTo>
                    <a:pt x="703" y="752"/>
                    <a:pt x="715" y="746"/>
                    <a:pt x="726" y="735"/>
                  </a:cubicBezTo>
                  <a:cubicBezTo>
                    <a:pt x="747" y="714"/>
                    <a:pt x="750" y="680"/>
                    <a:pt x="728" y="657"/>
                  </a:cubicBezTo>
                  <a:lnTo>
                    <a:pt x="128" y="22"/>
                  </a:lnTo>
                  <a:cubicBezTo>
                    <a:pt x="115" y="7"/>
                    <a:pt x="99" y="1"/>
                    <a:pt x="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54"/>
            <p:cNvSpPr/>
            <p:nvPr/>
          </p:nvSpPr>
          <p:spPr>
            <a:xfrm>
              <a:off x="5944424" y="1941838"/>
              <a:ext cx="178234" cy="20502"/>
            </a:xfrm>
            <a:custGeom>
              <a:rect b="b" l="l" r="r" t="t"/>
              <a:pathLst>
                <a:path extrusionOk="0" h="124" w="1078">
                  <a:moveTo>
                    <a:pt x="1003" y="1"/>
                  </a:moveTo>
                  <a:lnTo>
                    <a:pt x="77" y="9"/>
                  </a:lnTo>
                  <a:cubicBezTo>
                    <a:pt x="1" y="9"/>
                    <a:pt x="1" y="124"/>
                    <a:pt x="77" y="124"/>
                  </a:cubicBezTo>
                  <a:lnTo>
                    <a:pt x="1003" y="113"/>
                  </a:lnTo>
                  <a:cubicBezTo>
                    <a:pt x="1077" y="113"/>
                    <a:pt x="1077" y="1"/>
                    <a:pt x="10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00" name="Google Shape;800;p54"/>
          <p:cNvSpPr/>
          <p:nvPr/>
        </p:nvSpPr>
        <p:spPr>
          <a:xfrm>
            <a:off x="2287173" y="241182"/>
            <a:ext cx="175258" cy="174817"/>
          </a:xfrm>
          <a:custGeom>
            <a:rect b="b" l="l" r="r" t="t"/>
            <a:pathLst>
              <a:path extrusionOk="0" h="793" w="795">
                <a:moveTo>
                  <a:pt x="400" y="116"/>
                </a:moveTo>
                <a:cubicBezTo>
                  <a:pt x="474" y="116"/>
                  <a:pt x="546" y="146"/>
                  <a:pt x="597" y="199"/>
                </a:cubicBezTo>
                <a:cubicBezTo>
                  <a:pt x="773" y="375"/>
                  <a:pt x="648" y="677"/>
                  <a:pt x="399" y="677"/>
                </a:cubicBezTo>
                <a:cubicBezTo>
                  <a:pt x="243" y="677"/>
                  <a:pt x="118" y="552"/>
                  <a:pt x="118" y="396"/>
                </a:cubicBezTo>
                <a:cubicBezTo>
                  <a:pt x="118" y="241"/>
                  <a:pt x="245" y="116"/>
                  <a:pt x="400" y="116"/>
                </a:cubicBezTo>
                <a:close/>
                <a:moveTo>
                  <a:pt x="399" y="1"/>
                </a:moveTo>
                <a:cubicBezTo>
                  <a:pt x="180" y="1"/>
                  <a:pt x="3" y="177"/>
                  <a:pt x="3" y="396"/>
                </a:cubicBezTo>
                <a:cubicBezTo>
                  <a:pt x="1" y="614"/>
                  <a:pt x="180" y="792"/>
                  <a:pt x="397" y="792"/>
                </a:cubicBezTo>
                <a:lnTo>
                  <a:pt x="399" y="792"/>
                </a:lnTo>
                <a:cubicBezTo>
                  <a:pt x="618" y="792"/>
                  <a:pt x="795" y="614"/>
                  <a:pt x="795" y="396"/>
                </a:cubicBezTo>
                <a:cubicBezTo>
                  <a:pt x="795" y="177"/>
                  <a:pt x="616" y="1"/>
                  <a:pt x="39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1" name="Google Shape;801;p54"/>
          <p:cNvSpPr/>
          <p:nvPr/>
        </p:nvSpPr>
        <p:spPr>
          <a:xfrm>
            <a:off x="2513304" y="728844"/>
            <a:ext cx="231634" cy="233255"/>
          </a:xfrm>
          <a:custGeom>
            <a:rect b="b" l="l" r="r" t="t"/>
            <a:pathLst>
              <a:path extrusionOk="0" h="1290" w="1281">
                <a:moveTo>
                  <a:pt x="686" y="166"/>
                </a:moveTo>
                <a:cubicBezTo>
                  <a:pt x="703" y="221"/>
                  <a:pt x="720" y="296"/>
                  <a:pt x="731" y="343"/>
                </a:cubicBezTo>
                <a:cubicBezTo>
                  <a:pt x="763" y="470"/>
                  <a:pt x="769" y="500"/>
                  <a:pt x="784" y="521"/>
                </a:cubicBezTo>
                <a:cubicBezTo>
                  <a:pt x="801" y="543"/>
                  <a:pt x="825" y="553"/>
                  <a:pt x="952" y="598"/>
                </a:cubicBezTo>
                <a:cubicBezTo>
                  <a:pt x="997" y="615"/>
                  <a:pt x="1065" y="639"/>
                  <a:pt x="1114" y="660"/>
                </a:cubicBezTo>
                <a:cubicBezTo>
                  <a:pt x="1044" y="692"/>
                  <a:pt x="927" y="736"/>
                  <a:pt x="825" y="773"/>
                </a:cubicBezTo>
                <a:cubicBezTo>
                  <a:pt x="810" y="777"/>
                  <a:pt x="799" y="787"/>
                  <a:pt x="793" y="802"/>
                </a:cubicBezTo>
                <a:cubicBezTo>
                  <a:pt x="742" y="919"/>
                  <a:pt x="678" y="1051"/>
                  <a:pt x="635" y="1128"/>
                </a:cubicBezTo>
                <a:cubicBezTo>
                  <a:pt x="608" y="1047"/>
                  <a:pt x="567" y="905"/>
                  <a:pt x="537" y="781"/>
                </a:cubicBezTo>
                <a:cubicBezTo>
                  <a:pt x="531" y="760"/>
                  <a:pt x="514" y="743"/>
                  <a:pt x="493" y="739"/>
                </a:cubicBezTo>
                <a:cubicBezTo>
                  <a:pt x="373" y="717"/>
                  <a:pt x="235" y="685"/>
                  <a:pt x="161" y="664"/>
                </a:cubicBezTo>
                <a:cubicBezTo>
                  <a:pt x="278" y="602"/>
                  <a:pt x="399" y="549"/>
                  <a:pt x="522" y="500"/>
                </a:cubicBezTo>
                <a:cubicBezTo>
                  <a:pt x="537" y="494"/>
                  <a:pt x="550" y="483"/>
                  <a:pt x="556" y="466"/>
                </a:cubicBezTo>
                <a:cubicBezTo>
                  <a:pt x="595" y="364"/>
                  <a:pt x="637" y="264"/>
                  <a:pt x="686" y="166"/>
                </a:cubicBezTo>
                <a:close/>
                <a:moveTo>
                  <a:pt x="699" y="0"/>
                </a:moveTo>
                <a:cubicBezTo>
                  <a:pt x="663" y="0"/>
                  <a:pt x="612" y="0"/>
                  <a:pt x="456" y="402"/>
                </a:cubicBezTo>
                <a:cubicBezTo>
                  <a:pt x="27" y="577"/>
                  <a:pt x="12" y="632"/>
                  <a:pt x="5" y="656"/>
                </a:cubicBezTo>
                <a:cubicBezTo>
                  <a:pt x="1" y="675"/>
                  <a:pt x="3" y="696"/>
                  <a:pt x="16" y="713"/>
                </a:cubicBezTo>
                <a:cubicBezTo>
                  <a:pt x="27" y="728"/>
                  <a:pt x="58" y="773"/>
                  <a:pt x="435" y="845"/>
                </a:cubicBezTo>
                <a:cubicBezTo>
                  <a:pt x="546" y="1288"/>
                  <a:pt x="586" y="1288"/>
                  <a:pt x="629" y="1288"/>
                </a:cubicBezTo>
                <a:lnTo>
                  <a:pt x="631" y="1290"/>
                </a:lnTo>
                <a:cubicBezTo>
                  <a:pt x="665" y="1288"/>
                  <a:pt x="705" y="1285"/>
                  <a:pt x="886" y="873"/>
                </a:cubicBezTo>
                <a:cubicBezTo>
                  <a:pt x="999" y="832"/>
                  <a:pt x="1212" y="751"/>
                  <a:pt x="1257" y="713"/>
                </a:cubicBezTo>
                <a:cubicBezTo>
                  <a:pt x="1274" y="696"/>
                  <a:pt x="1280" y="673"/>
                  <a:pt x="1278" y="649"/>
                </a:cubicBezTo>
                <a:cubicBezTo>
                  <a:pt x="1267" y="596"/>
                  <a:pt x="1210" y="570"/>
                  <a:pt x="991" y="490"/>
                </a:cubicBezTo>
                <a:cubicBezTo>
                  <a:pt x="948" y="475"/>
                  <a:pt x="899" y="458"/>
                  <a:pt x="876" y="447"/>
                </a:cubicBezTo>
                <a:cubicBezTo>
                  <a:pt x="869" y="421"/>
                  <a:pt x="854" y="364"/>
                  <a:pt x="842" y="315"/>
                </a:cubicBezTo>
                <a:cubicBezTo>
                  <a:pt x="805" y="160"/>
                  <a:pt x="778" y="64"/>
                  <a:pt x="752" y="28"/>
                </a:cubicBezTo>
                <a:cubicBezTo>
                  <a:pt x="737" y="11"/>
                  <a:pt x="718" y="2"/>
                  <a:pt x="69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2" name="Google Shape;802;p54"/>
          <p:cNvSpPr/>
          <p:nvPr/>
        </p:nvSpPr>
        <p:spPr>
          <a:xfrm>
            <a:off x="3247383" y="444183"/>
            <a:ext cx="72900" cy="72900"/>
          </a:xfrm>
          <a:prstGeom prst="ellipse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3" name="Google Shape;803;p54"/>
          <p:cNvSpPr/>
          <p:nvPr/>
        </p:nvSpPr>
        <p:spPr>
          <a:xfrm>
            <a:off x="9219698" y="344466"/>
            <a:ext cx="332954" cy="376330"/>
          </a:xfrm>
          <a:custGeom>
            <a:rect b="b" l="l" r="r" t="t"/>
            <a:pathLst>
              <a:path extrusionOk="0" h="2197" w="1944">
                <a:moveTo>
                  <a:pt x="941" y="602"/>
                </a:moveTo>
                <a:lnTo>
                  <a:pt x="941" y="602"/>
                </a:lnTo>
                <a:cubicBezTo>
                  <a:pt x="1045" y="717"/>
                  <a:pt x="1101" y="834"/>
                  <a:pt x="1094" y="894"/>
                </a:cubicBezTo>
                <a:cubicBezTo>
                  <a:pt x="1094" y="909"/>
                  <a:pt x="1086" y="919"/>
                  <a:pt x="1075" y="926"/>
                </a:cubicBezTo>
                <a:cubicBezTo>
                  <a:pt x="1054" y="938"/>
                  <a:pt x="1033" y="945"/>
                  <a:pt x="1009" y="945"/>
                </a:cubicBezTo>
                <a:cubicBezTo>
                  <a:pt x="1008" y="945"/>
                  <a:pt x="1006" y="945"/>
                  <a:pt x="1004" y="945"/>
                </a:cubicBezTo>
                <a:cubicBezTo>
                  <a:pt x="985" y="945"/>
                  <a:pt x="968" y="933"/>
                  <a:pt x="958" y="917"/>
                </a:cubicBezTo>
                <a:cubicBezTo>
                  <a:pt x="922" y="864"/>
                  <a:pt x="907" y="745"/>
                  <a:pt x="941" y="602"/>
                </a:cubicBezTo>
                <a:close/>
                <a:moveTo>
                  <a:pt x="1431" y="114"/>
                </a:moveTo>
                <a:cubicBezTo>
                  <a:pt x="1487" y="114"/>
                  <a:pt x="1529" y="135"/>
                  <a:pt x="1560" y="179"/>
                </a:cubicBezTo>
                <a:cubicBezTo>
                  <a:pt x="1765" y="470"/>
                  <a:pt x="1456" y="1556"/>
                  <a:pt x="1290" y="2041"/>
                </a:cubicBezTo>
                <a:cubicBezTo>
                  <a:pt x="911" y="1713"/>
                  <a:pt x="120" y="947"/>
                  <a:pt x="128" y="568"/>
                </a:cubicBezTo>
                <a:cubicBezTo>
                  <a:pt x="128" y="513"/>
                  <a:pt x="154" y="460"/>
                  <a:pt x="198" y="425"/>
                </a:cubicBezTo>
                <a:cubicBezTo>
                  <a:pt x="268" y="372"/>
                  <a:pt x="354" y="342"/>
                  <a:pt x="443" y="342"/>
                </a:cubicBezTo>
                <a:cubicBezTo>
                  <a:pt x="569" y="342"/>
                  <a:pt x="715" y="404"/>
                  <a:pt x="847" y="513"/>
                </a:cubicBezTo>
                <a:cubicBezTo>
                  <a:pt x="790" y="698"/>
                  <a:pt x="796" y="883"/>
                  <a:pt x="867" y="983"/>
                </a:cubicBezTo>
                <a:cubicBezTo>
                  <a:pt x="902" y="1034"/>
                  <a:pt x="952" y="1060"/>
                  <a:pt x="1010" y="1060"/>
                </a:cubicBezTo>
                <a:cubicBezTo>
                  <a:pt x="1047" y="1060"/>
                  <a:pt x="1087" y="1049"/>
                  <a:pt x="1128" y="1028"/>
                </a:cubicBezTo>
                <a:cubicBezTo>
                  <a:pt x="1173" y="1004"/>
                  <a:pt x="1203" y="960"/>
                  <a:pt x="1207" y="909"/>
                </a:cubicBezTo>
                <a:cubicBezTo>
                  <a:pt x="1224" y="777"/>
                  <a:pt x="1109" y="602"/>
                  <a:pt x="981" y="479"/>
                </a:cubicBezTo>
                <a:cubicBezTo>
                  <a:pt x="1030" y="359"/>
                  <a:pt x="1150" y="151"/>
                  <a:pt x="1392" y="117"/>
                </a:cubicBezTo>
                <a:cubicBezTo>
                  <a:pt x="1406" y="115"/>
                  <a:pt x="1418" y="114"/>
                  <a:pt x="1431" y="114"/>
                </a:cubicBezTo>
                <a:close/>
                <a:moveTo>
                  <a:pt x="1430" y="0"/>
                </a:moveTo>
                <a:cubicBezTo>
                  <a:pt x="1413" y="0"/>
                  <a:pt x="1394" y="1"/>
                  <a:pt x="1375" y="4"/>
                </a:cubicBezTo>
                <a:cubicBezTo>
                  <a:pt x="1169" y="34"/>
                  <a:pt x="990" y="181"/>
                  <a:pt x="890" y="400"/>
                </a:cubicBezTo>
                <a:cubicBezTo>
                  <a:pt x="788" y="321"/>
                  <a:pt x="626" y="230"/>
                  <a:pt x="441" y="230"/>
                </a:cubicBezTo>
                <a:cubicBezTo>
                  <a:pt x="438" y="230"/>
                  <a:pt x="435" y="230"/>
                  <a:pt x="432" y="230"/>
                </a:cubicBezTo>
                <a:cubicBezTo>
                  <a:pt x="322" y="230"/>
                  <a:pt x="215" y="268"/>
                  <a:pt x="128" y="336"/>
                </a:cubicBezTo>
                <a:cubicBezTo>
                  <a:pt x="56" y="389"/>
                  <a:pt x="13" y="474"/>
                  <a:pt x="13" y="564"/>
                </a:cubicBezTo>
                <a:cubicBezTo>
                  <a:pt x="0" y="1102"/>
                  <a:pt x="1226" y="2139"/>
                  <a:pt x="1279" y="2183"/>
                </a:cubicBezTo>
                <a:cubicBezTo>
                  <a:pt x="1288" y="2192"/>
                  <a:pt x="1301" y="2196"/>
                  <a:pt x="1316" y="2196"/>
                </a:cubicBezTo>
                <a:cubicBezTo>
                  <a:pt x="1339" y="2196"/>
                  <a:pt x="1360" y="2181"/>
                  <a:pt x="1369" y="2160"/>
                </a:cubicBezTo>
                <a:cubicBezTo>
                  <a:pt x="1428" y="1994"/>
                  <a:pt x="1943" y="525"/>
                  <a:pt x="1654" y="115"/>
                </a:cubicBezTo>
                <a:cubicBezTo>
                  <a:pt x="1600" y="39"/>
                  <a:pt x="1526" y="0"/>
                  <a:pt x="143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4" name="Google Shape;804;p54"/>
          <p:cNvSpPr/>
          <p:nvPr/>
        </p:nvSpPr>
        <p:spPr>
          <a:xfrm>
            <a:off x="10175017" y="444167"/>
            <a:ext cx="72900" cy="72900"/>
          </a:xfrm>
          <a:prstGeom prst="ellipse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5" name="Google Shape;805;p54"/>
          <p:cNvSpPr txBox="1"/>
          <p:nvPr>
            <p:ph type="title"/>
          </p:nvPr>
        </p:nvSpPr>
        <p:spPr>
          <a:xfrm>
            <a:off x="940200" y="728833"/>
            <a:ext cx="10311600" cy="763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3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06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7" name="Google Shape;807;p55"/>
          <p:cNvGrpSpPr/>
          <p:nvPr/>
        </p:nvGrpSpPr>
        <p:grpSpPr>
          <a:xfrm rot="-3040386">
            <a:off x="457726" y="328566"/>
            <a:ext cx="823615" cy="569272"/>
            <a:chOff x="2591975" y="3584475"/>
            <a:chExt cx="106375" cy="73525"/>
          </a:xfrm>
        </p:grpSpPr>
        <p:sp>
          <p:nvSpPr>
            <p:cNvPr id="808" name="Google Shape;808;p55"/>
            <p:cNvSpPr/>
            <p:nvPr/>
          </p:nvSpPr>
          <p:spPr>
            <a:xfrm>
              <a:off x="2603675" y="3597200"/>
              <a:ext cx="81125" cy="43450"/>
            </a:xfrm>
            <a:custGeom>
              <a:rect b="b" l="l" r="r" t="t"/>
              <a:pathLst>
                <a:path extrusionOk="0" h="1738" w="3245">
                  <a:moveTo>
                    <a:pt x="722" y="0"/>
                  </a:moveTo>
                  <a:cubicBezTo>
                    <a:pt x="330" y="0"/>
                    <a:pt x="57" y="69"/>
                    <a:pt x="50" y="71"/>
                  </a:cubicBezTo>
                  <a:cubicBezTo>
                    <a:pt x="18" y="79"/>
                    <a:pt x="1" y="109"/>
                    <a:pt x="9" y="141"/>
                  </a:cubicBezTo>
                  <a:cubicBezTo>
                    <a:pt x="15" y="166"/>
                    <a:pt x="38" y="183"/>
                    <a:pt x="63" y="183"/>
                  </a:cubicBezTo>
                  <a:cubicBezTo>
                    <a:pt x="68" y="183"/>
                    <a:pt x="73" y="183"/>
                    <a:pt x="78" y="181"/>
                  </a:cubicBezTo>
                  <a:cubicBezTo>
                    <a:pt x="108" y="173"/>
                    <a:pt x="375" y="107"/>
                    <a:pt x="747" y="107"/>
                  </a:cubicBezTo>
                  <a:cubicBezTo>
                    <a:pt x="1459" y="107"/>
                    <a:pt x="2556" y="349"/>
                    <a:pt x="3127" y="1703"/>
                  </a:cubicBezTo>
                  <a:cubicBezTo>
                    <a:pt x="3136" y="1724"/>
                    <a:pt x="3157" y="1737"/>
                    <a:pt x="3180" y="1737"/>
                  </a:cubicBezTo>
                  <a:cubicBezTo>
                    <a:pt x="3187" y="1737"/>
                    <a:pt x="3195" y="1735"/>
                    <a:pt x="3202" y="1733"/>
                  </a:cubicBezTo>
                  <a:cubicBezTo>
                    <a:pt x="3231" y="1720"/>
                    <a:pt x="3244" y="1688"/>
                    <a:pt x="3231" y="1658"/>
                  </a:cubicBezTo>
                  <a:cubicBezTo>
                    <a:pt x="2638" y="246"/>
                    <a:pt x="1466" y="0"/>
                    <a:pt x="7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55"/>
            <p:cNvSpPr/>
            <p:nvPr/>
          </p:nvSpPr>
          <p:spPr>
            <a:xfrm>
              <a:off x="2663325" y="3619650"/>
              <a:ext cx="35025" cy="38350"/>
            </a:xfrm>
            <a:custGeom>
              <a:rect b="b" l="l" r="r" t="t"/>
              <a:pathLst>
                <a:path extrusionOk="0" h="1534" w="1401">
                  <a:moveTo>
                    <a:pt x="939" y="147"/>
                  </a:moveTo>
                  <a:cubicBezTo>
                    <a:pt x="1035" y="348"/>
                    <a:pt x="1239" y="1218"/>
                    <a:pt x="1205" y="1418"/>
                  </a:cubicBezTo>
                  <a:cubicBezTo>
                    <a:pt x="1022" y="1395"/>
                    <a:pt x="301" y="1007"/>
                    <a:pt x="141" y="863"/>
                  </a:cubicBezTo>
                  <a:cubicBezTo>
                    <a:pt x="181" y="850"/>
                    <a:pt x="279" y="833"/>
                    <a:pt x="520" y="833"/>
                  </a:cubicBezTo>
                  <a:cubicBezTo>
                    <a:pt x="665" y="833"/>
                    <a:pt x="792" y="839"/>
                    <a:pt x="792" y="839"/>
                  </a:cubicBezTo>
                  <a:cubicBezTo>
                    <a:pt x="794" y="839"/>
                    <a:pt x="797" y="840"/>
                    <a:pt x="799" y="840"/>
                  </a:cubicBezTo>
                  <a:cubicBezTo>
                    <a:pt x="813" y="840"/>
                    <a:pt x="826" y="833"/>
                    <a:pt x="837" y="822"/>
                  </a:cubicBezTo>
                  <a:cubicBezTo>
                    <a:pt x="848" y="811"/>
                    <a:pt x="854" y="797"/>
                    <a:pt x="854" y="780"/>
                  </a:cubicBezTo>
                  <a:cubicBezTo>
                    <a:pt x="852" y="775"/>
                    <a:pt x="839" y="428"/>
                    <a:pt x="939" y="147"/>
                  </a:cubicBezTo>
                  <a:close/>
                  <a:moveTo>
                    <a:pt x="928" y="1"/>
                  </a:moveTo>
                  <a:cubicBezTo>
                    <a:pt x="903" y="1"/>
                    <a:pt x="867" y="13"/>
                    <a:pt x="843" y="73"/>
                  </a:cubicBezTo>
                  <a:cubicBezTo>
                    <a:pt x="748" y="307"/>
                    <a:pt x="737" y="597"/>
                    <a:pt x="737" y="722"/>
                  </a:cubicBezTo>
                  <a:cubicBezTo>
                    <a:pt x="684" y="720"/>
                    <a:pt x="603" y="718"/>
                    <a:pt x="518" y="718"/>
                  </a:cubicBezTo>
                  <a:cubicBezTo>
                    <a:pt x="98" y="718"/>
                    <a:pt x="39" y="771"/>
                    <a:pt x="18" y="820"/>
                  </a:cubicBezTo>
                  <a:cubicBezTo>
                    <a:pt x="1" y="854"/>
                    <a:pt x="9" y="892"/>
                    <a:pt x="35" y="918"/>
                  </a:cubicBezTo>
                  <a:cubicBezTo>
                    <a:pt x="164" y="1069"/>
                    <a:pt x="1024" y="1533"/>
                    <a:pt x="1220" y="1533"/>
                  </a:cubicBezTo>
                  <a:cubicBezTo>
                    <a:pt x="1223" y="1533"/>
                    <a:pt x="1225" y="1533"/>
                    <a:pt x="1228" y="1533"/>
                  </a:cubicBezTo>
                  <a:cubicBezTo>
                    <a:pt x="1247" y="1533"/>
                    <a:pt x="1267" y="1527"/>
                    <a:pt x="1284" y="1516"/>
                  </a:cubicBezTo>
                  <a:cubicBezTo>
                    <a:pt x="1401" y="1420"/>
                    <a:pt x="1171" y="443"/>
                    <a:pt x="1088" y="213"/>
                  </a:cubicBezTo>
                  <a:cubicBezTo>
                    <a:pt x="1033" y="60"/>
                    <a:pt x="988" y="1"/>
                    <a:pt x="9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55"/>
            <p:cNvSpPr/>
            <p:nvPr/>
          </p:nvSpPr>
          <p:spPr>
            <a:xfrm>
              <a:off x="2591975" y="3584475"/>
              <a:ext cx="57700" cy="30100"/>
            </a:xfrm>
            <a:custGeom>
              <a:rect b="b" l="l" r="r" t="t"/>
              <a:pathLst>
                <a:path extrusionOk="0" h="1204" w="2308">
                  <a:moveTo>
                    <a:pt x="1214" y="116"/>
                  </a:moveTo>
                  <a:cubicBezTo>
                    <a:pt x="1552" y="116"/>
                    <a:pt x="1731" y="146"/>
                    <a:pt x="1784" y="175"/>
                  </a:cubicBezTo>
                  <a:cubicBezTo>
                    <a:pt x="1952" y="265"/>
                    <a:pt x="2112" y="599"/>
                    <a:pt x="2176" y="763"/>
                  </a:cubicBezTo>
                  <a:cubicBezTo>
                    <a:pt x="2037" y="865"/>
                    <a:pt x="1891" y="952"/>
                    <a:pt x="1735" y="1027"/>
                  </a:cubicBezTo>
                  <a:cubicBezTo>
                    <a:pt x="1648" y="1065"/>
                    <a:pt x="1361" y="1091"/>
                    <a:pt x="1001" y="1091"/>
                  </a:cubicBezTo>
                  <a:cubicBezTo>
                    <a:pt x="520" y="1091"/>
                    <a:pt x="173" y="1048"/>
                    <a:pt x="116" y="1016"/>
                  </a:cubicBezTo>
                  <a:cubicBezTo>
                    <a:pt x="126" y="961"/>
                    <a:pt x="365" y="805"/>
                    <a:pt x="626" y="682"/>
                  </a:cubicBezTo>
                  <a:cubicBezTo>
                    <a:pt x="646" y="673"/>
                    <a:pt x="658" y="654"/>
                    <a:pt x="660" y="635"/>
                  </a:cubicBezTo>
                  <a:cubicBezTo>
                    <a:pt x="660" y="612"/>
                    <a:pt x="652" y="593"/>
                    <a:pt x="633" y="582"/>
                  </a:cubicBezTo>
                  <a:cubicBezTo>
                    <a:pt x="537" y="522"/>
                    <a:pt x="279" y="350"/>
                    <a:pt x="188" y="226"/>
                  </a:cubicBezTo>
                  <a:cubicBezTo>
                    <a:pt x="286" y="173"/>
                    <a:pt x="726" y="116"/>
                    <a:pt x="1214" y="116"/>
                  </a:cubicBezTo>
                  <a:close/>
                  <a:moveTo>
                    <a:pt x="1214" y="1"/>
                  </a:moveTo>
                  <a:cubicBezTo>
                    <a:pt x="1203" y="1"/>
                    <a:pt x="173" y="3"/>
                    <a:pt x="75" y="180"/>
                  </a:cubicBezTo>
                  <a:cubicBezTo>
                    <a:pt x="58" y="205"/>
                    <a:pt x="60" y="239"/>
                    <a:pt x="77" y="265"/>
                  </a:cubicBezTo>
                  <a:cubicBezTo>
                    <a:pt x="150" y="388"/>
                    <a:pt x="365" y="541"/>
                    <a:pt x="486" y="622"/>
                  </a:cubicBezTo>
                  <a:cubicBezTo>
                    <a:pt x="297" y="718"/>
                    <a:pt x="13" y="880"/>
                    <a:pt x="3" y="1005"/>
                  </a:cubicBezTo>
                  <a:cubicBezTo>
                    <a:pt x="1" y="1044"/>
                    <a:pt x="18" y="1080"/>
                    <a:pt x="52" y="1101"/>
                  </a:cubicBezTo>
                  <a:cubicBezTo>
                    <a:pt x="196" y="1199"/>
                    <a:pt x="920" y="1203"/>
                    <a:pt x="1003" y="1203"/>
                  </a:cubicBezTo>
                  <a:cubicBezTo>
                    <a:pt x="1146" y="1203"/>
                    <a:pt x="1629" y="1197"/>
                    <a:pt x="1782" y="1129"/>
                  </a:cubicBezTo>
                  <a:cubicBezTo>
                    <a:pt x="2018" y="1025"/>
                    <a:pt x="2269" y="837"/>
                    <a:pt x="2280" y="829"/>
                  </a:cubicBezTo>
                  <a:cubicBezTo>
                    <a:pt x="2301" y="814"/>
                    <a:pt x="2308" y="786"/>
                    <a:pt x="2301" y="763"/>
                  </a:cubicBezTo>
                  <a:cubicBezTo>
                    <a:pt x="2293" y="742"/>
                    <a:pt x="2099" y="209"/>
                    <a:pt x="1837" y="71"/>
                  </a:cubicBezTo>
                  <a:cubicBezTo>
                    <a:pt x="1720" y="9"/>
                    <a:pt x="1397" y="1"/>
                    <a:pt x="12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11" name="Google Shape;811;p55"/>
          <p:cNvSpPr/>
          <p:nvPr/>
        </p:nvSpPr>
        <p:spPr>
          <a:xfrm rot="5627163">
            <a:off x="1797277" y="120915"/>
            <a:ext cx="231636" cy="233254"/>
          </a:xfrm>
          <a:custGeom>
            <a:rect b="b" l="l" r="r" t="t"/>
            <a:pathLst>
              <a:path extrusionOk="0" h="1290" w="1281">
                <a:moveTo>
                  <a:pt x="686" y="166"/>
                </a:moveTo>
                <a:cubicBezTo>
                  <a:pt x="703" y="221"/>
                  <a:pt x="720" y="296"/>
                  <a:pt x="731" y="343"/>
                </a:cubicBezTo>
                <a:cubicBezTo>
                  <a:pt x="763" y="470"/>
                  <a:pt x="769" y="500"/>
                  <a:pt x="784" y="521"/>
                </a:cubicBezTo>
                <a:cubicBezTo>
                  <a:pt x="801" y="543"/>
                  <a:pt x="825" y="553"/>
                  <a:pt x="952" y="598"/>
                </a:cubicBezTo>
                <a:cubicBezTo>
                  <a:pt x="997" y="615"/>
                  <a:pt x="1065" y="639"/>
                  <a:pt x="1114" y="660"/>
                </a:cubicBezTo>
                <a:cubicBezTo>
                  <a:pt x="1044" y="692"/>
                  <a:pt x="927" y="736"/>
                  <a:pt x="825" y="773"/>
                </a:cubicBezTo>
                <a:cubicBezTo>
                  <a:pt x="810" y="777"/>
                  <a:pt x="799" y="787"/>
                  <a:pt x="793" y="802"/>
                </a:cubicBezTo>
                <a:cubicBezTo>
                  <a:pt x="742" y="919"/>
                  <a:pt x="678" y="1051"/>
                  <a:pt x="635" y="1128"/>
                </a:cubicBezTo>
                <a:cubicBezTo>
                  <a:pt x="608" y="1047"/>
                  <a:pt x="567" y="905"/>
                  <a:pt x="537" y="781"/>
                </a:cubicBezTo>
                <a:cubicBezTo>
                  <a:pt x="531" y="760"/>
                  <a:pt x="514" y="743"/>
                  <a:pt x="493" y="739"/>
                </a:cubicBezTo>
                <a:cubicBezTo>
                  <a:pt x="373" y="717"/>
                  <a:pt x="235" y="685"/>
                  <a:pt x="161" y="664"/>
                </a:cubicBezTo>
                <a:cubicBezTo>
                  <a:pt x="278" y="602"/>
                  <a:pt x="399" y="549"/>
                  <a:pt x="522" y="500"/>
                </a:cubicBezTo>
                <a:cubicBezTo>
                  <a:pt x="537" y="494"/>
                  <a:pt x="550" y="483"/>
                  <a:pt x="556" y="466"/>
                </a:cubicBezTo>
                <a:cubicBezTo>
                  <a:pt x="595" y="364"/>
                  <a:pt x="637" y="264"/>
                  <a:pt x="686" y="166"/>
                </a:cubicBezTo>
                <a:close/>
                <a:moveTo>
                  <a:pt x="699" y="0"/>
                </a:moveTo>
                <a:cubicBezTo>
                  <a:pt x="663" y="0"/>
                  <a:pt x="612" y="0"/>
                  <a:pt x="456" y="402"/>
                </a:cubicBezTo>
                <a:cubicBezTo>
                  <a:pt x="27" y="577"/>
                  <a:pt x="12" y="632"/>
                  <a:pt x="5" y="656"/>
                </a:cubicBezTo>
                <a:cubicBezTo>
                  <a:pt x="1" y="675"/>
                  <a:pt x="3" y="696"/>
                  <a:pt x="16" y="713"/>
                </a:cubicBezTo>
                <a:cubicBezTo>
                  <a:pt x="27" y="728"/>
                  <a:pt x="58" y="773"/>
                  <a:pt x="435" y="845"/>
                </a:cubicBezTo>
                <a:cubicBezTo>
                  <a:pt x="546" y="1288"/>
                  <a:pt x="586" y="1288"/>
                  <a:pt x="629" y="1288"/>
                </a:cubicBezTo>
                <a:lnTo>
                  <a:pt x="631" y="1290"/>
                </a:lnTo>
                <a:cubicBezTo>
                  <a:pt x="665" y="1288"/>
                  <a:pt x="705" y="1285"/>
                  <a:pt x="886" y="873"/>
                </a:cubicBezTo>
                <a:cubicBezTo>
                  <a:pt x="999" y="832"/>
                  <a:pt x="1212" y="751"/>
                  <a:pt x="1257" y="713"/>
                </a:cubicBezTo>
                <a:cubicBezTo>
                  <a:pt x="1274" y="696"/>
                  <a:pt x="1280" y="673"/>
                  <a:pt x="1278" y="649"/>
                </a:cubicBezTo>
                <a:cubicBezTo>
                  <a:pt x="1267" y="596"/>
                  <a:pt x="1210" y="570"/>
                  <a:pt x="991" y="490"/>
                </a:cubicBezTo>
                <a:cubicBezTo>
                  <a:pt x="948" y="475"/>
                  <a:pt x="899" y="458"/>
                  <a:pt x="876" y="447"/>
                </a:cubicBezTo>
                <a:cubicBezTo>
                  <a:pt x="869" y="421"/>
                  <a:pt x="854" y="364"/>
                  <a:pt x="842" y="315"/>
                </a:cubicBezTo>
                <a:cubicBezTo>
                  <a:pt x="805" y="160"/>
                  <a:pt x="778" y="64"/>
                  <a:pt x="752" y="28"/>
                </a:cubicBezTo>
                <a:cubicBezTo>
                  <a:pt x="737" y="11"/>
                  <a:pt x="718" y="2"/>
                  <a:pt x="69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12" name="Google Shape;812;p55"/>
          <p:cNvGrpSpPr/>
          <p:nvPr/>
        </p:nvGrpSpPr>
        <p:grpSpPr>
          <a:xfrm>
            <a:off x="2724849" y="304308"/>
            <a:ext cx="237639" cy="237639"/>
            <a:chOff x="5944424" y="1865453"/>
            <a:chExt cx="178234" cy="178234"/>
          </a:xfrm>
        </p:grpSpPr>
        <p:sp>
          <p:nvSpPr>
            <p:cNvPr id="813" name="Google Shape;813;p55"/>
            <p:cNvSpPr/>
            <p:nvPr/>
          </p:nvSpPr>
          <p:spPr>
            <a:xfrm>
              <a:off x="6029571" y="1865453"/>
              <a:ext cx="20171" cy="178234"/>
            </a:xfrm>
            <a:custGeom>
              <a:rect b="b" l="l" r="r" t="t"/>
              <a:pathLst>
                <a:path extrusionOk="0" h="1078" w="122">
                  <a:moveTo>
                    <a:pt x="65" y="1"/>
                  </a:moveTo>
                  <a:cubicBezTo>
                    <a:pt x="33" y="1"/>
                    <a:pt x="7" y="26"/>
                    <a:pt x="7" y="58"/>
                  </a:cubicBezTo>
                  <a:lnTo>
                    <a:pt x="1" y="1020"/>
                  </a:lnTo>
                  <a:cubicBezTo>
                    <a:pt x="1" y="1052"/>
                    <a:pt x="26" y="1078"/>
                    <a:pt x="58" y="1078"/>
                  </a:cubicBezTo>
                  <a:cubicBezTo>
                    <a:pt x="90" y="1078"/>
                    <a:pt x="116" y="1052"/>
                    <a:pt x="116" y="1020"/>
                  </a:cubicBezTo>
                  <a:lnTo>
                    <a:pt x="122" y="58"/>
                  </a:lnTo>
                  <a:cubicBezTo>
                    <a:pt x="122" y="26"/>
                    <a:pt x="96" y="1"/>
                    <a:pt x="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55"/>
            <p:cNvSpPr/>
            <p:nvPr/>
          </p:nvSpPr>
          <p:spPr>
            <a:xfrm>
              <a:off x="5962115" y="1898189"/>
              <a:ext cx="158393" cy="110611"/>
            </a:xfrm>
            <a:custGeom>
              <a:rect b="b" l="l" r="r" t="t"/>
              <a:pathLst>
                <a:path extrusionOk="0" h="669" w="958">
                  <a:moveTo>
                    <a:pt x="873" y="0"/>
                  </a:moveTo>
                  <a:cubicBezTo>
                    <a:pt x="863" y="0"/>
                    <a:pt x="852" y="4"/>
                    <a:pt x="841" y="11"/>
                  </a:cubicBezTo>
                  <a:lnTo>
                    <a:pt x="47" y="565"/>
                  </a:lnTo>
                  <a:cubicBezTo>
                    <a:pt x="0" y="597"/>
                    <a:pt x="23" y="669"/>
                    <a:pt x="79" y="669"/>
                  </a:cubicBezTo>
                  <a:cubicBezTo>
                    <a:pt x="89" y="669"/>
                    <a:pt x="102" y="667"/>
                    <a:pt x="111" y="658"/>
                  </a:cubicBezTo>
                  <a:lnTo>
                    <a:pt x="907" y="105"/>
                  </a:lnTo>
                  <a:cubicBezTo>
                    <a:pt x="957" y="70"/>
                    <a:pt x="922" y="0"/>
                    <a:pt x="8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55"/>
            <p:cNvSpPr/>
            <p:nvPr/>
          </p:nvSpPr>
          <p:spPr>
            <a:xfrm>
              <a:off x="5976829" y="1891080"/>
              <a:ext cx="124003" cy="124499"/>
            </a:xfrm>
            <a:custGeom>
              <a:rect b="b" l="l" r="r" t="t"/>
              <a:pathLst>
                <a:path extrusionOk="0" h="753" w="750">
                  <a:moveTo>
                    <a:pt x="84" y="1"/>
                  </a:moveTo>
                  <a:cubicBezTo>
                    <a:pt x="40" y="1"/>
                    <a:pt x="0" y="58"/>
                    <a:pt x="45" y="101"/>
                  </a:cubicBezTo>
                  <a:lnTo>
                    <a:pt x="645" y="735"/>
                  </a:lnTo>
                  <a:cubicBezTo>
                    <a:pt x="656" y="746"/>
                    <a:pt x="671" y="752"/>
                    <a:pt x="688" y="752"/>
                  </a:cubicBezTo>
                  <a:cubicBezTo>
                    <a:pt x="703" y="752"/>
                    <a:pt x="715" y="746"/>
                    <a:pt x="726" y="735"/>
                  </a:cubicBezTo>
                  <a:cubicBezTo>
                    <a:pt x="747" y="714"/>
                    <a:pt x="750" y="680"/>
                    <a:pt x="728" y="657"/>
                  </a:cubicBezTo>
                  <a:lnTo>
                    <a:pt x="128" y="22"/>
                  </a:lnTo>
                  <a:cubicBezTo>
                    <a:pt x="115" y="7"/>
                    <a:pt x="99" y="1"/>
                    <a:pt x="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55"/>
            <p:cNvSpPr/>
            <p:nvPr/>
          </p:nvSpPr>
          <p:spPr>
            <a:xfrm>
              <a:off x="5944424" y="1941838"/>
              <a:ext cx="178234" cy="20502"/>
            </a:xfrm>
            <a:custGeom>
              <a:rect b="b" l="l" r="r" t="t"/>
              <a:pathLst>
                <a:path extrusionOk="0" h="124" w="1078">
                  <a:moveTo>
                    <a:pt x="1003" y="1"/>
                  </a:moveTo>
                  <a:lnTo>
                    <a:pt x="77" y="9"/>
                  </a:lnTo>
                  <a:cubicBezTo>
                    <a:pt x="1" y="9"/>
                    <a:pt x="1" y="124"/>
                    <a:pt x="77" y="124"/>
                  </a:cubicBezTo>
                  <a:lnTo>
                    <a:pt x="1003" y="113"/>
                  </a:lnTo>
                  <a:cubicBezTo>
                    <a:pt x="1077" y="113"/>
                    <a:pt x="1077" y="1"/>
                    <a:pt x="10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17" name="Google Shape;817;p55"/>
          <p:cNvSpPr/>
          <p:nvPr/>
        </p:nvSpPr>
        <p:spPr>
          <a:xfrm>
            <a:off x="213105" y="1362332"/>
            <a:ext cx="175258" cy="174817"/>
          </a:xfrm>
          <a:custGeom>
            <a:rect b="b" l="l" r="r" t="t"/>
            <a:pathLst>
              <a:path extrusionOk="0" h="793" w="795">
                <a:moveTo>
                  <a:pt x="400" y="116"/>
                </a:moveTo>
                <a:cubicBezTo>
                  <a:pt x="474" y="116"/>
                  <a:pt x="546" y="146"/>
                  <a:pt x="597" y="199"/>
                </a:cubicBezTo>
                <a:cubicBezTo>
                  <a:pt x="773" y="375"/>
                  <a:pt x="648" y="677"/>
                  <a:pt x="399" y="677"/>
                </a:cubicBezTo>
                <a:cubicBezTo>
                  <a:pt x="243" y="677"/>
                  <a:pt x="118" y="552"/>
                  <a:pt x="118" y="396"/>
                </a:cubicBezTo>
                <a:cubicBezTo>
                  <a:pt x="118" y="241"/>
                  <a:pt x="245" y="116"/>
                  <a:pt x="400" y="116"/>
                </a:cubicBezTo>
                <a:close/>
                <a:moveTo>
                  <a:pt x="399" y="1"/>
                </a:moveTo>
                <a:cubicBezTo>
                  <a:pt x="180" y="1"/>
                  <a:pt x="3" y="177"/>
                  <a:pt x="3" y="396"/>
                </a:cubicBezTo>
                <a:cubicBezTo>
                  <a:pt x="1" y="614"/>
                  <a:pt x="180" y="792"/>
                  <a:pt x="397" y="792"/>
                </a:cubicBezTo>
                <a:lnTo>
                  <a:pt x="399" y="792"/>
                </a:lnTo>
                <a:cubicBezTo>
                  <a:pt x="618" y="792"/>
                  <a:pt x="795" y="614"/>
                  <a:pt x="795" y="396"/>
                </a:cubicBezTo>
                <a:cubicBezTo>
                  <a:pt x="795" y="177"/>
                  <a:pt x="616" y="1"/>
                  <a:pt x="39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18" name="Google Shape;818;p55"/>
          <p:cNvGrpSpPr/>
          <p:nvPr/>
        </p:nvGrpSpPr>
        <p:grpSpPr>
          <a:xfrm flipH="1" rot="744541">
            <a:off x="10015530" y="304504"/>
            <a:ext cx="237630" cy="237630"/>
            <a:chOff x="5944424" y="1865453"/>
            <a:chExt cx="178234" cy="178234"/>
          </a:xfrm>
        </p:grpSpPr>
        <p:sp>
          <p:nvSpPr>
            <p:cNvPr id="819" name="Google Shape;819;p55"/>
            <p:cNvSpPr/>
            <p:nvPr/>
          </p:nvSpPr>
          <p:spPr>
            <a:xfrm>
              <a:off x="6029571" y="1865453"/>
              <a:ext cx="20171" cy="178234"/>
            </a:xfrm>
            <a:custGeom>
              <a:rect b="b" l="l" r="r" t="t"/>
              <a:pathLst>
                <a:path extrusionOk="0" h="1078" w="122">
                  <a:moveTo>
                    <a:pt x="65" y="1"/>
                  </a:moveTo>
                  <a:cubicBezTo>
                    <a:pt x="33" y="1"/>
                    <a:pt x="7" y="26"/>
                    <a:pt x="7" y="58"/>
                  </a:cubicBezTo>
                  <a:lnTo>
                    <a:pt x="1" y="1020"/>
                  </a:lnTo>
                  <a:cubicBezTo>
                    <a:pt x="1" y="1052"/>
                    <a:pt x="26" y="1078"/>
                    <a:pt x="58" y="1078"/>
                  </a:cubicBezTo>
                  <a:cubicBezTo>
                    <a:pt x="90" y="1078"/>
                    <a:pt x="116" y="1052"/>
                    <a:pt x="116" y="1020"/>
                  </a:cubicBezTo>
                  <a:lnTo>
                    <a:pt x="122" y="58"/>
                  </a:lnTo>
                  <a:cubicBezTo>
                    <a:pt x="122" y="26"/>
                    <a:pt x="96" y="1"/>
                    <a:pt x="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55"/>
            <p:cNvSpPr/>
            <p:nvPr/>
          </p:nvSpPr>
          <p:spPr>
            <a:xfrm>
              <a:off x="5962115" y="1898189"/>
              <a:ext cx="158393" cy="110611"/>
            </a:xfrm>
            <a:custGeom>
              <a:rect b="b" l="l" r="r" t="t"/>
              <a:pathLst>
                <a:path extrusionOk="0" h="669" w="958">
                  <a:moveTo>
                    <a:pt x="873" y="0"/>
                  </a:moveTo>
                  <a:cubicBezTo>
                    <a:pt x="863" y="0"/>
                    <a:pt x="852" y="4"/>
                    <a:pt x="841" y="11"/>
                  </a:cubicBezTo>
                  <a:lnTo>
                    <a:pt x="47" y="565"/>
                  </a:lnTo>
                  <a:cubicBezTo>
                    <a:pt x="0" y="597"/>
                    <a:pt x="23" y="669"/>
                    <a:pt x="79" y="669"/>
                  </a:cubicBezTo>
                  <a:cubicBezTo>
                    <a:pt x="89" y="669"/>
                    <a:pt x="102" y="667"/>
                    <a:pt x="111" y="658"/>
                  </a:cubicBezTo>
                  <a:lnTo>
                    <a:pt x="907" y="105"/>
                  </a:lnTo>
                  <a:cubicBezTo>
                    <a:pt x="957" y="70"/>
                    <a:pt x="922" y="0"/>
                    <a:pt x="8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55"/>
            <p:cNvSpPr/>
            <p:nvPr/>
          </p:nvSpPr>
          <p:spPr>
            <a:xfrm>
              <a:off x="5976829" y="1891080"/>
              <a:ext cx="124003" cy="124499"/>
            </a:xfrm>
            <a:custGeom>
              <a:rect b="b" l="l" r="r" t="t"/>
              <a:pathLst>
                <a:path extrusionOk="0" h="753" w="750">
                  <a:moveTo>
                    <a:pt x="84" y="1"/>
                  </a:moveTo>
                  <a:cubicBezTo>
                    <a:pt x="40" y="1"/>
                    <a:pt x="0" y="58"/>
                    <a:pt x="45" y="101"/>
                  </a:cubicBezTo>
                  <a:lnTo>
                    <a:pt x="645" y="735"/>
                  </a:lnTo>
                  <a:cubicBezTo>
                    <a:pt x="656" y="746"/>
                    <a:pt x="671" y="752"/>
                    <a:pt x="688" y="752"/>
                  </a:cubicBezTo>
                  <a:cubicBezTo>
                    <a:pt x="703" y="752"/>
                    <a:pt x="715" y="746"/>
                    <a:pt x="726" y="735"/>
                  </a:cubicBezTo>
                  <a:cubicBezTo>
                    <a:pt x="747" y="714"/>
                    <a:pt x="750" y="680"/>
                    <a:pt x="728" y="657"/>
                  </a:cubicBezTo>
                  <a:lnTo>
                    <a:pt x="128" y="22"/>
                  </a:lnTo>
                  <a:cubicBezTo>
                    <a:pt x="115" y="7"/>
                    <a:pt x="99" y="1"/>
                    <a:pt x="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55"/>
            <p:cNvSpPr/>
            <p:nvPr/>
          </p:nvSpPr>
          <p:spPr>
            <a:xfrm>
              <a:off x="5944424" y="1941838"/>
              <a:ext cx="178234" cy="20502"/>
            </a:xfrm>
            <a:custGeom>
              <a:rect b="b" l="l" r="r" t="t"/>
              <a:pathLst>
                <a:path extrusionOk="0" h="124" w="1078">
                  <a:moveTo>
                    <a:pt x="1003" y="1"/>
                  </a:moveTo>
                  <a:lnTo>
                    <a:pt x="77" y="9"/>
                  </a:lnTo>
                  <a:cubicBezTo>
                    <a:pt x="1" y="9"/>
                    <a:pt x="1" y="124"/>
                    <a:pt x="77" y="124"/>
                  </a:cubicBezTo>
                  <a:lnTo>
                    <a:pt x="1003" y="113"/>
                  </a:lnTo>
                  <a:cubicBezTo>
                    <a:pt x="1077" y="113"/>
                    <a:pt x="1077" y="1"/>
                    <a:pt x="10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23" name="Google Shape;823;p55"/>
          <p:cNvSpPr/>
          <p:nvPr/>
        </p:nvSpPr>
        <p:spPr>
          <a:xfrm rot="744702">
            <a:off x="9006408" y="357315"/>
            <a:ext cx="332955" cy="376333"/>
          </a:xfrm>
          <a:custGeom>
            <a:rect b="b" l="l" r="r" t="t"/>
            <a:pathLst>
              <a:path extrusionOk="0" h="2197" w="1944">
                <a:moveTo>
                  <a:pt x="941" y="602"/>
                </a:moveTo>
                <a:lnTo>
                  <a:pt x="941" y="602"/>
                </a:lnTo>
                <a:cubicBezTo>
                  <a:pt x="1045" y="717"/>
                  <a:pt x="1101" y="834"/>
                  <a:pt x="1094" y="894"/>
                </a:cubicBezTo>
                <a:cubicBezTo>
                  <a:pt x="1094" y="909"/>
                  <a:pt x="1086" y="919"/>
                  <a:pt x="1075" y="926"/>
                </a:cubicBezTo>
                <a:cubicBezTo>
                  <a:pt x="1054" y="938"/>
                  <a:pt x="1033" y="945"/>
                  <a:pt x="1009" y="945"/>
                </a:cubicBezTo>
                <a:cubicBezTo>
                  <a:pt x="1008" y="945"/>
                  <a:pt x="1006" y="945"/>
                  <a:pt x="1004" y="945"/>
                </a:cubicBezTo>
                <a:cubicBezTo>
                  <a:pt x="985" y="945"/>
                  <a:pt x="968" y="933"/>
                  <a:pt x="958" y="917"/>
                </a:cubicBezTo>
                <a:cubicBezTo>
                  <a:pt x="922" y="864"/>
                  <a:pt x="907" y="745"/>
                  <a:pt x="941" y="602"/>
                </a:cubicBezTo>
                <a:close/>
                <a:moveTo>
                  <a:pt x="1431" y="114"/>
                </a:moveTo>
                <a:cubicBezTo>
                  <a:pt x="1487" y="114"/>
                  <a:pt x="1529" y="135"/>
                  <a:pt x="1560" y="179"/>
                </a:cubicBezTo>
                <a:cubicBezTo>
                  <a:pt x="1765" y="470"/>
                  <a:pt x="1456" y="1556"/>
                  <a:pt x="1290" y="2041"/>
                </a:cubicBezTo>
                <a:cubicBezTo>
                  <a:pt x="911" y="1713"/>
                  <a:pt x="120" y="947"/>
                  <a:pt x="128" y="568"/>
                </a:cubicBezTo>
                <a:cubicBezTo>
                  <a:pt x="128" y="513"/>
                  <a:pt x="154" y="460"/>
                  <a:pt x="198" y="425"/>
                </a:cubicBezTo>
                <a:cubicBezTo>
                  <a:pt x="268" y="372"/>
                  <a:pt x="354" y="342"/>
                  <a:pt x="443" y="342"/>
                </a:cubicBezTo>
                <a:cubicBezTo>
                  <a:pt x="569" y="342"/>
                  <a:pt x="715" y="404"/>
                  <a:pt x="847" y="513"/>
                </a:cubicBezTo>
                <a:cubicBezTo>
                  <a:pt x="790" y="698"/>
                  <a:pt x="796" y="883"/>
                  <a:pt x="867" y="983"/>
                </a:cubicBezTo>
                <a:cubicBezTo>
                  <a:pt x="902" y="1034"/>
                  <a:pt x="952" y="1060"/>
                  <a:pt x="1010" y="1060"/>
                </a:cubicBezTo>
                <a:cubicBezTo>
                  <a:pt x="1047" y="1060"/>
                  <a:pt x="1087" y="1049"/>
                  <a:pt x="1128" y="1028"/>
                </a:cubicBezTo>
                <a:cubicBezTo>
                  <a:pt x="1173" y="1004"/>
                  <a:pt x="1203" y="960"/>
                  <a:pt x="1207" y="909"/>
                </a:cubicBezTo>
                <a:cubicBezTo>
                  <a:pt x="1224" y="777"/>
                  <a:pt x="1109" y="602"/>
                  <a:pt x="981" y="479"/>
                </a:cubicBezTo>
                <a:cubicBezTo>
                  <a:pt x="1030" y="359"/>
                  <a:pt x="1150" y="151"/>
                  <a:pt x="1392" y="117"/>
                </a:cubicBezTo>
                <a:cubicBezTo>
                  <a:pt x="1406" y="115"/>
                  <a:pt x="1418" y="114"/>
                  <a:pt x="1431" y="114"/>
                </a:cubicBezTo>
                <a:close/>
                <a:moveTo>
                  <a:pt x="1430" y="0"/>
                </a:moveTo>
                <a:cubicBezTo>
                  <a:pt x="1413" y="0"/>
                  <a:pt x="1394" y="1"/>
                  <a:pt x="1375" y="4"/>
                </a:cubicBezTo>
                <a:cubicBezTo>
                  <a:pt x="1169" y="34"/>
                  <a:pt x="990" y="181"/>
                  <a:pt x="890" y="400"/>
                </a:cubicBezTo>
                <a:cubicBezTo>
                  <a:pt x="788" y="321"/>
                  <a:pt x="626" y="230"/>
                  <a:pt x="441" y="230"/>
                </a:cubicBezTo>
                <a:cubicBezTo>
                  <a:pt x="438" y="230"/>
                  <a:pt x="435" y="230"/>
                  <a:pt x="432" y="230"/>
                </a:cubicBezTo>
                <a:cubicBezTo>
                  <a:pt x="322" y="230"/>
                  <a:pt x="215" y="268"/>
                  <a:pt x="128" y="336"/>
                </a:cubicBezTo>
                <a:cubicBezTo>
                  <a:pt x="56" y="389"/>
                  <a:pt x="13" y="474"/>
                  <a:pt x="13" y="564"/>
                </a:cubicBezTo>
                <a:cubicBezTo>
                  <a:pt x="0" y="1102"/>
                  <a:pt x="1226" y="2139"/>
                  <a:pt x="1279" y="2183"/>
                </a:cubicBezTo>
                <a:cubicBezTo>
                  <a:pt x="1288" y="2192"/>
                  <a:pt x="1301" y="2196"/>
                  <a:pt x="1316" y="2196"/>
                </a:cubicBezTo>
                <a:cubicBezTo>
                  <a:pt x="1339" y="2196"/>
                  <a:pt x="1360" y="2181"/>
                  <a:pt x="1369" y="2160"/>
                </a:cubicBezTo>
                <a:cubicBezTo>
                  <a:pt x="1428" y="1994"/>
                  <a:pt x="1943" y="525"/>
                  <a:pt x="1654" y="115"/>
                </a:cubicBezTo>
                <a:cubicBezTo>
                  <a:pt x="1600" y="39"/>
                  <a:pt x="1526" y="0"/>
                  <a:pt x="143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4" name="Google Shape;824;p55"/>
          <p:cNvSpPr/>
          <p:nvPr/>
        </p:nvSpPr>
        <p:spPr>
          <a:xfrm flipH="1" rot="-4882457">
            <a:off x="11406042" y="1333106"/>
            <a:ext cx="231637" cy="233255"/>
          </a:xfrm>
          <a:custGeom>
            <a:rect b="b" l="l" r="r" t="t"/>
            <a:pathLst>
              <a:path extrusionOk="0" h="1290" w="1281">
                <a:moveTo>
                  <a:pt x="686" y="166"/>
                </a:moveTo>
                <a:cubicBezTo>
                  <a:pt x="703" y="221"/>
                  <a:pt x="720" y="296"/>
                  <a:pt x="731" y="343"/>
                </a:cubicBezTo>
                <a:cubicBezTo>
                  <a:pt x="763" y="470"/>
                  <a:pt x="769" y="500"/>
                  <a:pt x="784" y="521"/>
                </a:cubicBezTo>
                <a:cubicBezTo>
                  <a:pt x="801" y="543"/>
                  <a:pt x="825" y="553"/>
                  <a:pt x="952" y="598"/>
                </a:cubicBezTo>
                <a:cubicBezTo>
                  <a:pt x="997" y="615"/>
                  <a:pt x="1065" y="639"/>
                  <a:pt x="1114" y="660"/>
                </a:cubicBezTo>
                <a:cubicBezTo>
                  <a:pt x="1044" y="692"/>
                  <a:pt x="927" y="736"/>
                  <a:pt x="825" y="773"/>
                </a:cubicBezTo>
                <a:cubicBezTo>
                  <a:pt x="810" y="777"/>
                  <a:pt x="799" y="787"/>
                  <a:pt x="793" y="802"/>
                </a:cubicBezTo>
                <a:cubicBezTo>
                  <a:pt x="742" y="919"/>
                  <a:pt x="678" y="1051"/>
                  <a:pt x="635" y="1128"/>
                </a:cubicBezTo>
                <a:cubicBezTo>
                  <a:pt x="608" y="1047"/>
                  <a:pt x="567" y="905"/>
                  <a:pt x="537" y="781"/>
                </a:cubicBezTo>
                <a:cubicBezTo>
                  <a:pt x="531" y="760"/>
                  <a:pt x="514" y="743"/>
                  <a:pt x="493" y="739"/>
                </a:cubicBezTo>
                <a:cubicBezTo>
                  <a:pt x="373" y="717"/>
                  <a:pt x="235" y="685"/>
                  <a:pt x="161" y="664"/>
                </a:cubicBezTo>
                <a:cubicBezTo>
                  <a:pt x="278" y="602"/>
                  <a:pt x="399" y="549"/>
                  <a:pt x="522" y="500"/>
                </a:cubicBezTo>
                <a:cubicBezTo>
                  <a:pt x="537" y="494"/>
                  <a:pt x="550" y="483"/>
                  <a:pt x="556" y="466"/>
                </a:cubicBezTo>
                <a:cubicBezTo>
                  <a:pt x="595" y="364"/>
                  <a:pt x="637" y="264"/>
                  <a:pt x="686" y="166"/>
                </a:cubicBezTo>
                <a:close/>
                <a:moveTo>
                  <a:pt x="699" y="0"/>
                </a:moveTo>
                <a:cubicBezTo>
                  <a:pt x="663" y="0"/>
                  <a:pt x="612" y="0"/>
                  <a:pt x="456" y="402"/>
                </a:cubicBezTo>
                <a:cubicBezTo>
                  <a:pt x="27" y="577"/>
                  <a:pt x="12" y="632"/>
                  <a:pt x="5" y="656"/>
                </a:cubicBezTo>
                <a:cubicBezTo>
                  <a:pt x="1" y="675"/>
                  <a:pt x="3" y="696"/>
                  <a:pt x="16" y="713"/>
                </a:cubicBezTo>
                <a:cubicBezTo>
                  <a:pt x="27" y="728"/>
                  <a:pt x="58" y="773"/>
                  <a:pt x="435" y="845"/>
                </a:cubicBezTo>
                <a:cubicBezTo>
                  <a:pt x="546" y="1288"/>
                  <a:pt x="586" y="1288"/>
                  <a:pt x="629" y="1288"/>
                </a:cubicBezTo>
                <a:lnTo>
                  <a:pt x="631" y="1290"/>
                </a:lnTo>
                <a:cubicBezTo>
                  <a:pt x="665" y="1288"/>
                  <a:pt x="705" y="1285"/>
                  <a:pt x="886" y="873"/>
                </a:cubicBezTo>
                <a:cubicBezTo>
                  <a:pt x="999" y="832"/>
                  <a:pt x="1212" y="751"/>
                  <a:pt x="1257" y="713"/>
                </a:cubicBezTo>
                <a:cubicBezTo>
                  <a:pt x="1274" y="696"/>
                  <a:pt x="1280" y="673"/>
                  <a:pt x="1278" y="649"/>
                </a:cubicBezTo>
                <a:cubicBezTo>
                  <a:pt x="1267" y="596"/>
                  <a:pt x="1210" y="570"/>
                  <a:pt x="991" y="490"/>
                </a:cubicBezTo>
                <a:cubicBezTo>
                  <a:pt x="948" y="475"/>
                  <a:pt x="899" y="458"/>
                  <a:pt x="876" y="447"/>
                </a:cubicBezTo>
                <a:cubicBezTo>
                  <a:pt x="869" y="421"/>
                  <a:pt x="854" y="364"/>
                  <a:pt x="842" y="315"/>
                </a:cubicBezTo>
                <a:cubicBezTo>
                  <a:pt x="805" y="160"/>
                  <a:pt x="778" y="64"/>
                  <a:pt x="752" y="28"/>
                </a:cubicBezTo>
                <a:cubicBezTo>
                  <a:pt x="737" y="11"/>
                  <a:pt x="718" y="2"/>
                  <a:pt x="69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5" name="Google Shape;825;p55"/>
          <p:cNvSpPr/>
          <p:nvPr/>
        </p:nvSpPr>
        <p:spPr>
          <a:xfrm flipH="1" rot="744705">
            <a:off x="11004809" y="458056"/>
            <a:ext cx="175258" cy="174817"/>
          </a:xfrm>
          <a:custGeom>
            <a:rect b="b" l="l" r="r" t="t"/>
            <a:pathLst>
              <a:path extrusionOk="0" h="793" w="795">
                <a:moveTo>
                  <a:pt x="400" y="116"/>
                </a:moveTo>
                <a:cubicBezTo>
                  <a:pt x="474" y="116"/>
                  <a:pt x="546" y="146"/>
                  <a:pt x="597" y="199"/>
                </a:cubicBezTo>
                <a:cubicBezTo>
                  <a:pt x="773" y="375"/>
                  <a:pt x="648" y="677"/>
                  <a:pt x="399" y="677"/>
                </a:cubicBezTo>
                <a:cubicBezTo>
                  <a:pt x="243" y="677"/>
                  <a:pt x="118" y="552"/>
                  <a:pt x="118" y="396"/>
                </a:cubicBezTo>
                <a:cubicBezTo>
                  <a:pt x="118" y="241"/>
                  <a:pt x="245" y="116"/>
                  <a:pt x="400" y="116"/>
                </a:cubicBezTo>
                <a:close/>
                <a:moveTo>
                  <a:pt x="399" y="1"/>
                </a:moveTo>
                <a:cubicBezTo>
                  <a:pt x="180" y="1"/>
                  <a:pt x="3" y="177"/>
                  <a:pt x="3" y="396"/>
                </a:cubicBezTo>
                <a:cubicBezTo>
                  <a:pt x="1" y="614"/>
                  <a:pt x="180" y="792"/>
                  <a:pt x="397" y="792"/>
                </a:cubicBezTo>
                <a:lnTo>
                  <a:pt x="399" y="792"/>
                </a:lnTo>
                <a:cubicBezTo>
                  <a:pt x="618" y="792"/>
                  <a:pt x="795" y="614"/>
                  <a:pt x="795" y="396"/>
                </a:cubicBezTo>
                <a:cubicBezTo>
                  <a:pt x="795" y="177"/>
                  <a:pt x="616" y="1"/>
                  <a:pt x="39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6" name="Google Shape;826;p55"/>
          <p:cNvSpPr txBox="1"/>
          <p:nvPr>
            <p:ph type="title"/>
          </p:nvPr>
        </p:nvSpPr>
        <p:spPr>
          <a:xfrm>
            <a:off x="965900" y="728833"/>
            <a:ext cx="10260300" cy="763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3_2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27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p56"/>
          <p:cNvSpPr txBox="1"/>
          <p:nvPr>
            <p:ph type="title"/>
          </p:nvPr>
        </p:nvSpPr>
        <p:spPr>
          <a:xfrm>
            <a:off x="965900" y="728833"/>
            <a:ext cx="10260300" cy="763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3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29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p57"/>
          <p:cNvSpPr txBox="1"/>
          <p:nvPr>
            <p:ph type="title"/>
          </p:nvPr>
        </p:nvSpPr>
        <p:spPr>
          <a:xfrm>
            <a:off x="940200" y="728833"/>
            <a:ext cx="10311600" cy="763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831" name="Google Shape;831;p57"/>
          <p:cNvSpPr txBox="1"/>
          <p:nvPr>
            <p:ph idx="1" type="subTitle"/>
          </p:nvPr>
        </p:nvSpPr>
        <p:spPr>
          <a:xfrm>
            <a:off x="965900" y="4155846"/>
            <a:ext cx="2560800" cy="843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32" name="Google Shape;832;p57"/>
          <p:cNvSpPr txBox="1"/>
          <p:nvPr>
            <p:ph idx="2" type="subTitle"/>
          </p:nvPr>
        </p:nvSpPr>
        <p:spPr>
          <a:xfrm>
            <a:off x="965900" y="3474546"/>
            <a:ext cx="2560800" cy="642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100">
                <a:latin typeface="Grandstander SemiBold"/>
                <a:ea typeface="Grandstander SemiBold"/>
                <a:cs typeface="Grandstander SemiBold"/>
                <a:sym typeface="Grandstander SemiBol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33" name="Google Shape;833;p57"/>
          <p:cNvSpPr txBox="1"/>
          <p:nvPr>
            <p:ph idx="3" type="subTitle"/>
          </p:nvPr>
        </p:nvSpPr>
        <p:spPr>
          <a:xfrm>
            <a:off x="4815600" y="4155846"/>
            <a:ext cx="2560800" cy="843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34" name="Google Shape;834;p57"/>
          <p:cNvSpPr txBox="1"/>
          <p:nvPr>
            <p:ph idx="4" type="subTitle"/>
          </p:nvPr>
        </p:nvSpPr>
        <p:spPr>
          <a:xfrm>
            <a:off x="4815600" y="3474546"/>
            <a:ext cx="2560800" cy="642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100">
                <a:latin typeface="Grandstander SemiBold"/>
                <a:ea typeface="Grandstander SemiBold"/>
                <a:cs typeface="Grandstander SemiBold"/>
                <a:sym typeface="Grandstander SemiBol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35" name="Google Shape;835;p57"/>
          <p:cNvSpPr txBox="1"/>
          <p:nvPr>
            <p:ph idx="5" type="subTitle"/>
          </p:nvPr>
        </p:nvSpPr>
        <p:spPr>
          <a:xfrm>
            <a:off x="8665300" y="4155846"/>
            <a:ext cx="2560800" cy="843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36" name="Google Shape;836;p57"/>
          <p:cNvSpPr txBox="1"/>
          <p:nvPr>
            <p:ph idx="6" type="subTitle"/>
          </p:nvPr>
        </p:nvSpPr>
        <p:spPr>
          <a:xfrm>
            <a:off x="8665300" y="3474546"/>
            <a:ext cx="2560800" cy="642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100">
                <a:latin typeface="Grandstander SemiBold"/>
                <a:ea typeface="Grandstander SemiBold"/>
                <a:cs typeface="Grandstander SemiBold"/>
                <a:sym typeface="Grandstander SemiBol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37" name="Google Shape;837;p57"/>
          <p:cNvSpPr/>
          <p:nvPr/>
        </p:nvSpPr>
        <p:spPr>
          <a:xfrm>
            <a:off x="1351666" y="203698"/>
            <a:ext cx="796170" cy="525133"/>
          </a:xfrm>
          <a:custGeom>
            <a:rect b="b" l="l" r="r" t="t"/>
            <a:pathLst>
              <a:path extrusionOk="0" h="2561" w="3883">
                <a:moveTo>
                  <a:pt x="1937" y="396"/>
                </a:moveTo>
                <a:cubicBezTo>
                  <a:pt x="2091" y="545"/>
                  <a:pt x="2123" y="722"/>
                  <a:pt x="2080" y="834"/>
                </a:cubicBezTo>
                <a:cubicBezTo>
                  <a:pt x="2058" y="895"/>
                  <a:pt x="2020" y="928"/>
                  <a:pt x="1974" y="928"/>
                </a:cubicBezTo>
                <a:cubicBezTo>
                  <a:pt x="1946" y="928"/>
                  <a:pt x="1916" y="916"/>
                  <a:pt x="1884" y="890"/>
                </a:cubicBezTo>
                <a:cubicBezTo>
                  <a:pt x="1778" y="798"/>
                  <a:pt x="1803" y="583"/>
                  <a:pt x="1937" y="396"/>
                </a:cubicBezTo>
                <a:close/>
                <a:moveTo>
                  <a:pt x="3119" y="966"/>
                </a:moveTo>
                <a:lnTo>
                  <a:pt x="3119" y="966"/>
                </a:lnTo>
                <a:cubicBezTo>
                  <a:pt x="3089" y="1175"/>
                  <a:pt x="2961" y="1330"/>
                  <a:pt x="2789" y="1352"/>
                </a:cubicBezTo>
                <a:cubicBezTo>
                  <a:pt x="2780" y="1354"/>
                  <a:pt x="2769" y="1354"/>
                  <a:pt x="2761" y="1354"/>
                </a:cubicBezTo>
                <a:cubicBezTo>
                  <a:pt x="2714" y="1354"/>
                  <a:pt x="2714" y="1339"/>
                  <a:pt x="2714" y="1328"/>
                </a:cubicBezTo>
                <a:cubicBezTo>
                  <a:pt x="2710" y="1239"/>
                  <a:pt x="2878" y="1020"/>
                  <a:pt x="3119" y="966"/>
                </a:cubicBezTo>
                <a:close/>
                <a:moveTo>
                  <a:pt x="1080" y="1498"/>
                </a:moveTo>
                <a:cubicBezTo>
                  <a:pt x="1110" y="1498"/>
                  <a:pt x="1137" y="1526"/>
                  <a:pt x="1156" y="1549"/>
                </a:cubicBezTo>
                <a:cubicBezTo>
                  <a:pt x="1239" y="1656"/>
                  <a:pt x="1258" y="1773"/>
                  <a:pt x="1212" y="1869"/>
                </a:cubicBezTo>
                <a:cubicBezTo>
                  <a:pt x="1163" y="1971"/>
                  <a:pt x="1041" y="2037"/>
                  <a:pt x="897" y="2039"/>
                </a:cubicBezTo>
                <a:cubicBezTo>
                  <a:pt x="867" y="1847"/>
                  <a:pt x="924" y="1645"/>
                  <a:pt x="1001" y="1552"/>
                </a:cubicBezTo>
                <a:cubicBezTo>
                  <a:pt x="1027" y="1518"/>
                  <a:pt x="1056" y="1498"/>
                  <a:pt x="1080" y="1498"/>
                </a:cubicBezTo>
                <a:close/>
                <a:moveTo>
                  <a:pt x="2367" y="1666"/>
                </a:moveTo>
                <a:cubicBezTo>
                  <a:pt x="2376" y="1666"/>
                  <a:pt x="2399" y="1688"/>
                  <a:pt x="2418" y="1749"/>
                </a:cubicBezTo>
                <a:cubicBezTo>
                  <a:pt x="2465" y="1890"/>
                  <a:pt x="2435" y="2047"/>
                  <a:pt x="2337" y="2160"/>
                </a:cubicBezTo>
                <a:cubicBezTo>
                  <a:pt x="2248" y="2001"/>
                  <a:pt x="2257" y="1828"/>
                  <a:pt x="2308" y="1728"/>
                </a:cubicBezTo>
                <a:cubicBezTo>
                  <a:pt x="2331" y="1684"/>
                  <a:pt x="2357" y="1666"/>
                  <a:pt x="2367" y="1666"/>
                </a:cubicBezTo>
                <a:close/>
                <a:moveTo>
                  <a:pt x="2426" y="115"/>
                </a:moveTo>
                <a:cubicBezTo>
                  <a:pt x="2525" y="115"/>
                  <a:pt x="2626" y="145"/>
                  <a:pt x="2723" y="207"/>
                </a:cubicBezTo>
                <a:cubicBezTo>
                  <a:pt x="2963" y="362"/>
                  <a:pt x="3110" y="598"/>
                  <a:pt x="3121" y="847"/>
                </a:cubicBezTo>
                <a:cubicBezTo>
                  <a:pt x="2823" y="898"/>
                  <a:pt x="2591" y="1171"/>
                  <a:pt x="2597" y="1332"/>
                </a:cubicBezTo>
                <a:cubicBezTo>
                  <a:pt x="2601" y="1397"/>
                  <a:pt x="2642" y="1467"/>
                  <a:pt x="2758" y="1467"/>
                </a:cubicBezTo>
                <a:cubicBezTo>
                  <a:pt x="2772" y="1467"/>
                  <a:pt x="2786" y="1466"/>
                  <a:pt x="2801" y="1464"/>
                </a:cubicBezTo>
                <a:cubicBezTo>
                  <a:pt x="3033" y="1435"/>
                  <a:pt x="3206" y="1228"/>
                  <a:pt x="3231" y="954"/>
                </a:cubicBezTo>
                <a:cubicBezTo>
                  <a:pt x="3361" y="958"/>
                  <a:pt x="3480" y="1017"/>
                  <a:pt x="3587" y="1132"/>
                </a:cubicBezTo>
                <a:cubicBezTo>
                  <a:pt x="3770" y="1326"/>
                  <a:pt x="3727" y="1558"/>
                  <a:pt x="3657" y="1718"/>
                </a:cubicBezTo>
                <a:cubicBezTo>
                  <a:pt x="3499" y="2084"/>
                  <a:pt x="3055" y="2418"/>
                  <a:pt x="2727" y="2418"/>
                </a:cubicBezTo>
                <a:cubicBezTo>
                  <a:pt x="2724" y="2418"/>
                  <a:pt x="2721" y="2418"/>
                  <a:pt x="2717" y="2418"/>
                </a:cubicBezTo>
                <a:cubicBezTo>
                  <a:pt x="2638" y="2418"/>
                  <a:pt x="2561" y="2392"/>
                  <a:pt x="2497" y="2343"/>
                </a:cubicBezTo>
                <a:cubicBezTo>
                  <a:pt x="2463" y="2318"/>
                  <a:pt x="2431" y="2288"/>
                  <a:pt x="2403" y="2256"/>
                </a:cubicBezTo>
                <a:cubicBezTo>
                  <a:pt x="2542" y="2111"/>
                  <a:pt x="2589" y="1903"/>
                  <a:pt x="2527" y="1715"/>
                </a:cubicBezTo>
                <a:cubicBezTo>
                  <a:pt x="2482" y="1573"/>
                  <a:pt x="2408" y="1552"/>
                  <a:pt x="2365" y="1552"/>
                </a:cubicBezTo>
                <a:cubicBezTo>
                  <a:pt x="2306" y="1552"/>
                  <a:pt x="2246" y="1596"/>
                  <a:pt x="2206" y="1675"/>
                </a:cubicBezTo>
                <a:cubicBezTo>
                  <a:pt x="2135" y="1813"/>
                  <a:pt x="2127" y="2037"/>
                  <a:pt x="2252" y="2239"/>
                </a:cubicBezTo>
                <a:cubicBezTo>
                  <a:pt x="2120" y="2339"/>
                  <a:pt x="1876" y="2445"/>
                  <a:pt x="1424" y="2445"/>
                </a:cubicBezTo>
                <a:lnTo>
                  <a:pt x="1378" y="2445"/>
                </a:lnTo>
                <a:cubicBezTo>
                  <a:pt x="1097" y="2441"/>
                  <a:pt x="975" y="2294"/>
                  <a:pt x="924" y="2152"/>
                </a:cubicBezTo>
                <a:cubicBezTo>
                  <a:pt x="1101" y="2141"/>
                  <a:pt x="1246" y="2054"/>
                  <a:pt x="1312" y="1915"/>
                </a:cubicBezTo>
                <a:cubicBezTo>
                  <a:pt x="1380" y="1779"/>
                  <a:pt x="1354" y="1620"/>
                  <a:pt x="1244" y="1477"/>
                </a:cubicBezTo>
                <a:cubicBezTo>
                  <a:pt x="1182" y="1398"/>
                  <a:pt x="1120" y="1383"/>
                  <a:pt x="1078" y="1383"/>
                </a:cubicBezTo>
                <a:cubicBezTo>
                  <a:pt x="1018" y="1383"/>
                  <a:pt x="958" y="1415"/>
                  <a:pt x="909" y="1477"/>
                </a:cubicBezTo>
                <a:cubicBezTo>
                  <a:pt x="820" y="1588"/>
                  <a:pt x="750" y="1805"/>
                  <a:pt x="778" y="2026"/>
                </a:cubicBezTo>
                <a:cubicBezTo>
                  <a:pt x="639" y="1996"/>
                  <a:pt x="509" y="1935"/>
                  <a:pt x="397" y="1847"/>
                </a:cubicBezTo>
                <a:cubicBezTo>
                  <a:pt x="105" y="1630"/>
                  <a:pt x="167" y="1326"/>
                  <a:pt x="207" y="1207"/>
                </a:cubicBezTo>
                <a:cubicBezTo>
                  <a:pt x="294" y="943"/>
                  <a:pt x="526" y="730"/>
                  <a:pt x="726" y="730"/>
                </a:cubicBezTo>
                <a:cubicBezTo>
                  <a:pt x="730" y="730"/>
                  <a:pt x="733" y="730"/>
                  <a:pt x="736" y="730"/>
                </a:cubicBezTo>
                <a:cubicBezTo>
                  <a:pt x="781" y="730"/>
                  <a:pt x="825" y="744"/>
                  <a:pt x="863" y="768"/>
                </a:cubicBezTo>
                <a:cubicBezTo>
                  <a:pt x="872" y="774"/>
                  <a:pt x="881" y="776"/>
                  <a:pt x="891" y="776"/>
                </a:cubicBezTo>
                <a:cubicBezTo>
                  <a:pt x="923" y="776"/>
                  <a:pt x="953" y="747"/>
                  <a:pt x="950" y="711"/>
                </a:cubicBezTo>
                <a:cubicBezTo>
                  <a:pt x="948" y="709"/>
                  <a:pt x="912" y="407"/>
                  <a:pt x="1054" y="245"/>
                </a:cubicBezTo>
                <a:cubicBezTo>
                  <a:pt x="1115" y="175"/>
                  <a:pt x="1201" y="141"/>
                  <a:pt x="1312" y="141"/>
                </a:cubicBezTo>
                <a:cubicBezTo>
                  <a:pt x="1391" y="141"/>
                  <a:pt x="1482" y="158"/>
                  <a:pt x="1586" y="194"/>
                </a:cubicBezTo>
                <a:cubicBezTo>
                  <a:pt x="1680" y="224"/>
                  <a:pt x="1767" y="266"/>
                  <a:pt x="1848" y="321"/>
                </a:cubicBezTo>
                <a:cubicBezTo>
                  <a:pt x="1691" y="539"/>
                  <a:pt x="1635" y="828"/>
                  <a:pt x="1810" y="975"/>
                </a:cubicBezTo>
                <a:cubicBezTo>
                  <a:pt x="1854" y="1017"/>
                  <a:pt x="1914" y="1041"/>
                  <a:pt x="1976" y="1043"/>
                </a:cubicBezTo>
                <a:cubicBezTo>
                  <a:pt x="2069" y="1043"/>
                  <a:pt x="2150" y="977"/>
                  <a:pt x="2188" y="871"/>
                </a:cubicBezTo>
                <a:cubicBezTo>
                  <a:pt x="2242" y="719"/>
                  <a:pt x="2206" y="492"/>
                  <a:pt x="2010" y="307"/>
                </a:cubicBezTo>
                <a:cubicBezTo>
                  <a:pt x="2130" y="182"/>
                  <a:pt x="2276" y="115"/>
                  <a:pt x="2426" y="115"/>
                </a:cubicBezTo>
                <a:close/>
                <a:moveTo>
                  <a:pt x="2427" y="0"/>
                </a:moveTo>
                <a:cubicBezTo>
                  <a:pt x="2246" y="0"/>
                  <a:pt x="2065" y="85"/>
                  <a:pt x="1925" y="234"/>
                </a:cubicBezTo>
                <a:cubicBezTo>
                  <a:pt x="1831" y="170"/>
                  <a:pt x="1731" y="121"/>
                  <a:pt x="1625" y="85"/>
                </a:cubicBezTo>
                <a:cubicBezTo>
                  <a:pt x="1510" y="47"/>
                  <a:pt x="1407" y="29"/>
                  <a:pt x="1315" y="29"/>
                </a:cubicBezTo>
                <a:cubicBezTo>
                  <a:pt x="1170" y="29"/>
                  <a:pt x="1054" y="76"/>
                  <a:pt x="971" y="170"/>
                </a:cubicBezTo>
                <a:cubicBezTo>
                  <a:pt x="850" y="309"/>
                  <a:pt x="833" y="511"/>
                  <a:pt x="833" y="630"/>
                </a:cubicBezTo>
                <a:cubicBezTo>
                  <a:pt x="799" y="622"/>
                  <a:pt x="765" y="617"/>
                  <a:pt x="731" y="617"/>
                </a:cubicBezTo>
                <a:cubicBezTo>
                  <a:pt x="482" y="617"/>
                  <a:pt x="205" y="860"/>
                  <a:pt x="103" y="1171"/>
                </a:cubicBezTo>
                <a:cubicBezTo>
                  <a:pt x="1" y="1475"/>
                  <a:pt x="86" y="1756"/>
                  <a:pt x="333" y="1939"/>
                </a:cubicBezTo>
                <a:cubicBezTo>
                  <a:pt x="488" y="2056"/>
                  <a:pt x="650" y="2128"/>
                  <a:pt x="805" y="2147"/>
                </a:cubicBezTo>
                <a:cubicBezTo>
                  <a:pt x="878" y="2405"/>
                  <a:pt x="1084" y="2554"/>
                  <a:pt x="1376" y="2560"/>
                </a:cubicBezTo>
                <a:lnTo>
                  <a:pt x="1424" y="2560"/>
                </a:lnTo>
                <a:cubicBezTo>
                  <a:pt x="1814" y="2560"/>
                  <a:pt x="2123" y="2482"/>
                  <a:pt x="2320" y="2333"/>
                </a:cubicBezTo>
                <a:cubicBezTo>
                  <a:pt x="2352" y="2369"/>
                  <a:pt x="2389" y="2403"/>
                  <a:pt x="2427" y="2433"/>
                </a:cubicBezTo>
                <a:cubicBezTo>
                  <a:pt x="2509" y="2499"/>
                  <a:pt x="2612" y="2533"/>
                  <a:pt x="2717" y="2533"/>
                </a:cubicBezTo>
                <a:cubicBezTo>
                  <a:pt x="2721" y="2533"/>
                  <a:pt x="2724" y="2533"/>
                  <a:pt x="2727" y="2533"/>
                </a:cubicBezTo>
                <a:cubicBezTo>
                  <a:pt x="3104" y="2533"/>
                  <a:pt x="3587" y="2173"/>
                  <a:pt x="3765" y="1762"/>
                </a:cubicBezTo>
                <a:cubicBezTo>
                  <a:pt x="3883" y="1494"/>
                  <a:pt x="3848" y="1241"/>
                  <a:pt x="3674" y="1056"/>
                </a:cubicBezTo>
                <a:cubicBezTo>
                  <a:pt x="3544" y="917"/>
                  <a:pt x="3397" y="845"/>
                  <a:pt x="3238" y="841"/>
                </a:cubicBezTo>
                <a:cubicBezTo>
                  <a:pt x="3223" y="556"/>
                  <a:pt x="3059" y="285"/>
                  <a:pt x="2784" y="111"/>
                </a:cubicBezTo>
                <a:cubicBezTo>
                  <a:pt x="2680" y="41"/>
                  <a:pt x="2555" y="2"/>
                  <a:pt x="242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8" name="Google Shape;838;p57"/>
          <p:cNvSpPr/>
          <p:nvPr/>
        </p:nvSpPr>
        <p:spPr>
          <a:xfrm>
            <a:off x="9178340" y="6390765"/>
            <a:ext cx="175258" cy="174817"/>
          </a:xfrm>
          <a:custGeom>
            <a:rect b="b" l="l" r="r" t="t"/>
            <a:pathLst>
              <a:path extrusionOk="0" h="793" w="795">
                <a:moveTo>
                  <a:pt x="400" y="116"/>
                </a:moveTo>
                <a:cubicBezTo>
                  <a:pt x="474" y="116"/>
                  <a:pt x="546" y="146"/>
                  <a:pt x="597" y="199"/>
                </a:cubicBezTo>
                <a:cubicBezTo>
                  <a:pt x="773" y="375"/>
                  <a:pt x="648" y="677"/>
                  <a:pt x="399" y="677"/>
                </a:cubicBezTo>
                <a:cubicBezTo>
                  <a:pt x="243" y="677"/>
                  <a:pt x="118" y="552"/>
                  <a:pt x="118" y="396"/>
                </a:cubicBezTo>
                <a:cubicBezTo>
                  <a:pt x="118" y="241"/>
                  <a:pt x="245" y="116"/>
                  <a:pt x="400" y="116"/>
                </a:cubicBezTo>
                <a:close/>
                <a:moveTo>
                  <a:pt x="399" y="1"/>
                </a:moveTo>
                <a:cubicBezTo>
                  <a:pt x="180" y="1"/>
                  <a:pt x="3" y="177"/>
                  <a:pt x="3" y="396"/>
                </a:cubicBezTo>
                <a:cubicBezTo>
                  <a:pt x="1" y="614"/>
                  <a:pt x="180" y="792"/>
                  <a:pt x="397" y="792"/>
                </a:cubicBezTo>
                <a:lnTo>
                  <a:pt x="399" y="792"/>
                </a:lnTo>
                <a:cubicBezTo>
                  <a:pt x="618" y="792"/>
                  <a:pt x="795" y="614"/>
                  <a:pt x="795" y="396"/>
                </a:cubicBezTo>
                <a:cubicBezTo>
                  <a:pt x="795" y="177"/>
                  <a:pt x="616" y="1"/>
                  <a:pt x="39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39" name="Google Shape;839;p57"/>
          <p:cNvGrpSpPr/>
          <p:nvPr/>
        </p:nvGrpSpPr>
        <p:grpSpPr>
          <a:xfrm>
            <a:off x="6201251" y="6065375"/>
            <a:ext cx="237639" cy="237639"/>
            <a:chOff x="5944424" y="1865453"/>
            <a:chExt cx="178234" cy="178234"/>
          </a:xfrm>
        </p:grpSpPr>
        <p:sp>
          <p:nvSpPr>
            <p:cNvPr id="840" name="Google Shape;840;p57"/>
            <p:cNvSpPr/>
            <p:nvPr/>
          </p:nvSpPr>
          <p:spPr>
            <a:xfrm>
              <a:off x="6029571" y="1865453"/>
              <a:ext cx="20171" cy="178234"/>
            </a:xfrm>
            <a:custGeom>
              <a:rect b="b" l="l" r="r" t="t"/>
              <a:pathLst>
                <a:path extrusionOk="0" h="1078" w="122">
                  <a:moveTo>
                    <a:pt x="65" y="1"/>
                  </a:moveTo>
                  <a:cubicBezTo>
                    <a:pt x="33" y="1"/>
                    <a:pt x="7" y="26"/>
                    <a:pt x="7" y="58"/>
                  </a:cubicBezTo>
                  <a:lnTo>
                    <a:pt x="1" y="1020"/>
                  </a:lnTo>
                  <a:cubicBezTo>
                    <a:pt x="1" y="1052"/>
                    <a:pt x="26" y="1078"/>
                    <a:pt x="58" y="1078"/>
                  </a:cubicBezTo>
                  <a:cubicBezTo>
                    <a:pt x="90" y="1078"/>
                    <a:pt x="116" y="1052"/>
                    <a:pt x="116" y="1020"/>
                  </a:cubicBezTo>
                  <a:lnTo>
                    <a:pt x="122" y="58"/>
                  </a:lnTo>
                  <a:cubicBezTo>
                    <a:pt x="122" y="26"/>
                    <a:pt x="96" y="1"/>
                    <a:pt x="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57"/>
            <p:cNvSpPr/>
            <p:nvPr/>
          </p:nvSpPr>
          <p:spPr>
            <a:xfrm>
              <a:off x="5962115" y="1898189"/>
              <a:ext cx="158393" cy="110611"/>
            </a:xfrm>
            <a:custGeom>
              <a:rect b="b" l="l" r="r" t="t"/>
              <a:pathLst>
                <a:path extrusionOk="0" h="669" w="958">
                  <a:moveTo>
                    <a:pt x="873" y="0"/>
                  </a:moveTo>
                  <a:cubicBezTo>
                    <a:pt x="863" y="0"/>
                    <a:pt x="852" y="4"/>
                    <a:pt x="841" y="11"/>
                  </a:cubicBezTo>
                  <a:lnTo>
                    <a:pt x="47" y="565"/>
                  </a:lnTo>
                  <a:cubicBezTo>
                    <a:pt x="0" y="597"/>
                    <a:pt x="23" y="669"/>
                    <a:pt x="79" y="669"/>
                  </a:cubicBezTo>
                  <a:cubicBezTo>
                    <a:pt x="89" y="669"/>
                    <a:pt x="102" y="667"/>
                    <a:pt x="111" y="658"/>
                  </a:cubicBezTo>
                  <a:lnTo>
                    <a:pt x="907" y="105"/>
                  </a:lnTo>
                  <a:cubicBezTo>
                    <a:pt x="957" y="70"/>
                    <a:pt x="922" y="0"/>
                    <a:pt x="8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57"/>
            <p:cNvSpPr/>
            <p:nvPr/>
          </p:nvSpPr>
          <p:spPr>
            <a:xfrm>
              <a:off x="5976829" y="1891080"/>
              <a:ext cx="124003" cy="124499"/>
            </a:xfrm>
            <a:custGeom>
              <a:rect b="b" l="l" r="r" t="t"/>
              <a:pathLst>
                <a:path extrusionOk="0" h="753" w="750">
                  <a:moveTo>
                    <a:pt x="84" y="1"/>
                  </a:moveTo>
                  <a:cubicBezTo>
                    <a:pt x="40" y="1"/>
                    <a:pt x="0" y="58"/>
                    <a:pt x="45" y="101"/>
                  </a:cubicBezTo>
                  <a:lnTo>
                    <a:pt x="645" y="735"/>
                  </a:lnTo>
                  <a:cubicBezTo>
                    <a:pt x="656" y="746"/>
                    <a:pt x="671" y="752"/>
                    <a:pt x="688" y="752"/>
                  </a:cubicBezTo>
                  <a:cubicBezTo>
                    <a:pt x="703" y="752"/>
                    <a:pt x="715" y="746"/>
                    <a:pt x="726" y="735"/>
                  </a:cubicBezTo>
                  <a:cubicBezTo>
                    <a:pt x="747" y="714"/>
                    <a:pt x="750" y="680"/>
                    <a:pt x="728" y="657"/>
                  </a:cubicBezTo>
                  <a:lnTo>
                    <a:pt x="128" y="22"/>
                  </a:lnTo>
                  <a:cubicBezTo>
                    <a:pt x="115" y="7"/>
                    <a:pt x="99" y="1"/>
                    <a:pt x="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57"/>
            <p:cNvSpPr/>
            <p:nvPr/>
          </p:nvSpPr>
          <p:spPr>
            <a:xfrm>
              <a:off x="5944424" y="1941838"/>
              <a:ext cx="178234" cy="20502"/>
            </a:xfrm>
            <a:custGeom>
              <a:rect b="b" l="l" r="r" t="t"/>
              <a:pathLst>
                <a:path extrusionOk="0" h="124" w="1078">
                  <a:moveTo>
                    <a:pt x="1003" y="1"/>
                  </a:moveTo>
                  <a:lnTo>
                    <a:pt x="77" y="9"/>
                  </a:lnTo>
                  <a:cubicBezTo>
                    <a:pt x="1" y="9"/>
                    <a:pt x="1" y="124"/>
                    <a:pt x="77" y="124"/>
                  </a:cubicBezTo>
                  <a:lnTo>
                    <a:pt x="1003" y="113"/>
                  </a:lnTo>
                  <a:cubicBezTo>
                    <a:pt x="1077" y="113"/>
                    <a:pt x="1077" y="1"/>
                    <a:pt x="10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4" name="Google Shape;844;p57"/>
          <p:cNvSpPr/>
          <p:nvPr/>
        </p:nvSpPr>
        <p:spPr>
          <a:xfrm>
            <a:off x="5251940" y="6239915"/>
            <a:ext cx="175258" cy="174817"/>
          </a:xfrm>
          <a:custGeom>
            <a:rect b="b" l="l" r="r" t="t"/>
            <a:pathLst>
              <a:path extrusionOk="0" h="793" w="795">
                <a:moveTo>
                  <a:pt x="400" y="116"/>
                </a:moveTo>
                <a:cubicBezTo>
                  <a:pt x="474" y="116"/>
                  <a:pt x="546" y="146"/>
                  <a:pt x="597" y="199"/>
                </a:cubicBezTo>
                <a:cubicBezTo>
                  <a:pt x="773" y="375"/>
                  <a:pt x="648" y="677"/>
                  <a:pt x="399" y="677"/>
                </a:cubicBezTo>
                <a:cubicBezTo>
                  <a:pt x="243" y="677"/>
                  <a:pt x="118" y="552"/>
                  <a:pt x="118" y="396"/>
                </a:cubicBezTo>
                <a:cubicBezTo>
                  <a:pt x="118" y="241"/>
                  <a:pt x="245" y="116"/>
                  <a:pt x="400" y="116"/>
                </a:cubicBezTo>
                <a:close/>
                <a:moveTo>
                  <a:pt x="399" y="1"/>
                </a:moveTo>
                <a:cubicBezTo>
                  <a:pt x="180" y="1"/>
                  <a:pt x="3" y="177"/>
                  <a:pt x="3" y="396"/>
                </a:cubicBezTo>
                <a:cubicBezTo>
                  <a:pt x="1" y="614"/>
                  <a:pt x="180" y="792"/>
                  <a:pt x="397" y="792"/>
                </a:cubicBezTo>
                <a:lnTo>
                  <a:pt x="399" y="792"/>
                </a:lnTo>
                <a:cubicBezTo>
                  <a:pt x="618" y="792"/>
                  <a:pt x="795" y="614"/>
                  <a:pt x="795" y="396"/>
                </a:cubicBezTo>
                <a:cubicBezTo>
                  <a:pt x="795" y="177"/>
                  <a:pt x="616" y="1"/>
                  <a:pt x="39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5" name="Google Shape;845;p57"/>
          <p:cNvSpPr/>
          <p:nvPr/>
        </p:nvSpPr>
        <p:spPr>
          <a:xfrm>
            <a:off x="7711337" y="6361544"/>
            <a:ext cx="231634" cy="233255"/>
          </a:xfrm>
          <a:custGeom>
            <a:rect b="b" l="l" r="r" t="t"/>
            <a:pathLst>
              <a:path extrusionOk="0" h="1290" w="1281">
                <a:moveTo>
                  <a:pt x="686" y="166"/>
                </a:moveTo>
                <a:cubicBezTo>
                  <a:pt x="703" y="221"/>
                  <a:pt x="720" y="296"/>
                  <a:pt x="731" y="343"/>
                </a:cubicBezTo>
                <a:cubicBezTo>
                  <a:pt x="763" y="470"/>
                  <a:pt x="769" y="500"/>
                  <a:pt x="784" y="521"/>
                </a:cubicBezTo>
                <a:cubicBezTo>
                  <a:pt x="801" y="543"/>
                  <a:pt x="825" y="553"/>
                  <a:pt x="952" y="598"/>
                </a:cubicBezTo>
                <a:cubicBezTo>
                  <a:pt x="997" y="615"/>
                  <a:pt x="1065" y="639"/>
                  <a:pt x="1114" y="660"/>
                </a:cubicBezTo>
                <a:cubicBezTo>
                  <a:pt x="1044" y="692"/>
                  <a:pt x="927" y="736"/>
                  <a:pt x="825" y="773"/>
                </a:cubicBezTo>
                <a:cubicBezTo>
                  <a:pt x="810" y="777"/>
                  <a:pt x="799" y="787"/>
                  <a:pt x="793" y="802"/>
                </a:cubicBezTo>
                <a:cubicBezTo>
                  <a:pt x="742" y="919"/>
                  <a:pt x="678" y="1051"/>
                  <a:pt x="635" y="1128"/>
                </a:cubicBezTo>
                <a:cubicBezTo>
                  <a:pt x="608" y="1047"/>
                  <a:pt x="567" y="905"/>
                  <a:pt x="537" y="781"/>
                </a:cubicBezTo>
                <a:cubicBezTo>
                  <a:pt x="531" y="760"/>
                  <a:pt x="514" y="743"/>
                  <a:pt x="493" y="739"/>
                </a:cubicBezTo>
                <a:cubicBezTo>
                  <a:pt x="373" y="717"/>
                  <a:pt x="235" y="685"/>
                  <a:pt x="161" y="664"/>
                </a:cubicBezTo>
                <a:cubicBezTo>
                  <a:pt x="278" y="602"/>
                  <a:pt x="399" y="549"/>
                  <a:pt x="522" y="500"/>
                </a:cubicBezTo>
                <a:cubicBezTo>
                  <a:pt x="537" y="494"/>
                  <a:pt x="550" y="483"/>
                  <a:pt x="556" y="466"/>
                </a:cubicBezTo>
                <a:cubicBezTo>
                  <a:pt x="595" y="364"/>
                  <a:pt x="637" y="264"/>
                  <a:pt x="686" y="166"/>
                </a:cubicBezTo>
                <a:close/>
                <a:moveTo>
                  <a:pt x="699" y="0"/>
                </a:moveTo>
                <a:cubicBezTo>
                  <a:pt x="663" y="0"/>
                  <a:pt x="612" y="0"/>
                  <a:pt x="456" y="402"/>
                </a:cubicBezTo>
                <a:cubicBezTo>
                  <a:pt x="27" y="577"/>
                  <a:pt x="12" y="632"/>
                  <a:pt x="5" y="656"/>
                </a:cubicBezTo>
                <a:cubicBezTo>
                  <a:pt x="1" y="675"/>
                  <a:pt x="3" y="696"/>
                  <a:pt x="16" y="713"/>
                </a:cubicBezTo>
                <a:cubicBezTo>
                  <a:pt x="27" y="728"/>
                  <a:pt x="58" y="773"/>
                  <a:pt x="435" y="845"/>
                </a:cubicBezTo>
                <a:cubicBezTo>
                  <a:pt x="546" y="1288"/>
                  <a:pt x="586" y="1288"/>
                  <a:pt x="629" y="1288"/>
                </a:cubicBezTo>
                <a:lnTo>
                  <a:pt x="631" y="1290"/>
                </a:lnTo>
                <a:cubicBezTo>
                  <a:pt x="665" y="1288"/>
                  <a:pt x="705" y="1285"/>
                  <a:pt x="886" y="873"/>
                </a:cubicBezTo>
                <a:cubicBezTo>
                  <a:pt x="999" y="832"/>
                  <a:pt x="1212" y="751"/>
                  <a:pt x="1257" y="713"/>
                </a:cubicBezTo>
                <a:cubicBezTo>
                  <a:pt x="1274" y="696"/>
                  <a:pt x="1280" y="673"/>
                  <a:pt x="1278" y="649"/>
                </a:cubicBezTo>
                <a:cubicBezTo>
                  <a:pt x="1267" y="596"/>
                  <a:pt x="1210" y="570"/>
                  <a:pt x="991" y="490"/>
                </a:cubicBezTo>
                <a:cubicBezTo>
                  <a:pt x="948" y="475"/>
                  <a:pt x="899" y="458"/>
                  <a:pt x="876" y="447"/>
                </a:cubicBezTo>
                <a:cubicBezTo>
                  <a:pt x="869" y="421"/>
                  <a:pt x="854" y="364"/>
                  <a:pt x="842" y="315"/>
                </a:cubicBezTo>
                <a:cubicBezTo>
                  <a:pt x="805" y="160"/>
                  <a:pt x="778" y="64"/>
                  <a:pt x="752" y="28"/>
                </a:cubicBezTo>
                <a:cubicBezTo>
                  <a:pt x="737" y="11"/>
                  <a:pt x="718" y="2"/>
                  <a:pt x="69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46" name="Google Shape;846;p57"/>
          <p:cNvGrpSpPr/>
          <p:nvPr/>
        </p:nvGrpSpPr>
        <p:grpSpPr>
          <a:xfrm rot="7900332">
            <a:off x="10097679" y="5899657"/>
            <a:ext cx="823602" cy="569263"/>
            <a:chOff x="2591975" y="3584475"/>
            <a:chExt cx="106375" cy="73525"/>
          </a:xfrm>
        </p:grpSpPr>
        <p:sp>
          <p:nvSpPr>
            <p:cNvPr id="847" name="Google Shape;847;p57"/>
            <p:cNvSpPr/>
            <p:nvPr/>
          </p:nvSpPr>
          <p:spPr>
            <a:xfrm>
              <a:off x="2603675" y="3597200"/>
              <a:ext cx="81125" cy="43450"/>
            </a:xfrm>
            <a:custGeom>
              <a:rect b="b" l="l" r="r" t="t"/>
              <a:pathLst>
                <a:path extrusionOk="0" h="1738" w="3245">
                  <a:moveTo>
                    <a:pt x="722" y="0"/>
                  </a:moveTo>
                  <a:cubicBezTo>
                    <a:pt x="330" y="0"/>
                    <a:pt x="57" y="69"/>
                    <a:pt x="50" y="71"/>
                  </a:cubicBezTo>
                  <a:cubicBezTo>
                    <a:pt x="18" y="79"/>
                    <a:pt x="1" y="109"/>
                    <a:pt x="9" y="141"/>
                  </a:cubicBezTo>
                  <a:cubicBezTo>
                    <a:pt x="15" y="166"/>
                    <a:pt x="38" y="183"/>
                    <a:pt x="63" y="183"/>
                  </a:cubicBezTo>
                  <a:cubicBezTo>
                    <a:pt x="68" y="183"/>
                    <a:pt x="73" y="183"/>
                    <a:pt x="78" y="181"/>
                  </a:cubicBezTo>
                  <a:cubicBezTo>
                    <a:pt x="108" y="173"/>
                    <a:pt x="375" y="107"/>
                    <a:pt x="747" y="107"/>
                  </a:cubicBezTo>
                  <a:cubicBezTo>
                    <a:pt x="1459" y="107"/>
                    <a:pt x="2556" y="349"/>
                    <a:pt x="3127" y="1703"/>
                  </a:cubicBezTo>
                  <a:cubicBezTo>
                    <a:pt x="3136" y="1724"/>
                    <a:pt x="3157" y="1737"/>
                    <a:pt x="3180" y="1737"/>
                  </a:cubicBezTo>
                  <a:cubicBezTo>
                    <a:pt x="3187" y="1737"/>
                    <a:pt x="3195" y="1735"/>
                    <a:pt x="3202" y="1733"/>
                  </a:cubicBezTo>
                  <a:cubicBezTo>
                    <a:pt x="3231" y="1720"/>
                    <a:pt x="3244" y="1688"/>
                    <a:pt x="3231" y="1658"/>
                  </a:cubicBezTo>
                  <a:cubicBezTo>
                    <a:pt x="2638" y="246"/>
                    <a:pt x="1466" y="0"/>
                    <a:pt x="7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57"/>
            <p:cNvSpPr/>
            <p:nvPr/>
          </p:nvSpPr>
          <p:spPr>
            <a:xfrm>
              <a:off x="2663325" y="3619650"/>
              <a:ext cx="35025" cy="38350"/>
            </a:xfrm>
            <a:custGeom>
              <a:rect b="b" l="l" r="r" t="t"/>
              <a:pathLst>
                <a:path extrusionOk="0" h="1534" w="1401">
                  <a:moveTo>
                    <a:pt x="939" y="147"/>
                  </a:moveTo>
                  <a:cubicBezTo>
                    <a:pt x="1035" y="348"/>
                    <a:pt x="1239" y="1218"/>
                    <a:pt x="1205" y="1418"/>
                  </a:cubicBezTo>
                  <a:cubicBezTo>
                    <a:pt x="1022" y="1395"/>
                    <a:pt x="301" y="1007"/>
                    <a:pt x="141" y="863"/>
                  </a:cubicBezTo>
                  <a:cubicBezTo>
                    <a:pt x="181" y="850"/>
                    <a:pt x="279" y="833"/>
                    <a:pt x="520" y="833"/>
                  </a:cubicBezTo>
                  <a:cubicBezTo>
                    <a:pt x="665" y="833"/>
                    <a:pt x="792" y="839"/>
                    <a:pt x="792" y="839"/>
                  </a:cubicBezTo>
                  <a:cubicBezTo>
                    <a:pt x="794" y="839"/>
                    <a:pt x="797" y="840"/>
                    <a:pt x="799" y="840"/>
                  </a:cubicBezTo>
                  <a:cubicBezTo>
                    <a:pt x="813" y="840"/>
                    <a:pt x="826" y="833"/>
                    <a:pt x="837" y="822"/>
                  </a:cubicBezTo>
                  <a:cubicBezTo>
                    <a:pt x="848" y="811"/>
                    <a:pt x="854" y="797"/>
                    <a:pt x="854" y="780"/>
                  </a:cubicBezTo>
                  <a:cubicBezTo>
                    <a:pt x="852" y="775"/>
                    <a:pt x="839" y="428"/>
                    <a:pt x="939" y="147"/>
                  </a:cubicBezTo>
                  <a:close/>
                  <a:moveTo>
                    <a:pt x="928" y="1"/>
                  </a:moveTo>
                  <a:cubicBezTo>
                    <a:pt x="903" y="1"/>
                    <a:pt x="867" y="13"/>
                    <a:pt x="843" y="73"/>
                  </a:cubicBezTo>
                  <a:cubicBezTo>
                    <a:pt x="748" y="307"/>
                    <a:pt x="737" y="597"/>
                    <a:pt x="737" y="722"/>
                  </a:cubicBezTo>
                  <a:cubicBezTo>
                    <a:pt x="684" y="720"/>
                    <a:pt x="603" y="718"/>
                    <a:pt x="518" y="718"/>
                  </a:cubicBezTo>
                  <a:cubicBezTo>
                    <a:pt x="98" y="718"/>
                    <a:pt x="39" y="771"/>
                    <a:pt x="18" y="820"/>
                  </a:cubicBezTo>
                  <a:cubicBezTo>
                    <a:pt x="1" y="854"/>
                    <a:pt x="9" y="892"/>
                    <a:pt x="35" y="918"/>
                  </a:cubicBezTo>
                  <a:cubicBezTo>
                    <a:pt x="164" y="1069"/>
                    <a:pt x="1024" y="1533"/>
                    <a:pt x="1220" y="1533"/>
                  </a:cubicBezTo>
                  <a:cubicBezTo>
                    <a:pt x="1223" y="1533"/>
                    <a:pt x="1225" y="1533"/>
                    <a:pt x="1228" y="1533"/>
                  </a:cubicBezTo>
                  <a:cubicBezTo>
                    <a:pt x="1247" y="1533"/>
                    <a:pt x="1267" y="1527"/>
                    <a:pt x="1284" y="1516"/>
                  </a:cubicBezTo>
                  <a:cubicBezTo>
                    <a:pt x="1401" y="1420"/>
                    <a:pt x="1171" y="443"/>
                    <a:pt x="1088" y="213"/>
                  </a:cubicBezTo>
                  <a:cubicBezTo>
                    <a:pt x="1033" y="60"/>
                    <a:pt x="988" y="1"/>
                    <a:pt x="9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57"/>
            <p:cNvSpPr/>
            <p:nvPr/>
          </p:nvSpPr>
          <p:spPr>
            <a:xfrm>
              <a:off x="2591975" y="3584475"/>
              <a:ext cx="57700" cy="30100"/>
            </a:xfrm>
            <a:custGeom>
              <a:rect b="b" l="l" r="r" t="t"/>
              <a:pathLst>
                <a:path extrusionOk="0" h="1204" w="2308">
                  <a:moveTo>
                    <a:pt x="1214" y="116"/>
                  </a:moveTo>
                  <a:cubicBezTo>
                    <a:pt x="1552" y="116"/>
                    <a:pt x="1731" y="146"/>
                    <a:pt x="1784" y="175"/>
                  </a:cubicBezTo>
                  <a:cubicBezTo>
                    <a:pt x="1952" y="265"/>
                    <a:pt x="2112" y="599"/>
                    <a:pt x="2176" y="763"/>
                  </a:cubicBezTo>
                  <a:cubicBezTo>
                    <a:pt x="2037" y="865"/>
                    <a:pt x="1891" y="952"/>
                    <a:pt x="1735" y="1027"/>
                  </a:cubicBezTo>
                  <a:cubicBezTo>
                    <a:pt x="1648" y="1065"/>
                    <a:pt x="1361" y="1091"/>
                    <a:pt x="1001" y="1091"/>
                  </a:cubicBezTo>
                  <a:cubicBezTo>
                    <a:pt x="520" y="1091"/>
                    <a:pt x="173" y="1048"/>
                    <a:pt x="116" y="1016"/>
                  </a:cubicBezTo>
                  <a:cubicBezTo>
                    <a:pt x="126" y="961"/>
                    <a:pt x="365" y="805"/>
                    <a:pt x="626" y="682"/>
                  </a:cubicBezTo>
                  <a:cubicBezTo>
                    <a:pt x="646" y="673"/>
                    <a:pt x="658" y="654"/>
                    <a:pt x="660" y="635"/>
                  </a:cubicBezTo>
                  <a:cubicBezTo>
                    <a:pt x="660" y="612"/>
                    <a:pt x="652" y="593"/>
                    <a:pt x="633" y="582"/>
                  </a:cubicBezTo>
                  <a:cubicBezTo>
                    <a:pt x="537" y="522"/>
                    <a:pt x="279" y="350"/>
                    <a:pt x="188" y="226"/>
                  </a:cubicBezTo>
                  <a:cubicBezTo>
                    <a:pt x="286" y="173"/>
                    <a:pt x="726" y="116"/>
                    <a:pt x="1214" y="116"/>
                  </a:cubicBezTo>
                  <a:close/>
                  <a:moveTo>
                    <a:pt x="1214" y="1"/>
                  </a:moveTo>
                  <a:cubicBezTo>
                    <a:pt x="1203" y="1"/>
                    <a:pt x="173" y="3"/>
                    <a:pt x="75" y="180"/>
                  </a:cubicBezTo>
                  <a:cubicBezTo>
                    <a:pt x="58" y="205"/>
                    <a:pt x="60" y="239"/>
                    <a:pt x="77" y="265"/>
                  </a:cubicBezTo>
                  <a:cubicBezTo>
                    <a:pt x="150" y="388"/>
                    <a:pt x="365" y="541"/>
                    <a:pt x="486" y="622"/>
                  </a:cubicBezTo>
                  <a:cubicBezTo>
                    <a:pt x="297" y="718"/>
                    <a:pt x="13" y="880"/>
                    <a:pt x="3" y="1005"/>
                  </a:cubicBezTo>
                  <a:cubicBezTo>
                    <a:pt x="1" y="1044"/>
                    <a:pt x="18" y="1080"/>
                    <a:pt x="52" y="1101"/>
                  </a:cubicBezTo>
                  <a:cubicBezTo>
                    <a:pt x="196" y="1199"/>
                    <a:pt x="920" y="1203"/>
                    <a:pt x="1003" y="1203"/>
                  </a:cubicBezTo>
                  <a:cubicBezTo>
                    <a:pt x="1146" y="1203"/>
                    <a:pt x="1629" y="1197"/>
                    <a:pt x="1782" y="1129"/>
                  </a:cubicBezTo>
                  <a:cubicBezTo>
                    <a:pt x="2018" y="1025"/>
                    <a:pt x="2269" y="837"/>
                    <a:pt x="2280" y="829"/>
                  </a:cubicBezTo>
                  <a:cubicBezTo>
                    <a:pt x="2301" y="814"/>
                    <a:pt x="2308" y="786"/>
                    <a:pt x="2301" y="763"/>
                  </a:cubicBezTo>
                  <a:cubicBezTo>
                    <a:pt x="2293" y="742"/>
                    <a:pt x="2099" y="209"/>
                    <a:pt x="1837" y="71"/>
                  </a:cubicBezTo>
                  <a:cubicBezTo>
                    <a:pt x="1720" y="9"/>
                    <a:pt x="1397" y="1"/>
                    <a:pt x="12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50" name="Google Shape;850;p57"/>
          <p:cNvSpPr/>
          <p:nvPr/>
        </p:nvSpPr>
        <p:spPr>
          <a:xfrm>
            <a:off x="240200" y="922466"/>
            <a:ext cx="407832" cy="376325"/>
          </a:xfrm>
          <a:custGeom>
            <a:rect b="b" l="l" r="r" t="t"/>
            <a:pathLst>
              <a:path extrusionOk="0" h="1707" w="1850">
                <a:moveTo>
                  <a:pt x="392" y="224"/>
                </a:moveTo>
                <a:lnTo>
                  <a:pt x="392" y="224"/>
                </a:lnTo>
                <a:cubicBezTo>
                  <a:pt x="511" y="262"/>
                  <a:pt x="626" y="311"/>
                  <a:pt x="737" y="368"/>
                </a:cubicBezTo>
                <a:cubicBezTo>
                  <a:pt x="669" y="422"/>
                  <a:pt x="594" y="481"/>
                  <a:pt x="513" y="543"/>
                </a:cubicBezTo>
                <a:cubicBezTo>
                  <a:pt x="415" y="345"/>
                  <a:pt x="394" y="258"/>
                  <a:pt x="392" y="224"/>
                </a:cubicBezTo>
                <a:close/>
                <a:moveTo>
                  <a:pt x="1333" y="119"/>
                </a:moveTo>
                <a:lnTo>
                  <a:pt x="1333" y="119"/>
                </a:lnTo>
                <a:cubicBezTo>
                  <a:pt x="1335" y="198"/>
                  <a:pt x="1326" y="358"/>
                  <a:pt x="1309" y="547"/>
                </a:cubicBezTo>
                <a:cubicBezTo>
                  <a:pt x="1196" y="479"/>
                  <a:pt x="1075" y="413"/>
                  <a:pt x="954" y="349"/>
                </a:cubicBezTo>
                <a:cubicBezTo>
                  <a:pt x="1194" y="177"/>
                  <a:pt x="1292" y="130"/>
                  <a:pt x="1333" y="119"/>
                </a:cubicBezTo>
                <a:close/>
                <a:moveTo>
                  <a:pt x="1407" y="739"/>
                </a:moveTo>
                <a:cubicBezTo>
                  <a:pt x="1616" y="871"/>
                  <a:pt x="1692" y="943"/>
                  <a:pt x="1718" y="975"/>
                </a:cubicBezTo>
                <a:cubicBezTo>
                  <a:pt x="1671" y="988"/>
                  <a:pt x="1569" y="1003"/>
                  <a:pt x="1375" y="1015"/>
                </a:cubicBezTo>
                <a:cubicBezTo>
                  <a:pt x="1386" y="926"/>
                  <a:pt x="1397" y="834"/>
                  <a:pt x="1407" y="739"/>
                </a:cubicBezTo>
                <a:close/>
                <a:moveTo>
                  <a:pt x="477" y="719"/>
                </a:moveTo>
                <a:cubicBezTo>
                  <a:pt x="528" y="815"/>
                  <a:pt x="586" y="920"/>
                  <a:pt x="650" y="1026"/>
                </a:cubicBezTo>
                <a:cubicBezTo>
                  <a:pt x="379" y="1020"/>
                  <a:pt x="228" y="1000"/>
                  <a:pt x="158" y="985"/>
                </a:cubicBezTo>
                <a:cubicBezTo>
                  <a:pt x="222" y="932"/>
                  <a:pt x="339" y="830"/>
                  <a:pt x="477" y="719"/>
                </a:cubicBezTo>
                <a:close/>
                <a:moveTo>
                  <a:pt x="852" y="424"/>
                </a:moveTo>
                <a:cubicBezTo>
                  <a:pt x="1003" y="502"/>
                  <a:pt x="1160" y="590"/>
                  <a:pt x="1299" y="673"/>
                </a:cubicBezTo>
                <a:cubicBezTo>
                  <a:pt x="1288" y="792"/>
                  <a:pt x="1273" y="911"/>
                  <a:pt x="1258" y="1020"/>
                </a:cubicBezTo>
                <a:cubicBezTo>
                  <a:pt x="1144" y="1026"/>
                  <a:pt x="1022" y="1029"/>
                  <a:pt x="899" y="1029"/>
                </a:cubicBezTo>
                <a:cubicBezTo>
                  <a:pt x="861" y="1029"/>
                  <a:pt x="823" y="1029"/>
                  <a:pt x="786" y="1028"/>
                </a:cubicBezTo>
                <a:cubicBezTo>
                  <a:pt x="703" y="894"/>
                  <a:pt x="628" y="762"/>
                  <a:pt x="567" y="645"/>
                </a:cubicBezTo>
                <a:cubicBezTo>
                  <a:pt x="671" y="564"/>
                  <a:pt x="767" y="490"/>
                  <a:pt x="852" y="424"/>
                </a:cubicBezTo>
                <a:close/>
                <a:moveTo>
                  <a:pt x="1243" y="1134"/>
                </a:moveTo>
                <a:cubicBezTo>
                  <a:pt x="1203" y="1405"/>
                  <a:pt x="1171" y="1520"/>
                  <a:pt x="1152" y="1569"/>
                </a:cubicBezTo>
                <a:cubicBezTo>
                  <a:pt x="1045" y="1432"/>
                  <a:pt x="945" y="1290"/>
                  <a:pt x="856" y="1143"/>
                </a:cubicBezTo>
                <a:cubicBezTo>
                  <a:pt x="988" y="1143"/>
                  <a:pt x="1120" y="1141"/>
                  <a:pt x="1243" y="1134"/>
                </a:cubicBezTo>
                <a:close/>
                <a:moveTo>
                  <a:pt x="1358" y="0"/>
                </a:moveTo>
                <a:cubicBezTo>
                  <a:pt x="1357" y="0"/>
                  <a:pt x="1355" y="0"/>
                  <a:pt x="1354" y="0"/>
                </a:cubicBezTo>
                <a:cubicBezTo>
                  <a:pt x="1299" y="0"/>
                  <a:pt x="1190" y="34"/>
                  <a:pt x="841" y="290"/>
                </a:cubicBezTo>
                <a:cubicBezTo>
                  <a:pt x="709" y="224"/>
                  <a:pt x="503" y="128"/>
                  <a:pt x="396" y="107"/>
                </a:cubicBezTo>
                <a:cubicBezTo>
                  <a:pt x="388" y="104"/>
                  <a:pt x="379" y="103"/>
                  <a:pt x="370" y="103"/>
                </a:cubicBezTo>
                <a:cubicBezTo>
                  <a:pt x="339" y="103"/>
                  <a:pt x="309" y="118"/>
                  <a:pt x="292" y="147"/>
                </a:cubicBezTo>
                <a:cubicBezTo>
                  <a:pt x="264" y="194"/>
                  <a:pt x="258" y="287"/>
                  <a:pt x="424" y="615"/>
                </a:cubicBezTo>
                <a:cubicBezTo>
                  <a:pt x="207" y="792"/>
                  <a:pt x="35" y="939"/>
                  <a:pt x="28" y="945"/>
                </a:cubicBezTo>
                <a:cubicBezTo>
                  <a:pt x="7" y="966"/>
                  <a:pt x="0" y="998"/>
                  <a:pt x="13" y="1026"/>
                </a:cubicBezTo>
                <a:cubicBezTo>
                  <a:pt x="30" y="1062"/>
                  <a:pt x="58" y="1130"/>
                  <a:pt x="722" y="1141"/>
                </a:cubicBezTo>
                <a:cubicBezTo>
                  <a:pt x="803" y="1271"/>
                  <a:pt x="1048" y="1660"/>
                  <a:pt x="1131" y="1698"/>
                </a:cubicBezTo>
                <a:cubicBezTo>
                  <a:pt x="1139" y="1703"/>
                  <a:pt x="1150" y="1705"/>
                  <a:pt x="1160" y="1707"/>
                </a:cubicBezTo>
                <a:lnTo>
                  <a:pt x="1162" y="1705"/>
                </a:lnTo>
                <a:cubicBezTo>
                  <a:pt x="1214" y="1705"/>
                  <a:pt x="1277" y="1705"/>
                  <a:pt x="1360" y="1128"/>
                </a:cubicBezTo>
                <a:cubicBezTo>
                  <a:pt x="1739" y="1107"/>
                  <a:pt x="1795" y="1071"/>
                  <a:pt x="1812" y="1058"/>
                </a:cubicBezTo>
                <a:cubicBezTo>
                  <a:pt x="1835" y="1043"/>
                  <a:pt x="1850" y="1015"/>
                  <a:pt x="1848" y="988"/>
                </a:cubicBezTo>
                <a:cubicBezTo>
                  <a:pt x="1848" y="951"/>
                  <a:pt x="1846" y="875"/>
                  <a:pt x="1420" y="611"/>
                </a:cubicBezTo>
                <a:cubicBezTo>
                  <a:pt x="1439" y="409"/>
                  <a:pt x="1454" y="173"/>
                  <a:pt x="1448" y="81"/>
                </a:cubicBezTo>
                <a:cubicBezTo>
                  <a:pt x="1443" y="36"/>
                  <a:pt x="1405" y="0"/>
                  <a:pt x="135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1" name="Google Shape;851;p57"/>
          <p:cNvGrpSpPr/>
          <p:nvPr/>
        </p:nvGrpSpPr>
        <p:grpSpPr>
          <a:xfrm>
            <a:off x="240001" y="1815958"/>
            <a:ext cx="237639" cy="237639"/>
            <a:chOff x="5944424" y="1865453"/>
            <a:chExt cx="178234" cy="178234"/>
          </a:xfrm>
        </p:grpSpPr>
        <p:sp>
          <p:nvSpPr>
            <p:cNvPr id="852" name="Google Shape;852;p57"/>
            <p:cNvSpPr/>
            <p:nvPr/>
          </p:nvSpPr>
          <p:spPr>
            <a:xfrm>
              <a:off x="6029571" y="1865453"/>
              <a:ext cx="20171" cy="178234"/>
            </a:xfrm>
            <a:custGeom>
              <a:rect b="b" l="l" r="r" t="t"/>
              <a:pathLst>
                <a:path extrusionOk="0" h="1078" w="122">
                  <a:moveTo>
                    <a:pt x="65" y="1"/>
                  </a:moveTo>
                  <a:cubicBezTo>
                    <a:pt x="33" y="1"/>
                    <a:pt x="7" y="26"/>
                    <a:pt x="7" y="58"/>
                  </a:cubicBezTo>
                  <a:lnTo>
                    <a:pt x="1" y="1020"/>
                  </a:lnTo>
                  <a:cubicBezTo>
                    <a:pt x="1" y="1052"/>
                    <a:pt x="26" y="1078"/>
                    <a:pt x="58" y="1078"/>
                  </a:cubicBezTo>
                  <a:cubicBezTo>
                    <a:pt x="90" y="1078"/>
                    <a:pt x="116" y="1052"/>
                    <a:pt x="116" y="1020"/>
                  </a:cubicBezTo>
                  <a:lnTo>
                    <a:pt x="122" y="58"/>
                  </a:lnTo>
                  <a:cubicBezTo>
                    <a:pt x="122" y="26"/>
                    <a:pt x="96" y="1"/>
                    <a:pt x="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57"/>
            <p:cNvSpPr/>
            <p:nvPr/>
          </p:nvSpPr>
          <p:spPr>
            <a:xfrm>
              <a:off x="5962115" y="1898189"/>
              <a:ext cx="158393" cy="110611"/>
            </a:xfrm>
            <a:custGeom>
              <a:rect b="b" l="l" r="r" t="t"/>
              <a:pathLst>
                <a:path extrusionOk="0" h="669" w="958">
                  <a:moveTo>
                    <a:pt x="873" y="0"/>
                  </a:moveTo>
                  <a:cubicBezTo>
                    <a:pt x="863" y="0"/>
                    <a:pt x="852" y="4"/>
                    <a:pt x="841" y="11"/>
                  </a:cubicBezTo>
                  <a:lnTo>
                    <a:pt x="47" y="565"/>
                  </a:lnTo>
                  <a:cubicBezTo>
                    <a:pt x="0" y="597"/>
                    <a:pt x="23" y="669"/>
                    <a:pt x="79" y="669"/>
                  </a:cubicBezTo>
                  <a:cubicBezTo>
                    <a:pt x="89" y="669"/>
                    <a:pt x="102" y="667"/>
                    <a:pt x="111" y="658"/>
                  </a:cubicBezTo>
                  <a:lnTo>
                    <a:pt x="907" y="105"/>
                  </a:lnTo>
                  <a:cubicBezTo>
                    <a:pt x="957" y="70"/>
                    <a:pt x="922" y="0"/>
                    <a:pt x="8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57"/>
            <p:cNvSpPr/>
            <p:nvPr/>
          </p:nvSpPr>
          <p:spPr>
            <a:xfrm>
              <a:off x="5976829" y="1891080"/>
              <a:ext cx="124003" cy="124499"/>
            </a:xfrm>
            <a:custGeom>
              <a:rect b="b" l="l" r="r" t="t"/>
              <a:pathLst>
                <a:path extrusionOk="0" h="753" w="750">
                  <a:moveTo>
                    <a:pt x="84" y="1"/>
                  </a:moveTo>
                  <a:cubicBezTo>
                    <a:pt x="40" y="1"/>
                    <a:pt x="0" y="58"/>
                    <a:pt x="45" y="101"/>
                  </a:cubicBezTo>
                  <a:lnTo>
                    <a:pt x="645" y="735"/>
                  </a:lnTo>
                  <a:cubicBezTo>
                    <a:pt x="656" y="746"/>
                    <a:pt x="671" y="752"/>
                    <a:pt x="688" y="752"/>
                  </a:cubicBezTo>
                  <a:cubicBezTo>
                    <a:pt x="703" y="752"/>
                    <a:pt x="715" y="746"/>
                    <a:pt x="726" y="735"/>
                  </a:cubicBezTo>
                  <a:cubicBezTo>
                    <a:pt x="747" y="714"/>
                    <a:pt x="750" y="680"/>
                    <a:pt x="728" y="657"/>
                  </a:cubicBezTo>
                  <a:lnTo>
                    <a:pt x="128" y="22"/>
                  </a:lnTo>
                  <a:cubicBezTo>
                    <a:pt x="115" y="7"/>
                    <a:pt x="99" y="1"/>
                    <a:pt x="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57"/>
            <p:cNvSpPr/>
            <p:nvPr/>
          </p:nvSpPr>
          <p:spPr>
            <a:xfrm>
              <a:off x="5944424" y="1941838"/>
              <a:ext cx="178234" cy="20502"/>
            </a:xfrm>
            <a:custGeom>
              <a:rect b="b" l="l" r="r" t="t"/>
              <a:pathLst>
                <a:path extrusionOk="0" h="124" w="1078">
                  <a:moveTo>
                    <a:pt x="1003" y="1"/>
                  </a:moveTo>
                  <a:lnTo>
                    <a:pt x="77" y="9"/>
                  </a:lnTo>
                  <a:cubicBezTo>
                    <a:pt x="1" y="9"/>
                    <a:pt x="1" y="124"/>
                    <a:pt x="77" y="124"/>
                  </a:cubicBezTo>
                  <a:lnTo>
                    <a:pt x="1003" y="113"/>
                  </a:lnTo>
                  <a:cubicBezTo>
                    <a:pt x="1077" y="113"/>
                    <a:pt x="1077" y="1"/>
                    <a:pt x="10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56" name="Google Shape;856;p57"/>
          <p:cNvSpPr/>
          <p:nvPr/>
        </p:nvSpPr>
        <p:spPr>
          <a:xfrm>
            <a:off x="812950" y="363083"/>
            <a:ext cx="72900" cy="72900"/>
          </a:xfrm>
          <a:prstGeom prst="ellipse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7" name="Google Shape;857;p57"/>
          <p:cNvSpPr/>
          <p:nvPr/>
        </p:nvSpPr>
        <p:spPr>
          <a:xfrm>
            <a:off x="10587850" y="363116"/>
            <a:ext cx="407832" cy="376325"/>
          </a:xfrm>
          <a:custGeom>
            <a:rect b="b" l="l" r="r" t="t"/>
            <a:pathLst>
              <a:path extrusionOk="0" h="1707" w="1850">
                <a:moveTo>
                  <a:pt x="392" y="224"/>
                </a:moveTo>
                <a:lnTo>
                  <a:pt x="392" y="224"/>
                </a:lnTo>
                <a:cubicBezTo>
                  <a:pt x="511" y="262"/>
                  <a:pt x="626" y="311"/>
                  <a:pt x="737" y="368"/>
                </a:cubicBezTo>
                <a:cubicBezTo>
                  <a:pt x="669" y="422"/>
                  <a:pt x="594" y="481"/>
                  <a:pt x="513" y="543"/>
                </a:cubicBezTo>
                <a:cubicBezTo>
                  <a:pt x="415" y="345"/>
                  <a:pt x="394" y="258"/>
                  <a:pt x="392" y="224"/>
                </a:cubicBezTo>
                <a:close/>
                <a:moveTo>
                  <a:pt x="1333" y="119"/>
                </a:moveTo>
                <a:lnTo>
                  <a:pt x="1333" y="119"/>
                </a:lnTo>
                <a:cubicBezTo>
                  <a:pt x="1335" y="198"/>
                  <a:pt x="1326" y="358"/>
                  <a:pt x="1309" y="547"/>
                </a:cubicBezTo>
                <a:cubicBezTo>
                  <a:pt x="1196" y="479"/>
                  <a:pt x="1075" y="413"/>
                  <a:pt x="954" y="349"/>
                </a:cubicBezTo>
                <a:cubicBezTo>
                  <a:pt x="1194" y="177"/>
                  <a:pt x="1292" y="130"/>
                  <a:pt x="1333" y="119"/>
                </a:cubicBezTo>
                <a:close/>
                <a:moveTo>
                  <a:pt x="1407" y="739"/>
                </a:moveTo>
                <a:cubicBezTo>
                  <a:pt x="1616" y="871"/>
                  <a:pt x="1692" y="943"/>
                  <a:pt x="1718" y="975"/>
                </a:cubicBezTo>
                <a:cubicBezTo>
                  <a:pt x="1671" y="988"/>
                  <a:pt x="1569" y="1003"/>
                  <a:pt x="1375" y="1015"/>
                </a:cubicBezTo>
                <a:cubicBezTo>
                  <a:pt x="1386" y="926"/>
                  <a:pt x="1397" y="834"/>
                  <a:pt x="1407" y="739"/>
                </a:cubicBezTo>
                <a:close/>
                <a:moveTo>
                  <a:pt x="477" y="719"/>
                </a:moveTo>
                <a:cubicBezTo>
                  <a:pt x="528" y="815"/>
                  <a:pt x="586" y="920"/>
                  <a:pt x="650" y="1026"/>
                </a:cubicBezTo>
                <a:cubicBezTo>
                  <a:pt x="379" y="1020"/>
                  <a:pt x="228" y="1000"/>
                  <a:pt x="158" y="985"/>
                </a:cubicBezTo>
                <a:cubicBezTo>
                  <a:pt x="222" y="932"/>
                  <a:pt x="339" y="830"/>
                  <a:pt x="477" y="719"/>
                </a:cubicBezTo>
                <a:close/>
                <a:moveTo>
                  <a:pt x="852" y="424"/>
                </a:moveTo>
                <a:cubicBezTo>
                  <a:pt x="1003" y="502"/>
                  <a:pt x="1160" y="590"/>
                  <a:pt x="1299" y="673"/>
                </a:cubicBezTo>
                <a:cubicBezTo>
                  <a:pt x="1288" y="792"/>
                  <a:pt x="1273" y="911"/>
                  <a:pt x="1258" y="1020"/>
                </a:cubicBezTo>
                <a:cubicBezTo>
                  <a:pt x="1144" y="1026"/>
                  <a:pt x="1022" y="1029"/>
                  <a:pt x="899" y="1029"/>
                </a:cubicBezTo>
                <a:cubicBezTo>
                  <a:pt x="861" y="1029"/>
                  <a:pt x="823" y="1029"/>
                  <a:pt x="786" y="1028"/>
                </a:cubicBezTo>
                <a:cubicBezTo>
                  <a:pt x="703" y="894"/>
                  <a:pt x="628" y="762"/>
                  <a:pt x="567" y="645"/>
                </a:cubicBezTo>
                <a:cubicBezTo>
                  <a:pt x="671" y="564"/>
                  <a:pt x="767" y="490"/>
                  <a:pt x="852" y="424"/>
                </a:cubicBezTo>
                <a:close/>
                <a:moveTo>
                  <a:pt x="1243" y="1134"/>
                </a:moveTo>
                <a:cubicBezTo>
                  <a:pt x="1203" y="1405"/>
                  <a:pt x="1171" y="1520"/>
                  <a:pt x="1152" y="1569"/>
                </a:cubicBezTo>
                <a:cubicBezTo>
                  <a:pt x="1045" y="1432"/>
                  <a:pt x="945" y="1290"/>
                  <a:pt x="856" y="1143"/>
                </a:cubicBezTo>
                <a:cubicBezTo>
                  <a:pt x="988" y="1143"/>
                  <a:pt x="1120" y="1141"/>
                  <a:pt x="1243" y="1134"/>
                </a:cubicBezTo>
                <a:close/>
                <a:moveTo>
                  <a:pt x="1358" y="0"/>
                </a:moveTo>
                <a:cubicBezTo>
                  <a:pt x="1357" y="0"/>
                  <a:pt x="1355" y="0"/>
                  <a:pt x="1354" y="0"/>
                </a:cubicBezTo>
                <a:cubicBezTo>
                  <a:pt x="1299" y="0"/>
                  <a:pt x="1190" y="34"/>
                  <a:pt x="841" y="290"/>
                </a:cubicBezTo>
                <a:cubicBezTo>
                  <a:pt x="709" y="224"/>
                  <a:pt x="503" y="128"/>
                  <a:pt x="396" y="107"/>
                </a:cubicBezTo>
                <a:cubicBezTo>
                  <a:pt x="388" y="104"/>
                  <a:pt x="379" y="103"/>
                  <a:pt x="370" y="103"/>
                </a:cubicBezTo>
                <a:cubicBezTo>
                  <a:pt x="339" y="103"/>
                  <a:pt x="309" y="118"/>
                  <a:pt x="292" y="147"/>
                </a:cubicBezTo>
                <a:cubicBezTo>
                  <a:pt x="264" y="194"/>
                  <a:pt x="258" y="287"/>
                  <a:pt x="424" y="615"/>
                </a:cubicBezTo>
                <a:cubicBezTo>
                  <a:pt x="207" y="792"/>
                  <a:pt x="35" y="939"/>
                  <a:pt x="28" y="945"/>
                </a:cubicBezTo>
                <a:cubicBezTo>
                  <a:pt x="7" y="966"/>
                  <a:pt x="0" y="998"/>
                  <a:pt x="13" y="1026"/>
                </a:cubicBezTo>
                <a:cubicBezTo>
                  <a:pt x="30" y="1062"/>
                  <a:pt x="58" y="1130"/>
                  <a:pt x="722" y="1141"/>
                </a:cubicBezTo>
                <a:cubicBezTo>
                  <a:pt x="803" y="1271"/>
                  <a:pt x="1048" y="1660"/>
                  <a:pt x="1131" y="1698"/>
                </a:cubicBezTo>
                <a:cubicBezTo>
                  <a:pt x="1139" y="1703"/>
                  <a:pt x="1150" y="1705"/>
                  <a:pt x="1160" y="1707"/>
                </a:cubicBezTo>
                <a:lnTo>
                  <a:pt x="1162" y="1705"/>
                </a:lnTo>
                <a:cubicBezTo>
                  <a:pt x="1214" y="1705"/>
                  <a:pt x="1277" y="1705"/>
                  <a:pt x="1360" y="1128"/>
                </a:cubicBezTo>
                <a:cubicBezTo>
                  <a:pt x="1739" y="1107"/>
                  <a:pt x="1795" y="1071"/>
                  <a:pt x="1812" y="1058"/>
                </a:cubicBezTo>
                <a:cubicBezTo>
                  <a:pt x="1835" y="1043"/>
                  <a:pt x="1850" y="1015"/>
                  <a:pt x="1848" y="988"/>
                </a:cubicBezTo>
                <a:cubicBezTo>
                  <a:pt x="1848" y="951"/>
                  <a:pt x="1846" y="875"/>
                  <a:pt x="1420" y="611"/>
                </a:cubicBezTo>
                <a:cubicBezTo>
                  <a:pt x="1439" y="409"/>
                  <a:pt x="1454" y="173"/>
                  <a:pt x="1448" y="81"/>
                </a:cubicBezTo>
                <a:cubicBezTo>
                  <a:pt x="1443" y="36"/>
                  <a:pt x="1405" y="0"/>
                  <a:pt x="135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8" name="Google Shape;858;p57"/>
          <p:cNvSpPr/>
          <p:nvPr/>
        </p:nvSpPr>
        <p:spPr>
          <a:xfrm>
            <a:off x="11549073" y="1064549"/>
            <a:ext cx="175258" cy="174817"/>
          </a:xfrm>
          <a:custGeom>
            <a:rect b="b" l="l" r="r" t="t"/>
            <a:pathLst>
              <a:path extrusionOk="0" h="793" w="795">
                <a:moveTo>
                  <a:pt x="400" y="116"/>
                </a:moveTo>
                <a:cubicBezTo>
                  <a:pt x="474" y="116"/>
                  <a:pt x="546" y="146"/>
                  <a:pt x="597" y="199"/>
                </a:cubicBezTo>
                <a:cubicBezTo>
                  <a:pt x="773" y="375"/>
                  <a:pt x="648" y="677"/>
                  <a:pt x="399" y="677"/>
                </a:cubicBezTo>
                <a:cubicBezTo>
                  <a:pt x="243" y="677"/>
                  <a:pt x="118" y="552"/>
                  <a:pt x="118" y="396"/>
                </a:cubicBezTo>
                <a:cubicBezTo>
                  <a:pt x="118" y="241"/>
                  <a:pt x="245" y="116"/>
                  <a:pt x="400" y="116"/>
                </a:cubicBezTo>
                <a:close/>
                <a:moveTo>
                  <a:pt x="399" y="1"/>
                </a:moveTo>
                <a:cubicBezTo>
                  <a:pt x="180" y="1"/>
                  <a:pt x="3" y="177"/>
                  <a:pt x="3" y="396"/>
                </a:cubicBezTo>
                <a:cubicBezTo>
                  <a:pt x="1" y="614"/>
                  <a:pt x="180" y="792"/>
                  <a:pt x="397" y="792"/>
                </a:cubicBezTo>
                <a:lnTo>
                  <a:pt x="399" y="792"/>
                </a:lnTo>
                <a:cubicBezTo>
                  <a:pt x="618" y="792"/>
                  <a:pt x="795" y="614"/>
                  <a:pt x="795" y="396"/>
                </a:cubicBezTo>
                <a:cubicBezTo>
                  <a:pt x="795" y="177"/>
                  <a:pt x="616" y="1"/>
                  <a:pt x="39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3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59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p58"/>
          <p:cNvSpPr txBox="1"/>
          <p:nvPr>
            <p:ph idx="1" type="subTitle"/>
          </p:nvPr>
        </p:nvSpPr>
        <p:spPr>
          <a:xfrm>
            <a:off x="1065900" y="4365766"/>
            <a:ext cx="2295600" cy="1258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61" name="Google Shape;861;p58"/>
          <p:cNvSpPr txBox="1"/>
          <p:nvPr>
            <p:ph idx="2" type="subTitle"/>
          </p:nvPr>
        </p:nvSpPr>
        <p:spPr>
          <a:xfrm>
            <a:off x="965900" y="3860500"/>
            <a:ext cx="2495700" cy="484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400">
                <a:latin typeface="Grandstander SemiBold"/>
                <a:ea typeface="Grandstander SemiBold"/>
                <a:cs typeface="Grandstander SemiBold"/>
                <a:sym typeface="Grandstander SemiBol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62" name="Google Shape;862;p58"/>
          <p:cNvSpPr txBox="1"/>
          <p:nvPr>
            <p:ph idx="3" type="subTitle"/>
          </p:nvPr>
        </p:nvSpPr>
        <p:spPr>
          <a:xfrm>
            <a:off x="3654100" y="4365766"/>
            <a:ext cx="2295600" cy="1258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63" name="Google Shape;863;p58"/>
          <p:cNvSpPr txBox="1"/>
          <p:nvPr>
            <p:ph idx="4" type="subTitle"/>
          </p:nvPr>
        </p:nvSpPr>
        <p:spPr>
          <a:xfrm>
            <a:off x="3554100" y="3860500"/>
            <a:ext cx="2495700" cy="484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400">
                <a:latin typeface="Grandstander SemiBold"/>
                <a:ea typeface="Grandstander SemiBold"/>
                <a:cs typeface="Grandstander SemiBold"/>
                <a:sym typeface="Grandstander SemiBol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64" name="Google Shape;864;p58"/>
          <p:cNvSpPr txBox="1"/>
          <p:nvPr>
            <p:ph idx="5" type="subTitle"/>
          </p:nvPr>
        </p:nvSpPr>
        <p:spPr>
          <a:xfrm>
            <a:off x="6242300" y="4365766"/>
            <a:ext cx="2295600" cy="1258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65" name="Google Shape;865;p58"/>
          <p:cNvSpPr txBox="1"/>
          <p:nvPr>
            <p:ph idx="6" type="subTitle"/>
          </p:nvPr>
        </p:nvSpPr>
        <p:spPr>
          <a:xfrm>
            <a:off x="6142300" y="3860500"/>
            <a:ext cx="2495700" cy="484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400">
                <a:latin typeface="Grandstander SemiBold"/>
                <a:ea typeface="Grandstander SemiBold"/>
                <a:cs typeface="Grandstander SemiBold"/>
                <a:sym typeface="Grandstander SemiBol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66" name="Google Shape;866;p58"/>
          <p:cNvSpPr txBox="1"/>
          <p:nvPr>
            <p:ph idx="7" type="subTitle"/>
          </p:nvPr>
        </p:nvSpPr>
        <p:spPr>
          <a:xfrm>
            <a:off x="8830500" y="4365766"/>
            <a:ext cx="2295600" cy="1258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67" name="Google Shape;867;p58"/>
          <p:cNvSpPr txBox="1"/>
          <p:nvPr>
            <p:ph idx="8" type="subTitle"/>
          </p:nvPr>
        </p:nvSpPr>
        <p:spPr>
          <a:xfrm>
            <a:off x="8730500" y="3860500"/>
            <a:ext cx="2495700" cy="484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400">
                <a:latin typeface="Grandstander SemiBold"/>
                <a:ea typeface="Grandstander SemiBold"/>
                <a:cs typeface="Grandstander SemiBold"/>
                <a:sym typeface="Grandstander SemiBol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68" name="Google Shape;868;p58"/>
          <p:cNvSpPr/>
          <p:nvPr/>
        </p:nvSpPr>
        <p:spPr>
          <a:xfrm flipH="1">
            <a:off x="11711832" y="3428994"/>
            <a:ext cx="231634" cy="233255"/>
          </a:xfrm>
          <a:custGeom>
            <a:rect b="b" l="l" r="r" t="t"/>
            <a:pathLst>
              <a:path extrusionOk="0" h="1290" w="1281">
                <a:moveTo>
                  <a:pt x="686" y="166"/>
                </a:moveTo>
                <a:cubicBezTo>
                  <a:pt x="703" y="221"/>
                  <a:pt x="720" y="296"/>
                  <a:pt x="731" y="343"/>
                </a:cubicBezTo>
                <a:cubicBezTo>
                  <a:pt x="763" y="470"/>
                  <a:pt x="769" y="500"/>
                  <a:pt x="784" y="521"/>
                </a:cubicBezTo>
                <a:cubicBezTo>
                  <a:pt x="801" y="543"/>
                  <a:pt x="825" y="553"/>
                  <a:pt x="952" y="598"/>
                </a:cubicBezTo>
                <a:cubicBezTo>
                  <a:pt x="997" y="615"/>
                  <a:pt x="1065" y="639"/>
                  <a:pt x="1114" y="660"/>
                </a:cubicBezTo>
                <a:cubicBezTo>
                  <a:pt x="1044" y="692"/>
                  <a:pt x="927" y="736"/>
                  <a:pt x="825" y="773"/>
                </a:cubicBezTo>
                <a:cubicBezTo>
                  <a:pt x="810" y="777"/>
                  <a:pt x="799" y="787"/>
                  <a:pt x="793" y="802"/>
                </a:cubicBezTo>
                <a:cubicBezTo>
                  <a:pt x="742" y="919"/>
                  <a:pt x="678" y="1051"/>
                  <a:pt x="635" y="1128"/>
                </a:cubicBezTo>
                <a:cubicBezTo>
                  <a:pt x="608" y="1047"/>
                  <a:pt x="567" y="905"/>
                  <a:pt x="537" y="781"/>
                </a:cubicBezTo>
                <a:cubicBezTo>
                  <a:pt x="531" y="760"/>
                  <a:pt x="514" y="743"/>
                  <a:pt x="493" y="739"/>
                </a:cubicBezTo>
                <a:cubicBezTo>
                  <a:pt x="373" y="717"/>
                  <a:pt x="235" y="685"/>
                  <a:pt x="161" y="664"/>
                </a:cubicBezTo>
                <a:cubicBezTo>
                  <a:pt x="278" y="602"/>
                  <a:pt x="399" y="549"/>
                  <a:pt x="522" y="500"/>
                </a:cubicBezTo>
                <a:cubicBezTo>
                  <a:pt x="537" y="494"/>
                  <a:pt x="550" y="483"/>
                  <a:pt x="556" y="466"/>
                </a:cubicBezTo>
                <a:cubicBezTo>
                  <a:pt x="595" y="364"/>
                  <a:pt x="637" y="264"/>
                  <a:pt x="686" y="166"/>
                </a:cubicBezTo>
                <a:close/>
                <a:moveTo>
                  <a:pt x="699" y="0"/>
                </a:moveTo>
                <a:cubicBezTo>
                  <a:pt x="663" y="0"/>
                  <a:pt x="612" y="0"/>
                  <a:pt x="456" y="402"/>
                </a:cubicBezTo>
                <a:cubicBezTo>
                  <a:pt x="27" y="577"/>
                  <a:pt x="12" y="632"/>
                  <a:pt x="5" y="656"/>
                </a:cubicBezTo>
                <a:cubicBezTo>
                  <a:pt x="1" y="675"/>
                  <a:pt x="3" y="696"/>
                  <a:pt x="16" y="713"/>
                </a:cubicBezTo>
                <a:cubicBezTo>
                  <a:pt x="27" y="728"/>
                  <a:pt x="58" y="773"/>
                  <a:pt x="435" y="845"/>
                </a:cubicBezTo>
                <a:cubicBezTo>
                  <a:pt x="546" y="1288"/>
                  <a:pt x="586" y="1288"/>
                  <a:pt x="629" y="1288"/>
                </a:cubicBezTo>
                <a:lnTo>
                  <a:pt x="631" y="1290"/>
                </a:lnTo>
                <a:cubicBezTo>
                  <a:pt x="665" y="1288"/>
                  <a:pt x="705" y="1285"/>
                  <a:pt x="886" y="873"/>
                </a:cubicBezTo>
                <a:cubicBezTo>
                  <a:pt x="999" y="832"/>
                  <a:pt x="1212" y="751"/>
                  <a:pt x="1257" y="713"/>
                </a:cubicBezTo>
                <a:cubicBezTo>
                  <a:pt x="1274" y="696"/>
                  <a:pt x="1280" y="673"/>
                  <a:pt x="1278" y="649"/>
                </a:cubicBezTo>
                <a:cubicBezTo>
                  <a:pt x="1267" y="596"/>
                  <a:pt x="1210" y="570"/>
                  <a:pt x="991" y="490"/>
                </a:cubicBezTo>
                <a:cubicBezTo>
                  <a:pt x="948" y="475"/>
                  <a:pt x="899" y="458"/>
                  <a:pt x="876" y="447"/>
                </a:cubicBezTo>
                <a:cubicBezTo>
                  <a:pt x="869" y="421"/>
                  <a:pt x="854" y="364"/>
                  <a:pt x="842" y="315"/>
                </a:cubicBezTo>
                <a:cubicBezTo>
                  <a:pt x="805" y="160"/>
                  <a:pt x="778" y="64"/>
                  <a:pt x="752" y="28"/>
                </a:cubicBezTo>
                <a:cubicBezTo>
                  <a:pt x="737" y="11"/>
                  <a:pt x="718" y="2"/>
                  <a:pt x="69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9" name="Google Shape;869;p58"/>
          <p:cNvSpPr/>
          <p:nvPr/>
        </p:nvSpPr>
        <p:spPr>
          <a:xfrm flipH="1">
            <a:off x="782419" y="352467"/>
            <a:ext cx="72900" cy="72900"/>
          </a:xfrm>
          <a:prstGeom prst="ellipse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70" name="Google Shape;870;p58"/>
          <p:cNvGrpSpPr/>
          <p:nvPr/>
        </p:nvGrpSpPr>
        <p:grpSpPr>
          <a:xfrm>
            <a:off x="11179484" y="3983825"/>
            <a:ext cx="237639" cy="237639"/>
            <a:chOff x="5944424" y="1865453"/>
            <a:chExt cx="178234" cy="178234"/>
          </a:xfrm>
        </p:grpSpPr>
        <p:sp>
          <p:nvSpPr>
            <p:cNvPr id="871" name="Google Shape;871;p58"/>
            <p:cNvSpPr/>
            <p:nvPr/>
          </p:nvSpPr>
          <p:spPr>
            <a:xfrm>
              <a:off x="6029571" y="1865453"/>
              <a:ext cx="20171" cy="178234"/>
            </a:xfrm>
            <a:custGeom>
              <a:rect b="b" l="l" r="r" t="t"/>
              <a:pathLst>
                <a:path extrusionOk="0" h="1078" w="122">
                  <a:moveTo>
                    <a:pt x="65" y="1"/>
                  </a:moveTo>
                  <a:cubicBezTo>
                    <a:pt x="33" y="1"/>
                    <a:pt x="7" y="26"/>
                    <a:pt x="7" y="58"/>
                  </a:cubicBezTo>
                  <a:lnTo>
                    <a:pt x="1" y="1020"/>
                  </a:lnTo>
                  <a:cubicBezTo>
                    <a:pt x="1" y="1052"/>
                    <a:pt x="26" y="1078"/>
                    <a:pt x="58" y="1078"/>
                  </a:cubicBezTo>
                  <a:cubicBezTo>
                    <a:pt x="90" y="1078"/>
                    <a:pt x="116" y="1052"/>
                    <a:pt x="116" y="1020"/>
                  </a:cubicBezTo>
                  <a:lnTo>
                    <a:pt x="122" y="58"/>
                  </a:lnTo>
                  <a:cubicBezTo>
                    <a:pt x="122" y="26"/>
                    <a:pt x="96" y="1"/>
                    <a:pt x="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58"/>
            <p:cNvSpPr/>
            <p:nvPr/>
          </p:nvSpPr>
          <p:spPr>
            <a:xfrm>
              <a:off x="5962115" y="1898189"/>
              <a:ext cx="158393" cy="110611"/>
            </a:xfrm>
            <a:custGeom>
              <a:rect b="b" l="l" r="r" t="t"/>
              <a:pathLst>
                <a:path extrusionOk="0" h="669" w="958">
                  <a:moveTo>
                    <a:pt x="873" y="0"/>
                  </a:moveTo>
                  <a:cubicBezTo>
                    <a:pt x="863" y="0"/>
                    <a:pt x="852" y="4"/>
                    <a:pt x="841" y="11"/>
                  </a:cubicBezTo>
                  <a:lnTo>
                    <a:pt x="47" y="565"/>
                  </a:lnTo>
                  <a:cubicBezTo>
                    <a:pt x="0" y="597"/>
                    <a:pt x="23" y="669"/>
                    <a:pt x="79" y="669"/>
                  </a:cubicBezTo>
                  <a:cubicBezTo>
                    <a:pt x="89" y="669"/>
                    <a:pt x="102" y="667"/>
                    <a:pt x="111" y="658"/>
                  </a:cubicBezTo>
                  <a:lnTo>
                    <a:pt x="907" y="105"/>
                  </a:lnTo>
                  <a:cubicBezTo>
                    <a:pt x="957" y="70"/>
                    <a:pt x="922" y="0"/>
                    <a:pt x="8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58"/>
            <p:cNvSpPr/>
            <p:nvPr/>
          </p:nvSpPr>
          <p:spPr>
            <a:xfrm>
              <a:off x="5976829" y="1891080"/>
              <a:ext cx="124003" cy="124499"/>
            </a:xfrm>
            <a:custGeom>
              <a:rect b="b" l="l" r="r" t="t"/>
              <a:pathLst>
                <a:path extrusionOk="0" h="753" w="750">
                  <a:moveTo>
                    <a:pt x="84" y="1"/>
                  </a:moveTo>
                  <a:cubicBezTo>
                    <a:pt x="40" y="1"/>
                    <a:pt x="0" y="58"/>
                    <a:pt x="45" y="101"/>
                  </a:cubicBezTo>
                  <a:lnTo>
                    <a:pt x="645" y="735"/>
                  </a:lnTo>
                  <a:cubicBezTo>
                    <a:pt x="656" y="746"/>
                    <a:pt x="671" y="752"/>
                    <a:pt x="688" y="752"/>
                  </a:cubicBezTo>
                  <a:cubicBezTo>
                    <a:pt x="703" y="752"/>
                    <a:pt x="715" y="746"/>
                    <a:pt x="726" y="735"/>
                  </a:cubicBezTo>
                  <a:cubicBezTo>
                    <a:pt x="747" y="714"/>
                    <a:pt x="750" y="680"/>
                    <a:pt x="728" y="657"/>
                  </a:cubicBezTo>
                  <a:lnTo>
                    <a:pt x="128" y="22"/>
                  </a:lnTo>
                  <a:cubicBezTo>
                    <a:pt x="115" y="7"/>
                    <a:pt x="99" y="1"/>
                    <a:pt x="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58"/>
            <p:cNvSpPr/>
            <p:nvPr/>
          </p:nvSpPr>
          <p:spPr>
            <a:xfrm>
              <a:off x="5944424" y="1941838"/>
              <a:ext cx="178234" cy="20502"/>
            </a:xfrm>
            <a:custGeom>
              <a:rect b="b" l="l" r="r" t="t"/>
              <a:pathLst>
                <a:path extrusionOk="0" h="124" w="1078">
                  <a:moveTo>
                    <a:pt x="1003" y="1"/>
                  </a:moveTo>
                  <a:lnTo>
                    <a:pt x="77" y="9"/>
                  </a:lnTo>
                  <a:cubicBezTo>
                    <a:pt x="1" y="9"/>
                    <a:pt x="1" y="124"/>
                    <a:pt x="77" y="124"/>
                  </a:cubicBezTo>
                  <a:lnTo>
                    <a:pt x="1003" y="113"/>
                  </a:lnTo>
                  <a:cubicBezTo>
                    <a:pt x="1077" y="113"/>
                    <a:pt x="1077" y="1"/>
                    <a:pt x="10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5" name="Google Shape;875;p58"/>
          <p:cNvGrpSpPr/>
          <p:nvPr/>
        </p:nvGrpSpPr>
        <p:grpSpPr>
          <a:xfrm>
            <a:off x="10746113" y="352582"/>
            <a:ext cx="1105078" cy="2489493"/>
            <a:chOff x="4512275" y="3489400"/>
            <a:chExt cx="461623" cy="1039932"/>
          </a:xfrm>
        </p:grpSpPr>
        <p:sp>
          <p:nvSpPr>
            <p:cNvPr id="876" name="Google Shape;876;p58"/>
            <p:cNvSpPr/>
            <p:nvPr/>
          </p:nvSpPr>
          <p:spPr>
            <a:xfrm>
              <a:off x="4512275" y="3489400"/>
              <a:ext cx="205839" cy="204750"/>
            </a:xfrm>
            <a:custGeom>
              <a:rect b="b" l="l" r="r" t="t"/>
              <a:pathLst>
                <a:path extrusionOk="0" h="2632" w="2646">
                  <a:moveTo>
                    <a:pt x="441" y="214"/>
                  </a:moveTo>
                  <a:cubicBezTo>
                    <a:pt x="1080" y="439"/>
                    <a:pt x="2365" y="984"/>
                    <a:pt x="2518" y="1146"/>
                  </a:cubicBezTo>
                  <a:cubicBezTo>
                    <a:pt x="2444" y="1222"/>
                    <a:pt x="2156" y="1303"/>
                    <a:pt x="1948" y="1339"/>
                  </a:cubicBezTo>
                  <a:cubicBezTo>
                    <a:pt x="1418" y="931"/>
                    <a:pt x="816" y="473"/>
                    <a:pt x="441" y="214"/>
                  </a:cubicBezTo>
                  <a:close/>
                  <a:moveTo>
                    <a:pt x="186" y="297"/>
                  </a:moveTo>
                  <a:cubicBezTo>
                    <a:pt x="356" y="509"/>
                    <a:pt x="707" y="905"/>
                    <a:pt x="1418" y="1669"/>
                  </a:cubicBezTo>
                  <a:cubicBezTo>
                    <a:pt x="1295" y="2027"/>
                    <a:pt x="1131" y="2421"/>
                    <a:pt x="1052" y="2506"/>
                  </a:cubicBezTo>
                  <a:cubicBezTo>
                    <a:pt x="909" y="2301"/>
                    <a:pt x="354" y="865"/>
                    <a:pt x="186" y="297"/>
                  </a:cubicBezTo>
                  <a:close/>
                  <a:moveTo>
                    <a:pt x="101" y="1"/>
                  </a:moveTo>
                  <a:cubicBezTo>
                    <a:pt x="96" y="1"/>
                    <a:pt x="90" y="1"/>
                    <a:pt x="86" y="3"/>
                  </a:cubicBezTo>
                  <a:cubicBezTo>
                    <a:pt x="81" y="3"/>
                    <a:pt x="79" y="3"/>
                    <a:pt x="75" y="5"/>
                  </a:cubicBezTo>
                  <a:lnTo>
                    <a:pt x="71" y="5"/>
                  </a:lnTo>
                  <a:cubicBezTo>
                    <a:pt x="67" y="5"/>
                    <a:pt x="62" y="7"/>
                    <a:pt x="56" y="11"/>
                  </a:cubicBezTo>
                  <a:cubicBezTo>
                    <a:pt x="54" y="14"/>
                    <a:pt x="50" y="16"/>
                    <a:pt x="45" y="20"/>
                  </a:cubicBezTo>
                  <a:cubicBezTo>
                    <a:pt x="16" y="50"/>
                    <a:pt x="1" y="86"/>
                    <a:pt x="103" y="418"/>
                  </a:cubicBezTo>
                  <a:cubicBezTo>
                    <a:pt x="213" y="771"/>
                    <a:pt x="867" y="2606"/>
                    <a:pt x="1033" y="2631"/>
                  </a:cubicBezTo>
                  <a:lnTo>
                    <a:pt x="1046" y="2631"/>
                  </a:lnTo>
                  <a:cubicBezTo>
                    <a:pt x="1156" y="2631"/>
                    <a:pt x="1320" y="2310"/>
                    <a:pt x="1537" y="1674"/>
                  </a:cubicBezTo>
                  <a:cubicBezTo>
                    <a:pt x="1544" y="1654"/>
                    <a:pt x="1539" y="1631"/>
                    <a:pt x="1524" y="1616"/>
                  </a:cubicBezTo>
                  <a:cubicBezTo>
                    <a:pt x="1133" y="1195"/>
                    <a:pt x="554" y="563"/>
                    <a:pt x="286" y="241"/>
                  </a:cubicBezTo>
                  <a:lnTo>
                    <a:pt x="286" y="241"/>
                  </a:lnTo>
                  <a:cubicBezTo>
                    <a:pt x="650" y="495"/>
                    <a:pt x="1399" y="1061"/>
                    <a:pt x="1897" y="1446"/>
                  </a:cubicBezTo>
                  <a:cubicBezTo>
                    <a:pt x="1907" y="1455"/>
                    <a:pt x="1921" y="1459"/>
                    <a:pt x="1934" y="1459"/>
                  </a:cubicBezTo>
                  <a:cubicBezTo>
                    <a:pt x="1936" y="1459"/>
                    <a:pt x="1939" y="1459"/>
                    <a:pt x="1941" y="1459"/>
                  </a:cubicBezTo>
                  <a:cubicBezTo>
                    <a:pt x="2042" y="1442"/>
                    <a:pt x="2544" y="1348"/>
                    <a:pt x="2633" y="1182"/>
                  </a:cubicBezTo>
                  <a:cubicBezTo>
                    <a:pt x="2646" y="1156"/>
                    <a:pt x="2644" y="1127"/>
                    <a:pt x="2629" y="1101"/>
                  </a:cubicBezTo>
                  <a:cubicBezTo>
                    <a:pt x="2482" y="859"/>
                    <a:pt x="301" y="1"/>
                    <a:pt x="1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58"/>
            <p:cNvSpPr/>
            <p:nvPr/>
          </p:nvSpPr>
          <p:spPr>
            <a:xfrm>
              <a:off x="4612317" y="3595432"/>
              <a:ext cx="54610" cy="77015"/>
            </a:xfrm>
            <a:custGeom>
              <a:rect b="b" l="l" r="r" t="t"/>
              <a:pathLst>
                <a:path extrusionOk="0" h="990" w="702">
                  <a:moveTo>
                    <a:pt x="637" y="0"/>
                  </a:moveTo>
                  <a:cubicBezTo>
                    <a:pt x="613" y="0"/>
                    <a:pt x="590" y="15"/>
                    <a:pt x="583" y="47"/>
                  </a:cubicBezTo>
                  <a:cubicBezTo>
                    <a:pt x="515" y="394"/>
                    <a:pt x="419" y="796"/>
                    <a:pt x="377" y="870"/>
                  </a:cubicBezTo>
                  <a:cubicBezTo>
                    <a:pt x="328" y="845"/>
                    <a:pt x="219" y="715"/>
                    <a:pt x="128" y="574"/>
                  </a:cubicBezTo>
                  <a:cubicBezTo>
                    <a:pt x="115" y="555"/>
                    <a:pt x="97" y="547"/>
                    <a:pt x="80" y="547"/>
                  </a:cubicBezTo>
                  <a:cubicBezTo>
                    <a:pt x="40" y="547"/>
                    <a:pt x="1" y="592"/>
                    <a:pt x="32" y="638"/>
                  </a:cubicBezTo>
                  <a:cubicBezTo>
                    <a:pt x="81" y="713"/>
                    <a:pt x="251" y="964"/>
                    <a:pt x="364" y="987"/>
                  </a:cubicBezTo>
                  <a:cubicBezTo>
                    <a:pt x="370" y="987"/>
                    <a:pt x="377" y="989"/>
                    <a:pt x="385" y="989"/>
                  </a:cubicBezTo>
                  <a:cubicBezTo>
                    <a:pt x="402" y="987"/>
                    <a:pt x="419" y="983"/>
                    <a:pt x="434" y="972"/>
                  </a:cubicBezTo>
                  <a:cubicBezTo>
                    <a:pt x="515" y="919"/>
                    <a:pt x="621" y="451"/>
                    <a:pt x="696" y="68"/>
                  </a:cubicBezTo>
                  <a:cubicBezTo>
                    <a:pt x="702" y="26"/>
                    <a:pt x="669" y="0"/>
                    <a:pt x="6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58"/>
            <p:cNvSpPr/>
            <p:nvPr/>
          </p:nvSpPr>
          <p:spPr>
            <a:xfrm>
              <a:off x="4709792" y="3694852"/>
              <a:ext cx="264106" cy="834480"/>
            </a:xfrm>
            <a:custGeom>
              <a:rect b="b" l="l" r="r" t="t"/>
              <a:pathLst>
                <a:path extrusionOk="0" h="10727" w="3395">
                  <a:moveTo>
                    <a:pt x="56" y="1"/>
                  </a:moveTo>
                  <a:cubicBezTo>
                    <a:pt x="26" y="1"/>
                    <a:pt x="1" y="29"/>
                    <a:pt x="1" y="58"/>
                  </a:cubicBezTo>
                  <a:cubicBezTo>
                    <a:pt x="1" y="90"/>
                    <a:pt x="28" y="116"/>
                    <a:pt x="60" y="116"/>
                  </a:cubicBezTo>
                  <a:lnTo>
                    <a:pt x="90" y="116"/>
                  </a:lnTo>
                  <a:cubicBezTo>
                    <a:pt x="126" y="116"/>
                    <a:pt x="194" y="116"/>
                    <a:pt x="284" y="122"/>
                  </a:cubicBezTo>
                  <a:lnTo>
                    <a:pt x="288" y="122"/>
                  </a:lnTo>
                  <a:cubicBezTo>
                    <a:pt x="360" y="122"/>
                    <a:pt x="364" y="16"/>
                    <a:pt x="292" y="9"/>
                  </a:cubicBezTo>
                  <a:cubicBezTo>
                    <a:pt x="201" y="1"/>
                    <a:pt x="132" y="1"/>
                    <a:pt x="90" y="1"/>
                  </a:cubicBezTo>
                  <a:close/>
                  <a:moveTo>
                    <a:pt x="511" y="36"/>
                  </a:moveTo>
                  <a:cubicBezTo>
                    <a:pt x="444" y="36"/>
                    <a:pt x="433" y="140"/>
                    <a:pt x="507" y="150"/>
                  </a:cubicBezTo>
                  <a:cubicBezTo>
                    <a:pt x="582" y="161"/>
                    <a:pt x="656" y="173"/>
                    <a:pt x="726" y="190"/>
                  </a:cubicBezTo>
                  <a:lnTo>
                    <a:pt x="739" y="190"/>
                  </a:lnTo>
                  <a:lnTo>
                    <a:pt x="739" y="192"/>
                  </a:lnTo>
                  <a:cubicBezTo>
                    <a:pt x="807" y="190"/>
                    <a:pt x="818" y="95"/>
                    <a:pt x="752" y="80"/>
                  </a:cubicBezTo>
                  <a:cubicBezTo>
                    <a:pt x="679" y="63"/>
                    <a:pt x="601" y="48"/>
                    <a:pt x="524" y="37"/>
                  </a:cubicBezTo>
                  <a:cubicBezTo>
                    <a:pt x="519" y="36"/>
                    <a:pt x="515" y="36"/>
                    <a:pt x="511" y="36"/>
                  </a:cubicBezTo>
                  <a:close/>
                  <a:moveTo>
                    <a:pt x="955" y="133"/>
                  </a:moveTo>
                  <a:cubicBezTo>
                    <a:pt x="897" y="133"/>
                    <a:pt x="875" y="229"/>
                    <a:pt x="943" y="248"/>
                  </a:cubicBezTo>
                  <a:cubicBezTo>
                    <a:pt x="1018" y="269"/>
                    <a:pt x="1088" y="297"/>
                    <a:pt x="1154" y="322"/>
                  </a:cubicBezTo>
                  <a:cubicBezTo>
                    <a:pt x="1160" y="327"/>
                    <a:pt x="1169" y="327"/>
                    <a:pt x="1175" y="327"/>
                  </a:cubicBezTo>
                  <a:cubicBezTo>
                    <a:pt x="1239" y="327"/>
                    <a:pt x="1254" y="241"/>
                    <a:pt x="1199" y="218"/>
                  </a:cubicBezTo>
                  <a:cubicBezTo>
                    <a:pt x="1128" y="188"/>
                    <a:pt x="1054" y="161"/>
                    <a:pt x="977" y="137"/>
                  </a:cubicBezTo>
                  <a:cubicBezTo>
                    <a:pt x="970" y="134"/>
                    <a:pt x="962" y="133"/>
                    <a:pt x="955" y="133"/>
                  </a:cubicBezTo>
                  <a:close/>
                  <a:moveTo>
                    <a:pt x="1379" y="309"/>
                  </a:moveTo>
                  <a:cubicBezTo>
                    <a:pt x="1326" y="309"/>
                    <a:pt x="1293" y="389"/>
                    <a:pt x="1354" y="418"/>
                  </a:cubicBezTo>
                  <a:cubicBezTo>
                    <a:pt x="1420" y="454"/>
                    <a:pt x="1482" y="493"/>
                    <a:pt x="1541" y="535"/>
                  </a:cubicBezTo>
                  <a:cubicBezTo>
                    <a:pt x="1552" y="544"/>
                    <a:pt x="1563" y="546"/>
                    <a:pt x="1575" y="546"/>
                  </a:cubicBezTo>
                  <a:cubicBezTo>
                    <a:pt x="1631" y="546"/>
                    <a:pt x="1654" y="476"/>
                    <a:pt x="1609" y="444"/>
                  </a:cubicBezTo>
                  <a:cubicBezTo>
                    <a:pt x="1543" y="397"/>
                    <a:pt x="1477" y="356"/>
                    <a:pt x="1409" y="318"/>
                  </a:cubicBezTo>
                  <a:cubicBezTo>
                    <a:pt x="1399" y="312"/>
                    <a:pt x="1388" y="309"/>
                    <a:pt x="1379" y="309"/>
                  </a:cubicBezTo>
                  <a:close/>
                  <a:moveTo>
                    <a:pt x="1751" y="575"/>
                  </a:moveTo>
                  <a:cubicBezTo>
                    <a:pt x="1706" y="575"/>
                    <a:pt x="1669" y="634"/>
                    <a:pt x="1712" y="676"/>
                  </a:cubicBezTo>
                  <a:cubicBezTo>
                    <a:pt x="1765" y="727"/>
                    <a:pt x="1816" y="780"/>
                    <a:pt x="1861" y="837"/>
                  </a:cubicBezTo>
                  <a:cubicBezTo>
                    <a:pt x="1871" y="852"/>
                    <a:pt x="1888" y="859"/>
                    <a:pt x="1905" y="859"/>
                  </a:cubicBezTo>
                  <a:lnTo>
                    <a:pt x="1907" y="856"/>
                  </a:lnTo>
                  <a:cubicBezTo>
                    <a:pt x="1918" y="856"/>
                    <a:pt x="1931" y="854"/>
                    <a:pt x="1941" y="846"/>
                  </a:cubicBezTo>
                  <a:cubicBezTo>
                    <a:pt x="1965" y="827"/>
                    <a:pt x="1969" y="790"/>
                    <a:pt x="1950" y="767"/>
                  </a:cubicBezTo>
                  <a:cubicBezTo>
                    <a:pt x="1901" y="705"/>
                    <a:pt x="1848" y="646"/>
                    <a:pt x="1790" y="593"/>
                  </a:cubicBezTo>
                  <a:cubicBezTo>
                    <a:pt x="1778" y="580"/>
                    <a:pt x="1764" y="575"/>
                    <a:pt x="1751" y="575"/>
                  </a:cubicBezTo>
                  <a:close/>
                  <a:moveTo>
                    <a:pt x="2037" y="935"/>
                  </a:moveTo>
                  <a:cubicBezTo>
                    <a:pt x="1998" y="935"/>
                    <a:pt x="1959" y="975"/>
                    <a:pt x="1984" y="1020"/>
                  </a:cubicBezTo>
                  <a:cubicBezTo>
                    <a:pt x="2020" y="1084"/>
                    <a:pt x="2052" y="1150"/>
                    <a:pt x="2078" y="1218"/>
                  </a:cubicBezTo>
                  <a:cubicBezTo>
                    <a:pt x="2086" y="1240"/>
                    <a:pt x="2107" y="1254"/>
                    <a:pt x="2131" y="1254"/>
                  </a:cubicBezTo>
                  <a:cubicBezTo>
                    <a:pt x="2171" y="1254"/>
                    <a:pt x="2199" y="1214"/>
                    <a:pt x="2184" y="1176"/>
                  </a:cubicBezTo>
                  <a:cubicBezTo>
                    <a:pt x="2156" y="1103"/>
                    <a:pt x="2122" y="1031"/>
                    <a:pt x="2084" y="963"/>
                  </a:cubicBezTo>
                  <a:cubicBezTo>
                    <a:pt x="2072" y="943"/>
                    <a:pt x="2054" y="935"/>
                    <a:pt x="2037" y="935"/>
                  </a:cubicBezTo>
                  <a:close/>
                  <a:moveTo>
                    <a:pt x="2202" y="1359"/>
                  </a:moveTo>
                  <a:cubicBezTo>
                    <a:pt x="2197" y="1359"/>
                    <a:pt x="2191" y="1359"/>
                    <a:pt x="2186" y="1361"/>
                  </a:cubicBezTo>
                  <a:cubicBezTo>
                    <a:pt x="2154" y="1367"/>
                    <a:pt x="2137" y="1399"/>
                    <a:pt x="2146" y="1431"/>
                  </a:cubicBezTo>
                  <a:cubicBezTo>
                    <a:pt x="2165" y="1501"/>
                    <a:pt x="2180" y="1576"/>
                    <a:pt x="2190" y="1648"/>
                  </a:cubicBezTo>
                  <a:cubicBezTo>
                    <a:pt x="2195" y="1676"/>
                    <a:pt x="2220" y="1697"/>
                    <a:pt x="2248" y="1697"/>
                  </a:cubicBezTo>
                  <a:lnTo>
                    <a:pt x="2248" y="1693"/>
                  </a:lnTo>
                  <a:cubicBezTo>
                    <a:pt x="2250" y="1695"/>
                    <a:pt x="2254" y="1695"/>
                    <a:pt x="2256" y="1695"/>
                  </a:cubicBezTo>
                  <a:cubicBezTo>
                    <a:pt x="2288" y="1691"/>
                    <a:pt x="2310" y="1661"/>
                    <a:pt x="2303" y="1631"/>
                  </a:cubicBezTo>
                  <a:cubicBezTo>
                    <a:pt x="2290" y="1554"/>
                    <a:pt x="2276" y="1476"/>
                    <a:pt x="2256" y="1401"/>
                  </a:cubicBezTo>
                  <a:cubicBezTo>
                    <a:pt x="2249" y="1375"/>
                    <a:pt x="2226" y="1359"/>
                    <a:pt x="2202" y="1359"/>
                  </a:cubicBezTo>
                  <a:close/>
                  <a:moveTo>
                    <a:pt x="2277" y="1809"/>
                  </a:moveTo>
                  <a:cubicBezTo>
                    <a:pt x="2274" y="1809"/>
                    <a:pt x="2272" y="1810"/>
                    <a:pt x="2269" y="1810"/>
                  </a:cubicBezTo>
                  <a:cubicBezTo>
                    <a:pt x="2237" y="1812"/>
                    <a:pt x="2214" y="1838"/>
                    <a:pt x="2216" y="1869"/>
                  </a:cubicBezTo>
                  <a:cubicBezTo>
                    <a:pt x="2220" y="1925"/>
                    <a:pt x="2222" y="1978"/>
                    <a:pt x="2222" y="2031"/>
                  </a:cubicBezTo>
                  <a:lnTo>
                    <a:pt x="2222" y="2093"/>
                  </a:lnTo>
                  <a:cubicBezTo>
                    <a:pt x="2220" y="2125"/>
                    <a:pt x="2246" y="2150"/>
                    <a:pt x="2278" y="2152"/>
                  </a:cubicBezTo>
                  <a:lnTo>
                    <a:pt x="2280" y="2152"/>
                  </a:lnTo>
                  <a:lnTo>
                    <a:pt x="2282" y="2148"/>
                  </a:lnTo>
                  <a:cubicBezTo>
                    <a:pt x="2310" y="2148"/>
                    <a:pt x="2333" y="2125"/>
                    <a:pt x="2335" y="2097"/>
                  </a:cubicBezTo>
                  <a:lnTo>
                    <a:pt x="2335" y="2031"/>
                  </a:lnTo>
                  <a:cubicBezTo>
                    <a:pt x="2335" y="1976"/>
                    <a:pt x="2333" y="1921"/>
                    <a:pt x="2331" y="1863"/>
                  </a:cubicBezTo>
                  <a:cubicBezTo>
                    <a:pt x="2329" y="1832"/>
                    <a:pt x="2305" y="1809"/>
                    <a:pt x="2277" y="1809"/>
                  </a:cubicBezTo>
                  <a:close/>
                  <a:moveTo>
                    <a:pt x="2261" y="2268"/>
                  </a:moveTo>
                  <a:cubicBezTo>
                    <a:pt x="2236" y="2268"/>
                    <a:pt x="2211" y="2283"/>
                    <a:pt x="2205" y="2314"/>
                  </a:cubicBezTo>
                  <a:cubicBezTo>
                    <a:pt x="2195" y="2389"/>
                    <a:pt x="2182" y="2461"/>
                    <a:pt x="2165" y="2533"/>
                  </a:cubicBezTo>
                  <a:cubicBezTo>
                    <a:pt x="2158" y="2563"/>
                    <a:pt x="2178" y="2595"/>
                    <a:pt x="2207" y="2602"/>
                  </a:cubicBezTo>
                  <a:cubicBezTo>
                    <a:pt x="2212" y="2604"/>
                    <a:pt x="2216" y="2604"/>
                    <a:pt x="2220" y="2604"/>
                  </a:cubicBezTo>
                  <a:lnTo>
                    <a:pt x="2222" y="2602"/>
                  </a:lnTo>
                  <a:cubicBezTo>
                    <a:pt x="2248" y="2602"/>
                    <a:pt x="2269" y="2585"/>
                    <a:pt x="2276" y="2561"/>
                  </a:cubicBezTo>
                  <a:cubicBezTo>
                    <a:pt x="2295" y="2484"/>
                    <a:pt x="2307" y="2406"/>
                    <a:pt x="2318" y="2329"/>
                  </a:cubicBezTo>
                  <a:cubicBezTo>
                    <a:pt x="2322" y="2289"/>
                    <a:pt x="2291" y="2268"/>
                    <a:pt x="2261" y="2268"/>
                  </a:cubicBezTo>
                  <a:close/>
                  <a:moveTo>
                    <a:pt x="1850" y="2782"/>
                  </a:moveTo>
                  <a:cubicBezTo>
                    <a:pt x="1818" y="2782"/>
                    <a:pt x="1784" y="2782"/>
                    <a:pt x="1752" y="2785"/>
                  </a:cubicBezTo>
                  <a:cubicBezTo>
                    <a:pt x="1720" y="2787"/>
                    <a:pt x="1697" y="2814"/>
                    <a:pt x="1699" y="2846"/>
                  </a:cubicBezTo>
                  <a:cubicBezTo>
                    <a:pt x="1699" y="2877"/>
                    <a:pt x="1724" y="2900"/>
                    <a:pt x="1754" y="2900"/>
                  </a:cubicBezTo>
                  <a:cubicBezTo>
                    <a:pt x="1756" y="2900"/>
                    <a:pt x="1757" y="2900"/>
                    <a:pt x="1758" y="2899"/>
                  </a:cubicBezTo>
                  <a:cubicBezTo>
                    <a:pt x="1788" y="2895"/>
                    <a:pt x="1816" y="2895"/>
                    <a:pt x="1846" y="2895"/>
                  </a:cubicBezTo>
                  <a:cubicBezTo>
                    <a:pt x="1888" y="2895"/>
                    <a:pt x="1935" y="2897"/>
                    <a:pt x="1980" y="2902"/>
                  </a:cubicBezTo>
                  <a:lnTo>
                    <a:pt x="1984" y="2902"/>
                  </a:lnTo>
                  <a:cubicBezTo>
                    <a:pt x="2056" y="2899"/>
                    <a:pt x="2061" y="2795"/>
                    <a:pt x="1988" y="2789"/>
                  </a:cubicBezTo>
                  <a:cubicBezTo>
                    <a:pt x="1941" y="2785"/>
                    <a:pt x="1895" y="2782"/>
                    <a:pt x="1850" y="2782"/>
                  </a:cubicBezTo>
                  <a:close/>
                  <a:moveTo>
                    <a:pt x="1535" y="2812"/>
                  </a:moveTo>
                  <a:cubicBezTo>
                    <a:pt x="1530" y="2812"/>
                    <a:pt x="1524" y="2813"/>
                    <a:pt x="1518" y="2814"/>
                  </a:cubicBezTo>
                  <a:cubicBezTo>
                    <a:pt x="1439" y="2831"/>
                    <a:pt x="1360" y="2855"/>
                    <a:pt x="1288" y="2889"/>
                  </a:cubicBezTo>
                  <a:cubicBezTo>
                    <a:pt x="1233" y="2917"/>
                    <a:pt x="1252" y="2997"/>
                    <a:pt x="1314" y="2997"/>
                  </a:cubicBezTo>
                  <a:lnTo>
                    <a:pt x="1314" y="2995"/>
                  </a:lnTo>
                  <a:cubicBezTo>
                    <a:pt x="1316" y="2996"/>
                    <a:pt x="1319" y="2996"/>
                    <a:pt x="1321" y="2996"/>
                  </a:cubicBezTo>
                  <a:cubicBezTo>
                    <a:pt x="1327" y="2996"/>
                    <a:pt x="1332" y="2995"/>
                    <a:pt x="1337" y="2993"/>
                  </a:cubicBezTo>
                  <a:cubicBezTo>
                    <a:pt x="1403" y="2963"/>
                    <a:pt x="1471" y="2940"/>
                    <a:pt x="1541" y="2927"/>
                  </a:cubicBezTo>
                  <a:cubicBezTo>
                    <a:pt x="1614" y="2915"/>
                    <a:pt x="1598" y="2812"/>
                    <a:pt x="1535" y="2812"/>
                  </a:cubicBezTo>
                  <a:close/>
                  <a:moveTo>
                    <a:pt x="2152" y="2714"/>
                  </a:moveTo>
                  <a:cubicBezTo>
                    <a:pt x="2132" y="2714"/>
                    <a:pt x="2112" y="2724"/>
                    <a:pt x="2101" y="2746"/>
                  </a:cubicBezTo>
                  <a:cubicBezTo>
                    <a:pt x="2078" y="2816"/>
                    <a:pt x="2048" y="2882"/>
                    <a:pt x="2014" y="2948"/>
                  </a:cubicBezTo>
                  <a:cubicBezTo>
                    <a:pt x="1999" y="2976"/>
                    <a:pt x="2010" y="3010"/>
                    <a:pt x="2037" y="3025"/>
                  </a:cubicBezTo>
                  <a:cubicBezTo>
                    <a:pt x="2046" y="3029"/>
                    <a:pt x="2054" y="3031"/>
                    <a:pt x="2063" y="3031"/>
                  </a:cubicBezTo>
                  <a:lnTo>
                    <a:pt x="2065" y="3029"/>
                  </a:lnTo>
                  <a:cubicBezTo>
                    <a:pt x="2084" y="3029"/>
                    <a:pt x="2103" y="3019"/>
                    <a:pt x="2114" y="3002"/>
                  </a:cubicBezTo>
                  <a:cubicBezTo>
                    <a:pt x="2131" y="2970"/>
                    <a:pt x="2146" y="2938"/>
                    <a:pt x="2161" y="2904"/>
                  </a:cubicBezTo>
                  <a:cubicBezTo>
                    <a:pt x="2169" y="2919"/>
                    <a:pt x="2182" y="2927"/>
                    <a:pt x="2199" y="2931"/>
                  </a:cubicBezTo>
                  <a:cubicBezTo>
                    <a:pt x="2271" y="2946"/>
                    <a:pt x="2342" y="2965"/>
                    <a:pt x="2412" y="2991"/>
                  </a:cubicBezTo>
                  <a:cubicBezTo>
                    <a:pt x="2418" y="2994"/>
                    <a:pt x="2424" y="2996"/>
                    <a:pt x="2429" y="2996"/>
                  </a:cubicBezTo>
                  <a:cubicBezTo>
                    <a:pt x="2477" y="2996"/>
                    <a:pt x="2507" y="2894"/>
                    <a:pt x="2450" y="2885"/>
                  </a:cubicBezTo>
                  <a:cubicBezTo>
                    <a:pt x="2376" y="2857"/>
                    <a:pt x="2299" y="2836"/>
                    <a:pt x="2222" y="2821"/>
                  </a:cubicBezTo>
                  <a:cubicBezTo>
                    <a:pt x="2218" y="2820"/>
                    <a:pt x="2213" y="2819"/>
                    <a:pt x="2208" y="2819"/>
                  </a:cubicBezTo>
                  <a:cubicBezTo>
                    <a:pt x="2204" y="2819"/>
                    <a:pt x="2199" y="2820"/>
                    <a:pt x="2195" y="2821"/>
                  </a:cubicBezTo>
                  <a:cubicBezTo>
                    <a:pt x="2199" y="2808"/>
                    <a:pt x="2203" y="2797"/>
                    <a:pt x="2207" y="2785"/>
                  </a:cubicBezTo>
                  <a:cubicBezTo>
                    <a:pt x="2220" y="2743"/>
                    <a:pt x="2186" y="2714"/>
                    <a:pt x="2152" y="2714"/>
                  </a:cubicBezTo>
                  <a:close/>
                  <a:moveTo>
                    <a:pt x="2634" y="2968"/>
                  </a:moveTo>
                  <a:cubicBezTo>
                    <a:pt x="2581" y="2968"/>
                    <a:pt x="2550" y="3052"/>
                    <a:pt x="2614" y="3080"/>
                  </a:cubicBezTo>
                  <a:cubicBezTo>
                    <a:pt x="2678" y="3114"/>
                    <a:pt x="2737" y="3155"/>
                    <a:pt x="2795" y="3200"/>
                  </a:cubicBezTo>
                  <a:cubicBezTo>
                    <a:pt x="2805" y="3206"/>
                    <a:pt x="2818" y="3212"/>
                    <a:pt x="2831" y="3212"/>
                  </a:cubicBezTo>
                  <a:lnTo>
                    <a:pt x="2831" y="3210"/>
                  </a:lnTo>
                  <a:cubicBezTo>
                    <a:pt x="2848" y="3208"/>
                    <a:pt x="2865" y="3202"/>
                    <a:pt x="2876" y="3189"/>
                  </a:cubicBezTo>
                  <a:cubicBezTo>
                    <a:pt x="2895" y="3163"/>
                    <a:pt x="2891" y="3129"/>
                    <a:pt x="2865" y="3110"/>
                  </a:cubicBezTo>
                  <a:cubicBezTo>
                    <a:pt x="2803" y="3059"/>
                    <a:pt x="2735" y="3017"/>
                    <a:pt x="2667" y="2978"/>
                  </a:cubicBezTo>
                  <a:cubicBezTo>
                    <a:pt x="2656" y="2971"/>
                    <a:pt x="2645" y="2968"/>
                    <a:pt x="2634" y="2968"/>
                  </a:cubicBezTo>
                  <a:close/>
                  <a:moveTo>
                    <a:pt x="1140" y="3027"/>
                  </a:moveTo>
                  <a:cubicBezTo>
                    <a:pt x="1121" y="3027"/>
                    <a:pt x="1102" y="3037"/>
                    <a:pt x="1090" y="3059"/>
                  </a:cubicBezTo>
                  <a:cubicBezTo>
                    <a:pt x="1073" y="3091"/>
                    <a:pt x="1065" y="3125"/>
                    <a:pt x="1065" y="3161"/>
                  </a:cubicBezTo>
                  <a:cubicBezTo>
                    <a:pt x="1067" y="3225"/>
                    <a:pt x="1090" y="3285"/>
                    <a:pt x="1133" y="3334"/>
                  </a:cubicBezTo>
                  <a:cubicBezTo>
                    <a:pt x="1143" y="3346"/>
                    <a:pt x="1160" y="3353"/>
                    <a:pt x="1177" y="3353"/>
                  </a:cubicBezTo>
                  <a:lnTo>
                    <a:pt x="1177" y="3351"/>
                  </a:lnTo>
                  <a:cubicBezTo>
                    <a:pt x="1180" y="3351"/>
                    <a:pt x="1182" y="3351"/>
                    <a:pt x="1184" y="3351"/>
                  </a:cubicBezTo>
                  <a:cubicBezTo>
                    <a:pt x="1195" y="3351"/>
                    <a:pt x="1207" y="3347"/>
                    <a:pt x="1214" y="3340"/>
                  </a:cubicBezTo>
                  <a:cubicBezTo>
                    <a:pt x="1239" y="3321"/>
                    <a:pt x="1241" y="3285"/>
                    <a:pt x="1222" y="3261"/>
                  </a:cubicBezTo>
                  <a:cubicBezTo>
                    <a:pt x="1197" y="3234"/>
                    <a:pt x="1182" y="3200"/>
                    <a:pt x="1180" y="3161"/>
                  </a:cubicBezTo>
                  <a:cubicBezTo>
                    <a:pt x="1180" y="3144"/>
                    <a:pt x="1184" y="3127"/>
                    <a:pt x="1192" y="3112"/>
                  </a:cubicBezTo>
                  <a:cubicBezTo>
                    <a:pt x="1217" y="3067"/>
                    <a:pt x="1178" y="3027"/>
                    <a:pt x="1140" y="3027"/>
                  </a:cubicBezTo>
                  <a:close/>
                  <a:moveTo>
                    <a:pt x="1941" y="3109"/>
                  </a:moveTo>
                  <a:cubicBezTo>
                    <a:pt x="1925" y="3109"/>
                    <a:pt x="1909" y="3116"/>
                    <a:pt x="1897" y="3134"/>
                  </a:cubicBezTo>
                  <a:cubicBezTo>
                    <a:pt x="1854" y="3191"/>
                    <a:pt x="1803" y="3242"/>
                    <a:pt x="1748" y="3289"/>
                  </a:cubicBezTo>
                  <a:cubicBezTo>
                    <a:pt x="1705" y="3321"/>
                    <a:pt x="1729" y="3389"/>
                    <a:pt x="1784" y="3389"/>
                  </a:cubicBezTo>
                  <a:cubicBezTo>
                    <a:pt x="1797" y="3389"/>
                    <a:pt x="1809" y="3385"/>
                    <a:pt x="1820" y="3376"/>
                  </a:cubicBezTo>
                  <a:cubicBezTo>
                    <a:pt x="1884" y="3325"/>
                    <a:pt x="1939" y="3266"/>
                    <a:pt x="1988" y="3202"/>
                  </a:cubicBezTo>
                  <a:cubicBezTo>
                    <a:pt x="2020" y="3157"/>
                    <a:pt x="1982" y="3109"/>
                    <a:pt x="1941" y="3109"/>
                  </a:cubicBezTo>
                  <a:close/>
                  <a:moveTo>
                    <a:pt x="1360" y="3375"/>
                  </a:moveTo>
                  <a:cubicBezTo>
                    <a:pt x="1305" y="3375"/>
                    <a:pt x="1282" y="3456"/>
                    <a:pt x="1339" y="3485"/>
                  </a:cubicBezTo>
                  <a:cubicBezTo>
                    <a:pt x="1384" y="3502"/>
                    <a:pt x="1433" y="3510"/>
                    <a:pt x="1484" y="3510"/>
                  </a:cubicBezTo>
                  <a:lnTo>
                    <a:pt x="1484" y="3508"/>
                  </a:lnTo>
                  <a:cubicBezTo>
                    <a:pt x="1522" y="3508"/>
                    <a:pt x="1560" y="3504"/>
                    <a:pt x="1599" y="3495"/>
                  </a:cubicBezTo>
                  <a:cubicBezTo>
                    <a:pt x="1670" y="3480"/>
                    <a:pt x="1651" y="3381"/>
                    <a:pt x="1590" y="3381"/>
                  </a:cubicBezTo>
                  <a:cubicBezTo>
                    <a:pt x="1583" y="3381"/>
                    <a:pt x="1576" y="3382"/>
                    <a:pt x="1569" y="3385"/>
                  </a:cubicBezTo>
                  <a:cubicBezTo>
                    <a:pt x="1542" y="3392"/>
                    <a:pt x="1513" y="3396"/>
                    <a:pt x="1484" y="3396"/>
                  </a:cubicBezTo>
                  <a:cubicBezTo>
                    <a:pt x="1448" y="3396"/>
                    <a:pt x="1413" y="3390"/>
                    <a:pt x="1380" y="3378"/>
                  </a:cubicBezTo>
                  <a:cubicBezTo>
                    <a:pt x="1373" y="3376"/>
                    <a:pt x="1366" y="3375"/>
                    <a:pt x="1360" y="3375"/>
                  </a:cubicBezTo>
                  <a:close/>
                  <a:moveTo>
                    <a:pt x="2998" y="3255"/>
                  </a:moveTo>
                  <a:cubicBezTo>
                    <a:pt x="2956" y="3255"/>
                    <a:pt x="2919" y="3305"/>
                    <a:pt x="2952" y="3349"/>
                  </a:cubicBezTo>
                  <a:cubicBezTo>
                    <a:pt x="2984" y="3385"/>
                    <a:pt x="3012" y="3423"/>
                    <a:pt x="3040" y="3461"/>
                  </a:cubicBezTo>
                  <a:cubicBezTo>
                    <a:pt x="3052" y="3483"/>
                    <a:pt x="3067" y="3504"/>
                    <a:pt x="3080" y="3527"/>
                  </a:cubicBezTo>
                  <a:cubicBezTo>
                    <a:pt x="3091" y="3544"/>
                    <a:pt x="3108" y="3555"/>
                    <a:pt x="3129" y="3555"/>
                  </a:cubicBezTo>
                  <a:lnTo>
                    <a:pt x="3129" y="3553"/>
                  </a:lnTo>
                  <a:cubicBezTo>
                    <a:pt x="3140" y="3553"/>
                    <a:pt x="3150" y="3551"/>
                    <a:pt x="3159" y="3546"/>
                  </a:cubicBezTo>
                  <a:cubicBezTo>
                    <a:pt x="3184" y="3529"/>
                    <a:pt x="3195" y="3495"/>
                    <a:pt x="3178" y="3468"/>
                  </a:cubicBezTo>
                  <a:cubicBezTo>
                    <a:pt x="3165" y="3444"/>
                    <a:pt x="3150" y="3421"/>
                    <a:pt x="3133" y="3397"/>
                  </a:cubicBezTo>
                  <a:cubicBezTo>
                    <a:pt x="3106" y="3355"/>
                    <a:pt x="3074" y="3312"/>
                    <a:pt x="3040" y="3274"/>
                  </a:cubicBezTo>
                  <a:cubicBezTo>
                    <a:pt x="3027" y="3261"/>
                    <a:pt x="3012" y="3255"/>
                    <a:pt x="2998" y="3255"/>
                  </a:cubicBezTo>
                  <a:close/>
                  <a:moveTo>
                    <a:pt x="3234" y="3644"/>
                  </a:moveTo>
                  <a:cubicBezTo>
                    <a:pt x="3197" y="3644"/>
                    <a:pt x="3160" y="3678"/>
                    <a:pt x="3178" y="3723"/>
                  </a:cubicBezTo>
                  <a:cubicBezTo>
                    <a:pt x="3206" y="3791"/>
                    <a:pt x="3229" y="3861"/>
                    <a:pt x="3244" y="3932"/>
                  </a:cubicBezTo>
                  <a:cubicBezTo>
                    <a:pt x="3250" y="3957"/>
                    <a:pt x="3274" y="3976"/>
                    <a:pt x="3299" y="3976"/>
                  </a:cubicBezTo>
                  <a:lnTo>
                    <a:pt x="3301" y="3974"/>
                  </a:lnTo>
                  <a:lnTo>
                    <a:pt x="3314" y="3974"/>
                  </a:lnTo>
                  <a:cubicBezTo>
                    <a:pt x="3344" y="3968"/>
                    <a:pt x="3363" y="3938"/>
                    <a:pt x="3357" y="3906"/>
                  </a:cubicBezTo>
                  <a:cubicBezTo>
                    <a:pt x="3337" y="3829"/>
                    <a:pt x="3314" y="3753"/>
                    <a:pt x="3284" y="3681"/>
                  </a:cubicBezTo>
                  <a:cubicBezTo>
                    <a:pt x="3274" y="3655"/>
                    <a:pt x="3254" y="3644"/>
                    <a:pt x="3234" y="3644"/>
                  </a:cubicBezTo>
                  <a:close/>
                  <a:moveTo>
                    <a:pt x="3331" y="4087"/>
                  </a:moveTo>
                  <a:cubicBezTo>
                    <a:pt x="3299" y="4089"/>
                    <a:pt x="3274" y="4117"/>
                    <a:pt x="3278" y="4149"/>
                  </a:cubicBezTo>
                  <a:cubicBezTo>
                    <a:pt x="3280" y="4185"/>
                    <a:pt x="3280" y="4217"/>
                    <a:pt x="3280" y="4255"/>
                  </a:cubicBezTo>
                  <a:cubicBezTo>
                    <a:pt x="3280" y="4293"/>
                    <a:pt x="3280" y="4332"/>
                    <a:pt x="3276" y="4370"/>
                  </a:cubicBezTo>
                  <a:cubicBezTo>
                    <a:pt x="3274" y="4402"/>
                    <a:pt x="3297" y="4428"/>
                    <a:pt x="3329" y="4432"/>
                  </a:cubicBezTo>
                  <a:lnTo>
                    <a:pt x="3333" y="4432"/>
                  </a:lnTo>
                  <a:lnTo>
                    <a:pt x="3335" y="4430"/>
                  </a:lnTo>
                  <a:cubicBezTo>
                    <a:pt x="3363" y="4428"/>
                    <a:pt x="3386" y="4406"/>
                    <a:pt x="3391" y="4379"/>
                  </a:cubicBezTo>
                  <a:cubicBezTo>
                    <a:pt x="3393" y="4336"/>
                    <a:pt x="3395" y="4293"/>
                    <a:pt x="3395" y="4255"/>
                  </a:cubicBezTo>
                  <a:cubicBezTo>
                    <a:pt x="3395" y="4217"/>
                    <a:pt x="3395" y="4179"/>
                    <a:pt x="3391" y="4140"/>
                  </a:cubicBezTo>
                  <a:cubicBezTo>
                    <a:pt x="3389" y="4110"/>
                    <a:pt x="3361" y="4087"/>
                    <a:pt x="3331" y="4087"/>
                  </a:cubicBezTo>
                  <a:close/>
                  <a:moveTo>
                    <a:pt x="3300" y="4546"/>
                  </a:moveTo>
                  <a:cubicBezTo>
                    <a:pt x="3277" y="4546"/>
                    <a:pt x="3254" y="4560"/>
                    <a:pt x="3246" y="4589"/>
                  </a:cubicBezTo>
                  <a:cubicBezTo>
                    <a:pt x="3231" y="4662"/>
                    <a:pt x="3210" y="4732"/>
                    <a:pt x="3186" y="4802"/>
                  </a:cubicBezTo>
                  <a:cubicBezTo>
                    <a:pt x="3178" y="4832"/>
                    <a:pt x="3193" y="4864"/>
                    <a:pt x="3223" y="4874"/>
                  </a:cubicBezTo>
                  <a:cubicBezTo>
                    <a:pt x="3229" y="4877"/>
                    <a:pt x="3235" y="4877"/>
                    <a:pt x="3242" y="4877"/>
                  </a:cubicBezTo>
                  <a:lnTo>
                    <a:pt x="3242" y="4874"/>
                  </a:lnTo>
                  <a:cubicBezTo>
                    <a:pt x="3265" y="4874"/>
                    <a:pt x="3286" y="4862"/>
                    <a:pt x="3295" y="4838"/>
                  </a:cubicBezTo>
                  <a:cubicBezTo>
                    <a:pt x="3320" y="4764"/>
                    <a:pt x="3342" y="4689"/>
                    <a:pt x="3357" y="4613"/>
                  </a:cubicBezTo>
                  <a:cubicBezTo>
                    <a:pt x="3363" y="4571"/>
                    <a:pt x="3331" y="4546"/>
                    <a:pt x="3300" y="4546"/>
                  </a:cubicBezTo>
                  <a:close/>
                  <a:moveTo>
                    <a:pt x="3155" y="4978"/>
                  </a:moveTo>
                  <a:cubicBezTo>
                    <a:pt x="3136" y="4978"/>
                    <a:pt x="3117" y="4987"/>
                    <a:pt x="3106" y="5009"/>
                  </a:cubicBezTo>
                  <a:cubicBezTo>
                    <a:pt x="3074" y="5077"/>
                    <a:pt x="3040" y="5143"/>
                    <a:pt x="3001" y="5206"/>
                  </a:cubicBezTo>
                  <a:cubicBezTo>
                    <a:pt x="2986" y="5234"/>
                    <a:pt x="2995" y="5270"/>
                    <a:pt x="3023" y="5285"/>
                  </a:cubicBezTo>
                  <a:cubicBezTo>
                    <a:pt x="3031" y="5289"/>
                    <a:pt x="3042" y="5294"/>
                    <a:pt x="3052" y="5294"/>
                  </a:cubicBezTo>
                  <a:lnTo>
                    <a:pt x="3052" y="5292"/>
                  </a:lnTo>
                  <a:cubicBezTo>
                    <a:pt x="3071" y="5292"/>
                    <a:pt x="3091" y="5281"/>
                    <a:pt x="3101" y="5264"/>
                  </a:cubicBezTo>
                  <a:cubicBezTo>
                    <a:pt x="3140" y="5196"/>
                    <a:pt x="3176" y="5128"/>
                    <a:pt x="3210" y="5055"/>
                  </a:cubicBezTo>
                  <a:cubicBezTo>
                    <a:pt x="3227" y="5012"/>
                    <a:pt x="3191" y="4978"/>
                    <a:pt x="3155" y="4978"/>
                  </a:cubicBezTo>
                  <a:close/>
                  <a:moveTo>
                    <a:pt x="2927" y="5370"/>
                  </a:moveTo>
                  <a:cubicBezTo>
                    <a:pt x="2911" y="5370"/>
                    <a:pt x="2895" y="5377"/>
                    <a:pt x="2882" y="5394"/>
                  </a:cubicBezTo>
                  <a:cubicBezTo>
                    <a:pt x="2840" y="5455"/>
                    <a:pt x="2793" y="5515"/>
                    <a:pt x="2744" y="5570"/>
                  </a:cubicBezTo>
                  <a:cubicBezTo>
                    <a:pt x="2712" y="5609"/>
                    <a:pt x="2739" y="5664"/>
                    <a:pt x="2788" y="5666"/>
                  </a:cubicBezTo>
                  <a:lnTo>
                    <a:pt x="2788" y="5664"/>
                  </a:lnTo>
                  <a:cubicBezTo>
                    <a:pt x="2805" y="5664"/>
                    <a:pt x="2820" y="5658"/>
                    <a:pt x="2831" y="5645"/>
                  </a:cubicBezTo>
                  <a:cubicBezTo>
                    <a:pt x="2882" y="5585"/>
                    <a:pt x="2929" y="5524"/>
                    <a:pt x="2976" y="5460"/>
                  </a:cubicBezTo>
                  <a:cubicBezTo>
                    <a:pt x="3005" y="5415"/>
                    <a:pt x="2967" y="5370"/>
                    <a:pt x="2927" y="5370"/>
                  </a:cubicBezTo>
                  <a:close/>
                  <a:moveTo>
                    <a:pt x="1820" y="5555"/>
                  </a:moveTo>
                  <a:cubicBezTo>
                    <a:pt x="1818" y="5555"/>
                    <a:pt x="1816" y="5555"/>
                    <a:pt x="1814" y="5555"/>
                  </a:cubicBezTo>
                  <a:cubicBezTo>
                    <a:pt x="1729" y="5555"/>
                    <a:pt x="1646" y="5575"/>
                    <a:pt x="1569" y="5609"/>
                  </a:cubicBezTo>
                  <a:cubicBezTo>
                    <a:pt x="1514" y="5636"/>
                    <a:pt x="1533" y="5719"/>
                    <a:pt x="1595" y="5719"/>
                  </a:cubicBezTo>
                  <a:lnTo>
                    <a:pt x="1595" y="5717"/>
                  </a:lnTo>
                  <a:cubicBezTo>
                    <a:pt x="1603" y="5717"/>
                    <a:pt x="1612" y="5717"/>
                    <a:pt x="1618" y="5713"/>
                  </a:cubicBezTo>
                  <a:cubicBezTo>
                    <a:pt x="1680" y="5685"/>
                    <a:pt x="1748" y="5670"/>
                    <a:pt x="1816" y="5670"/>
                  </a:cubicBezTo>
                  <a:cubicBezTo>
                    <a:pt x="1817" y="5670"/>
                    <a:pt x="1819" y="5670"/>
                    <a:pt x="1820" y="5670"/>
                  </a:cubicBezTo>
                  <a:cubicBezTo>
                    <a:pt x="1895" y="5670"/>
                    <a:pt x="1893" y="5555"/>
                    <a:pt x="1820" y="5555"/>
                  </a:cubicBezTo>
                  <a:close/>
                  <a:moveTo>
                    <a:pt x="2038" y="5586"/>
                  </a:moveTo>
                  <a:cubicBezTo>
                    <a:pt x="1977" y="5586"/>
                    <a:pt x="1957" y="5681"/>
                    <a:pt x="2027" y="5700"/>
                  </a:cubicBezTo>
                  <a:cubicBezTo>
                    <a:pt x="2095" y="5719"/>
                    <a:pt x="2163" y="5747"/>
                    <a:pt x="2224" y="5783"/>
                  </a:cubicBezTo>
                  <a:cubicBezTo>
                    <a:pt x="2233" y="5787"/>
                    <a:pt x="2241" y="5790"/>
                    <a:pt x="2252" y="5790"/>
                  </a:cubicBezTo>
                  <a:lnTo>
                    <a:pt x="2254" y="5790"/>
                  </a:lnTo>
                  <a:cubicBezTo>
                    <a:pt x="2310" y="5787"/>
                    <a:pt x="2329" y="5711"/>
                    <a:pt x="2280" y="5683"/>
                  </a:cubicBezTo>
                  <a:cubicBezTo>
                    <a:pt x="2210" y="5643"/>
                    <a:pt x="2135" y="5613"/>
                    <a:pt x="2058" y="5589"/>
                  </a:cubicBezTo>
                  <a:cubicBezTo>
                    <a:pt x="2051" y="5587"/>
                    <a:pt x="2045" y="5586"/>
                    <a:pt x="2038" y="5586"/>
                  </a:cubicBezTo>
                  <a:close/>
                  <a:moveTo>
                    <a:pt x="2628" y="5721"/>
                  </a:moveTo>
                  <a:cubicBezTo>
                    <a:pt x="2616" y="5721"/>
                    <a:pt x="2604" y="5725"/>
                    <a:pt x="2593" y="5734"/>
                  </a:cubicBezTo>
                  <a:cubicBezTo>
                    <a:pt x="2559" y="5768"/>
                    <a:pt x="2527" y="5798"/>
                    <a:pt x="2493" y="5828"/>
                  </a:cubicBezTo>
                  <a:lnTo>
                    <a:pt x="2476" y="5815"/>
                  </a:lnTo>
                  <a:cubicBezTo>
                    <a:pt x="2464" y="5806"/>
                    <a:pt x="2452" y="5802"/>
                    <a:pt x="2440" y="5802"/>
                  </a:cubicBezTo>
                  <a:cubicBezTo>
                    <a:pt x="2393" y="5802"/>
                    <a:pt x="2358" y="5867"/>
                    <a:pt x="2405" y="5904"/>
                  </a:cubicBezTo>
                  <a:lnTo>
                    <a:pt x="2410" y="5909"/>
                  </a:lnTo>
                  <a:cubicBezTo>
                    <a:pt x="2394" y="5948"/>
                    <a:pt x="2426" y="5986"/>
                    <a:pt x="2463" y="5986"/>
                  </a:cubicBezTo>
                  <a:cubicBezTo>
                    <a:pt x="2472" y="5986"/>
                    <a:pt x="2481" y="5984"/>
                    <a:pt x="2490" y="5979"/>
                  </a:cubicBezTo>
                  <a:cubicBezTo>
                    <a:pt x="2516" y="6000"/>
                    <a:pt x="2542" y="6028"/>
                    <a:pt x="2567" y="6053"/>
                  </a:cubicBezTo>
                  <a:cubicBezTo>
                    <a:pt x="2578" y="6066"/>
                    <a:pt x="2593" y="6073"/>
                    <a:pt x="2608" y="6073"/>
                  </a:cubicBezTo>
                  <a:cubicBezTo>
                    <a:pt x="2656" y="6073"/>
                    <a:pt x="2684" y="6013"/>
                    <a:pt x="2648" y="5977"/>
                  </a:cubicBezTo>
                  <a:cubicBezTo>
                    <a:pt x="2627" y="5951"/>
                    <a:pt x="2601" y="5928"/>
                    <a:pt x="2578" y="5904"/>
                  </a:cubicBezTo>
                  <a:cubicBezTo>
                    <a:pt x="2610" y="5877"/>
                    <a:pt x="2642" y="5847"/>
                    <a:pt x="2671" y="5817"/>
                  </a:cubicBezTo>
                  <a:cubicBezTo>
                    <a:pt x="2708" y="5775"/>
                    <a:pt x="2671" y="5721"/>
                    <a:pt x="2628" y="5721"/>
                  </a:cubicBezTo>
                  <a:close/>
                  <a:moveTo>
                    <a:pt x="1433" y="5757"/>
                  </a:moveTo>
                  <a:cubicBezTo>
                    <a:pt x="1411" y="5757"/>
                    <a:pt x="1390" y="5769"/>
                    <a:pt x="1382" y="5798"/>
                  </a:cubicBezTo>
                  <a:cubicBezTo>
                    <a:pt x="1369" y="5830"/>
                    <a:pt x="1363" y="5864"/>
                    <a:pt x="1363" y="5898"/>
                  </a:cubicBezTo>
                  <a:cubicBezTo>
                    <a:pt x="1365" y="5958"/>
                    <a:pt x="1382" y="6017"/>
                    <a:pt x="1416" y="6068"/>
                  </a:cubicBezTo>
                  <a:cubicBezTo>
                    <a:pt x="1426" y="6085"/>
                    <a:pt x="1446" y="6094"/>
                    <a:pt x="1465" y="6094"/>
                  </a:cubicBezTo>
                  <a:lnTo>
                    <a:pt x="1467" y="6094"/>
                  </a:lnTo>
                  <a:cubicBezTo>
                    <a:pt x="1475" y="6094"/>
                    <a:pt x="1484" y="6092"/>
                    <a:pt x="1492" y="6087"/>
                  </a:cubicBezTo>
                  <a:cubicBezTo>
                    <a:pt x="1520" y="6070"/>
                    <a:pt x="1529" y="6034"/>
                    <a:pt x="1512" y="6007"/>
                  </a:cubicBezTo>
                  <a:cubicBezTo>
                    <a:pt x="1490" y="5975"/>
                    <a:pt x="1477" y="5936"/>
                    <a:pt x="1477" y="5898"/>
                  </a:cubicBezTo>
                  <a:cubicBezTo>
                    <a:pt x="1477" y="5877"/>
                    <a:pt x="1480" y="5858"/>
                    <a:pt x="1488" y="5841"/>
                  </a:cubicBezTo>
                  <a:cubicBezTo>
                    <a:pt x="1511" y="5792"/>
                    <a:pt x="1471" y="5757"/>
                    <a:pt x="1433" y="5757"/>
                  </a:cubicBezTo>
                  <a:close/>
                  <a:moveTo>
                    <a:pt x="2277" y="6003"/>
                  </a:moveTo>
                  <a:cubicBezTo>
                    <a:pt x="2267" y="6003"/>
                    <a:pt x="2256" y="6006"/>
                    <a:pt x="2246" y="6013"/>
                  </a:cubicBezTo>
                  <a:cubicBezTo>
                    <a:pt x="2182" y="6051"/>
                    <a:pt x="2118" y="6085"/>
                    <a:pt x="2050" y="6115"/>
                  </a:cubicBezTo>
                  <a:cubicBezTo>
                    <a:pt x="2022" y="6126"/>
                    <a:pt x="2007" y="6160"/>
                    <a:pt x="2020" y="6190"/>
                  </a:cubicBezTo>
                  <a:cubicBezTo>
                    <a:pt x="2029" y="6211"/>
                    <a:pt x="2050" y="6224"/>
                    <a:pt x="2073" y="6224"/>
                  </a:cubicBezTo>
                  <a:lnTo>
                    <a:pt x="2075" y="6224"/>
                  </a:lnTo>
                  <a:cubicBezTo>
                    <a:pt x="2082" y="6224"/>
                    <a:pt x="2088" y="6222"/>
                    <a:pt x="2095" y="6219"/>
                  </a:cubicBezTo>
                  <a:cubicBezTo>
                    <a:pt x="2167" y="6190"/>
                    <a:pt x="2237" y="6151"/>
                    <a:pt x="2305" y="6111"/>
                  </a:cubicBezTo>
                  <a:cubicBezTo>
                    <a:pt x="2359" y="6077"/>
                    <a:pt x="2326" y="6003"/>
                    <a:pt x="2277" y="6003"/>
                  </a:cubicBezTo>
                  <a:close/>
                  <a:moveTo>
                    <a:pt x="1627" y="6132"/>
                  </a:moveTo>
                  <a:cubicBezTo>
                    <a:pt x="1574" y="6132"/>
                    <a:pt x="1542" y="6214"/>
                    <a:pt x="1605" y="6243"/>
                  </a:cubicBezTo>
                  <a:cubicBezTo>
                    <a:pt x="1665" y="6273"/>
                    <a:pt x="1731" y="6288"/>
                    <a:pt x="1799" y="6288"/>
                  </a:cubicBezTo>
                  <a:lnTo>
                    <a:pt x="1803" y="6285"/>
                  </a:lnTo>
                  <a:cubicBezTo>
                    <a:pt x="1820" y="6285"/>
                    <a:pt x="1839" y="6285"/>
                    <a:pt x="1858" y="6283"/>
                  </a:cubicBezTo>
                  <a:cubicBezTo>
                    <a:pt x="1935" y="6279"/>
                    <a:pt x="1928" y="6170"/>
                    <a:pt x="1859" y="6170"/>
                  </a:cubicBezTo>
                  <a:cubicBezTo>
                    <a:pt x="1855" y="6170"/>
                    <a:pt x="1852" y="6170"/>
                    <a:pt x="1848" y="6170"/>
                  </a:cubicBezTo>
                  <a:cubicBezTo>
                    <a:pt x="1833" y="6172"/>
                    <a:pt x="1818" y="6173"/>
                    <a:pt x="1803" y="6173"/>
                  </a:cubicBezTo>
                  <a:cubicBezTo>
                    <a:pt x="1753" y="6173"/>
                    <a:pt x="1703" y="6162"/>
                    <a:pt x="1658" y="6141"/>
                  </a:cubicBezTo>
                  <a:cubicBezTo>
                    <a:pt x="1648" y="6134"/>
                    <a:pt x="1637" y="6132"/>
                    <a:pt x="1627" y="6132"/>
                  </a:cubicBezTo>
                  <a:close/>
                  <a:moveTo>
                    <a:pt x="2757" y="6131"/>
                  </a:moveTo>
                  <a:cubicBezTo>
                    <a:pt x="2715" y="6131"/>
                    <a:pt x="2675" y="6180"/>
                    <a:pt x="2710" y="6224"/>
                  </a:cubicBezTo>
                  <a:cubicBezTo>
                    <a:pt x="2759" y="6285"/>
                    <a:pt x="2801" y="6345"/>
                    <a:pt x="2844" y="6407"/>
                  </a:cubicBezTo>
                  <a:cubicBezTo>
                    <a:pt x="2852" y="6421"/>
                    <a:pt x="2871" y="6432"/>
                    <a:pt x="2890" y="6432"/>
                  </a:cubicBezTo>
                  <a:lnTo>
                    <a:pt x="2890" y="6432"/>
                  </a:lnTo>
                  <a:cubicBezTo>
                    <a:pt x="2936" y="6431"/>
                    <a:pt x="2961" y="6381"/>
                    <a:pt x="2937" y="6343"/>
                  </a:cubicBezTo>
                  <a:cubicBezTo>
                    <a:pt x="2895" y="6279"/>
                    <a:pt x="2848" y="6217"/>
                    <a:pt x="2801" y="6153"/>
                  </a:cubicBezTo>
                  <a:cubicBezTo>
                    <a:pt x="2789" y="6137"/>
                    <a:pt x="2773" y="6131"/>
                    <a:pt x="2757" y="6131"/>
                  </a:cubicBezTo>
                  <a:close/>
                  <a:moveTo>
                    <a:pt x="2890" y="6432"/>
                  </a:moveTo>
                  <a:cubicBezTo>
                    <a:pt x="2889" y="6432"/>
                    <a:pt x="2889" y="6432"/>
                    <a:pt x="2888" y="6432"/>
                  </a:cubicBezTo>
                  <a:lnTo>
                    <a:pt x="2891" y="6432"/>
                  </a:lnTo>
                  <a:cubicBezTo>
                    <a:pt x="2890" y="6432"/>
                    <a:pt x="2890" y="6432"/>
                    <a:pt x="2890" y="6432"/>
                  </a:cubicBezTo>
                  <a:close/>
                  <a:moveTo>
                    <a:pt x="3013" y="6509"/>
                  </a:moveTo>
                  <a:cubicBezTo>
                    <a:pt x="2975" y="6509"/>
                    <a:pt x="2937" y="6551"/>
                    <a:pt x="2963" y="6596"/>
                  </a:cubicBezTo>
                  <a:cubicBezTo>
                    <a:pt x="2999" y="6662"/>
                    <a:pt x="3035" y="6728"/>
                    <a:pt x="3067" y="6794"/>
                  </a:cubicBezTo>
                  <a:cubicBezTo>
                    <a:pt x="3076" y="6815"/>
                    <a:pt x="3097" y="6828"/>
                    <a:pt x="3118" y="6828"/>
                  </a:cubicBezTo>
                  <a:lnTo>
                    <a:pt x="3118" y="6826"/>
                  </a:lnTo>
                  <a:cubicBezTo>
                    <a:pt x="3127" y="6826"/>
                    <a:pt x="3135" y="6824"/>
                    <a:pt x="3144" y="6822"/>
                  </a:cubicBezTo>
                  <a:cubicBezTo>
                    <a:pt x="3171" y="6809"/>
                    <a:pt x="3184" y="6773"/>
                    <a:pt x="3169" y="6745"/>
                  </a:cubicBezTo>
                  <a:cubicBezTo>
                    <a:pt x="3137" y="6677"/>
                    <a:pt x="3101" y="6607"/>
                    <a:pt x="3061" y="6539"/>
                  </a:cubicBezTo>
                  <a:cubicBezTo>
                    <a:pt x="3049" y="6518"/>
                    <a:pt x="3031" y="6509"/>
                    <a:pt x="3013" y="6509"/>
                  </a:cubicBezTo>
                  <a:close/>
                  <a:moveTo>
                    <a:pt x="3206" y="6919"/>
                  </a:moveTo>
                  <a:cubicBezTo>
                    <a:pt x="3169" y="6919"/>
                    <a:pt x="3130" y="6954"/>
                    <a:pt x="3152" y="7000"/>
                  </a:cubicBezTo>
                  <a:cubicBezTo>
                    <a:pt x="3178" y="7071"/>
                    <a:pt x="3199" y="7141"/>
                    <a:pt x="3218" y="7213"/>
                  </a:cubicBezTo>
                  <a:cubicBezTo>
                    <a:pt x="3225" y="7238"/>
                    <a:pt x="3245" y="7255"/>
                    <a:pt x="3273" y="7256"/>
                  </a:cubicBezTo>
                  <a:lnTo>
                    <a:pt x="3273" y="7256"/>
                  </a:lnTo>
                  <a:cubicBezTo>
                    <a:pt x="3310" y="7255"/>
                    <a:pt x="3335" y="7221"/>
                    <a:pt x="3327" y="7186"/>
                  </a:cubicBezTo>
                  <a:cubicBezTo>
                    <a:pt x="3310" y="7109"/>
                    <a:pt x="3286" y="7035"/>
                    <a:pt x="3259" y="6962"/>
                  </a:cubicBezTo>
                  <a:cubicBezTo>
                    <a:pt x="3251" y="6932"/>
                    <a:pt x="3229" y="6919"/>
                    <a:pt x="3206" y="6919"/>
                  </a:cubicBezTo>
                  <a:close/>
                  <a:moveTo>
                    <a:pt x="3273" y="7256"/>
                  </a:moveTo>
                  <a:cubicBezTo>
                    <a:pt x="3272" y="7256"/>
                    <a:pt x="3272" y="7256"/>
                    <a:pt x="3272" y="7256"/>
                  </a:cubicBezTo>
                  <a:lnTo>
                    <a:pt x="3274" y="7256"/>
                  </a:lnTo>
                  <a:cubicBezTo>
                    <a:pt x="3273" y="7256"/>
                    <a:pt x="3273" y="7256"/>
                    <a:pt x="3273" y="7256"/>
                  </a:cubicBezTo>
                  <a:close/>
                  <a:moveTo>
                    <a:pt x="3310" y="7366"/>
                  </a:moveTo>
                  <a:cubicBezTo>
                    <a:pt x="3309" y="7366"/>
                    <a:pt x="3307" y="7366"/>
                    <a:pt x="3306" y="7367"/>
                  </a:cubicBezTo>
                  <a:cubicBezTo>
                    <a:pt x="3276" y="7371"/>
                    <a:pt x="3252" y="7398"/>
                    <a:pt x="3257" y="7430"/>
                  </a:cubicBezTo>
                  <a:cubicBezTo>
                    <a:pt x="3263" y="7488"/>
                    <a:pt x="3265" y="7545"/>
                    <a:pt x="3265" y="7603"/>
                  </a:cubicBezTo>
                  <a:lnTo>
                    <a:pt x="3265" y="7650"/>
                  </a:lnTo>
                  <a:cubicBezTo>
                    <a:pt x="3265" y="7681"/>
                    <a:pt x="3289" y="7707"/>
                    <a:pt x="3320" y="7709"/>
                  </a:cubicBezTo>
                  <a:lnTo>
                    <a:pt x="3325" y="7709"/>
                  </a:lnTo>
                  <a:cubicBezTo>
                    <a:pt x="3355" y="7709"/>
                    <a:pt x="3378" y="7684"/>
                    <a:pt x="3380" y="7654"/>
                  </a:cubicBezTo>
                  <a:lnTo>
                    <a:pt x="3380" y="7603"/>
                  </a:lnTo>
                  <a:cubicBezTo>
                    <a:pt x="3380" y="7541"/>
                    <a:pt x="3376" y="7479"/>
                    <a:pt x="3369" y="7418"/>
                  </a:cubicBezTo>
                  <a:cubicBezTo>
                    <a:pt x="3365" y="7387"/>
                    <a:pt x="3340" y="7366"/>
                    <a:pt x="3310" y="7366"/>
                  </a:cubicBezTo>
                  <a:close/>
                  <a:moveTo>
                    <a:pt x="3298" y="7821"/>
                  </a:moveTo>
                  <a:cubicBezTo>
                    <a:pt x="3273" y="7821"/>
                    <a:pt x="3248" y="7836"/>
                    <a:pt x="3242" y="7869"/>
                  </a:cubicBezTo>
                  <a:cubicBezTo>
                    <a:pt x="3229" y="7939"/>
                    <a:pt x="3208" y="8009"/>
                    <a:pt x="3184" y="8079"/>
                  </a:cubicBezTo>
                  <a:cubicBezTo>
                    <a:pt x="3169" y="8116"/>
                    <a:pt x="3197" y="8156"/>
                    <a:pt x="3237" y="8156"/>
                  </a:cubicBezTo>
                  <a:lnTo>
                    <a:pt x="3240" y="8156"/>
                  </a:lnTo>
                  <a:cubicBezTo>
                    <a:pt x="3263" y="8154"/>
                    <a:pt x="3282" y="8141"/>
                    <a:pt x="3291" y="8118"/>
                  </a:cubicBezTo>
                  <a:cubicBezTo>
                    <a:pt x="3318" y="8043"/>
                    <a:pt x="3340" y="7967"/>
                    <a:pt x="3355" y="7890"/>
                  </a:cubicBezTo>
                  <a:cubicBezTo>
                    <a:pt x="3363" y="7847"/>
                    <a:pt x="3330" y="7821"/>
                    <a:pt x="3298" y="7821"/>
                  </a:cubicBezTo>
                  <a:close/>
                  <a:moveTo>
                    <a:pt x="3140" y="8247"/>
                  </a:moveTo>
                  <a:cubicBezTo>
                    <a:pt x="3121" y="8247"/>
                    <a:pt x="3102" y="8257"/>
                    <a:pt x="3091" y="8280"/>
                  </a:cubicBezTo>
                  <a:cubicBezTo>
                    <a:pt x="3054" y="8343"/>
                    <a:pt x="3014" y="8405"/>
                    <a:pt x="2969" y="8463"/>
                  </a:cubicBezTo>
                  <a:cubicBezTo>
                    <a:pt x="2950" y="8488"/>
                    <a:pt x="2957" y="8524"/>
                    <a:pt x="2980" y="8543"/>
                  </a:cubicBezTo>
                  <a:cubicBezTo>
                    <a:pt x="2991" y="8550"/>
                    <a:pt x="3003" y="8554"/>
                    <a:pt x="3016" y="8554"/>
                  </a:cubicBezTo>
                  <a:cubicBezTo>
                    <a:pt x="3033" y="8554"/>
                    <a:pt x="3050" y="8546"/>
                    <a:pt x="3061" y="8533"/>
                  </a:cubicBezTo>
                  <a:cubicBezTo>
                    <a:pt x="3110" y="8469"/>
                    <a:pt x="3152" y="8403"/>
                    <a:pt x="3191" y="8335"/>
                  </a:cubicBezTo>
                  <a:cubicBezTo>
                    <a:pt x="3218" y="8289"/>
                    <a:pt x="3179" y="8247"/>
                    <a:pt x="3140" y="8247"/>
                  </a:cubicBezTo>
                  <a:close/>
                  <a:moveTo>
                    <a:pt x="2862" y="8614"/>
                  </a:moveTo>
                  <a:cubicBezTo>
                    <a:pt x="2849" y="8614"/>
                    <a:pt x="2836" y="8619"/>
                    <a:pt x="2825" y="8629"/>
                  </a:cubicBezTo>
                  <a:cubicBezTo>
                    <a:pt x="2774" y="8682"/>
                    <a:pt x="2718" y="8731"/>
                    <a:pt x="2661" y="8777"/>
                  </a:cubicBezTo>
                  <a:cubicBezTo>
                    <a:pt x="2618" y="8812"/>
                    <a:pt x="2642" y="8880"/>
                    <a:pt x="2697" y="8880"/>
                  </a:cubicBezTo>
                  <a:cubicBezTo>
                    <a:pt x="2710" y="8878"/>
                    <a:pt x="2722" y="8873"/>
                    <a:pt x="2733" y="8865"/>
                  </a:cubicBezTo>
                  <a:cubicBezTo>
                    <a:pt x="2793" y="8816"/>
                    <a:pt x="2852" y="8765"/>
                    <a:pt x="2908" y="8709"/>
                  </a:cubicBezTo>
                  <a:cubicBezTo>
                    <a:pt x="2942" y="8666"/>
                    <a:pt x="2905" y="8614"/>
                    <a:pt x="2862" y="8614"/>
                  </a:cubicBezTo>
                  <a:close/>
                  <a:moveTo>
                    <a:pt x="2516" y="8898"/>
                  </a:moveTo>
                  <a:cubicBezTo>
                    <a:pt x="2504" y="8898"/>
                    <a:pt x="2490" y="8903"/>
                    <a:pt x="2478" y="8914"/>
                  </a:cubicBezTo>
                  <a:cubicBezTo>
                    <a:pt x="2416" y="8965"/>
                    <a:pt x="2359" y="9020"/>
                    <a:pt x="2305" y="9080"/>
                  </a:cubicBezTo>
                  <a:cubicBezTo>
                    <a:pt x="2273" y="9118"/>
                    <a:pt x="2301" y="9175"/>
                    <a:pt x="2350" y="9175"/>
                  </a:cubicBezTo>
                  <a:lnTo>
                    <a:pt x="2350" y="9173"/>
                  </a:lnTo>
                  <a:cubicBezTo>
                    <a:pt x="2365" y="9173"/>
                    <a:pt x="2382" y="9167"/>
                    <a:pt x="2393" y="9154"/>
                  </a:cubicBezTo>
                  <a:cubicBezTo>
                    <a:pt x="2439" y="9099"/>
                    <a:pt x="2493" y="9050"/>
                    <a:pt x="2550" y="9003"/>
                  </a:cubicBezTo>
                  <a:cubicBezTo>
                    <a:pt x="2603" y="8968"/>
                    <a:pt x="2565" y="8898"/>
                    <a:pt x="2516" y="8898"/>
                  </a:cubicBezTo>
                  <a:close/>
                  <a:moveTo>
                    <a:pt x="2220" y="9251"/>
                  </a:moveTo>
                  <a:cubicBezTo>
                    <a:pt x="2202" y="9251"/>
                    <a:pt x="2183" y="9260"/>
                    <a:pt x="2171" y="9282"/>
                  </a:cubicBezTo>
                  <a:cubicBezTo>
                    <a:pt x="2135" y="9354"/>
                    <a:pt x="2107" y="9431"/>
                    <a:pt x="2090" y="9510"/>
                  </a:cubicBezTo>
                  <a:cubicBezTo>
                    <a:pt x="2084" y="9539"/>
                    <a:pt x="2103" y="9571"/>
                    <a:pt x="2133" y="9578"/>
                  </a:cubicBezTo>
                  <a:cubicBezTo>
                    <a:pt x="2137" y="9578"/>
                    <a:pt x="2141" y="9578"/>
                    <a:pt x="2146" y="9580"/>
                  </a:cubicBezTo>
                  <a:lnTo>
                    <a:pt x="2146" y="9578"/>
                  </a:lnTo>
                  <a:cubicBezTo>
                    <a:pt x="2171" y="9578"/>
                    <a:pt x="2195" y="9559"/>
                    <a:pt x="2201" y="9533"/>
                  </a:cubicBezTo>
                  <a:cubicBezTo>
                    <a:pt x="2216" y="9463"/>
                    <a:pt x="2241" y="9397"/>
                    <a:pt x="2273" y="9333"/>
                  </a:cubicBezTo>
                  <a:cubicBezTo>
                    <a:pt x="2295" y="9289"/>
                    <a:pt x="2258" y="9251"/>
                    <a:pt x="2220" y="9251"/>
                  </a:cubicBezTo>
                  <a:close/>
                  <a:moveTo>
                    <a:pt x="2122" y="9690"/>
                  </a:moveTo>
                  <a:cubicBezTo>
                    <a:pt x="2090" y="9690"/>
                    <a:pt x="2067" y="9718"/>
                    <a:pt x="2067" y="9750"/>
                  </a:cubicBezTo>
                  <a:cubicBezTo>
                    <a:pt x="2069" y="9831"/>
                    <a:pt x="2082" y="9910"/>
                    <a:pt x="2103" y="9988"/>
                  </a:cubicBezTo>
                  <a:cubicBezTo>
                    <a:pt x="2110" y="10014"/>
                    <a:pt x="2131" y="10031"/>
                    <a:pt x="2158" y="10031"/>
                  </a:cubicBezTo>
                  <a:cubicBezTo>
                    <a:pt x="2195" y="10031"/>
                    <a:pt x="2222" y="9995"/>
                    <a:pt x="2214" y="9959"/>
                  </a:cubicBezTo>
                  <a:cubicBezTo>
                    <a:pt x="2195" y="9888"/>
                    <a:pt x="2184" y="9818"/>
                    <a:pt x="2182" y="9746"/>
                  </a:cubicBezTo>
                  <a:cubicBezTo>
                    <a:pt x="2180" y="9714"/>
                    <a:pt x="2154" y="9690"/>
                    <a:pt x="2122" y="9690"/>
                  </a:cubicBezTo>
                  <a:close/>
                  <a:moveTo>
                    <a:pt x="2242" y="10129"/>
                  </a:moveTo>
                  <a:cubicBezTo>
                    <a:pt x="2204" y="10129"/>
                    <a:pt x="2166" y="10168"/>
                    <a:pt x="2190" y="10214"/>
                  </a:cubicBezTo>
                  <a:cubicBezTo>
                    <a:pt x="2227" y="10284"/>
                    <a:pt x="2271" y="10352"/>
                    <a:pt x="2322" y="10414"/>
                  </a:cubicBezTo>
                  <a:cubicBezTo>
                    <a:pt x="2333" y="10427"/>
                    <a:pt x="2350" y="10433"/>
                    <a:pt x="2367" y="10433"/>
                  </a:cubicBezTo>
                  <a:cubicBezTo>
                    <a:pt x="2416" y="10433"/>
                    <a:pt x="2442" y="10376"/>
                    <a:pt x="2412" y="10340"/>
                  </a:cubicBezTo>
                  <a:cubicBezTo>
                    <a:pt x="2365" y="10284"/>
                    <a:pt x="2324" y="10225"/>
                    <a:pt x="2290" y="10161"/>
                  </a:cubicBezTo>
                  <a:cubicBezTo>
                    <a:pt x="2279" y="10138"/>
                    <a:pt x="2261" y="10129"/>
                    <a:pt x="2242" y="10129"/>
                  </a:cubicBezTo>
                  <a:close/>
                  <a:moveTo>
                    <a:pt x="2533" y="10475"/>
                  </a:moveTo>
                  <a:cubicBezTo>
                    <a:pt x="2485" y="10475"/>
                    <a:pt x="2449" y="10543"/>
                    <a:pt x="2499" y="10578"/>
                  </a:cubicBezTo>
                  <a:cubicBezTo>
                    <a:pt x="2567" y="10627"/>
                    <a:pt x="2639" y="10665"/>
                    <a:pt x="2718" y="10691"/>
                  </a:cubicBezTo>
                  <a:cubicBezTo>
                    <a:pt x="2722" y="10693"/>
                    <a:pt x="2729" y="10695"/>
                    <a:pt x="2735" y="10695"/>
                  </a:cubicBezTo>
                  <a:cubicBezTo>
                    <a:pt x="2799" y="10695"/>
                    <a:pt x="2814" y="10603"/>
                    <a:pt x="2752" y="10582"/>
                  </a:cubicBezTo>
                  <a:cubicBezTo>
                    <a:pt x="2686" y="10561"/>
                    <a:pt x="2622" y="10527"/>
                    <a:pt x="2567" y="10486"/>
                  </a:cubicBezTo>
                  <a:cubicBezTo>
                    <a:pt x="2556" y="10478"/>
                    <a:pt x="2544" y="10475"/>
                    <a:pt x="2533" y="10475"/>
                  </a:cubicBezTo>
                  <a:close/>
                  <a:moveTo>
                    <a:pt x="3142" y="10572"/>
                  </a:moveTo>
                  <a:cubicBezTo>
                    <a:pt x="3136" y="10572"/>
                    <a:pt x="3129" y="10573"/>
                    <a:pt x="3123" y="10576"/>
                  </a:cubicBezTo>
                  <a:cubicBezTo>
                    <a:pt x="3071" y="10597"/>
                    <a:pt x="3014" y="10610"/>
                    <a:pt x="2959" y="10612"/>
                  </a:cubicBezTo>
                  <a:cubicBezTo>
                    <a:pt x="2886" y="10618"/>
                    <a:pt x="2888" y="10723"/>
                    <a:pt x="2961" y="10727"/>
                  </a:cubicBezTo>
                  <a:lnTo>
                    <a:pt x="2963" y="10727"/>
                  </a:lnTo>
                  <a:cubicBezTo>
                    <a:pt x="3033" y="10723"/>
                    <a:pt x="3101" y="10708"/>
                    <a:pt x="3165" y="10682"/>
                  </a:cubicBezTo>
                  <a:cubicBezTo>
                    <a:pt x="3195" y="10672"/>
                    <a:pt x="3210" y="10638"/>
                    <a:pt x="3197" y="10610"/>
                  </a:cubicBezTo>
                  <a:cubicBezTo>
                    <a:pt x="3189" y="10587"/>
                    <a:pt x="3166" y="10572"/>
                    <a:pt x="3142" y="1057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79" name="Google Shape;879;p58"/>
          <p:cNvSpPr/>
          <p:nvPr/>
        </p:nvSpPr>
        <p:spPr>
          <a:xfrm flipH="1">
            <a:off x="275550" y="2700883"/>
            <a:ext cx="407833" cy="376325"/>
          </a:xfrm>
          <a:custGeom>
            <a:rect b="b" l="l" r="r" t="t"/>
            <a:pathLst>
              <a:path extrusionOk="0" h="1707" w="1850">
                <a:moveTo>
                  <a:pt x="392" y="224"/>
                </a:moveTo>
                <a:lnTo>
                  <a:pt x="392" y="224"/>
                </a:lnTo>
                <a:cubicBezTo>
                  <a:pt x="511" y="262"/>
                  <a:pt x="626" y="311"/>
                  <a:pt x="737" y="368"/>
                </a:cubicBezTo>
                <a:cubicBezTo>
                  <a:pt x="669" y="422"/>
                  <a:pt x="594" y="481"/>
                  <a:pt x="513" y="543"/>
                </a:cubicBezTo>
                <a:cubicBezTo>
                  <a:pt x="415" y="345"/>
                  <a:pt x="394" y="258"/>
                  <a:pt x="392" y="224"/>
                </a:cubicBezTo>
                <a:close/>
                <a:moveTo>
                  <a:pt x="1333" y="119"/>
                </a:moveTo>
                <a:lnTo>
                  <a:pt x="1333" y="119"/>
                </a:lnTo>
                <a:cubicBezTo>
                  <a:pt x="1335" y="198"/>
                  <a:pt x="1326" y="358"/>
                  <a:pt x="1309" y="547"/>
                </a:cubicBezTo>
                <a:cubicBezTo>
                  <a:pt x="1196" y="479"/>
                  <a:pt x="1075" y="413"/>
                  <a:pt x="954" y="349"/>
                </a:cubicBezTo>
                <a:cubicBezTo>
                  <a:pt x="1194" y="177"/>
                  <a:pt x="1292" y="130"/>
                  <a:pt x="1333" y="119"/>
                </a:cubicBezTo>
                <a:close/>
                <a:moveTo>
                  <a:pt x="1407" y="739"/>
                </a:moveTo>
                <a:cubicBezTo>
                  <a:pt x="1616" y="871"/>
                  <a:pt x="1692" y="943"/>
                  <a:pt x="1718" y="975"/>
                </a:cubicBezTo>
                <a:cubicBezTo>
                  <a:pt x="1671" y="988"/>
                  <a:pt x="1569" y="1003"/>
                  <a:pt x="1375" y="1015"/>
                </a:cubicBezTo>
                <a:cubicBezTo>
                  <a:pt x="1386" y="926"/>
                  <a:pt x="1397" y="834"/>
                  <a:pt x="1407" y="739"/>
                </a:cubicBezTo>
                <a:close/>
                <a:moveTo>
                  <a:pt x="477" y="719"/>
                </a:moveTo>
                <a:cubicBezTo>
                  <a:pt x="528" y="815"/>
                  <a:pt x="586" y="920"/>
                  <a:pt x="650" y="1026"/>
                </a:cubicBezTo>
                <a:cubicBezTo>
                  <a:pt x="379" y="1020"/>
                  <a:pt x="228" y="1000"/>
                  <a:pt x="158" y="985"/>
                </a:cubicBezTo>
                <a:cubicBezTo>
                  <a:pt x="222" y="932"/>
                  <a:pt x="339" y="830"/>
                  <a:pt x="477" y="719"/>
                </a:cubicBezTo>
                <a:close/>
                <a:moveTo>
                  <a:pt x="852" y="424"/>
                </a:moveTo>
                <a:cubicBezTo>
                  <a:pt x="1003" y="502"/>
                  <a:pt x="1160" y="590"/>
                  <a:pt x="1299" y="673"/>
                </a:cubicBezTo>
                <a:cubicBezTo>
                  <a:pt x="1288" y="792"/>
                  <a:pt x="1273" y="911"/>
                  <a:pt x="1258" y="1020"/>
                </a:cubicBezTo>
                <a:cubicBezTo>
                  <a:pt x="1144" y="1026"/>
                  <a:pt x="1022" y="1029"/>
                  <a:pt x="899" y="1029"/>
                </a:cubicBezTo>
                <a:cubicBezTo>
                  <a:pt x="861" y="1029"/>
                  <a:pt x="823" y="1029"/>
                  <a:pt x="786" y="1028"/>
                </a:cubicBezTo>
                <a:cubicBezTo>
                  <a:pt x="703" y="894"/>
                  <a:pt x="628" y="762"/>
                  <a:pt x="567" y="645"/>
                </a:cubicBezTo>
                <a:cubicBezTo>
                  <a:pt x="671" y="564"/>
                  <a:pt x="767" y="490"/>
                  <a:pt x="852" y="424"/>
                </a:cubicBezTo>
                <a:close/>
                <a:moveTo>
                  <a:pt x="1243" y="1134"/>
                </a:moveTo>
                <a:cubicBezTo>
                  <a:pt x="1203" y="1405"/>
                  <a:pt x="1171" y="1520"/>
                  <a:pt x="1152" y="1569"/>
                </a:cubicBezTo>
                <a:cubicBezTo>
                  <a:pt x="1045" y="1432"/>
                  <a:pt x="945" y="1290"/>
                  <a:pt x="856" y="1143"/>
                </a:cubicBezTo>
                <a:cubicBezTo>
                  <a:pt x="988" y="1143"/>
                  <a:pt x="1120" y="1141"/>
                  <a:pt x="1243" y="1134"/>
                </a:cubicBezTo>
                <a:close/>
                <a:moveTo>
                  <a:pt x="1358" y="0"/>
                </a:moveTo>
                <a:cubicBezTo>
                  <a:pt x="1357" y="0"/>
                  <a:pt x="1355" y="0"/>
                  <a:pt x="1354" y="0"/>
                </a:cubicBezTo>
                <a:cubicBezTo>
                  <a:pt x="1299" y="0"/>
                  <a:pt x="1190" y="34"/>
                  <a:pt x="841" y="290"/>
                </a:cubicBezTo>
                <a:cubicBezTo>
                  <a:pt x="709" y="224"/>
                  <a:pt x="503" y="128"/>
                  <a:pt x="396" y="107"/>
                </a:cubicBezTo>
                <a:cubicBezTo>
                  <a:pt x="388" y="104"/>
                  <a:pt x="379" y="103"/>
                  <a:pt x="370" y="103"/>
                </a:cubicBezTo>
                <a:cubicBezTo>
                  <a:pt x="339" y="103"/>
                  <a:pt x="309" y="118"/>
                  <a:pt x="292" y="147"/>
                </a:cubicBezTo>
                <a:cubicBezTo>
                  <a:pt x="264" y="194"/>
                  <a:pt x="258" y="287"/>
                  <a:pt x="424" y="615"/>
                </a:cubicBezTo>
                <a:cubicBezTo>
                  <a:pt x="207" y="792"/>
                  <a:pt x="35" y="939"/>
                  <a:pt x="28" y="945"/>
                </a:cubicBezTo>
                <a:cubicBezTo>
                  <a:pt x="7" y="966"/>
                  <a:pt x="0" y="998"/>
                  <a:pt x="13" y="1026"/>
                </a:cubicBezTo>
                <a:cubicBezTo>
                  <a:pt x="30" y="1062"/>
                  <a:pt x="58" y="1130"/>
                  <a:pt x="722" y="1141"/>
                </a:cubicBezTo>
                <a:cubicBezTo>
                  <a:pt x="803" y="1271"/>
                  <a:pt x="1048" y="1660"/>
                  <a:pt x="1131" y="1698"/>
                </a:cubicBezTo>
                <a:cubicBezTo>
                  <a:pt x="1139" y="1703"/>
                  <a:pt x="1150" y="1705"/>
                  <a:pt x="1160" y="1707"/>
                </a:cubicBezTo>
                <a:lnTo>
                  <a:pt x="1162" y="1705"/>
                </a:lnTo>
                <a:cubicBezTo>
                  <a:pt x="1214" y="1705"/>
                  <a:pt x="1277" y="1705"/>
                  <a:pt x="1360" y="1128"/>
                </a:cubicBezTo>
                <a:cubicBezTo>
                  <a:pt x="1739" y="1107"/>
                  <a:pt x="1795" y="1071"/>
                  <a:pt x="1812" y="1058"/>
                </a:cubicBezTo>
                <a:cubicBezTo>
                  <a:pt x="1835" y="1043"/>
                  <a:pt x="1850" y="1015"/>
                  <a:pt x="1848" y="988"/>
                </a:cubicBezTo>
                <a:cubicBezTo>
                  <a:pt x="1848" y="951"/>
                  <a:pt x="1846" y="875"/>
                  <a:pt x="1420" y="611"/>
                </a:cubicBezTo>
                <a:cubicBezTo>
                  <a:pt x="1439" y="409"/>
                  <a:pt x="1454" y="173"/>
                  <a:pt x="1448" y="81"/>
                </a:cubicBezTo>
                <a:cubicBezTo>
                  <a:pt x="1443" y="36"/>
                  <a:pt x="1405" y="0"/>
                  <a:pt x="135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80" name="Google Shape;880;p58"/>
          <p:cNvGrpSpPr/>
          <p:nvPr/>
        </p:nvGrpSpPr>
        <p:grpSpPr>
          <a:xfrm flipH="1" rot="2502378">
            <a:off x="2075698" y="186762"/>
            <a:ext cx="823611" cy="569269"/>
            <a:chOff x="2591975" y="3584475"/>
            <a:chExt cx="106375" cy="73525"/>
          </a:xfrm>
        </p:grpSpPr>
        <p:sp>
          <p:nvSpPr>
            <p:cNvPr id="881" name="Google Shape;881;p58"/>
            <p:cNvSpPr/>
            <p:nvPr/>
          </p:nvSpPr>
          <p:spPr>
            <a:xfrm>
              <a:off x="2603675" y="3597200"/>
              <a:ext cx="81125" cy="43450"/>
            </a:xfrm>
            <a:custGeom>
              <a:rect b="b" l="l" r="r" t="t"/>
              <a:pathLst>
                <a:path extrusionOk="0" h="1738" w="3245">
                  <a:moveTo>
                    <a:pt x="722" y="0"/>
                  </a:moveTo>
                  <a:cubicBezTo>
                    <a:pt x="330" y="0"/>
                    <a:pt x="57" y="69"/>
                    <a:pt x="50" y="71"/>
                  </a:cubicBezTo>
                  <a:cubicBezTo>
                    <a:pt x="18" y="79"/>
                    <a:pt x="1" y="109"/>
                    <a:pt x="9" y="141"/>
                  </a:cubicBezTo>
                  <a:cubicBezTo>
                    <a:pt x="15" y="166"/>
                    <a:pt x="38" y="183"/>
                    <a:pt x="63" y="183"/>
                  </a:cubicBezTo>
                  <a:cubicBezTo>
                    <a:pt x="68" y="183"/>
                    <a:pt x="73" y="183"/>
                    <a:pt x="78" y="181"/>
                  </a:cubicBezTo>
                  <a:cubicBezTo>
                    <a:pt x="108" y="173"/>
                    <a:pt x="375" y="107"/>
                    <a:pt x="747" y="107"/>
                  </a:cubicBezTo>
                  <a:cubicBezTo>
                    <a:pt x="1459" y="107"/>
                    <a:pt x="2556" y="349"/>
                    <a:pt x="3127" y="1703"/>
                  </a:cubicBezTo>
                  <a:cubicBezTo>
                    <a:pt x="3136" y="1724"/>
                    <a:pt x="3157" y="1737"/>
                    <a:pt x="3180" y="1737"/>
                  </a:cubicBezTo>
                  <a:cubicBezTo>
                    <a:pt x="3187" y="1737"/>
                    <a:pt x="3195" y="1735"/>
                    <a:pt x="3202" y="1733"/>
                  </a:cubicBezTo>
                  <a:cubicBezTo>
                    <a:pt x="3231" y="1720"/>
                    <a:pt x="3244" y="1688"/>
                    <a:pt x="3231" y="1658"/>
                  </a:cubicBezTo>
                  <a:cubicBezTo>
                    <a:pt x="2638" y="246"/>
                    <a:pt x="1466" y="0"/>
                    <a:pt x="7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58"/>
            <p:cNvSpPr/>
            <p:nvPr/>
          </p:nvSpPr>
          <p:spPr>
            <a:xfrm>
              <a:off x="2663325" y="3619650"/>
              <a:ext cx="35025" cy="38350"/>
            </a:xfrm>
            <a:custGeom>
              <a:rect b="b" l="l" r="r" t="t"/>
              <a:pathLst>
                <a:path extrusionOk="0" h="1534" w="1401">
                  <a:moveTo>
                    <a:pt x="939" y="147"/>
                  </a:moveTo>
                  <a:cubicBezTo>
                    <a:pt x="1035" y="348"/>
                    <a:pt x="1239" y="1218"/>
                    <a:pt x="1205" y="1418"/>
                  </a:cubicBezTo>
                  <a:cubicBezTo>
                    <a:pt x="1022" y="1395"/>
                    <a:pt x="301" y="1007"/>
                    <a:pt x="141" y="863"/>
                  </a:cubicBezTo>
                  <a:cubicBezTo>
                    <a:pt x="181" y="850"/>
                    <a:pt x="279" y="833"/>
                    <a:pt x="520" y="833"/>
                  </a:cubicBezTo>
                  <a:cubicBezTo>
                    <a:pt x="665" y="833"/>
                    <a:pt x="792" y="839"/>
                    <a:pt x="792" y="839"/>
                  </a:cubicBezTo>
                  <a:cubicBezTo>
                    <a:pt x="794" y="839"/>
                    <a:pt x="797" y="840"/>
                    <a:pt x="799" y="840"/>
                  </a:cubicBezTo>
                  <a:cubicBezTo>
                    <a:pt x="813" y="840"/>
                    <a:pt x="826" y="833"/>
                    <a:pt x="837" y="822"/>
                  </a:cubicBezTo>
                  <a:cubicBezTo>
                    <a:pt x="848" y="811"/>
                    <a:pt x="854" y="797"/>
                    <a:pt x="854" y="780"/>
                  </a:cubicBezTo>
                  <a:cubicBezTo>
                    <a:pt x="852" y="775"/>
                    <a:pt x="839" y="428"/>
                    <a:pt x="939" y="147"/>
                  </a:cubicBezTo>
                  <a:close/>
                  <a:moveTo>
                    <a:pt x="928" y="1"/>
                  </a:moveTo>
                  <a:cubicBezTo>
                    <a:pt x="903" y="1"/>
                    <a:pt x="867" y="13"/>
                    <a:pt x="843" y="73"/>
                  </a:cubicBezTo>
                  <a:cubicBezTo>
                    <a:pt x="748" y="307"/>
                    <a:pt x="737" y="597"/>
                    <a:pt x="737" y="722"/>
                  </a:cubicBezTo>
                  <a:cubicBezTo>
                    <a:pt x="684" y="720"/>
                    <a:pt x="603" y="718"/>
                    <a:pt x="518" y="718"/>
                  </a:cubicBezTo>
                  <a:cubicBezTo>
                    <a:pt x="98" y="718"/>
                    <a:pt x="39" y="771"/>
                    <a:pt x="18" y="820"/>
                  </a:cubicBezTo>
                  <a:cubicBezTo>
                    <a:pt x="1" y="854"/>
                    <a:pt x="9" y="892"/>
                    <a:pt x="35" y="918"/>
                  </a:cubicBezTo>
                  <a:cubicBezTo>
                    <a:pt x="164" y="1069"/>
                    <a:pt x="1024" y="1533"/>
                    <a:pt x="1220" y="1533"/>
                  </a:cubicBezTo>
                  <a:cubicBezTo>
                    <a:pt x="1223" y="1533"/>
                    <a:pt x="1225" y="1533"/>
                    <a:pt x="1228" y="1533"/>
                  </a:cubicBezTo>
                  <a:cubicBezTo>
                    <a:pt x="1247" y="1533"/>
                    <a:pt x="1267" y="1527"/>
                    <a:pt x="1284" y="1516"/>
                  </a:cubicBezTo>
                  <a:cubicBezTo>
                    <a:pt x="1401" y="1420"/>
                    <a:pt x="1171" y="443"/>
                    <a:pt x="1088" y="213"/>
                  </a:cubicBezTo>
                  <a:cubicBezTo>
                    <a:pt x="1033" y="60"/>
                    <a:pt x="988" y="1"/>
                    <a:pt x="9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58"/>
            <p:cNvSpPr/>
            <p:nvPr/>
          </p:nvSpPr>
          <p:spPr>
            <a:xfrm>
              <a:off x="2591975" y="3584475"/>
              <a:ext cx="57700" cy="30100"/>
            </a:xfrm>
            <a:custGeom>
              <a:rect b="b" l="l" r="r" t="t"/>
              <a:pathLst>
                <a:path extrusionOk="0" h="1204" w="2308">
                  <a:moveTo>
                    <a:pt x="1214" y="116"/>
                  </a:moveTo>
                  <a:cubicBezTo>
                    <a:pt x="1552" y="116"/>
                    <a:pt x="1731" y="146"/>
                    <a:pt x="1784" y="175"/>
                  </a:cubicBezTo>
                  <a:cubicBezTo>
                    <a:pt x="1952" y="265"/>
                    <a:pt x="2112" y="599"/>
                    <a:pt x="2176" y="763"/>
                  </a:cubicBezTo>
                  <a:cubicBezTo>
                    <a:pt x="2037" y="865"/>
                    <a:pt x="1891" y="952"/>
                    <a:pt x="1735" y="1027"/>
                  </a:cubicBezTo>
                  <a:cubicBezTo>
                    <a:pt x="1648" y="1065"/>
                    <a:pt x="1361" y="1091"/>
                    <a:pt x="1001" y="1091"/>
                  </a:cubicBezTo>
                  <a:cubicBezTo>
                    <a:pt x="520" y="1091"/>
                    <a:pt x="173" y="1048"/>
                    <a:pt x="116" y="1016"/>
                  </a:cubicBezTo>
                  <a:cubicBezTo>
                    <a:pt x="126" y="961"/>
                    <a:pt x="365" y="805"/>
                    <a:pt x="626" y="682"/>
                  </a:cubicBezTo>
                  <a:cubicBezTo>
                    <a:pt x="646" y="673"/>
                    <a:pt x="658" y="654"/>
                    <a:pt x="660" y="635"/>
                  </a:cubicBezTo>
                  <a:cubicBezTo>
                    <a:pt x="660" y="612"/>
                    <a:pt x="652" y="593"/>
                    <a:pt x="633" y="582"/>
                  </a:cubicBezTo>
                  <a:cubicBezTo>
                    <a:pt x="537" y="522"/>
                    <a:pt x="279" y="350"/>
                    <a:pt x="188" y="226"/>
                  </a:cubicBezTo>
                  <a:cubicBezTo>
                    <a:pt x="286" y="173"/>
                    <a:pt x="726" y="116"/>
                    <a:pt x="1214" y="116"/>
                  </a:cubicBezTo>
                  <a:close/>
                  <a:moveTo>
                    <a:pt x="1214" y="1"/>
                  </a:moveTo>
                  <a:cubicBezTo>
                    <a:pt x="1203" y="1"/>
                    <a:pt x="173" y="3"/>
                    <a:pt x="75" y="180"/>
                  </a:cubicBezTo>
                  <a:cubicBezTo>
                    <a:pt x="58" y="205"/>
                    <a:pt x="60" y="239"/>
                    <a:pt x="77" y="265"/>
                  </a:cubicBezTo>
                  <a:cubicBezTo>
                    <a:pt x="150" y="388"/>
                    <a:pt x="365" y="541"/>
                    <a:pt x="486" y="622"/>
                  </a:cubicBezTo>
                  <a:cubicBezTo>
                    <a:pt x="297" y="718"/>
                    <a:pt x="13" y="880"/>
                    <a:pt x="3" y="1005"/>
                  </a:cubicBezTo>
                  <a:cubicBezTo>
                    <a:pt x="1" y="1044"/>
                    <a:pt x="18" y="1080"/>
                    <a:pt x="52" y="1101"/>
                  </a:cubicBezTo>
                  <a:cubicBezTo>
                    <a:pt x="196" y="1199"/>
                    <a:pt x="920" y="1203"/>
                    <a:pt x="1003" y="1203"/>
                  </a:cubicBezTo>
                  <a:cubicBezTo>
                    <a:pt x="1146" y="1203"/>
                    <a:pt x="1629" y="1197"/>
                    <a:pt x="1782" y="1129"/>
                  </a:cubicBezTo>
                  <a:cubicBezTo>
                    <a:pt x="2018" y="1025"/>
                    <a:pt x="2269" y="837"/>
                    <a:pt x="2280" y="829"/>
                  </a:cubicBezTo>
                  <a:cubicBezTo>
                    <a:pt x="2301" y="814"/>
                    <a:pt x="2308" y="786"/>
                    <a:pt x="2301" y="763"/>
                  </a:cubicBezTo>
                  <a:cubicBezTo>
                    <a:pt x="2293" y="742"/>
                    <a:pt x="2099" y="209"/>
                    <a:pt x="1837" y="71"/>
                  </a:cubicBezTo>
                  <a:cubicBezTo>
                    <a:pt x="1720" y="9"/>
                    <a:pt x="1397" y="1"/>
                    <a:pt x="12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4" name="Google Shape;884;p58"/>
          <p:cNvSpPr txBox="1"/>
          <p:nvPr>
            <p:ph type="title"/>
          </p:nvPr>
        </p:nvSpPr>
        <p:spPr>
          <a:xfrm>
            <a:off x="965900" y="728833"/>
            <a:ext cx="10260300" cy="763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3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85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p59"/>
          <p:cNvSpPr txBox="1"/>
          <p:nvPr>
            <p:ph type="title"/>
          </p:nvPr>
        </p:nvSpPr>
        <p:spPr>
          <a:xfrm>
            <a:off x="966167" y="728833"/>
            <a:ext cx="10259700" cy="763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887" name="Google Shape;887;p59"/>
          <p:cNvSpPr txBox="1"/>
          <p:nvPr>
            <p:ph idx="1" type="subTitle"/>
          </p:nvPr>
        </p:nvSpPr>
        <p:spPr>
          <a:xfrm>
            <a:off x="7536248" y="1878167"/>
            <a:ext cx="3708300" cy="4812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88" name="Google Shape;888;p59"/>
          <p:cNvSpPr txBox="1"/>
          <p:nvPr>
            <p:ph idx="2" type="subTitle"/>
          </p:nvPr>
        </p:nvSpPr>
        <p:spPr>
          <a:xfrm>
            <a:off x="965967" y="1878167"/>
            <a:ext cx="2425500" cy="4812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100">
                <a:latin typeface="Grandstander SemiBold"/>
                <a:ea typeface="Grandstander SemiBold"/>
                <a:cs typeface="Grandstander SemiBold"/>
                <a:sym typeface="Grandstander SemiBol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89" name="Google Shape;889;p59"/>
          <p:cNvSpPr txBox="1"/>
          <p:nvPr>
            <p:ph idx="3" type="subTitle"/>
          </p:nvPr>
        </p:nvSpPr>
        <p:spPr>
          <a:xfrm>
            <a:off x="7536248" y="2632127"/>
            <a:ext cx="3708300" cy="4812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90" name="Google Shape;890;p59"/>
          <p:cNvSpPr txBox="1"/>
          <p:nvPr>
            <p:ph idx="4" type="subTitle"/>
          </p:nvPr>
        </p:nvSpPr>
        <p:spPr>
          <a:xfrm>
            <a:off x="965967" y="2632127"/>
            <a:ext cx="2425500" cy="4812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100">
                <a:latin typeface="Grandstander SemiBold"/>
                <a:ea typeface="Grandstander SemiBold"/>
                <a:cs typeface="Grandstander SemiBold"/>
                <a:sym typeface="Grandstander SemiBol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91" name="Google Shape;891;p59"/>
          <p:cNvSpPr txBox="1"/>
          <p:nvPr>
            <p:ph idx="5" type="subTitle"/>
          </p:nvPr>
        </p:nvSpPr>
        <p:spPr>
          <a:xfrm>
            <a:off x="7536248" y="3386087"/>
            <a:ext cx="3708300" cy="4812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92" name="Google Shape;892;p59"/>
          <p:cNvSpPr txBox="1"/>
          <p:nvPr>
            <p:ph idx="6" type="subTitle"/>
          </p:nvPr>
        </p:nvSpPr>
        <p:spPr>
          <a:xfrm>
            <a:off x="965967" y="3386087"/>
            <a:ext cx="2425500" cy="4812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100">
                <a:latin typeface="Grandstander SemiBold"/>
                <a:ea typeface="Grandstander SemiBold"/>
                <a:cs typeface="Grandstander SemiBold"/>
                <a:sym typeface="Grandstander SemiBol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93" name="Google Shape;893;p59"/>
          <p:cNvSpPr txBox="1"/>
          <p:nvPr>
            <p:ph idx="7" type="subTitle"/>
          </p:nvPr>
        </p:nvSpPr>
        <p:spPr>
          <a:xfrm>
            <a:off x="7536248" y="4140047"/>
            <a:ext cx="3708300" cy="4812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94" name="Google Shape;894;p59"/>
          <p:cNvSpPr txBox="1"/>
          <p:nvPr>
            <p:ph idx="8" type="subTitle"/>
          </p:nvPr>
        </p:nvSpPr>
        <p:spPr>
          <a:xfrm>
            <a:off x="965967" y="4140047"/>
            <a:ext cx="2425500" cy="4812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100">
                <a:latin typeface="Grandstander SemiBold"/>
                <a:ea typeface="Grandstander SemiBold"/>
                <a:cs typeface="Grandstander SemiBold"/>
                <a:sym typeface="Grandstander SemiBol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95" name="Google Shape;895;p59"/>
          <p:cNvSpPr txBox="1"/>
          <p:nvPr>
            <p:ph idx="9" type="subTitle"/>
          </p:nvPr>
        </p:nvSpPr>
        <p:spPr>
          <a:xfrm>
            <a:off x="7536248" y="4894007"/>
            <a:ext cx="3708300" cy="4812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96" name="Google Shape;896;p59"/>
          <p:cNvSpPr txBox="1"/>
          <p:nvPr>
            <p:ph idx="13" type="subTitle"/>
          </p:nvPr>
        </p:nvSpPr>
        <p:spPr>
          <a:xfrm>
            <a:off x="965967" y="4894007"/>
            <a:ext cx="2425500" cy="4812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100">
                <a:latin typeface="Grandstander SemiBold"/>
                <a:ea typeface="Grandstander SemiBold"/>
                <a:cs typeface="Grandstander SemiBold"/>
                <a:sym typeface="Grandstander SemiBol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97" name="Google Shape;897;p59"/>
          <p:cNvSpPr txBox="1"/>
          <p:nvPr>
            <p:ph idx="14" type="subTitle"/>
          </p:nvPr>
        </p:nvSpPr>
        <p:spPr>
          <a:xfrm>
            <a:off x="7536248" y="5647967"/>
            <a:ext cx="3708300" cy="4812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98" name="Google Shape;898;p59"/>
          <p:cNvSpPr txBox="1"/>
          <p:nvPr>
            <p:ph idx="15" type="subTitle"/>
          </p:nvPr>
        </p:nvSpPr>
        <p:spPr>
          <a:xfrm>
            <a:off x="965967" y="5647967"/>
            <a:ext cx="2425500" cy="4812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100">
                <a:latin typeface="Grandstander SemiBold"/>
                <a:ea typeface="Grandstander SemiBold"/>
                <a:cs typeface="Grandstander SemiBold"/>
                <a:sym typeface="Grandstander SemiBol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99" name="Google Shape;899;p59"/>
          <p:cNvSpPr/>
          <p:nvPr/>
        </p:nvSpPr>
        <p:spPr>
          <a:xfrm>
            <a:off x="11318004" y="1735477"/>
            <a:ext cx="231634" cy="233255"/>
          </a:xfrm>
          <a:custGeom>
            <a:rect b="b" l="l" r="r" t="t"/>
            <a:pathLst>
              <a:path extrusionOk="0" h="1290" w="1281">
                <a:moveTo>
                  <a:pt x="686" y="166"/>
                </a:moveTo>
                <a:cubicBezTo>
                  <a:pt x="703" y="221"/>
                  <a:pt x="720" y="296"/>
                  <a:pt x="731" y="343"/>
                </a:cubicBezTo>
                <a:cubicBezTo>
                  <a:pt x="763" y="470"/>
                  <a:pt x="769" y="500"/>
                  <a:pt x="784" y="521"/>
                </a:cubicBezTo>
                <a:cubicBezTo>
                  <a:pt x="801" y="543"/>
                  <a:pt x="825" y="553"/>
                  <a:pt x="952" y="598"/>
                </a:cubicBezTo>
                <a:cubicBezTo>
                  <a:pt x="997" y="615"/>
                  <a:pt x="1065" y="639"/>
                  <a:pt x="1114" y="660"/>
                </a:cubicBezTo>
                <a:cubicBezTo>
                  <a:pt x="1044" y="692"/>
                  <a:pt x="927" y="736"/>
                  <a:pt x="825" y="773"/>
                </a:cubicBezTo>
                <a:cubicBezTo>
                  <a:pt x="810" y="777"/>
                  <a:pt x="799" y="787"/>
                  <a:pt x="793" y="802"/>
                </a:cubicBezTo>
                <a:cubicBezTo>
                  <a:pt x="742" y="919"/>
                  <a:pt x="678" y="1051"/>
                  <a:pt x="635" y="1128"/>
                </a:cubicBezTo>
                <a:cubicBezTo>
                  <a:pt x="608" y="1047"/>
                  <a:pt x="567" y="905"/>
                  <a:pt x="537" y="781"/>
                </a:cubicBezTo>
                <a:cubicBezTo>
                  <a:pt x="531" y="760"/>
                  <a:pt x="514" y="743"/>
                  <a:pt x="493" y="739"/>
                </a:cubicBezTo>
                <a:cubicBezTo>
                  <a:pt x="373" y="717"/>
                  <a:pt x="235" y="685"/>
                  <a:pt x="161" y="664"/>
                </a:cubicBezTo>
                <a:cubicBezTo>
                  <a:pt x="278" y="602"/>
                  <a:pt x="399" y="549"/>
                  <a:pt x="522" y="500"/>
                </a:cubicBezTo>
                <a:cubicBezTo>
                  <a:pt x="537" y="494"/>
                  <a:pt x="550" y="483"/>
                  <a:pt x="556" y="466"/>
                </a:cubicBezTo>
                <a:cubicBezTo>
                  <a:pt x="595" y="364"/>
                  <a:pt x="637" y="264"/>
                  <a:pt x="686" y="166"/>
                </a:cubicBezTo>
                <a:close/>
                <a:moveTo>
                  <a:pt x="699" y="0"/>
                </a:moveTo>
                <a:cubicBezTo>
                  <a:pt x="663" y="0"/>
                  <a:pt x="612" y="0"/>
                  <a:pt x="456" y="402"/>
                </a:cubicBezTo>
                <a:cubicBezTo>
                  <a:pt x="27" y="577"/>
                  <a:pt x="12" y="632"/>
                  <a:pt x="5" y="656"/>
                </a:cubicBezTo>
                <a:cubicBezTo>
                  <a:pt x="1" y="675"/>
                  <a:pt x="3" y="696"/>
                  <a:pt x="16" y="713"/>
                </a:cubicBezTo>
                <a:cubicBezTo>
                  <a:pt x="27" y="728"/>
                  <a:pt x="58" y="773"/>
                  <a:pt x="435" y="845"/>
                </a:cubicBezTo>
                <a:cubicBezTo>
                  <a:pt x="546" y="1288"/>
                  <a:pt x="586" y="1288"/>
                  <a:pt x="629" y="1288"/>
                </a:cubicBezTo>
                <a:lnTo>
                  <a:pt x="631" y="1290"/>
                </a:lnTo>
                <a:cubicBezTo>
                  <a:pt x="665" y="1288"/>
                  <a:pt x="705" y="1285"/>
                  <a:pt x="886" y="873"/>
                </a:cubicBezTo>
                <a:cubicBezTo>
                  <a:pt x="999" y="832"/>
                  <a:pt x="1212" y="751"/>
                  <a:pt x="1257" y="713"/>
                </a:cubicBezTo>
                <a:cubicBezTo>
                  <a:pt x="1274" y="696"/>
                  <a:pt x="1280" y="673"/>
                  <a:pt x="1278" y="649"/>
                </a:cubicBezTo>
                <a:cubicBezTo>
                  <a:pt x="1267" y="596"/>
                  <a:pt x="1210" y="570"/>
                  <a:pt x="991" y="490"/>
                </a:cubicBezTo>
                <a:cubicBezTo>
                  <a:pt x="948" y="475"/>
                  <a:pt x="899" y="458"/>
                  <a:pt x="876" y="447"/>
                </a:cubicBezTo>
                <a:cubicBezTo>
                  <a:pt x="869" y="421"/>
                  <a:pt x="854" y="364"/>
                  <a:pt x="842" y="315"/>
                </a:cubicBezTo>
                <a:cubicBezTo>
                  <a:pt x="805" y="160"/>
                  <a:pt x="778" y="64"/>
                  <a:pt x="752" y="28"/>
                </a:cubicBezTo>
                <a:cubicBezTo>
                  <a:pt x="737" y="11"/>
                  <a:pt x="718" y="2"/>
                  <a:pt x="69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00" name="Google Shape;900;p59"/>
          <p:cNvGrpSpPr/>
          <p:nvPr/>
        </p:nvGrpSpPr>
        <p:grpSpPr>
          <a:xfrm flipH="1">
            <a:off x="728465" y="527775"/>
            <a:ext cx="237639" cy="237639"/>
            <a:chOff x="5944424" y="1865453"/>
            <a:chExt cx="178234" cy="178234"/>
          </a:xfrm>
        </p:grpSpPr>
        <p:sp>
          <p:nvSpPr>
            <p:cNvPr id="901" name="Google Shape;901;p59"/>
            <p:cNvSpPr/>
            <p:nvPr/>
          </p:nvSpPr>
          <p:spPr>
            <a:xfrm>
              <a:off x="6029571" y="1865453"/>
              <a:ext cx="20171" cy="178234"/>
            </a:xfrm>
            <a:custGeom>
              <a:rect b="b" l="l" r="r" t="t"/>
              <a:pathLst>
                <a:path extrusionOk="0" h="1078" w="122">
                  <a:moveTo>
                    <a:pt x="65" y="1"/>
                  </a:moveTo>
                  <a:cubicBezTo>
                    <a:pt x="33" y="1"/>
                    <a:pt x="7" y="26"/>
                    <a:pt x="7" y="58"/>
                  </a:cubicBezTo>
                  <a:lnTo>
                    <a:pt x="1" y="1020"/>
                  </a:lnTo>
                  <a:cubicBezTo>
                    <a:pt x="1" y="1052"/>
                    <a:pt x="26" y="1078"/>
                    <a:pt x="58" y="1078"/>
                  </a:cubicBezTo>
                  <a:cubicBezTo>
                    <a:pt x="90" y="1078"/>
                    <a:pt x="116" y="1052"/>
                    <a:pt x="116" y="1020"/>
                  </a:cubicBezTo>
                  <a:lnTo>
                    <a:pt x="122" y="58"/>
                  </a:lnTo>
                  <a:cubicBezTo>
                    <a:pt x="122" y="26"/>
                    <a:pt x="96" y="1"/>
                    <a:pt x="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59"/>
            <p:cNvSpPr/>
            <p:nvPr/>
          </p:nvSpPr>
          <p:spPr>
            <a:xfrm>
              <a:off x="5962115" y="1898189"/>
              <a:ext cx="158393" cy="110611"/>
            </a:xfrm>
            <a:custGeom>
              <a:rect b="b" l="l" r="r" t="t"/>
              <a:pathLst>
                <a:path extrusionOk="0" h="669" w="958">
                  <a:moveTo>
                    <a:pt x="873" y="0"/>
                  </a:moveTo>
                  <a:cubicBezTo>
                    <a:pt x="863" y="0"/>
                    <a:pt x="852" y="4"/>
                    <a:pt x="841" y="11"/>
                  </a:cubicBezTo>
                  <a:lnTo>
                    <a:pt x="47" y="565"/>
                  </a:lnTo>
                  <a:cubicBezTo>
                    <a:pt x="0" y="597"/>
                    <a:pt x="23" y="669"/>
                    <a:pt x="79" y="669"/>
                  </a:cubicBezTo>
                  <a:cubicBezTo>
                    <a:pt x="89" y="669"/>
                    <a:pt x="102" y="667"/>
                    <a:pt x="111" y="658"/>
                  </a:cubicBezTo>
                  <a:lnTo>
                    <a:pt x="907" y="105"/>
                  </a:lnTo>
                  <a:cubicBezTo>
                    <a:pt x="957" y="70"/>
                    <a:pt x="922" y="0"/>
                    <a:pt x="8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59"/>
            <p:cNvSpPr/>
            <p:nvPr/>
          </p:nvSpPr>
          <p:spPr>
            <a:xfrm>
              <a:off x="5976829" y="1891080"/>
              <a:ext cx="124003" cy="124499"/>
            </a:xfrm>
            <a:custGeom>
              <a:rect b="b" l="l" r="r" t="t"/>
              <a:pathLst>
                <a:path extrusionOk="0" h="753" w="750">
                  <a:moveTo>
                    <a:pt x="84" y="1"/>
                  </a:moveTo>
                  <a:cubicBezTo>
                    <a:pt x="40" y="1"/>
                    <a:pt x="0" y="58"/>
                    <a:pt x="45" y="101"/>
                  </a:cubicBezTo>
                  <a:lnTo>
                    <a:pt x="645" y="735"/>
                  </a:lnTo>
                  <a:cubicBezTo>
                    <a:pt x="656" y="746"/>
                    <a:pt x="671" y="752"/>
                    <a:pt x="688" y="752"/>
                  </a:cubicBezTo>
                  <a:cubicBezTo>
                    <a:pt x="703" y="752"/>
                    <a:pt x="715" y="746"/>
                    <a:pt x="726" y="735"/>
                  </a:cubicBezTo>
                  <a:cubicBezTo>
                    <a:pt x="747" y="714"/>
                    <a:pt x="750" y="680"/>
                    <a:pt x="728" y="657"/>
                  </a:cubicBezTo>
                  <a:lnTo>
                    <a:pt x="128" y="22"/>
                  </a:lnTo>
                  <a:cubicBezTo>
                    <a:pt x="115" y="7"/>
                    <a:pt x="99" y="1"/>
                    <a:pt x="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59"/>
            <p:cNvSpPr/>
            <p:nvPr/>
          </p:nvSpPr>
          <p:spPr>
            <a:xfrm>
              <a:off x="5944424" y="1941838"/>
              <a:ext cx="178234" cy="20502"/>
            </a:xfrm>
            <a:custGeom>
              <a:rect b="b" l="l" r="r" t="t"/>
              <a:pathLst>
                <a:path extrusionOk="0" h="124" w="1078">
                  <a:moveTo>
                    <a:pt x="1003" y="1"/>
                  </a:moveTo>
                  <a:lnTo>
                    <a:pt x="77" y="9"/>
                  </a:lnTo>
                  <a:cubicBezTo>
                    <a:pt x="1" y="9"/>
                    <a:pt x="1" y="124"/>
                    <a:pt x="77" y="124"/>
                  </a:cubicBezTo>
                  <a:lnTo>
                    <a:pt x="1003" y="113"/>
                  </a:lnTo>
                  <a:cubicBezTo>
                    <a:pt x="1077" y="113"/>
                    <a:pt x="1077" y="1"/>
                    <a:pt x="10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05" name="Google Shape;905;p59"/>
          <p:cNvSpPr/>
          <p:nvPr/>
        </p:nvSpPr>
        <p:spPr>
          <a:xfrm>
            <a:off x="395183" y="1254261"/>
            <a:ext cx="425751" cy="481203"/>
          </a:xfrm>
          <a:custGeom>
            <a:rect b="b" l="l" r="r" t="t"/>
            <a:pathLst>
              <a:path extrusionOk="0" h="2197" w="1944">
                <a:moveTo>
                  <a:pt x="941" y="602"/>
                </a:moveTo>
                <a:lnTo>
                  <a:pt x="941" y="602"/>
                </a:lnTo>
                <a:cubicBezTo>
                  <a:pt x="1045" y="717"/>
                  <a:pt x="1101" y="834"/>
                  <a:pt x="1094" y="894"/>
                </a:cubicBezTo>
                <a:cubicBezTo>
                  <a:pt x="1094" y="909"/>
                  <a:pt x="1086" y="919"/>
                  <a:pt x="1075" y="926"/>
                </a:cubicBezTo>
                <a:cubicBezTo>
                  <a:pt x="1054" y="938"/>
                  <a:pt x="1033" y="945"/>
                  <a:pt x="1009" y="945"/>
                </a:cubicBezTo>
                <a:cubicBezTo>
                  <a:pt x="1008" y="945"/>
                  <a:pt x="1006" y="945"/>
                  <a:pt x="1004" y="945"/>
                </a:cubicBezTo>
                <a:cubicBezTo>
                  <a:pt x="985" y="945"/>
                  <a:pt x="968" y="933"/>
                  <a:pt x="958" y="917"/>
                </a:cubicBezTo>
                <a:cubicBezTo>
                  <a:pt x="922" y="864"/>
                  <a:pt x="907" y="745"/>
                  <a:pt x="941" y="602"/>
                </a:cubicBezTo>
                <a:close/>
                <a:moveTo>
                  <a:pt x="1431" y="114"/>
                </a:moveTo>
                <a:cubicBezTo>
                  <a:pt x="1487" y="114"/>
                  <a:pt x="1529" y="135"/>
                  <a:pt x="1560" y="179"/>
                </a:cubicBezTo>
                <a:cubicBezTo>
                  <a:pt x="1765" y="470"/>
                  <a:pt x="1456" y="1556"/>
                  <a:pt x="1290" y="2041"/>
                </a:cubicBezTo>
                <a:cubicBezTo>
                  <a:pt x="911" y="1713"/>
                  <a:pt x="120" y="947"/>
                  <a:pt x="128" y="568"/>
                </a:cubicBezTo>
                <a:cubicBezTo>
                  <a:pt x="128" y="513"/>
                  <a:pt x="154" y="460"/>
                  <a:pt x="198" y="425"/>
                </a:cubicBezTo>
                <a:cubicBezTo>
                  <a:pt x="268" y="372"/>
                  <a:pt x="354" y="342"/>
                  <a:pt x="443" y="342"/>
                </a:cubicBezTo>
                <a:cubicBezTo>
                  <a:pt x="569" y="342"/>
                  <a:pt x="715" y="404"/>
                  <a:pt x="847" y="513"/>
                </a:cubicBezTo>
                <a:cubicBezTo>
                  <a:pt x="790" y="698"/>
                  <a:pt x="796" y="883"/>
                  <a:pt x="867" y="983"/>
                </a:cubicBezTo>
                <a:cubicBezTo>
                  <a:pt x="902" y="1034"/>
                  <a:pt x="952" y="1060"/>
                  <a:pt x="1010" y="1060"/>
                </a:cubicBezTo>
                <a:cubicBezTo>
                  <a:pt x="1047" y="1060"/>
                  <a:pt x="1087" y="1049"/>
                  <a:pt x="1128" y="1028"/>
                </a:cubicBezTo>
                <a:cubicBezTo>
                  <a:pt x="1173" y="1004"/>
                  <a:pt x="1203" y="960"/>
                  <a:pt x="1207" y="909"/>
                </a:cubicBezTo>
                <a:cubicBezTo>
                  <a:pt x="1224" y="777"/>
                  <a:pt x="1109" y="602"/>
                  <a:pt x="981" y="479"/>
                </a:cubicBezTo>
                <a:cubicBezTo>
                  <a:pt x="1030" y="359"/>
                  <a:pt x="1150" y="151"/>
                  <a:pt x="1392" y="117"/>
                </a:cubicBezTo>
                <a:cubicBezTo>
                  <a:pt x="1406" y="115"/>
                  <a:pt x="1418" y="114"/>
                  <a:pt x="1431" y="114"/>
                </a:cubicBezTo>
                <a:close/>
                <a:moveTo>
                  <a:pt x="1430" y="0"/>
                </a:moveTo>
                <a:cubicBezTo>
                  <a:pt x="1413" y="0"/>
                  <a:pt x="1394" y="1"/>
                  <a:pt x="1375" y="4"/>
                </a:cubicBezTo>
                <a:cubicBezTo>
                  <a:pt x="1169" y="34"/>
                  <a:pt x="990" y="181"/>
                  <a:pt x="890" y="400"/>
                </a:cubicBezTo>
                <a:cubicBezTo>
                  <a:pt x="788" y="321"/>
                  <a:pt x="626" y="230"/>
                  <a:pt x="441" y="230"/>
                </a:cubicBezTo>
                <a:cubicBezTo>
                  <a:pt x="438" y="230"/>
                  <a:pt x="435" y="230"/>
                  <a:pt x="432" y="230"/>
                </a:cubicBezTo>
                <a:cubicBezTo>
                  <a:pt x="322" y="230"/>
                  <a:pt x="215" y="268"/>
                  <a:pt x="128" y="336"/>
                </a:cubicBezTo>
                <a:cubicBezTo>
                  <a:pt x="56" y="389"/>
                  <a:pt x="13" y="474"/>
                  <a:pt x="13" y="564"/>
                </a:cubicBezTo>
                <a:cubicBezTo>
                  <a:pt x="0" y="1102"/>
                  <a:pt x="1226" y="2139"/>
                  <a:pt x="1279" y="2183"/>
                </a:cubicBezTo>
                <a:cubicBezTo>
                  <a:pt x="1288" y="2192"/>
                  <a:pt x="1301" y="2196"/>
                  <a:pt x="1316" y="2196"/>
                </a:cubicBezTo>
                <a:cubicBezTo>
                  <a:pt x="1339" y="2196"/>
                  <a:pt x="1360" y="2181"/>
                  <a:pt x="1369" y="2160"/>
                </a:cubicBezTo>
                <a:cubicBezTo>
                  <a:pt x="1428" y="1994"/>
                  <a:pt x="1943" y="525"/>
                  <a:pt x="1654" y="115"/>
                </a:cubicBezTo>
                <a:cubicBezTo>
                  <a:pt x="1600" y="39"/>
                  <a:pt x="1526" y="0"/>
                  <a:pt x="143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6" name="Google Shape;906;p59"/>
          <p:cNvSpPr/>
          <p:nvPr/>
        </p:nvSpPr>
        <p:spPr>
          <a:xfrm flipH="1" rot="-5627163">
            <a:off x="2062906" y="323781"/>
            <a:ext cx="231636" cy="233254"/>
          </a:xfrm>
          <a:custGeom>
            <a:rect b="b" l="l" r="r" t="t"/>
            <a:pathLst>
              <a:path extrusionOk="0" h="1290" w="1281">
                <a:moveTo>
                  <a:pt x="686" y="166"/>
                </a:moveTo>
                <a:cubicBezTo>
                  <a:pt x="703" y="221"/>
                  <a:pt x="720" y="296"/>
                  <a:pt x="731" y="343"/>
                </a:cubicBezTo>
                <a:cubicBezTo>
                  <a:pt x="763" y="470"/>
                  <a:pt x="769" y="500"/>
                  <a:pt x="784" y="521"/>
                </a:cubicBezTo>
                <a:cubicBezTo>
                  <a:pt x="801" y="543"/>
                  <a:pt x="825" y="553"/>
                  <a:pt x="952" y="598"/>
                </a:cubicBezTo>
                <a:cubicBezTo>
                  <a:pt x="997" y="615"/>
                  <a:pt x="1065" y="639"/>
                  <a:pt x="1114" y="660"/>
                </a:cubicBezTo>
                <a:cubicBezTo>
                  <a:pt x="1044" y="692"/>
                  <a:pt x="927" y="736"/>
                  <a:pt x="825" y="773"/>
                </a:cubicBezTo>
                <a:cubicBezTo>
                  <a:pt x="810" y="777"/>
                  <a:pt x="799" y="787"/>
                  <a:pt x="793" y="802"/>
                </a:cubicBezTo>
                <a:cubicBezTo>
                  <a:pt x="742" y="919"/>
                  <a:pt x="678" y="1051"/>
                  <a:pt x="635" y="1128"/>
                </a:cubicBezTo>
                <a:cubicBezTo>
                  <a:pt x="608" y="1047"/>
                  <a:pt x="567" y="905"/>
                  <a:pt x="537" y="781"/>
                </a:cubicBezTo>
                <a:cubicBezTo>
                  <a:pt x="531" y="760"/>
                  <a:pt x="514" y="743"/>
                  <a:pt x="493" y="739"/>
                </a:cubicBezTo>
                <a:cubicBezTo>
                  <a:pt x="373" y="717"/>
                  <a:pt x="235" y="685"/>
                  <a:pt x="161" y="664"/>
                </a:cubicBezTo>
                <a:cubicBezTo>
                  <a:pt x="278" y="602"/>
                  <a:pt x="399" y="549"/>
                  <a:pt x="522" y="500"/>
                </a:cubicBezTo>
                <a:cubicBezTo>
                  <a:pt x="537" y="494"/>
                  <a:pt x="550" y="483"/>
                  <a:pt x="556" y="466"/>
                </a:cubicBezTo>
                <a:cubicBezTo>
                  <a:pt x="595" y="364"/>
                  <a:pt x="637" y="264"/>
                  <a:pt x="686" y="166"/>
                </a:cubicBezTo>
                <a:close/>
                <a:moveTo>
                  <a:pt x="699" y="0"/>
                </a:moveTo>
                <a:cubicBezTo>
                  <a:pt x="663" y="0"/>
                  <a:pt x="612" y="0"/>
                  <a:pt x="456" y="402"/>
                </a:cubicBezTo>
                <a:cubicBezTo>
                  <a:pt x="27" y="577"/>
                  <a:pt x="12" y="632"/>
                  <a:pt x="5" y="656"/>
                </a:cubicBezTo>
                <a:cubicBezTo>
                  <a:pt x="1" y="675"/>
                  <a:pt x="3" y="696"/>
                  <a:pt x="16" y="713"/>
                </a:cubicBezTo>
                <a:cubicBezTo>
                  <a:pt x="27" y="728"/>
                  <a:pt x="58" y="773"/>
                  <a:pt x="435" y="845"/>
                </a:cubicBezTo>
                <a:cubicBezTo>
                  <a:pt x="546" y="1288"/>
                  <a:pt x="586" y="1288"/>
                  <a:pt x="629" y="1288"/>
                </a:cubicBezTo>
                <a:lnTo>
                  <a:pt x="631" y="1290"/>
                </a:lnTo>
                <a:cubicBezTo>
                  <a:pt x="665" y="1288"/>
                  <a:pt x="705" y="1285"/>
                  <a:pt x="886" y="873"/>
                </a:cubicBezTo>
                <a:cubicBezTo>
                  <a:pt x="999" y="832"/>
                  <a:pt x="1212" y="751"/>
                  <a:pt x="1257" y="713"/>
                </a:cubicBezTo>
                <a:cubicBezTo>
                  <a:pt x="1274" y="696"/>
                  <a:pt x="1280" y="673"/>
                  <a:pt x="1278" y="649"/>
                </a:cubicBezTo>
                <a:cubicBezTo>
                  <a:pt x="1267" y="596"/>
                  <a:pt x="1210" y="570"/>
                  <a:pt x="991" y="490"/>
                </a:cubicBezTo>
                <a:cubicBezTo>
                  <a:pt x="948" y="475"/>
                  <a:pt x="899" y="458"/>
                  <a:pt x="876" y="447"/>
                </a:cubicBezTo>
                <a:cubicBezTo>
                  <a:pt x="869" y="421"/>
                  <a:pt x="854" y="364"/>
                  <a:pt x="842" y="315"/>
                </a:cubicBezTo>
                <a:cubicBezTo>
                  <a:pt x="805" y="160"/>
                  <a:pt x="778" y="64"/>
                  <a:pt x="752" y="28"/>
                </a:cubicBezTo>
                <a:cubicBezTo>
                  <a:pt x="737" y="11"/>
                  <a:pt x="718" y="2"/>
                  <a:pt x="69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7" name="Google Shape;907;p59"/>
          <p:cNvSpPr/>
          <p:nvPr/>
        </p:nvSpPr>
        <p:spPr>
          <a:xfrm flipH="1">
            <a:off x="3074424" y="527849"/>
            <a:ext cx="175258" cy="174817"/>
          </a:xfrm>
          <a:custGeom>
            <a:rect b="b" l="l" r="r" t="t"/>
            <a:pathLst>
              <a:path extrusionOk="0" h="793" w="795">
                <a:moveTo>
                  <a:pt x="400" y="116"/>
                </a:moveTo>
                <a:cubicBezTo>
                  <a:pt x="474" y="116"/>
                  <a:pt x="546" y="146"/>
                  <a:pt x="597" y="199"/>
                </a:cubicBezTo>
                <a:cubicBezTo>
                  <a:pt x="773" y="375"/>
                  <a:pt x="648" y="677"/>
                  <a:pt x="399" y="677"/>
                </a:cubicBezTo>
                <a:cubicBezTo>
                  <a:pt x="243" y="677"/>
                  <a:pt x="118" y="552"/>
                  <a:pt x="118" y="396"/>
                </a:cubicBezTo>
                <a:cubicBezTo>
                  <a:pt x="118" y="241"/>
                  <a:pt x="245" y="116"/>
                  <a:pt x="400" y="116"/>
                </a:cubicBezTo>
                <a:close/>
                <a:moveTo>
                  <a:pt x="399" y="1"/>
                </a:moveTo>
                <a:cubicBezTo>
                  <a:pt x="180" y="1"/>
                  <a:pt x="3" y="177"/>
                  <a:pt x="3" y="396"/>
                </a:cubicBezTo>
                <a:cubicBezTo>
                  <a:pt x="1" y="614"/>
                  <a:pt x="180" y="792"/>
                  <a:pt x="397" y="792"/>
                </a:cubicBezTo>
                <a:lnTo>
                  <a:pt x="399" y="792"/>
                </a:lnTo>
                <a:cubicBezTo>
                  <a:pt x="618" y="792"/>
                  <a:pt x="795" y="614"/>
                  <a:pt x="795" y="396"/>
                </a:cubicBezTo>
                <a:cubicBezTo>
                  <a:pt x="795" y="177"/>
                  <a:pt x="616" y="1"/>
                  <a:pt x="39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8" name="Google Shape;908;p59"/>
          <p:cNvSpPr/>
          <p:nvPr/>
        </p:nvSpPr>
        <p:spPr>
          <a:xfrm>
            <a:off x="11549640" y="353015"/>
            <a:ext cx="175258" cy="174817"/>
          </a:xfrm>
          <a:custGeom>
            <a:rect b="b" l="l" r="r" t="t"/>
            <a:pathLst>
              <a:path extrusionOk="0" h="793" w="795">
                <a:moveTo>
                  <a:pt x="400" y="116"/>
                </a:moveTo>
                <a:cubicBezTo>
                  <a:pt x="474" y="116"/>
                  <a:pt x="546" y="146"/>
                  <a:pt x="597" y="199"/>
                </a:cubicBezTo>
                <a:cubicBezTo>
                  <a:pt x="773" y="375"/>
                  <a:pt x="648" y="677"/>
                  <a:pt x="399" y="677"/>
                </a:cubicBezTo>
                <a:cubicBezTo>
                  <a:pt x="243" y="677"/>
                  <a:pt x="118" y="552"/>
                  <a:pt x="118" y="396"/>
                </a:cubicBezTo>
                <a:cubicBezTo>
                  <a:pt x="118" y="241"/>
                  <a:pt x="245" y="116"/>
                  <a:pt x="400" y="116"/>
                </a:cubicBezTo>
                <a:close/>
                <a:moveTo>
                  <a:pt x="399" y="1"/>
                </a:moveTo>
                <a:cubicBezTo>
                  <a:pt x="180" y="1"/>
                  <a:pt x="3" y="177"/>
                  <a:pt x="3" y="396"/>
                </a:cubicBezTo>
                <a:cubicBezTo>
                  <a:pt x="1" y="614"/>
                  <a:pt x="180" y="792"/>
                  <a:pt x="397" y="792"/>
                </a:cubicBezTo>
                <a:lnTo>
                  <a:pt x="399" y="792"/>
                </a:lnTo>
                <a:cubicBezTo>
                  <a:pt x="618" y="792"/>
                  <a:pt x="795" y="614"/>
                  <a:pt x="795" y="396"/>
                </a:cubicBezTo>
                <a:cubicBezTo>
                  <a:pt x="795" y="177"/>
                  <a:pt x="616" y="1"/>
                  <a:pt x="39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3_1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09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p60"/>
          <p:cNvSpPr txBox="1"/>
          <p:nvPr>
            <p:ph hasCustomPrompt="1" type="title"/>
          </p:nvPr>
        </p:nvSpPr>
        <p:spPr>
          <a:xfrm>
            <a:off x="2972783" y="968211"/>
            <a:ext cx="6246300" cy="7776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400"/>
              <a:buNone/>
              <a:defRPr b="1" sz="8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0"/>
              <a:buNone/>
              <a:defRPr sz="16000">
                <a:solidFill>
                  <a:schemeClr val="accent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0"/>
              <a:buNone/>
              <a:defRPr sz="16000">
                <a:solidFill>
                  <a:schemeClr val="accent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0"/>
              <a:buNone/>
              <a:defRPr sz="16000">
                <a:solidFill>
                  <a:schemeClr val="accent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0"/>
              <a:buNone/>
              <a:defRPr sz="16000">
                <a:solidFill>
                  <a:schemeClr val="accent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0"/>
              <a:buNone/>
              <a:defRPr sz="16000">
                <a:solidFill>
                  <a:schemeClr val="accent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0"/>
              <a:buNone/>
              <a:defRPr sz="16000">
                <a:solidFill>
                  <a:schemeClr val="accent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0"/>
              <a:buNone/>
              <a:defRPr sz="16000">
                <a:solidFill>
                  <a:schemeClr val="accent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0"/>
              <a:buNone/>
              <a:defRPr sz="16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11" name="Google Shape;911;p60"/>
          <p:cNvSpPr txBox="1"/>
          <p:nvPr>
            <p:ph idx="1" type="subTitle"/>
          </p:nvPr>
        </p:nvSpPr>
        <p:spPr>
          <a:xfrm>
            <a:off x="2972833" y="1921856"/>
            <a:ext cx="6246300" cy="305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12" name="Google Shape;912;p60"/>
          <p:cNvSpPr txBox="1"/>
          <p:nvPr>
            <p:ph hasCustomPrompt="1" idx="2" type="title"/>
          </p:nvPr>
        </p:nvSpPr>
        <p:spPr>
          <a:xfrm>
            <a:off x="2972783" y="2799661"/>
            <a:ext cx="6246300" cy="7776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400"/>
              <a:buNone/>
              <a:defRPr b="1" sz="80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0"/>
              <a:buNone/>
              <a:defRPr sz="16000">
                <a:solidFill>
                  <a:schemeClr val="accent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0"/>
              <a:buNone/>
              <a:defRPr sz="16000">
                <a:solidFill>
                  <a:schemeClr val="accent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0"/>
              <a:buNone/>
              <a:defRPr sz="16000">
                <a:solidFill>
                  <a:schemeClr val="accent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0"/>
              <a:buNone/>
              <a:defRPr sz="16000">
                <a:solidFill>
                  <a:schemeClr val="accent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0"/>
              <a:buNone/>
              <a:defRPr sz="16000">
                <a:solidFill>
                  <a:schemeClr val="accent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0"/>
              <a:buNone/>
              <a:defRPr sz="16000">
                <a:solidFill>
                  <a:schemeClr val="accent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0"/>
              <a:buNone/>
              <a:defRPr sz="16000">
                <a:solidFill>
                  <a:schemeClr val="accent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0"/>
              <a:buNone/>
              <a:defRPr sz="16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13" name="Google Shape;913;p60"/>
          <p:cNvSpPr txBox="1"/>
          <p:nvPr>
            <p:ph idx="3" type="subTitle"/>
          </p:nvPr>
        </p:nvSpPr>
        <p:spPr>
          <a:xfrm>
            <a:off x="2972833" y="3753172"/>
            <a:ext cx="6246300" cy="305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14" name="Google Shape;914;p60"/>
          <p:cNvSpPr txBox="1"/>
          <p:nvPr>
            <p:ph hasCustomPrompt="1" idx="4" type="title"/>
          </p:nvPr>
        </p:nvSpPr>
        <p:spPr>
          <a:xfrm>
            <a:off x="2972783" y="4630944"/>
            <a:ext cx="6246300" cy="7776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400"/>
              <a:buNone/>
              <a:defRPr b="1" sz="8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0"/>
              <a:buNone/>
              <a:defRPr sz="16000">
                <a:solidFill>
                  <a:schemeClr val="accent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0"/>
              <a:buNone/>
              <a:defRPr sz="16000">
                <a:solidFill>
                  <a:schemeClr val="accent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0"/>
              <a:buNone/>
              <a:defRPr sz="16000">
                <a:solidFill>
                  <a:schemeClr val="accent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0"/>
              <a:buNone/>
              <a:defRPr sz="16000">
                <a:solidFill>
                  <a:schemeClr val="accent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0"/>
              <a:buNone/>
              <a:defRPr sz="16000">
                <a:solidFill>
                  <a:schemeClr val="accent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0"/>
              <a:buNone/>
              <a:defRPr sz="16000">
                <a:solidFill>
                  <a:schemeClr val="accent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0"/>
              <a:buNone/>
              <a:defRPr sz="16000">
                <a:solidFill>
                  <a:schemeClr val="accent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0"/>
              <a:buNone/>
              <a:defRPr sz="16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15" name="Google Shape;915;p60"/>
          <p:cNvSpPr txBox="1"/>
          <p:nvPr>
            <p:ph idx="5" type="subTitle"/>
          </p:nvPr>
        </p:nvSpPr>
        <p:spPr>
          <a:xfrm>
            <a:off x="2972833" y="5584589"/>
            <a:ext cx="6246300" cy="305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16" name="Google Shape;916;p60"/>
          <p:cNvSpPr/>
          <p:nvPr/>
        </p:nvSpPr>
        <p:spPr>
          <a:xfrm rot="1374337">
            <a:off x="3897876" y="192294"/>
            <a:ext cx="175258" cy="174817"/>
          </a:xfrm>
          <a:custGeom>
            <a:rect b="b" l="l" r="r" t="t"/>
            <a:pathLst>
              <a:path extrusionOk="0" h="793" w="795">
                <a:moveTo>
                  <a:pt x="400" y="116"/>
                </a:moveTo>
                <a:cubicBezTo>
                  <a:pt x="474" y="116"/>
                  <a:pt x="546" y="146"/>
                  <a:pt x="597" y="199"/>
                </a:cubicBezTo>
                <a:cubicBezTo>
                  <a:pt x="773" y="375"/>
                  <a:pt x="648" y="677"/>
                  <a:pt x="399" y="677"/>
                </a:cubicBezTo>
                <a:cubicBezTo>
                  <a:pt x="243" y="677"/>
                  <a:pt x="118" y="552"/>
                  <a:pt x="118" y="396"/>
                </a:cubicBezTo>
                <a:cubicBezTo>
                  <a:pt x="118" y="241"/>
                  <a:pt x="245" y="116"/>
                  <a:pt x="400" y="116"/>
                </a:cubicBezTo>
                <a:close/>
                <a:moveTo>
                  <a:pt x="399" y="1"/>
                </a:moveTo>
                <a:cubicBezTo>
                  <a:pt x="180" y="1"/>
                  <a:pt x="3" y="177"/>
                  <a:pt x="3" y="396"/>
                </a:cubicBezTo>
                <a:cubicBezTo>
                  <a:pt x="1" y="614"/>
                  <a:pt x="180" y="792"/>
                  <a:pt x="397" y="792"/>
                </a:cubicBezTo>
                <a:lnTo>
                  <a:pt x="399" y="792"/>
                </a:lnTo>
                <a:cubicBezTo>
                  <a:pt x="618" y="792"/>
                  <a:pt x="795" y="614"/>
                  <a:pt x="795" y="396"/>
                </a:cubicBezTo>
                <a:cubicBezTo>
                  <a:pt x="795" y="177"/>
                  <a:pt x="616" y="1"/>
                  <a:pt x="39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7" name="Google Shape;917;p60"/>
          <p:cNvSpPr/>
          <p:nvPr/>
        </p:nvSpPr>
        <p:spPr>
          <a:xfrm rot="1374325">
            <a:off x="11165145" y="4809547"/>
            <a:ext cx="407831" cy="460945"/>
          </a:xfrm>
          <a:custGeom>
            <a:rect b="b" l="l" r="r" t="t"/>
            <a:pathLst>
              <a:path extrusionOk="0" h="2197" w="1944">
                <a:moveTo>
                  <a:pt x="941" y="602"/>
                </a:moveTo>
                <a:lnTo>
                  <a:pt x="941" y="602"/>
                </a:lnTo>
                <a:cubicBezTo>
                  <a:pt x="1045" y="717"/>
                  <a:pt x="1101" y="834"/>
                  <a:pt x="1094" y="894"/>
                </a:cubicBezTo>
                <a:cubicBezTo>
                  <a:pt x="1094" y="909"/>
                  <a:pt x="1086" y="919"/>
                  <a:pt x="1075" y="926"/>
                </a:cubicBezTo>
                <a:cubicBezTo>
                  <a:pt x="1054" y="938"/>
                  <a:pt x="1033" y="945"/>
                  <a:pt x="1009" y="945"/>
                </a:cubicBezTo>
                <a:cubicBezTo>
                  <a:pt x="1008" y="945"/>
                  <a:pt x="1006" y="945"/>
                  <a:pt x="1004" y="945"/>
                </a:cubicBezTo>
                <a:cubicBezTo>
                  <a:pt x="985" y="945"/>
                  <a:pt x="968" y="933"/>
                  <a:pt x="958" y="917"/>
                </a:cubicBezTo>
                <a:cubicBezTo>
                  <a:pt x="922" y="864"/>
                  <a:pt x="907" y="745"/>
                  <a:pt x="941" y="602"/>
                </a:cubicBezTo>
                <a:close/>
                <a:moveTo>
                  <a:pt x="1431" y="114"/>
                </a:moveTo>
                <a:cubicBezTo>
                  <a:pt x="1487" y="114"/>
                  <a:pt x="1529" y="135"/>
                  <a:pt x="1560" y="179"/>
                </a:cubicBezTo>
                <a:cubicBezTo>
                  <a:pt x="1765" y="470"/>
                  <a:pt x="1456" y="1556"/>
                  <a:pt x="1290" y="2041"/>
                </a:cubicBezTo>
                <a:cubicBezTo>
                  <a:pt x="911" y="1713"/>
                  <a:pt x="120" y="947"/>
                  <a:pt x="128" y="568"/>
                </a:cubicBezTo>
                <a:cubicBezTo>
                  <a:pt x="128" y="513"/>
                  <a:pt x="154" y="460"/>
                  <a:pt x="198" y="425"/>
                </a:cubicBezTo>
                <a:cubicBezTo>
                  <a:pt x="268" y="372"/>
                  <a:pt x="354" y="342"/>
                  <a:pt x="443" y="342"/>
                </a:cubicBezTo>
                <a:cubicBezTo>
                  <a:pt x="569" y="342"/>
                  <a:pt x="715" y="404"/>
                  <a:pt x="847" y="513"/>
                </a:cubicBezTo>
                <a:cubicBezTo>
                  <a:pt x="790" y="698"/>
                  <a:pt x="796" y="883"/>
                  <a:pt x="867" y="983"/>
                </a:cubicBezTo>
                <a:cubicBezTo>
                  <a:pt x="902" y="1034"/>
                  <a:pt x="952" y="1060"/>
                  <a:pt x="1010" y="1060"/>
                </a:cubicBezTo>
                <a:cubicBezTo>
                  <a:pt x="1047" y="1060"/>
                  <a:pt x="1087" y="1049"/>
                  <a:pt x="1128" y="1028"/>
                </a:cubicBezTo>
                <a:cubicBezTo>
                  <a:pt x="1173" y="1004"/>
                  <a:pt x="1203" y="960"/>
                  <a:pt x="1207" y="909"/>
                </a:cubicBezTo>
                <a:cubicBezTo>
                  <a:pt x="1224" y="777"/>
                  <a:pt x="1109" y="602"/>
                  <a:pt x="981" y="479"/>
                </a:cubicBezTo>
                <a:cubicBezTo>
                  <a:pt x="1030" y="359"/>
                  <a:pt x="1150" y="151"/>
                  <a:pt x="1392" y="117"/>
                </a:cubicBezTo>
                <a:cubicBezTo>
                  <a:pt x="1406" y="115"/>
                  <a:pt x="1418" y="114"/>
                  <a:pt x="1431" y="114"/>
                </a:cubicBezTo>
                <a:close/>
                <a:moveTo>
                  <a:pt x="1430" y="0"/>
                </a:moveTo>
                <a:cubicBezTo>
                  <a:pt x="1413" y="0"/>
                  <a:pt x="1394" y="1"/>
                  <a:pt x="1375" y="4"/>
                </a:cubicBezTo>
                <a:cubicBezTo>
                  <a:pt x="1169" y="34"/>
                  <a:pt x="990" y="181"/>
                  <a:pt x="890" y="400"/>
                </a:cubicBezTo>
                <a:cubicBezTo>
                  <a:pt x="788" y="321"/>
                  <a:pt x="626" y="230"/>
                  <a:pt x="441" y="230"/>
                </a:cubicBezTo>
                <a:cubicBezTo>
                  <a:pt x="438" y="230"/>
                  <a:pt x="435" y="230"/>
                  <a:pt x="432" y="230"/>
                </a:cubicBezTo>
                <a:cubicBezTo>
                  <a:pt x="322" y="230"/>
                  <a:pt x="215" y="268"/>
                  <a:pt x="128" y="336"/>
                </a:cubicBezTo>
                <a:cubicBezTo>
                  <a:pt x="56" y="389"/>
                  <a:pt x="13" y="474"/>
                  <a:pt x="13" y="564"/>
                </a:cubicBezTo>
                <a:cubicBezTo>
                  <a:pt x="0" y="1102"/>
                  <a:pt x="1226" y="2139"/>
                  <a:pt x="1279" y="2183"/>
                </a:cubicBezTo>
                <a:cubicBezTo>
                  <a:pt x="1288" y="2192"/>
                  <a:pt x="1301" y="2196"/>
                  <a:pt x="1316" y="2196"/>
                </a:cubicBezTo>
                <a:cubicBezTo>
                  <a:pt x="1339" y="2196"/>
                  <a:pt x="1360" y="2181"/>
                  <a:pt x="1369" y="2160"/>
                </a:cubicBezTo>
                <a:cubicBezTo>
                  <a:pt x="1428" y="1994"/>
                  <a:pt x="1943" y="525"/>
                  <a:pt x="1654" y="115"/>
                </a:cubicBezTo>
                <a:cubicBezTo>
                  <a:pt x="1600" y="39"/>
                  <a:pt x="1526" y="0"/>
                  <a:pt x="143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8" name="Google Shape;918;p60"/>
          <p:cNvSpPr/>
          <p:nvPr/>
        </p:nvSpPr>
        <p:spPr>
          <a:xfrm rot="1374372">
            <a:off x="1498533" y="255535"/>
            <a:ext cx="231632" cy="233253"/>
          </a:xfrm>
          <a:custGeom>
            <a:rect b="b" l="l" r="r" t="t"/>
            <a:pathLst>
              <a:path extrusionOk="0" h="1290" w="1281">
                <a:moveTo>
                  <a:pt x="686" y="166"/>
                </a:moveTo>
                <a:cubicBezTo>
                  <a:pt x="703" y="221"/>
                  <a:pt x="720" y="296"/>
                  <a:pt x="731" y="343"/>
                </a:cubicBezTo>
                <a:cubicBezTo>
                  <a:pt x="763" y="470"/>
                  <a:pt x="769" y="500"/>
                  <a:pt x="784" y="521"/>
                </a:cubicBezTo>
                <a:cubicBezTo>
                  <a:pt x="801" y="543"/>
                  <a:pt x="825" y="553"/>
                  <a:pt x="952" y="598"/>
                </a:cubicBezTo>
                <a:cubicBezTo>
                  <a:pt x="997" y="615"/>
                  <a:pt x="1065" y="639"/>
                  <a:pt x="1114" y="660"/>
                </a:cubicBezTo>
                <a:cubicBezTo>
                  <a:pt x="1044" y="692"/>
                  <a:pt x="927" y="736"/>
                  <a:pt x="825" y="773"/>
                </a:cubicBezTo>
                <a:cubicBezTo>
                  <a:pt x="810" y="777"/>
                  <a:pt x="799" y="787"/>
                  <a:pt x="793" y="802"/>
                </a:cubicBezTo>
                <a:cubicBezTo>
                  <a:pt x="742" y="919"/>
                  <a:pt x="678" y="1051"/>
                  <a:pt x="635" y="1128"/>
                </a:cubicBezTo>
                <a:cubicBezTo>
                  <a:pt x="608" y="1047"/>
                  <a:pt x="567" y="905"/>
                  <a:pt x="537" y="781"/>
                </a:cubicBezTo>
                <a:cubicBezTo>
                  <a:pt x="531" y="760"/>
                  <a:pt x="514" y="743"/>
                  <a:pt x="493" y="739"/>
                </a:cubicBezTo>
                <a:cubicBezTo>
                  <a:pt x="373" y="717"/>
                  <a:pt x="235" y="685"/>
                  <a:pt x="161" y="664"/>
                </a:cubicBezTo>
                <a:cubicBezTo>
                  <a:pt x="278" y="602"/>
                  <a:pt x="399" y="549"/>
                  <a:pt x="522" y="500"/>
                </a:cubicBezTo>
                <a:cubicBezTo>
                  <a:pt x="537" y="494"/>
                  <a:pt x="550" y="483"/>
                  <a:pt x="556" y="466"/>
                </a:cubicBezTo>
                <a:cubicBezTo>
                  <a:pt x="595" y="364"/>
                  <a:pt x="637" y="264"/>
                  <a:pt x="686" y="166"/>
                </a:cubicBezTo>
                <a:close/>
                <a:moveTo>
                  <a:pt x="699" y="0"/>
                </a:moveTo>
                <a:cubicBezTo>
                  <a:pt x="663" y="0"/>
                  <a:pt x="612" y="0"/>
                  <a:pt x="456" y="402"/>
                </a:cubicBezTo>
                <a:cubicBezTo>
                  <a:pt x="27" y="577"/>
                  <a:pt x="12" y="632"/>
                  <a:pt x="5" y="656"/>
                </a:cubicBezTo>
                <a:cubicBezTo>
                  <a:pt x="1" y="675"/>
                  <a:pt x="3" y="696"/>
                  <a:pt x="16" y="713"/>
                </a:cubicBezTo>
                <a:cubicBezTo>
                  <a:pt x="27" y="728"/>
                  <a:pt x="58" y="773"/>
                  <a:pt x="435" y="845"/>
                </a:cubicBezTo>
                <a:cubicBezTo>
                  <a:pt x="546" y="1288"/>
                  <a:pt x="586" y="1288"/>
                  <a:pt x="629" y="1288"/>
                </a:cubicBezTo>
                <a:lnTo>
                  <a:pt x="631" y="1290"/>
                </a:lnTo>
                <a:cubicBezTo>
                  <a:pt x="665" y="1288"/>
                  <a:pt x="705" y="1285"/>
                  <a:pt x="886" y="873"/>
                </a:cubicBezTo>
                <a:cubicBezTo>
                  <a:pt x="999" y="832"/>
                  <a:pt x="1212" y="751"/>
                  <a:pt x="1257" y="713"/>
                </a:cubicBezTo>
                <a:cubicBezTo>
                  <a:pt x="1274" y="696"/>
                  <a:pt x="1280" y="673"/>
                  <a:pt x="1278" y="649"/>
                </a:cubicBezTo>
                <a:cubicBezTo>
                  <a:pt x="1267" y="596"/>
                  <a:pt x="1210" y="570"/>
                  <a:pt x="991" y="490"/>
                </a:cubicBezTo>
                <a:cubicBezTo>
                  <a:pt x="948" y="475"/>
                  <a:pt x="899" y="458"/>
                  <a:pt x="876" y="447"/>
                </a:cubicBezTo>
                <a:cubicBezTo>
                  <a:pt x="869" y="421"/>
                  <a:pt x="854" y="364"/>
                  <a:pt x="842" y="315"/>
                </a:cubicBezTo>
                <a:cubicBezTo>
                  <a:pt x="805" y="160"/>
                  <a:pt x="778" y="64"/>
                  <a:pt x="752" y="28"/>
                </a:cubicBezTo>
                <a:cubicBezTo>
                  <a:pt x="737" y="11"/>
                  <a:pt x="718" y="2"/>
                  <a:pt x="69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19" name="Google Shape;919;p60"/>
          <p:cNvGrpSpPr/>
          <p:nvPr/>
        </p:nvGrpSpPr>
        <p:grpSpPr>
          <a:xfrm rot="1374309">
            <a:off x="472261" y="3577615"/>
            <a:ext cx="237626" cy="237626"/>
            <a:chOff x="5944424" y="1865453"/>
            <a:chExt cx="178234" cy="178234"/>
          </a:xfrm>
        </p:grpSpPr>
        <p:sp>
          <p:nvSpPr>
            <p:cNvPr id="920" name="Google Shape;920;p60"/>
            <p:cNvSpPr/>
            <p:nvPr/>
          </p:nvSpPr>
          <p:spPr>
            <a:xfrm>
              <a:off x="6029571" y="1865453"/>
              <a:ext cx="20171" cy="178234"/>
            </a:xfrm>
            <a:custGeom>
              <a:rect b="b" l="l" r="r" t="t"/>
              <a:pathLst>
                <a:path extrusionOk="0" h="1078" w="122">
                  <a:moveTo>
                    <a:pt x="65" y="1"/>
                  </a:moveTo>
                  <a:cubicBezTo>
                    <a:pt x="33" y="1"/>
                    <a:pt x="7" y="26"/>
                    <a:pt x="7" y="58"/>
                  </a:cubicBezTo>
                  <a:lnTo>
                    <a:pt x="1" y="1020"/>
                  </a:lnTo>
                  <a:cubicBezTo>
                    <a:pt x="1" y="1052"/>
                    <a:pt x="26" y="1078"/>
                    <a:pt x="58" y="1078"/>
                  </a:cubicBezTo>
                  <a:cubicBezTo>
                    <a:pt x="90" y="1078"/>
                    <a:pt x="116" y="1052"/>
                    <a:pt x="116" y="1020"/>
                  </a:cubicBezTo>
                  <a:lnTo>
                    <a:pt x="122" y="58"/>
                  </a:lnTo>
                  <a:cubicBezTo>
                    <a:pt x="122" y="26"/>
                    <a:pt x="96" y="1"/>
                    <a:pt x="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60"/>
            <p:cNvSpPr/>
            <p:nvPr/>
          </p:nvSpPr>
          <p:spPr>
            <a:xfrm>
              <a:off x="5962115" y="1898189"/>
              <a:ext cx="158393" cy="110611"/>
            </a:xfrm>
            <a:custGeom>
              <a:rect b="b" l="l" r="r" t="t"/>
              <a:pathLst>
                <a:path extrusionOk="0" h="669" w="958">
                  <a:moveTo>
                    <a:pt x="873" y="0"/>
                  </a:moveTo>
                  <a:cubicBezTo>
                    <a:pt x="863" y="0"/>
                    <a:pt x="852" y="4"/>
                    <a:pt x="841" y="11"/>
                  </a:cubicBezTo>
                  <a:lnTo>
                    <a:pt x="47" y="565"/>
                  </a:lnTo>
                  <a:cubicBezTo>
                    <a:pt x="0" y="597"/>
                    <a:pt x="23" y="669"/>
                    <a:pt x="79" y="669"/>
                  </a:cubicBezTo>
                  <a:cubicBezTo>
                    <a:pt x="89" y="669"/>
                    <a:pt x="102" y="667"/>
                    <a:pt x="111" y="658"/>
                  </a:cubicBezTo>
                  <a:lnTo>
                    <a:pt x="907" y="105"/>
                  </a:lnTo>
                  <a:cubicBezTo>
                    <a:pt x="957" y="70"/>
                    <a:pt x="922" y="0"/>
                    <a:pt x="8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60"/>
            <p:cNvSpPr/>
            <p:nvPr/>
          </p:nvSpPr>
          <p:spPr>
            <a:xfrm>
              <a:off x="5976829" y="1891080"/>
              <a:ext cx="124003" cy="124499"/>
            </a:xfrm>
            <a:custGeom>
              <a:rect b="b" l="l" r="r" t="t"/>
              <a:pathLst>
                <a:path extrusionOk="0" h="753" w="750">
                  <a:moveTo>
                    <a:pt x="84" y="1"/>
                  </a:moveTo>
                  <a:cubicBezTo>
                    <a:pt x="40" y="1"/>
                    <a:pt x="0" y="58"/>
                    <a:pt x="45" y="101"/>
                  </a:cubicBezTo>
                  <a:lnTo>
                    <a:pt x="645" y="735"/>
                  </a:lnTo>
                  <a:cubicBezTo>
                    <a:pt x="656" y="746"/>
                    <a:pt x="671" y="752"/>
                    <a:pt x="688" y="752"/>
                  </a:cubicBezTo>
                  <a:cubicBezTo>
                    <a:pt x="703" y="752"/>
                    <a:pt x="715" y="746"/>
                    <a:pt x="726" y="735"/>
                  </a:cubicBezTo>
                  <a:cubicBezTo>
                    <a:pt x="747" y="714"/>
                    <a:pt x="750" y="680"/>
                    <a:pt x="728" y="657"/>
                  </a:cubicBezTo>
                  <a:lnTo>
                    <a:pt x="128" y="22"/>
                  </a:lnTo>
                  <a:cubicBezTo>
                    <a:pt x="115" y="7"/>
                    <a:pt x="99" y="1"/>
                    <a:pt x="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60"/>
            <p:cNvSpPr/>
            <p:nvPr/>
          </p:nvSpPr>
          <p:spPr>
            <a:xfrm>
              <a:off x="5944424" y="1941838"/>
              <a:ext cx="178234" cy="20502"/>
            </a:xfrm>
            <a:custGeom>
              <a:rect b="b" l="l" r="r" t="t"/>
              <a:pathLst>
                <a:path extrusionOk="0" h="124" w="1078">
                  <a:moveTo>
                    <a:pt x="1003" y="1"/>
                  </a:moveTo>
                  <a:lnTo>
                    <a:pt x="77" y="9"/>
                  </a:lnTo>
                  <a:cubicBezTo>
                    <a:pt x="1" y="9"/>
                    <a:pt x="1" y="124"/>
                    <a:pt x="77" y="124"/>
                  </a:cubicBezTo>
                  <a:lnTo>
                    <a:pt x="1003" y="113"/>
                  </a:lnTo>
                  <a:cubicBezTo>
                    <a:pt x="1077" y="113"/>
                    <a:pt x="1077" y="1"/>
                    <a:pt x="10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24" name="Google Shape;924;p60"/>
          <p:cNvSpPr/>
          <p:nvPr/>
        </p:nvSpPr>
        <p:spPr>
          <a:xfrm>
            <a:off x="2455317" y="243283"/>
            <a:ext cx="72900" cy="72900"/>
          </a:xfrm>
          <a:prstGeom prst="ellipse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25" name="Google Shape;925;p60"/>
          <p:cNvGrpSpPr/>
          <p:nvPr/>
        </p:nvGrpSpPr>
        <p:grpSpPr>
          <a:xfrm rot="3421502">
            <a:off x="11139829" y="1678443"/>
            <a:ext cx="823602" cy="569263"/>
            <a:chOff x="2591975" y="3584475"/>
            <a:chExt cx="106375" cy="73525"/>
          </a:xfrm>
        </p:grpSpPr>
        <p:sp>
          <p:nvSpPr>
            <p:cNvPr id="926" name="Google Shape;926;p60"/>
            <p:cNvSpPr/>
            <p:nvPr/>
          </p:nvSpPr>
          <p:spPr>
            <a:xfrm>
              <a:off x="2603675" y="3597200"/>
              <a:ext cx="81125" cy="43450"/>
            </a:xfrm>
            <a:custGeom>
              <a:rect b="b" l="l" r="r" t="t"/>
              <a:pathLst>
                <a:path extrusionOk="0" h="1738" w="3245">
                  <a:moveTo>
                    <a:pt x="722" y="0"/>
                  </a:moveTo>
                  <a:cubicBezTo>
                    <a:pt x="330" y="0"/>
                    <a:pt x="57" y="69"/>
                    <a:pt x="50" y="71"/>
                  </a:cubicBezTo>
                  <a:cubicBezTo>
                    <a:pt x="18" y="79"/>
                    <a:pt x="1" y="109"/>
                    <a:pt x="9" y="141"/>
                  </a:cubicBezTo>
                  <a:cubicBezTo>
                    <a:pt x="15" y="166"/>
                    <a:pt x="38" y="183"/>
                    <a:pt x="63" y="183"/>
                  </a:cubicBezTo>
                  <a:cubicBezTo>
                    <a:pt x="68" y="183"/>
                    <a:pt x="73" y="183"/>
                    <a:pt x="78" y="181"/>
                  </a:cubicBezTo>
                  <a:cubicBezTo>
                    <a:pt x="108" y="173"/>
                    <a:pt x="375" y="107"/>
                    <a:pt x="747" y="107"/>
                  </a:cubicBezTo>
                  <a:cubicBezTo>
                    <a:pt x="1459" y="107"/>
                    <a:pt x="2556" y="349"/>
                    <a:pt x="3127" y="1703"/>
                  </a:cubicBezTo>
                  <a:cubicBezTo>
                    <a:pt x="3136" y="1724"/>
                    <a:pt x="3157" y="1737"/>
                    <a:pt x="3180" y="1737"/>
                  </a:cubicBezTo>
                  <a:cubicBezTo>
                    <a:pt x="3187" y="1737"/>
                    <a:pt x="3195" y="1735"/>
                    <a:pt x="3202" y="1733"/>
                  </a:cubicBezTo>
                  <a:cubicBezTo>
                    <a:pt x="3231" y="1720"/>
                    <a:pt x="3244" y="1688"/>
                    <a:pt x="3231" y="1658"/>
                  </a:cubicBezTo>
                  <a:cubicBezTo>
                    <a:pt x="2638" y="246"/>
                    <a:pt x="1466" y="0"/>
                    <a:pt x="7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60"/>
            <p:cNvSpPr/>
            <p:nvPr/>
          </p:nvSpPr>
          <p:spPr>
            <a:xfrm>
              <a:off x="2663325" y="3619650"/>
              <a:ext cx="35025" cy="38350"/>
            </a:xfrm>
            <a:custGeom>
              <a:rect b="b" l="l" r="r" t="t"/>
              <a:pathLst>
                <a:path extrusionOk="0" h="1534" w="1401">
                  <a:moveTo>
                    <a:pt x="939" y="147"/>
                  </a:moveTo>
                  <a:cubicBezTo>
                    <a:pt x="1035" y="348"/>
                    <a:pt x="1239" y="1218"/>
                    <a:pt x="1205" y="1418"/>
                  </a:cubicBezTo>
                  <a:cubicBezTo>
                    <a:pt x="1022" y="1395"/>
                    <a:pt x="301" y="1007"/>
                    <a:pt x="141" y="863"/>
                  </a:cubicBezTo>
                  <a:cubicBezTo>
                    <a:pt x="181" y="850"/>
                    <a:pt x="279" y="833"/>
                    <a:pt x="520" y="833"/>
                  </a:cubicBezTo>
                  <a:cubicBezTo>
                    <a:pt x="665" y="833"/>
                    <a:pt x="792" y="839"/>
                    <a:pt x="792" y="839"/>
                  </a:cubicBezTo>
                  <a:cubicBezTo>
                    <a:pt x="794" y="839"/>
                    <a:pt x="797" y="840"/>
                    <a:pt x="799" y="840"/>
                  </a:cubicBezTo>
                  <a:cubicBezTo>
                    <a:pt x="813" y="840"/>
                    <a:pt x="826" y="833"/>
                    <a:pt x="837" y="822"/>
                  </a:cubicBezTo>
                  <a:cubicBezTo>
                    <a:pt x="848" y="811"/>
                    <a:pt x="854" y="797"/>
                    <a:pt x="854" y="780"/>
                  </a:cubicBezTo>
                  <a:cubicBezTo>
                    <a:pt x="852" y="775"/>
                    <a:pt x="839" y="428"/>
                    <a:pt x="939" y="147"/>
                  </a:cubicBezTo>
                  <a:close/>
                  <a:moveTo>
                    <a:pt x="928" y="1"/>
                  </a:moveTo>
                  <a:cubicBezTo>
                    <a:pt x="903" y="1"/>
                    <a:pt x="867" y="13"/>
                    <a:pt x="843" y="73"/>
                  </a:cubicBezTo>
                  <a:cubicBezTo>
                    <a:pt x="748" y="307"/>
                    <a:pt x="737" y="597"/>
                    <a:pt x="737" y="722"/>
                  </a:cubicBezTo>
                  <a:cubicBezTo>
                    <a:pt x="684" y="720"/>
                    <a:pt x="603" y="718"/>
                    <a:pt x="518" y="718"/>
                  </a:cubicBezTo>
                  <a:cubicBezTo>
                    <a:pt x="98" y="718"/>
                    <a:pt x="39" y="771"/>
                    <a:pt x="18" y="820"/>
                  </a:cubicBezTo>
                  <a:cubicBezTo>
                    <a:pt x="1" y="854"/>
                    <a:pt x="9" y="892"/>
                    <a:pt x="35" y="918"/>
                  </a:cubicBezTo>
                  <a:cubicBezTo>
                    <a:pt x="164" y="1069"/>
                    <a:pt x="1024" y="1533"/>
                    <a:pt x="1220" y="1533"/>
                  </a:cubicBezTo>
                  <a:cubicBezTo>
                    <a:pt x="1223" y="1533"/>
                    <a:pt x="1225" y="1533"/>
                    <a:pt x="1228" y="1533"/>
                  </a:cubicBezTo>
                  <a:cubicBezTo>
                    <a:pt x="1247" y="1533"/>
                    <a:pt x="1267" y="1527"/>
                    <a:pt x="1284" y="1516"/>
                  </a:cubicBezTo>
                  <a:cubicBezTo>
                    <a:pt x="1401" y="1420"/>
                    <a:pt x="1171" y="443"/>
                    <a:pt x="1088" y="213"/>
                  </a:cubicBezTo>
                  <a:cubicBezTo>
                    <a:pt x="1033" y="60"/>
                    <a:pt x="988" y="1"/>
                    <a:pt x="9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60"/>
            <p:cNvSpPr/>
            <p:nvPr/>
          </p:nvSpPr>
          <p:spPr>
            <a:xfrm>
              <a:off x="2591975" y="3584475"/>
              <a:ext cx="57700" cy="30100"/>
            </a:xfrm>
            <a:custGeom>
              <a:rect b="b" l="l" r="r" t="t"/>
              <a:pathLst>
                <a:path extrusionOk="0" h="1204" w="2308">
                  <a:moveTo>
                    <a:pt x="1214" y="116"/>
                  </a:moveTo>
                  <a:cubicBezTo>
                    <a:pt x="1552" y="116"/>
                    <a:pt x="1731" y="146"/>
                    <a:pt x="1784" y="175"/>
                  </a:cubicBezTo>
                  <a:cubicBezTo>
                    <a:pt x="1952" y="265"/>
                    <a:pt x="2112" y="599"/>
                    <a:pt x="2176" y="763"/>
                  </a:cubicBezTo>
                  <a:cubicBezTo>
                    <a:pt x="2037" y="865"/>
                    <a:pt x="1891" y="952"/>
                    <a:pt x="1735" y="1027"/>
                  </a:cubicBezTo>
                  <a:cubicBezTo>
                    <a:pt x="1648" y="1065"/>
                    <a:pt x="1361" y="1091"/>
                    <a:pt x="1001" y="1091"/>
                  </a:cubicBezTo>
                  <a:cubicBezTo>
                    <a:pt x="520" y="1091"/>
                    <a:pt x="173" y="1048"/>
                    <a:pt x="116" y="1016"/>
                  </a:cubicBezTo>
                  <a:cubicBezTo>
                    <a:pt x="126" y="961"/>
                    <a:pt x="365" y="805"/>
                    <a:pt x="626" y="682"/>
                  </a:cubicBezTo>
                  <a:cubicBezTo>
                    <a:pt x="646" y="673"/>
                    <a:pt x="658" y="654"/>
                    <a:pt x="660" y="635"/>
                  </a:cubicBezTo>
                  <a:cubicBezTo>
                    <a:pt x="660" y="612"/>
                    <a:pt x="652" y="593"/>
                    <a:pt x="633" y="582"/>
                  </a:cubicBezTo>
                  <a:cubicBezTo>
                    <a:pt x="537" y="522"/>
                    <a:pt x="279" y="350"/>
                    <a:pt x="188" y="226"/>
                  </a:cubicBezTo>
                  <a:cubicBezTo>
                    <a:pt x="286" y="173"/>
                    <a:pt x="726" y="116"/>
                    <a:pt x="1214" y="116"/>
                  </a:cubicBezTo>
                  <a:close/>
                  <a:moveTo>
                    <a:pt x="1214" y="1"/>
                  </a:moveTo>
                  <a:cubicBezTo>
                    <a:pt x="1203" y="1"/>
                    <a:pt x="173" y="3"/>
                    <a:pt x="75" y="180"/>
                  </a:cubicBezTo>
                  <a:cubicBezTo>
                    <a:pt x="58" y="205"/>
                    <a:pt x="60" y="239"/>
                    <a:pt x="77" y="265"/>
                  </a:cubicBezTo>
                  <a:cubicBezTo>
                    <a:pt x="150" y="388"/>
                    <a:pt x="365" y="541"/>
                    <a:pt x="486" y="622"/>
                  </a:cubicBezTo>
                  <a:cubicBezTo>
                    <a:pt x="297" y="718"/>
                    <a:pt x="13" y="880"/>
                    <a:pt x="3" y="1005"/>
                  </a:cubicBezTo>
                  <a:cubicBezTo>
                    <a:pt x="1" y="1044"/>
                    <a:pt x="18" y="1080"/>
                    <a:pt x="52" y="1101"/>
                  </a:cubicBezTo>
                  <a:cubicBezTo>
                    <a:pt x="196" y="1199"/>
                    <a:pt x="920" y="1203"/>
                    <a:pt x="1003" y="1203"/>
                  </a:cubicBezTo>
                  <a:cubicBezTo>
                    <a:pt x="1146" y="1203"/>
                    <a:pt x="1629" y="1197"/>
                    <a:pt x="1782" y="1129"/>
                  </a:cubicBezTo>
                  <a:cubicBezTo>
                    <a:pt x="2018" y="1025"/>
                    <a:pt x="2269" y="837"/>
                    <a:pt x="2280" y="829"/>
                  </a:cubicBezTo>
                  <a:cubicBezTo>
                    <a:pt x="2301" y="814"/>
                    <a:pt x="2308" y="786"/>
                    <a:pt x="2301" y="763"/>
                  </a:cubicBezTo>
                  <a:cubicBezTo>
                    <a:pt x="2293" y="742"/>
                    <a:pt x="2099" y="209"/>
                    <a:pt x="1837" y="71"/>
                  </a:cubicBezTo>
                  <a:cubicBezTo>
                    <a:pt x="1720" y="9"/>
                    <a:pt x="1397" y="1"/>
                    <a:pt x="12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29" name="Google Shape;929;p60"/>
          <p:cNvSpPr/>
          <p:nvPr/>
        </p:nvSpPr>
        <p:spPr>
          <a:xfrm>
            <a:off x="11515217" y="3569500"/>
            <a:ext cx="72900" cy="72900"/>
          </a:xfrm>
          <a:prstGeom prst="ellipse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30" name="Google Shape;930;p60"/>
          <p:cNvGrpSpPr/>
          <p:nvPr/>
        </p:nvGrpSpPr>
        <p:grpSpPr>
          <a:xfrm rot="1374309">
            <a:off x="10816894" y="609748"/>
            <a:ext cx="237626" cy="237626"/>
            <a:chOff x="5944424" y="1865453"/>
            <a:chExt cx="178234" cy="178234"/>
          </a:xfrm>
        </p:grpSpPr>
        <p:sp>
          <p:nvSpPr>
            <p:cNvPr id="931" name="Google Shape;931;p60"/>
            <p:cNvSpPr/>
            <p:nvPr/>
          </p:nvSpPr>
          <p:spPr>
            <a:xfrm>
              <a:off x="6029571" y="1865453"/>
              <a:ext cx="20171" cy="178234"/>
            </a:xfrm>
            <a:custGeom>
              <a:rect b="b" l="l" r="r" t="t"/>
              <a:pathLst>
                <a:path extrusionOk="0" h="1078" w="122">
                  <a:moveTo>
                    <a:pt x="65" y="1"/>
                  </a:moveTo>
                  <a:cubicBezTo>
                    <a:pt x="33" y="1"/>
                    <a:pt x="7" y="26"/>
                    <a:pt x="7" y="58"/>
                  </a:cubicBezTo>
                  <a:lnTo>
                    <a:pt x="1" y="1020"/>
                  </a:lnTo>
                  <a:cubicBezTo>
                    <a:pt x="1" y="1052"/>
                    <a:pt x="26" y="1078"/>
                    <a:pt x="58" y="1078"/>
                  </a:cubicBezTo>
                  <a:cubicBezTo>
                    <a:pt x="90" y="1078"/>
                    <a:pt x="116" y="1052"/>
                    <a:pt x="116" y="1020"/>
                  </a:cubicBezTo>
                  <a:lnTo>
                    <a:pt x="122" y="58"/>
                  </a:lnTo>
                  <a:cubicBezTo>
                    <a:pt x="122" y="26"/>
                    <a:pt x="96" y="1"/>
                    <a:pt x="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60"/>
            <p:cNvSpPr/>
            <p:nvPr/>
          </p:nvSpPr>
          <p:spPr>
            <a:xfrm>
              <a:off x="5962115" y="1898189"/>
              <a:ext cx="158393" cy="110611"/>
            </a:xfrm>
            <a:custGeom>
              <a:rect b="b" l="l" r="r" t="t"/>
              <a:pathLst>
                <a:path extrusionOk="0" h="669" w="958">
                  <a:moveTo>
                    <a:pt x="873" y="0"/>
                  </a:moveTo>
                  <a:cubicBezTo>
                    <a:pt x="863" y="0"/>
                    <a:pt x="852" y="4"/>
                    <a:pt x="841" y="11"/>
                  </a:cubicBezTo>
                  <a:lnTo>
                    <a:pt x="47" y="565"/>
                  </a:lnTo>
                  <a:cubicBezTo>
                    <a:pt x="0" y="597"/>
                    <a:pt x="23" y="669"/>
                    <a:pt x="79" y="669"/>
                  </a:cubicBezTo>
                  <a:cubicBezTo>
                    <a:pt x="89" y="669"/>
                    <a:pt x="102" y="667"/>
                    <a:pt x="111" y="658"/>
                  </a:cubicBezTo>
                  <a:lnTo>
                    <a:pt x="907" y="105"/>
                  </a:lnTo>
                  <a:cubicBezTo>
                    <a:pt x="957" y="70"/>
                    <a:pt x="922" y="0"/>
                    <a:pt x="8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60"/>
            <p:cNvSpPr/>
            <p:nvPr/>
          </p:nvSpPr>
          <p:spPr>
            <a:xfrm>
              <a:off x="5976829" y="1891080"/>
              <a:ext cx="124003" cy="124499"/>
            </a:xfrm>
            <a:custGeom>
              <a:rect b="b" l="l" r="r" t="t"/>
              <a:pathLst>
                <a:path extrusionOk="0" h="753" w="750">
                  <a:moveTo>
                    <a:pt x="84" y="1"/>
                  </a:moveTo>
                  <a:cubicBezTo>
                    <a:pt x="40" y="1"/>
                    <a:pt x="0" y="58"/>
                    <a:pt x="45" y="101"/>
                  </a:cubicBezTo>
                  <a:lnTo>
                    <a:pt x="645" y="735"/>
                  </a:lnTo>
                  <a:cubicBezTo>
                    <a:pt x="656" y="746"/>
                    <a:pt x="671" y="752"/>
                    <a:pt x="688" y="752"/>
                  </a:cubicBezTo>
                  <a:cubicBezTo>
                    <a:pt x="703" y="752"/>
                    <a:pt x="715" y="746"/>
                    <a:pt x="726" y="735"/>
                  </a:cubicBezTo>
                  <a:cubicBezTo>
                    <a:pt x="747" y="714"/>
                    <a:pt x="750" y="680"/>
                    <a:pt x="728" y="657"/>
                  </a:cubicBezTo>
                  <a:lnTo>
                    <a:pt x="128" y="22"/>
                  </a:lnTo>
                  <a:cubicBezTo>
                    <a:pt x="115" y="7"/>
                    <a:pt x="99" y="1"/>
                    <a:pt x="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60"/>
            <p:cNvSpPr/>
            <p:nvPr/>
          </p:nvSpPr>
          <p:spPr>
            <a:xfrm>
              <a:off x="5944424" y="1941838"/>
              <a:ext cx="178234" cy="20502"/>
            </a:xfrm>
            <a:custGeom>
              <a:rect b="b" l="l" r="r" t="t"/>
              <a:pathLst>
                <a:path extrusionOk="0" h="124" w="1078">
                  <a:moveTo>
                    <a:pt x="1003" y="1"/>
                  </a:moveTo>
                  <a:lnTo>
                    <a:pt x="77" y="9"/>
                  </a:lnTo>
                  <a:cubicBezTo>
                    <a:pt x="1" y="9"/>
                    <a:pt x="1" y="124"/>
                    <a:pt x="77" y="124"/>
                  </a:cubicBezTo>
                  <a:lnTo>
                    <a:pt x="1003" y="113"/>
                  </a:lnTo>
                  <a:cubicBezTo>
                    <a:pt x="1077" y="113"/>
                    <a:pt x="1077" y="1"/>
                    <a:pt x="10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5" name="Google Shape;935;p60"/>
          <p:cNvGrpSpPr/>
          <p:nvPr/>
        </p:nvGrpSpPr>
        <p:grpSpPr>
          <a:xfrm flipH="1">
            <a:off x="536888" y="875542"/>
            <a:ext cx="1137006" cy="1815086"/>
            <a:chOff x="7678900" y="503869"/>
            <a:chExt cx="852776" cy="1361349"/>
          </a:xfrm>
        </p:grpSpPr>
        <p:grpSp>
          <p:nvGrpSpPr>
            <p:cNvPr id="936" name="Google Shape;936;p60"/>
            <p:cNvGrpSpPr/>
            <p:nvPr/>
          </p:nvGrpSpPr>
          <p:grpSpPr>
            <a:xfrm>
              <a:off x="7678900" y="503869"/>
              <a:ext cx="452430" cy="442500"/>
              <a:chOff x="7336434" y="357897"/>
              <a:chExt cx="514885" cy="503584"/>
            </a:xfrm>
          </p:grpSpPr>
          <p:sp>
            <p:nvSpPr>
              <p:cNvPr id="937" name="Google Shape;937;p60"/>
              <p:cNvSpPr/>
              <p:nvPr/>
            </p:nvSpPr>
            <p:spPr>
              <a:xfrm flipH="1" rot="-3979360">
                <a:off x="7554881" y="419422"/>
                <a:ext cx="273856" cy="213485"/>
              </a:xfrm>
              <a:custGeom>
                <a:rect b="b" l="l" r="r" t="t"/>
                <a:pathLst>
                  <a:path extrusionOk="0" h="1220" w="1565">
                    <a:moveTo>
                      <a:pt x="480" y="0"/>
                    </a:moveTo>
                    <a:cubicBezTo>
                      <a:pt x="353" y="0"/>
                      <a:pt x="231" y="46"/>
                      <a:pt x="148" y="179"/>
                    </a:cubicBezTo>
                    <a:cubicBezTo>
                      <a:pt x="1" y="416"/>
                      <a:pt x="302" y="589"/>
                      <a:pt x="559" y="641"/>
                    </a:cubicBezTo>
                    <a:lnTo>
                      <a:pt x="559" y="641"/>
                    </a:lnTo>
                    <a:cubicBezTo>
                      <a:pt x="413" y="781"/>
                      <a:pt x="292" y="996"/>
                      <a:pt x="403" y="1156"/>
                    </a:cubicBezTo>
                    <a:cubicBezTo>
                      <a:pt x="434" y="1200"/>
                      <a:pt x="485" y="1220"/>
                      <a:pt x="546" y="1220"/>
                    </a:cubicBezTo>
                    <a:cubicBezTo>
                      <a:pt x="889" y="1220"/>
                      <a:pt x="1564" y="598"/>
                      <a:pt x="1048" y="206"/>
                    </a:cubicBezTo>
                    <a:cubicBezTo>
                      <a:pt x="1048" y="206"/>
                      <a:pt x="752" y="0"/>
                      <a:pt x="48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8" name="Google Shape;938;p60"/>
              <p:cNvSpPr/>
              <p:nvPr/>
            </p:nvSpPr>
            <p:spPr>
              <a:xfrm flipH="1" rot="-3979360">
                <a:off x="7585009" y="394053"/>
                <a:ext cx="227484" cy="233434"/>
              </a:xfrm>
              <a:custGeom>
                <a:rect b="b" l="l" r="r" t="t"/>
                <a:pathLst>
                  <a:path extrusionOk="0" h="1334" w="1300">
                    <a:moveTo>
                      <a:pt x="767" y="601"/>
                    </a:moveTo>
                    <a:cubicBezTo>
                      <a:pt x="778" y="622"/>
                      <a:pt x="778" y="633"/>
                      <a:pt x="778" y="633"/>
                    </a:cubicBezTo>
                    <a:cubicBezTo>
                      <a:pt x="776" y="637"/>
                      <a:pt x="750" y="656"/>
                      <a:pt x="663" y="656"/>
                    </a:cubicBezTo>
                    <a:cubicBezTo>
                      <a:pt x="693" y="633"/>
                      <a:pt x="729" y="614"/>
                      <a:pt x="767" y="601"/>
                    </a:cubicBezTo>
                    <a:close/>
                    <a:moveTo>
                      <a:pt x="446" y="113"/>
                    </a:moveTo>
                    <a:cubicBezTo>
                      <a:pt x="695" y="113"/>
                      <a:pt x="978" y="307"/>
                      <a:pt x="978" y="307"/>
                    </a:cubicBezTo>
                    <a:cubicBezTo>
                      <a:pt x="1129" y="422"/>
                      <a:pt x="1176" y="563"/>
                      <a:pt x="1122" y="724"/>
                    </a:cubicBezTo>
                    <a:cubicBezTo>
                      <a:pt x="1035" y="980"/>
                      <a:pt x="703" y="1218"/>
                      <a:pt x="509" y="1218"/>
                    </a:cubicBezTo>
                    <a:cubicBezTo>
                      <a:pt x="505" y="1218"/>
                      <a:pt x="501" y="1219"/>
                      <a:pt x="497" y="1219"/>
                    </a:cubicBezTo>
                    <a:cubicBezTo>
                      <a:pt x="465" y="1219"/>
                      <a:pt x="434" y="1204"/>
                      <a:pt x="414" y="1178"/>
                    </a:cubicBezTo>
                    <a:cubicBezTo>
                      <a:pt x="329" y="1054"/>
                      <a:pt x="424" y="880"/>
                      <a:pt x="541" y="760"/>
                    </a:cubicBezTo>
                    <a:cubicBezTo>
                      <a:pt x="585" y="767"/>
                      <a:pt x="625" y="770"/>
                      <a:pt x="663" y="770"/>
                    </a:cubicBezTo>
                    <a:cubicBezTo>
                      <a:pt x="768" y="770"/>
                      <a:pt x="846" y="744"/>
                      <a:pt x="878" y="690"/>
                    </a:cubicBezTo>
                    <a:cubicBezTo>
                      <a:pt x="893" y="660"/>
                      <a:pt x="905" y="611"/>
                      <a:pt x="867" y="545"/>
                    </a:cubicBezTo>
                    <a:cubicBezTo>
                      <a:pt x="849" y="513"/>
                      <a:pt x="815" y="494"/>
                      <a:pt x="779" y="494"/>
                    </a:cubicBezTo>
                    <a:cubicBezTo>
                      <a:pt x="777" y="494"/>
                      <a:pt x="775" y="494"/>
                      <a:pt x="773" y="494"/>
                    </a:cubicBezTo>
                    <a:cubicBezTo>
                      <a:pt x="690" y="494"/>
                      <a:pt x="584" y="565"/>
                      <a:pt x="505" y="635"/>
                    </a:cubicBezTo>
                    <a:cubicBezTo>
                      <a:pt x="329" y="594"/>
                      <a:pt x="182" y="505"/>
                      <a:pt x="141" y="414"/>
                    </a:cubicBezTo>
                    <a:cubicBezTo>
                      <a:pt x="122" y="365"/>
                      <a:pt x="129" y="309"/>
                      <a:pt x="160" y="267"/>
                    </a:cubicBezTo>
                    <a:cubicBezTo>
                      <a:pt x="224" y="162"/>
                      <a:pt x="318" y="113"/>
                      <a:pt x="446" y="113"/>
                    </a:cubicBezTo>
                    <a:close/>
                    <a:moveTo>
                      <a:pt x="428" y="0"/>
                    </a:moveTo>
                    <a:cubicBezTo>
                      <a:pt x="279" y="0"/>
                      <a:pt x="140" y="78"/>
                      <a:pt x="63" y="207"/>
                    </a:cubicBezTo>
                    <a:cubicBezTo>
                      <a:pt x="11" y="282"/>
                      <a:pt x="1" y="377"/>
                      <a:pt x="37" y="460"/>
                    </a:cubicBezTo>
                    <a:cubicBezTo>
                      <a:pt x="94" y="592"/>
                      <a:pt x="260" y="684"/>
                      <a:pt x="414" y="731"/>
                    </a:cubicBezTo>
                    <a:cubicBezTo>
                      <a:pt x="284" y="884"/>
                      <a:pt x="205" y="1082"/>
                      <a:pt x="320" y="1246"/>
                    </a:cubicBezTo>
                    <a:cubicBezTo>
                      <a:pt x="362" y="1302"/>
                      <a:pt x="427" y="1333"/>
                      <a:pt x="496" y="1333"/>
                    </a:cubicBezTo>
                    <a:cubicBezTo>
                      <a:pt x="501" y="1333"/>
                      <a:pt x="505" y="1333"/>
                      <a:pt x="509" y="1333"/>
                    </a:cubicBezTo>
                    <a:cubicBezTo>
                      <a:pt x="746" y="1333"/>
                      <a:pt x="1125" y="1069"/>
                      <a:pt x="1229" y="760"/>
                    </a:cubicBezTo>
                    <a:cubicBezTo>
                      <a:pt x="1299" y="552"/>
                      <a:pt x="1233" y="360"/>
                      <a:pt x="1044" y="216"/>
                    </a:cubicBezTo>
                    <a:cubicBezTo>
                      <a:pt x="1031" y="207"/>
                      <a:pt x="731" y="1"/>
                      <a:pt x="446" y="1"/>
                    </a:cubicBezTo>
                    <a:cubicBezTo>
                      <a:pt x="440" y="0"/>
                      <a:pt x="434" y="0"/>
                      <a:pt x="42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9" name="Google Shape;939;p60"/>
              <p:cNvSpPr/>
              <p:nvPr/>
            </p:nvSpPr>
            <p:spPr>
              <a:xfrm flipH="1" rot="-3979360">
                <a:off x="7380315" y="553140"/>
                <a:ext cx="212085" cy="208585"/>
              </a:xfrm>
              <a:custGeom>
                <a:rect b="b" l="l" r="r" t="t"/>
                <a:pathLst>
                  <a:path extrusionOk="0" h="1192" w="1212">
                    <a:moveTo>
                      <a:pt x="586" y="0"/>
                    </a:moveTo>
                    <a:cubicBezTo>
                      <a:pt x="184" y="0"/>
                      <a:pt x="60" y="658"/>
                      <a:pt x="60" y="658"/>
                    </a:cubicBezTo>
                    <a:cubicBezTo>
                      <a:pt x="1" y="1047"/>
                      <a:pt x="312" y="1191"/>
                      <a:pt x="623" y="1191"/>
                    </a:cubicBezTo>
                    <a:cubicBezTo>
                      <a:pt x="918" y="1191"/>
                      <a:pt x="1211" y="1061"/>
                      <a:pt x="1183" y="888"/>
                    </a:cubicBezTo>
                    <a:cubicBezTo>
                      <a:pt x="1151" y="697"/>
                      <a:pt x="919" y="629"/>
                      <a:pt x="718" y="629"/>
                    </a:cubicBezTo>
                    <a:cubicBezTo>
                      <a:pt x="717" y="629"/>
                      <a:pt x="715" y="629"/>
                      <a:pt x="714" y="629"/>
                    </a:cubicBezTo>
                    <a:lnTo>
                      <a:pt x="714" y="629"/>
                    </a:lnTo>
                    <a:cubicBezTo>
                      <a:pt x="862" y="412"/>
                      <a:pt x="956" y="79"/>
                      <a:pt x="685" y="13"/>
                    </a:cubicBezTo>
                    <a:cubicBezTo>
                      <a:pt x="651" y="4"/>
                      <a:pt x="617" y="0"/>
                      <a:pt x="58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0" name="Google Shape;940;p60"/>
              <p:cNvSpPr/>
              <p:nvPr/>
            </p:nvSpPr>
            <p:spPr>
              <a:xfrm flipH="1" rot="-3979360">
                <a:off x="7374484" y="544057"/>
                <a:ext cx="222584" cy="228534"/>
              </a:xfrm>
              <a:custGeom>
                <a:rect b="b" l="l" r="r" t="t"/>
                <a:pathLst>
                  <a:path extrusionOk="0" h="1306" w="1272">
                    <a:moveTo>
                      <a:pt x="607" y="756"/>
                    </a:moveTo>
                    <a:lnTo>
                      <a:pt x="607" y="756"/>
                    </a:lnTo>
                    <a:cubicBezTo>
                      <a:pt x="562" y="801"/>
                      <a:pt x="526" y="818"/>
                      <a:pt x="509" y="818"/>
                    </a:cubicBezTo>
                    <a:cubicBezTo>
                      <a:pt x="503" y="818"/>
                      <a:pt x="496" y="799"/>
                      <a:pt x="494" y="799"/>
                    </a:cubicBezTo>
                    <a:cubicBezTo>
                      <a:pt x="503" y="788"/>
                      <a:pt x="541" y="769"/>
                      <a:pt x="607" y="756"/>
                    </a:cubicBezTo>
                    <a:close/>
                    <a:moveTo>
                      <a:pt x="611" y="116"/>
                    </a:moveTo>
                    <a:cubicBezTo>
                      <a:pt x="639" y="116"/>
                      <a:pt x="667" y="118"/>
                      <a:pt x="694" y="126"/>
                    </a:cubicBezTo>
                    <a:cubicBezTo>
                      <a:pt x="748" y="135"/>
                      <a:pt x="792" y="169"/>
                      <a:pt x="811" y="218"/>
                    </a:cubicBezTo>
                    <a:cubicBezTo>
                      <a:pt x="846" y="312"/>
                      <a:pt x="803" y="478"/>
                      <a:pt x="705" y="631"/>
                    </a:cubicBezTo>
                    <a:cubicBezTo>
                      <a:pt x="588" y="635"/>
                      <a:pt x="456" y="663"/>
                      <a:pt x="403" y="731"/>
                    </a:cubicBezTo>
                    <a:cubicBezTo>
                      <a:pt x="382" y="754"/>
                      <a:pt x="375" y="786"/>
                      <a:pt x="382" y="818"/>
                    </a:cubicBezTo>
                    <a:cubicBezTo>
                      <a:pt x="409" y="922"/>
                      <a:pt x="479" y="933"/>
                      <a:pt x="509" y="933"/>
                    </a:cubicBezTo>
                    <a:cubicBezTo>
                      <a:pt x="611" y="933"/>
                      <a:pt x="711" y="816"/>
                      <a:pt x="765" y="744"/>
                    </a:cubicBezTo>
                    <a:cubicBezTo>
                      <a:pt x="933" y="750"/>
                      <a:pt x="1124" y="807"/>
                      <a:pt x="1148" y="956"/>
                    </a:cubicBezTo>
                    <a:cubicBezTo>
                      <a:pt x="1152" y="986"/>
                      <a:pt x="1143" y="1016"/>
                      <a:pt x="1122" y="1037"/>
                    </a:cubicBezTo>
                    <a:cubicBezTo>
                      <a:pt x="1046" y="1127"/>
                      <a:pt x="848" y="1190"/>
                      <a:pt x="648" y="1190"/>
                    </a:cubicBezTo>
                    <a:cubicBezTo>
                      <a:pt x="456" y="1190"/>
                      <a:pt x="296" y="1135"/>
                      <a:pt x="211" y="1035"/>
                    </a:cubicBezTo>
                    <a:cubicBezTo>
                      <a:pt x="143" y="956"/>
                      <a:pt x="120" y="852"/>
                      <a:pt x="139" y="727"/>
                    </a:cubicBezTo>
                    <a:cubicBezTo>
                      <a:pt x="139" y="722"/>
                      <a:pt x="260" y="116"/>
                      <a:pt x="611" y="116"/>
                    </a:cubicBezTo>
                    <a:close/>
                    <a:moveTo>
                      <a:pt x="611" y="1"/>
                    </a:moveTo>
                    <a:cubicBezTo>
                      <a:pt x="167" y="1"/>
                      <a:pt x="33" y="678"/>
                      <a:pt x="26" y="707"/>
                    </a:cubicBezTo>
                    <a:cubicBezTo>
                      <a:pt x="1" y="871"/>
                      <a:pt x="35" y="1005"/>
                      <a:pt x="124" y="1110"/>
                    </a:cubicBezTo>
                    <a:cubicBezTo>
                      <a:pt x="271" y="1280"/>
                      <a:pt x="514" y="1305"/>
                      <a:pt x="648" y="1305"/>
                    </a:cubicBezTo>
                    <a:cubicBezTo>
                      <a:pt x="884" y="1305"/>
                      <a:pt x="1112" y="1229"/>
                      <a:pt x="1209" y="1112"/>
                    </a:cubicBezTo>
                    <a:cubicBezTo>
                      <a:pt x="1252" y="1065"/>
                      <a:pt x="1271" y="1001"/>
                      <a:pt x="1263" y="937"/>
                    </a:cubicBezTo>
                    <a:cubicBezTo>
                      <a:pt x="1231" y="744"/>
                      <a:pt x="1037" y="656"/>
                      <a:pt x="837" y="635"/>
                    </a:cubicBezTo>
                    <a:cubicBezTo>
                      <a:pt x="914" y="492"/>
                      <a:pt x="971" y="314"/>
                      <a:pt x="918" y="177"/>
                    </a:cubicBezTo>
                    <a:cubicBezTo>
                      <a:pt x="886" y="92"/>
                      <a:pt x="811" y="33"/>
                      <a:pt x="722" y="16"/>
                    </a:cubicBezTo>
                    <a:cubicBezTo>
                      <a:pt x="686" y="5"/>
                      <a:pt x="650" y="1"/>
                      <a:pt x="61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1" name="Google Shape;941;p60"/>
              <p:cNvSpPr/>
              <p:nvPr/>
            </p:nvSpPr>
            <p:spPr>
              <a:xfrm flipH="1" rot="-3979360">
                <a:off x="7599807" y="621705"/>
                <a:ext cx="216460" cy="200711"/>
              </a:xfrm>
              <a:custGeom>
                <a:rect b="b" l="l" r="r" t="t"/>
                <a:pathLst>
                  <a:path extrusionOk="0" h="1147" w="1237">
                    <a:moveTo>
                      <a:pt x="522" y="0"/>
                    </a:moveTo>
                    <a:cubicBezTo>
                      <a:pt x="380" y="0"/>
                      <a:pt x="269" y="55"/>
                      <a:pt x="238" y="119"/>
                    </a:cubicBezTo>
                    <a:cubicBezTo>
                      <a:pt x="238" y="119"/>
                      <a:pt x="0" y="499"/>
                      <a:pt x="241" y="791"/>
                    </a:cubicBezTo>
                    <a:cubicBezTo>
                      <a:pt x="408" y="994"/>
                      <a:pt x="639" y="1146"/>
                      <a:pt x="820" y="1146"/>
                    </a:cubicBezTo>
                    <a:cubicBezTo>
                      <a:pt x="899" y="1146"/>
                      <a:pt x="969" y="1117"/>
                      <a:pt x="1019" y="1051"/>
                    </a:cubicBezTo>
                    <a:cubicBezTo>
                      <a:pt x="1183" y="831"/>
                      <a:pt x="1236" y="395"/>
                      <a:pt x="934" y="155"/>
                    </a:cubicBezTo>
                    <a:cubicBezTo>
                      <a:pt x="795" y="42"/>
                      <a:pt x="647" y="0"/>
                      <a:pt x="5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2" name="Google Shape;942;p60"/>
              <p:cNvSpPr/>
              <p:nvPr/>
            </p:nvSpPr>
            <p:spPr>
              <a:xfrm flipH="1" rot="-3979360">
                <a:off x="7612994" y="640835"/>
                <a:ext cx="118117" cy="74720"/>
              </a:xfrm>
              <a:custGeom>
                <a:rect b="b" l="l" r="r" t="t"/>
                <a:pathLst>
                  <a:path extrusionOk="0" h="427" w="675">
                    <a:moveTo>
                      <a:pt x="675" y="1"/>
                    </a:moveTo>
                    <a:lnTo>
                      <a:pt x="0" y="426"/>
                    </a:lnTo>
                    <a:cubicBezTo>
                      <a:pt x="0" y="426"/>
                      <a:pt x="617" y="114"/>
                      <a:pt x="67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3" name="Google Shape;943;p60"/>
              <p:cNvSpPr/>
              <p:nvPr/>
            </p:nvSpPr>
            <p:spPr>
              <a:xfrm flipH="1" rot="-3979360">
                <a:off x="7599839" y="630545"/>
                <a:ext cx="145240" cy="94318"/>
              </a:xfrm>
              <a:custGeom>
                <a:rect b="b" l="l" r="r" t="t"/>
                <a:pathLst>
                  <a:path extrusionOk="0" h="539" w="830">
                    <a:moveTo>
                      <a:pt x="754" y="1"/>
                    </a:moveTo>
                    <a:cubicBezTo>
                      <a:pt x="735" y="1"/>
                      <a:pt x="717" y="10"/>
                      <a:pt x="705" y="32"/>
                    </a:cubicBezTo>
                    <a:cubicBezTo>
                      <a:pt x="675" y="90"/>
                      <a:pt x="343" y="283"/>
                      <a:pt x="53" y="430"/>
                    </a:cubicBezTo>
                    <a:cubicBezTo>
                      <a:pt x="0" y="458"/>
                      <a:pt x="19" y="539"/>
                      <a:pt x="81" y="539"/>
                    </a:cubicBezTo>
                    <a:cubicBezTo>
                      <a:pt x="90" y="539"/>
                      <a:pt x="98" y="539"/>
                      <a:pt x="105" y="535"/>
                    </a:cubicBezTo>
                    <a:cubicBezTo>
                      <a:pt x="253" y="460"/>
                      <a:pt x="745" y="205"/>
                      <a:pt x="807" y="86"/>
                    </a:cubicBezTo>
                    <a:cubicBezTo>
                      <a:pt x="830" y="40"/>
                      <a:pt x="792" y="1"/>
                      <a:pt x="75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4" name="Google Shape;944;p60"/>
              <p:cNvSpPr/>
              <p:nvPr/>
            </p:nvSpPr>
            <p:spPr>
              <a:xfrm flipH="1" rot="-3979360">
                <a:off x="7631682" y="680625"/>
                <a:ext cx="136840" cy="92918"/>
              </a:xfrm>
              <a:custGeom>
                <a:rect b="b" l="l" r="r" t="t"/>
                <a:pathLst>
                  <a:path extrusionOk="0" h="531" w="782">
                    <a:moveTo>
                      <a:pt x="781" y="0"/>
                    </a:moveTo>
                    <a:lnTo>
                      <a:pt x="0" y="530"/>
                    </a:lnTo>
                    <a:cubicBezTo>
                      <a:pt x="0" y="530"/>
                      <a:pt x="709" y="143"/>
                      <a:pt x="78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5" name="Google Shape;945;p60"/>
              <p:cNvSpPr/>
              <p:nvPr/>
            </p:nvSpPr>
            <p:spPr>
              <a:xfrm flipH="1" rot="-3979360">
                <a:off x="7618656" y="670533"/>
                <a:ext cx="163264" cy="112692"/>
              </a:xfrm>
              <a:custGeom>
                <a:rect b="b" l="l" r="r" t="t"/>
                <a:pathLst>
                  <a:path extrusionOk="0" h="644" w="933">
                    <a:moveTo>
                      <a:pt x="858" y="1"/>
                    </a:moveTo>
                    <a:cubicBezTo>
                      <a:pt x="840" y="1"/>
                      <a:pt x="821" y="10"/>
                      <a:pt x="810" y="33"/>
                    </a:cubicBezTo>
                    <a:cubicBezTo>
                      <a:pt x="765" y="118"/>
                      <a:pt x="337" y="380"/>
                      <a:pt x="50" y="537"/>
                    </a:cubicBezTo>
                    <a:cubicBezTo>
                      <a:pt x="1" y="567"/>
                      <a:pt x="20" y="641"/>
                      <a:pt x="77" y="644"/>
                    </a:cubicBezTo>
                    <a:cubicBezTo>
                      <a:pt x="86" y="644"/>
                      <a:pt x="97" y="644"/>
                      <a:pt x="105" y="639"/>
                    </a:cubicBezTo>
                    <a:cubicBezTo>
                      <a:pt x="226" y="573"/>
                      <a:pt x="835" y="235"/>
                      <a:pt x="910" y="84"/>
                    </a:cubicBezTo>
                    <a:cubicBezTo>
                      <a:pt x="932" y="38"/>
                      <a:pt x="895" y="1"/>
                      <a:pt x="85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6" name="Google Shape;946;p60"/>
              <p:cNvSpPr/>
              <p:nvPr/>
            </p:nvSpPr>
            <p:spPr>
              <a:xfrm flipH="1" rot="-3979360">
                <a:off x="7511092" y="435290"/>
                <a:ext cx="118642" cy="64395"/>
              </a:xfrm>
              <a:custGeom>
                <a:rect b="b" l="l" r="r" t="t"/>
                <a:pathLst>
                  <a:path extrusionOk="0" h="368" w="678">
                    <a:moveTo>
                      <a:pt x="90" y="0"/>
                    </a:moveTo>
                    <a:cubicBezTo>
                      <a:pt x="61" y="0"/>
                      <a:pt x="32" y="2"/>
                      <a:pt x="1" y="6"/>
                    </a:cubicBezTo>
                    <a:lnTo>
                      <a:pt x="677" y="367"/>
                    </a:lnTo>
                    <a:cubicBezTo>
                      <a:pt x="677" y="367"/>
                      <a:pt x="508" y="0"/>
                      <a:pt x="9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7" name="Google Shape;947;p60"/>
              <p:cNvSpPr/>
              <p:nvPr/>
            </p:nvSpPr>
            <p:spPr>
              <a:xfrm flipH="1" rot="-3979360">
                <a:off x="7498815" y="424015"/>
                <a:ext cx="143840" cy="84169"/>
              </a:xfrm>
              <a:custGeom>
                <a:rect b="b" l="l" r="r" t="t"/>
                <a:pathLst>
                  <a:path extrusionOk="0" h="481" w="822">
                    <a:moveTo>
                      <a:pt x="168" y="0"/>
                    </a:moveTo>
                    <a:cubicBezTo>
                      <a:pt x="137" y="0"/>
                      <a:pt x="105" y="2"/>
                      <a:pt x="72" y="6"/>
                    </a:cubicBezTo>
                    <a:cubicBezTo>
                      <a:pt x="1" y="14"/>
                      <a:pt x="9" y="120"/>
                      <a:pt x="75" y="120"/>
                    </a:cubicBezTo>
                    <a:cubicBezTo>
                      <a:pt x="78" y="120"/>
                      <a:pt x="82" y="119"/>
                      <a:pt x="85" y="119"/>
                    </a:cubicBezTo>
                    <a:cubicBezTo>
                      <a:pt x="112" y="116"/>
                      <a:pt x="139" y="114"/>
                      <a:pt x="164" y="114"/>
                    </a:cubicBezTo>
                    <a:cubicBezTo>
                      <a:pt x="541" y="114"/>
                      <a:pt x="696" y="435"/>
                      <a:pt x="704" y="449"/>
                    </a:cubicBezTo>
                    <a:cubicBezTo>
                      <a:pt x="712" y="469"/>
                      <a:pt x="731" y="481"/>
                      <a:pt x="752" y="481"/>
                    </a:cubicBezTo>
                    <a:cubicBezTo>
                      <a:pt x="754" y="481"/>
                      <a:pt x="756" y="481"/>
                      <a:pt x="757" y="481"/>
                    </a:cubicBezTo>
                    <a:cubicBezTo>
                      <a:pt x="766" y="481"/>
                      <a:pt x="772" y="479"/>
                      <a:pt x="781" y="477"/>
                    </a:cubicBezTo>
                    <a:cubicBezTo>
                      <a:pt x="809" y="462"/>
                      <a:pt x="821" y="430"/>
                      <a:pt x="806" y="400"/>
                    </a:cubicBezTo>
                    <a:cubicBezTo>
                      <a:pt x="804" y="396"/>
                      <a:pt x="618" y="0"/>
                      <a:pt x="16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8" name="Google Shape;948;p60"/>
              <p:cNvSpPr/>
              <p:nvPr/>
            </p:nvSpPr>
            <p:spPr>
              <a:xfrm flipH="1" rot="-3979360">
                <a:off x="7669664" y="734715"/>
                <a:ext cx="108667" cy="73145"/>
              </a:xfrm>
              <a:custGeom>
                <a:rect b="b" l="l" r="r" t="t"/>
                <a:pathLst>
                  <a:path extrusionOk="0" h="418" w="621">
                    <a:moveTo>
                      <a:pt x="620" y="0"/>
                    </a:moveTo>
                    <a:lnTo>
                      <a:pt x="1" y="417"/>
                    </a:lnTo>
                    <a:cubicBezTo>
                      <a:pt x="1" y="417"/>
                      <a:pt x="541" y="177"/>
                      <a:pt x="62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9" name="Google Shape;949;p60"/>
              <p:cNvSpPr/>
              <p:nvPr/>
            </p:nvSpPr>
            <p:spPr>
              <a:xfrm flipH="1" rot="-3979360">
                <a:off x="7656713" y="723934"/>
                <a:ext cx="134741" cy="93443"/>
              </a:xfrm>
              <a:custGeom>
                <a:rect b="b" l="l" r="r" t="t"/>
                <a:pathLst>
                  <a:path extrusionOk="0" h="534" w="770">
                    <a:moveTo>
                      <a:pt x="697" y="0"/>
                    </a:moveTo>
                    <a:cubicBezTo>
                      <a:pt x="677" y="0"/>
                      <a:pt x="656" y="11"/>
                      <a:pt x="645" y="36"/>
                    </a:cubicBezTo>
                    <a:cubicBezTo>
                      <a:pt x="596" y="149"/>
                      <a:pt x="258" y="334"/>
                      <a:pt x="56" y="425"/>
                    </a:cubicBezTo>
                    <a:cubicBezTo>
                      <a:pt x="0" y="451"/>
                      <a:pt x="17" y="534"/>
                      <a:pt x="79" y="534"/>
                    </a:cubicBezTo>
                    <a:cubicBezTo>
                      <a:pt x="87" y="534"/>
                      <a:pt x="96" y="532"/>
                      <a:pt x="102" y="530"/>
                    </a:cubicBezTo>
                    <a:cubicBezTo>
                      <a:pt x="160" y="504"/>
                      <a:pt x="666" y="272"/>
                      <a:pt x="749" y="80"/>
                    </a:cubicBezTo>
                    <a:cubicBezTo>
                      <a:pt x="770" y="35"/>
                      <a:pt x="734" y="0"/>
                      <a:pt x="69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0" name="Google Shape;950;p60"/>
              <p:cNvSpPr/>
              <p:nvPr/>
            </p:nvSpPr>
            <p:spPr>
              <a:xfrm flipH="1" rot="-3979360">
                <a:off x="7481259" y="431634"/>
                <a:ext cx="54246" cy="138065"/>
              </a:xfrm>
              <a:custGeom>
                <a:rect b="b" l="l" r="r" t="t"/>
                <a:pathLst>
                  <a:path extrusionOk="0" h="789" w="310">
                    <a:moveTo>
                      <a:pt x="303" y="1"/>
                    </a:moveTo>
                    <a:cubicBezTo>
                      <a:pt x="303" y="1"/>
                      <a:pt x="1" y="311"/>
                      <a:pt x="309" y="788"/>
                    </a:cubicBezTo>
                    <a:lnTo>
                      <a:pt x="30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1" name="Google Shape;951;p60"/>
              <p:cNvSpPr/>
              <p:nvPr/>
            </p:nvSpPr>
            <p:spPr>
              <a:xfrm flipH="1" rot="-3979360">
                <a:off x="7468304" y="421999"/>
                <a:ext cx="79094" cy="158014"/>
              </a:xfrm>
              <a:custGeom>
                <a:rect b="b" l="l" r="r" t="t"/>
                <a:pathLst>
                  <a:path extrusionOk="0" h="903" w="452">
                    <a:moveTo>
                      <a:pt x="371" y="0"/>
                    </a:moveTo>
                    <a:cubicBezTo>
                      <a:pt x="358" y="0"/>
                      <a:pt x="343" y="6"/>
                      <a:pt x="331" y="19"/>
                    </a:cubicBezTo>
                    <a:cubicBezTo>
                      <a:pt x="326" y="21"/>
                      <a:pt x="1" y="368"/>
                      <a:pt x="328" y="877"/>
                    </a:cubicBezTo>
                    <a:cubicBezTo>
                      <a:pt x="339" y="894"/>
                      <a:pt x="356" y="902"/>
                      <a:pt x="377" y="902"/>
                    </a:cubicBezTo>
                    <a:cubicBezTo>
                      <a:pt x="379" y="903"/>
                      <a:pt x="381" y="903"/>
                      <a:pt x="383" y="903"/>
                    </a:cubicBezTo>
                    <a:cubicBezTo>
                      <a:pt x="392" y="903"/>
                      <a:pt x="400" y="899"/>
                      <a:pt x="407" y="894"/>
                    </a:cubicBezTo>
                    <a:cubicBezTo>
                      <a:pt x="435" y="877"/>
                      <a:pt x="441" y="841"/>
                      <a:pt x="424" y="815"/>
                    </a:cubicBezTo>
                    <a:cubicBezTo>
                      <a:pt x="145" y="385"/>
                      <a:pt x="401" y="111"/>
                      <a:pt x="411" y="98"/>
                    </a:cubicBezTo>
                    <a:cubicBezTo>
                      <a:pt x="452" y="56"/>
                      <a:pt x="415" y="0"/>
                      <a:pt x="37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52" name="Google Shape;952;p60"/>
            <p:cNvSpPr/>
            <p:nvPr/>
          </p:nvSpPr>
          <p:spPr>
            <a:xfrm>
              <a:off x="8099427" y="943510"/>
              <a:ext cx="432249" cy="921708"/>
            </a:xfrm>
            <a:custGeom>
              <a:rect b="b" l="l" r="r" t="t"/>
              <a:pathLst>
                <a:path extrusionOk="0" h="5655" w="2652">
                  <a:moveTo>
                    <a:pt x="296" y="0"/>
                  </a:moveTo>
                  <a:cubicBezTo>
                    <a:pt x="217" y="0"/>
                    <a:pt x="138" y="11"/>
                    <a:pt x="62" y="30"/>
                  </a:cubicBezTo>
                  <a:cubicBezTo>
                    <a:pt x="0" y="51"/>
                    <a:pt x="13" y="141"/>
                    <a:pt x="79" y="143"/>
                  </a:cubicBezTo>
                  <a:lnTo>
                    <a:pt x="81" y="143"/>
                  </a:lnTo>
                  <a:cubicBezTo>
                    <a:pt x="85" y="143"/>
                    <a:pt x="89" y="143"/>
                    <a:pt x="94" y="141"/>
                  </a:cubicBezTo>
                  <a:cubicBezTo>
                    <a:pt x="164" y="124"/>
                    <a:pt x="234" y="115"/>
                    <a:pt x="304" y="115"/>
                  </a:cubicBezTo>
                  <a:cubicBezTo>
                    <a:pt x="336" y="115"/>
                    <a:pt x="360" y="90"/>
                    <a:pt x="358" y="58"/>
                  </a:cubicBezTo>
                  <a:cubicBezTo>
                    <a:pt x="355" y="26"/>
                    <a:pt x="330" y="0"/>
                    <a:pt x="296" y="0"/>
                  </a:cubicBezTo>
                  <a:close/>
                  <a:moveTo>
                    <a:pt x="530" y="33"/>
                  </a:moveTo>
                  <a:cubicBezTo>
                    <a:pt x="506" y="33"/>
                    <a:pt x="484" y="51"/>
                    <a:pt x="477" y="75"/>
                  </a:cubicBezTo>
                  <a:cubicBezTo>
                    <a:pt x="468" y="104"/>
                    <a:pt x="485" y="136"/>
                    <a:pt x="515" y="145"/>
                  </a:cubicBezTo>
                  <a:cubicBezTo>
                    <a:pt x="583" y="164"/>
                    <a:pt x="647" y="194"/>
                    <a:pt x="707" y="234"/>
                  </a:cubicBezTo>
                  <a:cubicBezTo>
                    <a:pt x="715" y="241"/>
                    <a:pt x="726" y="243"/>
                    <a:pt x="738" y="243"/>
                  </a:cubicBezTo>
                  <a:cubicBezTo>
                    <a:pt x="794" y="243"/>
                    <a:pt x="817" y="170"/>
                    <a:pt x="768" y="138"/>
                  </a:cubicBezTo>
                  <a:cubicBezTo>
                    <a:pt x="700" y="92"/>
                    <a:pt x="626" y="58"/>
                    <a:pt x="547" y="36"/>
                  </a:cubicBezTo>
                  <a:cubicBezTo>
                    <a:pt x="541" y="34"/>
                    <a:pt x="536" y="33"/>
                    <a:pt x="530" y="33"/>
                  </a:cubicBezTo>
                  <a:close/>
                  <a:moveTo>
                    <a:pt x="908" y="281"/>
                  </a:moveTo>
                  <a:cubicBezTo>
                    <a:pt x="865" y="281"/>
                    <a:pt x="826" y="333"/>
                    <a:pt x="862" y="377"/>
                  </a:cubicBezTo>
                  <a:cubicBezTo>
                    <a:pt x="907" y="432"/>
                    <a:pt x="947" y="492"/>
                    <a:pt x="977" y="558"/>
                  </a:cubicBezTo>
                  <a:cubicBezTo>
                    <a:pt x="987" y="577"/>
                    <a:pt x="1007" y="590"/>
                    <a:pt x="1028" y="590"/>
                  </a:cubicBezTo>
                  <a:lnTo>
                    <a:pt x="1030" y="590"/>
                  </a:lnTo>
                  <a:cubicBezTo>
                    <a:pt x="1039" y="588"/>
                    <a:pt x="1045" y="588"/>
                    <a:pt x="1053" y="583"/>
                  </a:cubicBezTo>
                  <a:cubicBezTo>
                    <a:pt x="1081" y="568"/>
                    <a:pt x="1094" y="534"/>
                    <a:pt x="1079" y="507"/>
                  </a:cubicBezTo>
                  <a:cubicBezTo>
                    <a:pt x="1045" y="434"/>
                    <a:pt x="1000" y="366"/>
                    <a:pt x="949" y="302"/>
                  </a:cubicBezTo>
                  <a:cubicBezTo>
                    <a:pt x="937" y="288"/>
                    <a:pt x="922" y="281"/>
                    <a:pt x="908" y="281"/>
                  </a:cubicBezTo>
                  <a:close/>
                  <a:moveTo>
                    <a:pt x="1112" y="685"/>
                  </a:moveTo>
                  <a:cubicBezTo>
                    <a:pt x="1077" y="685"/>
                    <a:pt x="1040" y="715"/>
                    <a:pt x="1056" y="760"/>
                  </a:cubicBezTo>
                  <a:cubicBezTo>
                    <a:pt x="1077" y="830"/>
                    <a:pt x="1088" y="903"/>
                    <a:pt x="1092" y="973"/>
                  </a:cubicBezTo>
                  <a:cubicBezTo>
                    <a:pt x="1094" y="1003"/>
                    <a:pt x="1115" y="1026"/>
                    <a:pt x="1143" y="1026"/>
                  </a:cubicBezTo>
                  <a:cubicBezTo>
                    <a:pt x="1145" y="1026"/>
                    <a:pt x="1146" y="1026"/>
                    <a:pt x="1147" y="1026"/>
                  </a:cubicBezTo>
                  <a:lnTo>
                    <a:pt x="1151" y="1028"/>
                  </a:lnTo>
                  <a:cubicBezTo>
                    <a:pt x="1183" y="1026"/>
                    <a:pt x="1207" y="998"/>
                    <a:pt x="1205" y="968"/>
                  </a:cubicBezTo>
                  <a:cubicBezTo>
                    <a:pt x="1202" y="888"/>
                    <a:pt x="1188" y="807"/>
                    <a:pt x="1166" y="728"/>
                  </a:cubicBezTo>
                  <a:cubicBezTo>
                    <a:pt x="1159" y="698"/>
                    <a:pt x="1136" y="685"/>
                    <a:pt x="1112" y="685"/>
                  </a:cubicBezTo>
                  <a:close/>
                  <a:moveTo>
                    <a:pt x="1131" y="1140"/>
                  </a:moveTo>
                  <a:cubicBezTo>
                    <a:pt x="1104" y="1140"/>
                    <a:pt x="1081" y="1160"/>
                    <a:pt x="1077" y="1188"/>
                  </a:cubicBezTo>
                  <a:cubicBezTo>
                    <a:pt x="1064" y="1260"/>
                    <a:pt x="1045" y="1330"/>
                    <a:pt x="1019" y="1398"/>
                  </a:cubicBezTo>
                  <a:cubicBezTo>
                    <a:pt x="1009" y="1428"/>
                    <a:pt x="1024" y="1460"/>
                    <a:pt x="1051" y="1471"/>
                  </a:cubicBezTo>
                  <a:cubicBezTo>
                    <a:pt x="1058" y="1473"/>
                    <a:pt x="1066" y="1475"/>
                    <a:pt x="1073" y="1475"/>
                  </a:cubicBezTo>
                  <a:cubicBezTo>
                    <a:pt x="1096" y="1475"/>
                    <a:pt x="1117" y="1460"/>
                    <a:pt x="1126" y="1437"/>
                  </a:cubicBezTo>
                  <a:cubicBezTo>
                    <a:pt x="1153" y="1362"/>
                    <a:pt x="1175" y="1286"/>
                    <a:pt x="1190" y="1207"/>
                  </a:cubicBezTo>
                  <a:cubicBezTo>
                    <a:pt x="1194" y="1177"/>
                    <a:pt x="1175" y="1147"/>
                    <a:pt x="1143" y="1141"/>
                  </a:cubicBezTo>
                  <a:cubicBezTo>
                    <a:pt x="1139" y="1140"/>
                    <a:pt x="1135" y="1140"/>
                    <a:pt x="1131" y="1140"/>
                  </a:cubicBezTo>
                  <a:close/>
                  <a:moveTo>
                    <a:pt x="660" y="1625"/>
                  </a:moveTo>
                  <a:cubicBezTo>
                    <a:pt x="656" y="1625"/>
                    <a:pt x="652" y="1625"/>
                    <a:pt x="647" y="1626"/>
                  </a:cubicBezTo>
                  <a:cubicBezTo>
                    <a:pt x="566" y="1647"/>
                    <a:pt x="487" y="1679"/>
                    <a:pt x="419" y="1726"/>
                  </a:cubicBezTo>
                  <a:cubicBezTo>
                    <a:pt x="372" y="1758"/>
                    <a:pt x="394" y="1830"/>
                    <a:pt x="451" y="1830"/>
                  </a:cubicBezTo>
                  <a:cubicBezTo>
                    <a:pt x="462" y="1830"/>
                    <a:pt x="472" y="1826"/>
                    <a:pt x="483" y="1820"/>
                  </a:cubicBezTo>
                  <a:cubicBezTo>
                    <a:pt x="541" y="1781"/>
                    <a:pt x="604" y="1754"/>
                    <a:pt x="673" y="1739"/>
                  </a:cubicBezTo>
                  <a:cubicBezTo>
                    <a:pt x="740" y="1721"/>
                    <a:pt x="722" y="1625"/>
                    <a:pt x="660" y="1625"/>
                  </a:cubicBezTo>
                  <a:close/>
                  <a:moveTo>
                    <a:pt x="974" y="1568"/>
                  </a:moveTo>
                  <a:cubicBezTo>
                    <a:pt x="956" y="1568"/>
                    <a:pt x="937" y="1577"/>
                    <a:pt x="926" y="1596"/>
                  </a:cubicBezTo>
                  <a:lnTo>
                    <a:pt x="917" y="1609"/>
                  </a:lnTo>
                  <a:cubicBezTo>
                    <a:pt x="909" y="1609"/>
                    <a:pt x="900" y="1607"/>
                    <a:pt x="890" y="1607"/>
                  </a:cubicBezTo>
                  <a:cubicBezTo>
                    <a:pt x="888" y="1607"/>
                    <a:pt x="886" y="1607"/>
                    <a:pt x="885" y="1607"/>
                  </a:cubicBezTo>
                  <a:cubicBezTo>
                    <a:pt x="831" y="1607"/>
                    <a:pt x="808" y="1678"/>
                    <a:pt x="853" y="1711"/>
                  </a:cubicBezTo>
                  <a:cubicBezTo>
                    <a:pt x="836" y="1735"/>
                    <a:pt x="821" y="1758"/>
                    <a:pt x="802" y="1779"/>
                  </a:cubicBezTo>
                  <a:cubicBezTo>
                    <a:pt x="785" y="1805"/>
                    <a:pt x="790" y="1841"/>
                    <a:pt x="813" y="1860"/>
                  </a:cubicBezTo>
                  <a:cubicBezTo>
                    <a:pt x="824" y="1867"/>
                    <a:pt x="836" y="1871"/>
                    <a:pt x="849" y="1871"/>
                  </a:cubicBezTo>
                  <a:cubicBezTo>
                    <a:pt x="866" y="1871"/>
                    <a:pt x="883" y="1862"/>
                    <a:pt x="894" y="1850"/>
                  </a:cubicBezTo>
                  <a:cubicBezTo>
                    <a:pt x="922" y="1813"/>
                    <a:pt x="949" y="1773"/>
                    <a:pt x="975" y="1732"/>
                  </a:cubicBezTo>
                  <a:cubicBezTo>
                    <a:pt x="1015" y="1741"/>
                    <a:pt x="1051" y="1752"/>
                    <a:pt x="1088" y="1767"/>
                  </a:cubicBezTo>
                  <a:cubicBezTo>
                    <a:pt x="1097" y="1771"/>
                    <a:pt x="1107" y="1773"/>
                    <a:pt x="1116" y="1773"/>
                  </a:cubicBezTo>
                  <a:cubicBezTo>
                    <a:pt x="1174" y="1773"/>
                    <a:pt x="1198" y="1681"/>
                    <a:pt x="1128" y="1660"/>
                  </a:cubicBezTo>
                  <a:cubicBezTo>
                    <a:pt x="1098" y="1647"/>
                    <a:pt x="1064" y="1637"/>
                    <a:pt x="1032" y="1628"/>
                  </a:cubicBezTo>
                  <a:cubicBezTo>
                    <a:pt x="1035" y="1591"/>
                    <a:pt x="1005" y="1568"/>
                    <a:pt x="974" y="1568"/>
                  </a:cubicBezTo>
                  <a:close/>
                  <a:moveTo>
                    <a:pt x="1307" y="1764"/>
                  </a:moveTo>
                  <a:cubicBezTo>
                    <a:pt x="1258" y="1764"/>
                    <a:pt x="1221" y="1833"/>
                    <a:pt x="1273" y="1869"/>
                  </a:cubicBezTo>
                  <a:cubicBezTo>
                    <a:pt x="1330" y="1913"/>
                    <a:pt x="1381" y="1962"/>
                    <a:pt x="1428" y="2018"/>
                  </a:cubicBezTo>
                  <a:cubicBezTo>
                    <a:pt x="1439" y="2033"/>
                    <a:pt x="1454" y="2039"/>
                    <a:pt x="1471" y="2039"/>
                  </a:cubicBezTo>
                  <a:lnTo>
                    <a:pt x="1473" y="2041"/>
                  </a:lnTo>
                  <a:cubicBezTo>
                    <a:pt x="1485" y="2039"/>
                    <a:pt x="1498" y="2035"/>
                    <a:pt x="1507" y="2026"/>
                  </a:cubicBezTo>
                  <a:cubicBezTo>
                    <a:pt x="1532" y="2007"/>
                    <a:pt x="1537" y="1971"/>
                    <a:pt x="1515" y="1945"/>
                  </a:cubicBezTo>
                  <a:cubicBezTo>
                    <a:pt x="1464" y="1884"/>
                    <a:pt x="1407" y="1826"/>
                    <a:pt x="1343" y="1777"/>
                  </a:cubicBezTo>
                  <a:cubicBezTo>
                    <a:pt x="1331" y="1768"/>
                    <a:pt x="1318" y="1764"/>
                    <a:pt x="1307" y="1764"/>
                  </a:cubicBezTo>
                  <a:close/>
                  <a:moveTo>
                    <a:pt x="694" y="1925"/>
                  </a:moveTo>
                  <a:cubicBezTo>
                    <a:pt x="681" y="1925"/>
                    <a:pt x="668" y="1930"/>
                    <a:pt x="655" y="1941"/>
                  </a:cubicBezTo>
                  <a:cubicBezTo>
                    <a:pt x="604" y="1992"/>
                    <a:pt x="547" y="2037"/>
                    <a:pt x="485" y="2073"/>
                  </a:cubicBezTo>
                  <a:cubicBezTo>
                    <a:pt x="434" y="2103"/>
                    <a:pt x="455" y="2179"/>
                    <a:pt x="513" y="2179"/>
                  </a:cubicBezTo>
                  <a:lnTo>
                    <a:pt x="515" y="2179"/>
                  </a:lnTo>
                  <a:cubicBezTo>
                    <a:pt x="526" y="2179"/>
                    <a:pt x="534" y="2177"/>
                    <a:pt x="545" y="2173"/>
                  </a:cubicBezTo>
                  <a:cubicBezTo>
                    <a:pt x="613" y="2130"/>
                    <a:pt x="677" y="2082"/>
                    <a:pt x="736" y="2026"/>
                  </a:cubicBezTo>
                  <a:cubicBezTo>
                    <a:pt x="780" y="1985"/>
                    <a:pt x="740" y="1925"/>
                    <a:pt x="694" y="1925"/>
                  </a:cubicBezTo>
                  <a:close/>
                  <a:moveTo>
                    <a:pt x="299" y="1881"/>
                  </a:moveTo>
                  <a:cubicBezTo>
                    <a:pt x="279" y="1881"/>
                    <a:pt x="260" y="1891"/>
                    <a:pt x="249" y="1916"/>
                  </a:cubicBezTo>
                  <a:cubicBezTo>
                    <a:pt x="226" y="1962"/>
                    <a:pt x="213" y="2016"/>
                    <a:pt x="213" y="2067"/>
                  </a:cubicBezTo>
                  <a:cubicBezTo>
                    <a:pt x="209" y="2118"/>
                    <a:pt x="228" y="2165"/>
                    <a:pt x="264" y="2199"/>
                  </a:cubicBezTo>
                  <a:cubicBezTo>
                    <a:pt x="275" y="2209"/>
                    <a:pt x="287" y="2213"/>
                    <a:pt x="300" y="2213"/>
                  </a:cubicBezTo>
                  <a:cubicBezTo>
                    <a:pt x="353" y="2213"/>
                    <a:pt x="379" y="2147"/>
                    <a:pt x="338" y="2113"/>
                  </a:cubicBezTo>
                  <a:cubicBezTo>
                    <a:pt x="330" y="2101"/>
                    <a:pt x="326" y="2084"/>
                    <a:pt x="328" y="2067"/>
                  </a:cubicBezTo>
                  <a:cubicBezTo>
                    <a:pt x="328" y="2033"/>
                    <a:pt x="336" y="1996"/>
                    <a:pt x="351" y="1964"/>
                  </a:cubicBezTo>
                  <a:cubicBezTo>
                    <a:pt x="375" y="1919"/>
                    <a:pt x="337" y="1881"/>
                    <a:pt x="299" y="1881"/>
                  </a:cubicBezTo>
                  <a:close/>
                  <a:moveTo>
                    <a:pt x="1604" y="2119"/>
                  </a:moveTo>
                  <a:cubicBezTo>
                    <a:pt x="1567" y="2119"/>
                    <a:pt x="1530" y="2155"/>
                    <a:pt x="1549" y="2199"/>
                  </a:cubicBezTo>
                  <a:cubicBezTo>
                    <a:pt x="1564" y="2226"/>
                    <a:pt x="1577" y="2254"/>
                    <a:pt x="1590" y="2282"/>
                  </a:cubicBezTo>
                  <a:cubicBezTo>
                    <a:pt x="1609" y="2320"/>
                    <a:pt x="1624" y="2360"/>
                    <a:pt x="1637" y="2399"/>
                  </a:cubicBezTo>
                  <a:cubicBezTo>
                    <a:pt x="1645" y="2422"/>
                    <a:pt x="1666" y="2439"/>
                    <a:pt x="1690" y="2439"/>
                  </a:cubicBezTo>
                  <a:lnTo>
                    <a:pt x="1692" y="2439"/>
                  </a:lnTo>
                  <a:cubicBezTo>
                    <a:pt x="1698" y="2439"/>
                    <a:pt x="1705" y="2439"/>
                    <a:pt x="1709" y="2437"/>
                  </a:cubicBezTo>
                  <a:cubicBezTo>
                    <a:pt x="1739" y="2426"/>
                    <a:pt x="1756" y="2394"/>
                    <a:pt x="1745" y="2365"/>
                  </a:cubicBezTo>
                  <a:cubicBezTo>
                    <a:pt x="1730" y="2320"/>
                    <a:pt x="1713" y="2277"/>
                    <a:pt x="1694" y="2235"/>
                  </a:cubicBezTo>
                  <a:cubicBezTo>
                    <a:pt x="1681" y="2205"/>
                    <a:pt x="1666" y="2175"/>
                    <a:pt x="1649" y="2145"/>
                  </a:cubicBezTo>
                  <a:cubicBezTo>
                    <a:pt x="1638" y="2127"/>
                    <a:pt x="1621" y="2119"/>
                    <a:pt x="1604" y="2119"/>
                  </a:cubicBezTo>
                  <a:close/>
                  <a:moveTo>
                    <a:pt x="1746" y="2546"/>
                  </a:moveTo>
                  <a:cubicBezTo>
                    <a:pt x="1714" y="2546"/>
                    <a:pt x="1682" y="2570"/>
                    <a:pt x="1688" y="2611"/>
                  </a:cubicBezTo>
                  <a:cubicBezTo>
                    <a:pt x="1700" y="2686"/>
                    <a:pt x="1705" y="2758"/>
                    <a:pt x="1705" y="2831"/>
                  </a:cubicBezTo>
                  <a:cubicBezTo>
                    <a:pt x="1705" y="2861"/>
                    <a:pt x="1728" y="2884"/>
                    <a:pt x="1758" y="2884"/>
                  </a:cubicBezTo>
                  <a:cubicBezTo>
                    <a:pt x="1759" y="2884"/>
                    <a:pt x="1761" y="2884"/>
                    <a:pt x="1762" y="2884"/>
                  </a:cubicBezTo>
                  <a:cubicBezTo>
                    <a:pt x="1794" y="2882"/>
                    <a:pt x="1820" y="2856"/>
                    <a:pt x="1820" y="2824"/>
                  </a:cubicBezTo>
                  <a:cubicBezTo>
                    <a:pt x="1820" y="2748"/>
                    <a:pt x="1813" y="2671"/>
                    <a:pt x="1800" y="2594"/>
                  </a:cubicBezTo>
                  <a:cubicBezTo>
                    <a:pt x="1796" y="2561"/>
                    <a:pt x="1771" y="2546"/>
                    <a:pt x="1746" y="2546"/>
                  </a:cubicBezTo>
                  <a:close/>
                  <a:moveTo>
                    <a:pt x="1742" y="3002"/>
                  </a:moveTo>
                  <a:cubicBezTo>
                    <a:pt x="1715" y="3002"/>
                    <a:pt x="1691" y="3023"/>
                    <a:pt x="1688" y="3050"/>
                  </a:cubicBezTo>
                  <a:cubicBezTo>
                    <a:pt x="1677" y="3122"/>
                    <a:pt x="1660" y="3195"/>
                    <a:pt x="1639" y="3267"/>
                  </a:cubicBezTo>
                  <a:cubicBezTo>
                    <a:pt x="1630" y="3297"/>
                    <a:pt x="1647" y="3329"/>
                    <a:pt x="1679" y="3337"/>
                  </a:cubicBezTo>
                  <a:cubicBezTo>
                    <a:pt x="1683" y="3339"/>
                    <a:pt x="1690" y="3339"/>
                    <a:pt x="1694" y="3339"/>
                  </a:cubicBezTo>
                  <a:cubicBezTo>
                    <a:pt x="1720" y="3339"/>
                    <a:pt x="1743" y="3322"/>
                    <a:pt x="1749" y="3299"/>
                  </a:cubicBezTo>
                  <a:cubicBezTo>
                    <a:pt x="1771" y="3222"/>
                    <a:pt x="1788" y="3146"/>
                    <a:pt x="1800" y="3067"/>
                  </a:cubicBezTo>
                  <a:cubicBezTo>
                    <a:pt x="1805" y="3037"/>
                    <a:pt x="1783" y="3007"/>
                    <a:pt x="1751" y="3003"/>
                  </a:cubicBezTo>
                  <a:cubicBezTo>
                    <a:pt x="1748" y="3002"/>
                    <a:pt x="1745" y="3002"/>
                    <a:pt x="1742" y="3002"/>
                  </a:cubicBezTo>
                  <a:close/>
                  <a:moveTo>
                    <a:pt x="1833" y="3510"/>
                  </a:moveTo>
                  <a:cubicBezTo>
                    <a:pt x="1773" y="3510"/>
                    <a:pt x="1751" y="3607"/>
                    <a:pt x="1822" y="3624"/>
                  </a:cubicBezTo>
                  <a:cubicBezTo>
                    <a:pt x="1890" y="3646"/>
                    <a:pt x="1956" y="3673"/>
                    <a:pt x="2015" y="3710"/>
                  </a:cubicBezTo>
                  <a:cubicBezTo>
                    <a:pt x="2026" y="3716"/>
                    <a:pt x="2035" y="3718"/>
                    <a:pt x="2045" y="3718"/>
                  </a:cubicBezTo>
                  <a:cubicBezTo>
                    <a:pt x="2046" y="3718"/>
                    <a:pt x="2047" y="3718"/>
                    <a:pt x="2048" y="3718"/>
                  </a:cubicBezTo>
                  <a:cubicBezTo>
                    <a:pt x="2105" y="3718"/>
                    <a:pt x="2125" y="3641"/>
                    <a:pt x="2075" y="3612"/>
                  </a:cubicBezTo>
                  <a:cubicBezTo>
                    <a:pt x="2005" y="3571"/>
                    <a:pt x="1932" y="3537"/>
                    <a:pt x="1854" y="3514"/>
                  </a:cubicBezTo>
                  <a:cubicBezTo>
                    <a:pt x="1846" y="3511"/>
                    <a:pt x="1839" y="3510"/>
                    <a:pt x="1833" y="3510"/>
                  </a:cubicBezTo>
                  <a:close/>
                  <a:moveTo>
                    <a:pt x="1601" y="3460"/>
                  </a:moveTo>
                  <a:cubicBezTo>
                    <a:pt x="1589" y="3460"/>
                    <a:pt x="1577" y="3463"/>
                    <a:pt x="1566" y="3469"/>
                  </a:cubicBezTo>
                  <a:cubicBezTo>
                    <a:pt x="1502" y="3469"/>
                    <a:pt x="1439" y="3473"/>
                    <a:pt x="1375" y="3484"/>
                  </a:cubicBezTo>
                  <a:cubicBezTo>
                    <a:pt x="1305" y="3498"/>
                    <a:pt x="1317" y="3598"/>
                    <a:pt x="1383" y="3598"/>
                  </a:cubicBezTo>
                  <a:cubicBezTo>
                    <a:pt x="1387" y="3598"/>
                    <a:pt x="1391" y="3598"/>
                    <a:pt x="1396" y="3597"/>
                  </a:cubicBezTo>
                  <a:cubicBezTo>
                    <a:pt x="1432" y="3590"/>
                    <a:pt x="1471" y="3586"/>
                    <a:pt x="1509" y="3584"/>
                  </a:cubicBezTo>
                  <a:lnTo>
                    <a:pt x="1509" y="3584"/>
                  </a:lnTo>
                  <a:cubicBezTo>
                    <a:pt x="1494" y="3614"/>
                    <a:pt x="1477" y="3641"/>
                    <a:pt x="1460" y="3667"/>
                  </a:cubicBezTo>
                  <a:cubicBezTo>
                    <a:pt x="1437" y="3705"/>
                    <a:pt x="1464" y="3756"/>
                    <a:pt x="1509" y="3756"/>
                  </a:cubicBezTo>
                  <a:cubicBezTo>
                    <a:pt x="1528" y="3756"/>
                    <a:pt x="1545" y="3746"/>
                    <a:pt x="1556" y="3729"/>
                  </a:cubicBezTo>
                  <a:cubicBezTo>
                    <a:pt x="1588" y="3680"/>
                    <a:pt x="1615" y="3631"/>
                    <a:pt x="1641" y="3578"/>
                  </a:cubicBezTo>
                  <a:cubicBezTo>
                    <a:pt x="1658" y="3569"/>
                    <a:pt x="1668" y="3552"/>
                    <a:pt x="1671" y="3533"/>
                  </a:cubicBezTo>
                  <a:cubicBezTo>
                    <a:pt x="1672" y="3491"/>
                    <a:pt x="1638" y="3460"/>
                    <a:pt x="1601" y="3460"/>
                  </a:cubicBezTo>
                  <a:close/>
                  <a:moveTo>
                    <a:pt x="1172" y="3561"/>
                  </a:moveTo>
                  <a:cubicBezTo>
                    <a:pt x="1162" y="3561"/>
                    <a:pt x="1151" y="3564"/>
                    <a:pt x="1141" y="3571"/>
                  </a:cubicBezTo>
                  <a:cubicBezTo>
                    <a:pt x="1047" y="3629"/>
                    <a:pt x="992" y="3710"/>
                    <a:pt x="990" y="3797"/>
                  </a:cubicBezTo>
                  <a:cubicBezTo>
                    <a:pt x="990" y="3829"/>
                    <a:pt x="1013" y="3856"/>
                    <a:pt x="1045" y="3856"/>
                  </a:cubicBezTo>
                  <a:lnTo>
                    <a:pt x="1047" y="3856"/>
                  </a:lnTo>
                  <a:cubicBezTo>
                    <a:pt x="1079" y="3856"/>
                    <a:pt x="1105" y="3831"/>
                    <a:pt x="1105" y="3801"/>
                  </a:cubicBezTo>
                  <a:cubicBezTo>
                    <a:pt x="1107" y="3739"/>
                    <a:pt x="1158" y="3695"/>
                    <a:pt x="1202" y="3667"/>
                  </a:cubicBezTo>
                  <a:cubicBezTo>
                    <a:pt x="1256" y="3633"/>
                    <a:pt x="1222" y="3561"/>
                    <a:pt x="1172" y="3561"/>
                  </a:cubicBezTo>
                  <a:close/>
                  <a:moveTo>
                    <a:pt x="1365" y="3818"/>
                  </a:moveTo>
                  <a:cubicBezTo>
                    <a:pt x="1352" y="3818"/>
                    <a:pt x="1338" y="3823"/>
                    <a:pt x="1326" y="3835"/>
                  </a:cubicBezTo>
                  <a:cubicBezTo>
                    <a:pt x="1272" y="3885"/>
                    <a:pt x="1221" y="3916"/>
                    <a:pt x="1177" y="3916"/>
                  </a:cubicBezTo>
                  <a:cubicBezTo>
                    <a:pt x="1175" y="3916"/>
                    <a:pt x="1174" y="3916"/>
                    <a:pt x="1173" y="3916"/>
                  </a:cubicBezTo>
                  <a:cubicBezTo>
                    <a:pt x="1171" y="3916"/>
                    <a:pt x="1170" y="3916"/>
                    <a:pt x="1168" y="3916"/>
                  </a:cubicBezTo>
                  <a:cubicBezTo>
                    <a:pt x="1102" y="3916"/>
                    <a:pt x="1091" y="4016"/>
                    <a:pt x="1160" y="4029"/>
                  </a:cubicBezTo>
                  <a:cubicBezTo>
                    <a:pt x="1166" y="4031"/>
                    <a:pt x="1173" y="4031"/>
                    <a:pt x="1181" y="4031"/>
                  </a:cubicBezTo>
                  <a:cubicBezTo>
                    <a:pt x="1249" y="4031"/>
                    <a:pt x="1326" y="3990"/>
                    <a:pt x="1405" y="3918"/>
                  </a:cubicBezTo>
                  <a:cubicBezTo>
                    <a:pt x="1447" y="3877"/>
                    <a:pt x="1410" y="3818"/>
                    <a:pt x="1365" y="3818"/>
                  </a:cubicBezTo>
                  <a:close/>
                  <a:moveTo>
                    <a:pt x="2224" y="3746"/>
                  </a:moveTo>
                  <a:cubicBezTo>
                    <a:pt x="2180" y="3746"/>
                    <a:pt x="2143" y="3803"/>
                    <a:pt x="2184" y="3844"/>
                  </a:cubicBezTo>
                  <a:cubicBezTo>
                    <a:pt x="2220" y="3882"/>
                    <a:pt x="2252" y="3922"/>
                    <a:pt x="2279" y="3967"/>
                  </a:cubicBezTo>
                  <a:cubicBezTo>
                    <a:pt x="2290" y="3984"/>
                    <a:pt x="2301" y="4001"/>
                    <a:pt x="2311" y="4016"/>
                  </a:cubicBezTo>
                  <a:cubicBezTo>
                    <a:pt x="2322" y="4033"/>
                    <a:pt x="2341" y="4044"/>
                    <a:pt x="2360" y="4044"/>
                  </a:cubicBezTo>
                  <a:cubicBezTo>
                    <a:pt x="2371" y="4044"/>
                    <a:pt x="2381" y="4042"/>
                    <a:pt x="2390" y="4035"/>
                  </a:cubicBezTo>
                  <a:cubicBezTo>
                    <a:pt x="2415" y="4020"/>
                    <a:pt x="2426" y="3984"/>
                    <a:pt x="2409" y="3956"/>
                  </a:cubicBezTo>
                  <a:cubicBezTo>
                    <a:pt x="2398" y="3939"/>
                    <a:pt x="2388" y="3922"/>
                    <a:pt x="2375" y="3903"/>
                  </a:cubicBezTo>
                  <a:cubicBezTo>
                    <a:pt x="2343" y="3854"/>
                    <a:pt x="2307" y="3807"/>
                    <a:pt x="2264" y="3765"/>
                  </a:cubicBezTo>
                  <a:cubicBezTo>
                    <a:pt x="2252" y="3752"/>
                    <a:pt x="2238" y="3746"/>
                    <a:pt x="2224" y="3746"/>
                  </a:cubicBezTo>
                  <a:close/>
                  <a:moveTo>
                    <a:pt x="2468" y="4133"/>
                  </a:moveTo>
                  <a:cubicBezTo>
                    <a:pt x="2432" y="4133"/>
                    <a:pt x="2395" y="4167"/>
                    <a:pt x="2413" y="4212"/>
                  </a:cubicBezTo>
                  <a:cubicBezTo>
                    <a:pt x="2443" y="4280"/>
                    <a:pt x="2469" y="4348"/>
                    <a:pt x="2490" y="4418"/>
                  </a:cubicBezTo>
                  <a:cubicBezTo>
                    <a:pt x="2496" y="4444"/>
                    <a:pt x="2518" y="4461"/>
                    <a:pt x="2543" y="4461"/>
                  </a:cubicBezTo>
                  <a:cubicBezTo>
                    <a:pt x="2550" y="4461"/>
                    <a:pt x="2554" y="4461"/>
                    <a:pt x="2558" y="4459"/>
                  </a:cubicBezTo>
                  <a:cubicBezTo>
                    <a:pt x="2590" y="4450"/>
                    <a:pt x="2607" y="4418"/>
                    <a:pt x="2599" y="4388"/>
                  </a:cubicBezTo>
                  <a:cubicBezTo>
                    <a:pt x="2577" y="4312"/>
                    <a:pt x="2550" y="4237"/>
                    <a:pt x="2518" y="4165"/>
                  </a:cubicBezTo>
                  <a:cubicBezTo>
                    <a:pt x="2507" y="4142"/>
                    <a:pt x="2488" y="4133"/>
                    <a:pt x="2468" y="4133"/>
                  </a:cubicBezTo>
                  <a:close/>
                  <a:moveTo>
                    <a:pt x="2588" y="4568"/>
                  </a:moveTo>
                  <a:cubicBezTo>
                    <a:pt x="2556" y="4568"/>
                    <a:pt x="2524" y="4591"/>
                    <a:pt x="2530" y="4633"/>
                  </a:cubicBezTo>
                  <a:cubicBezTo>
                    <a:pt x="2535" y="4674"/>
                    <a:pt x="2537" y="4712"/>
                    <a:pt x="2537" y="4752"/>
                  </a:cubicBezTo>
                  <a:cubicBezTo>
                    <a:pt x="2537" y="4784"/>
                    <a:pt x="2535" y="4818"/>
                    <a:pt x="2533" y="4850"/>
                  </a:cubicBezTo>
                  <a:cubicBezTo>
                    <a:pt x="2530" y="4882"/>
                    <a:pt x="2554" y="4910"/>
                    <a:pt x="2584" y="4912"/>
                  </a:cubicBezTo>
                  <a:lnTo>
                    <a:pt x="2590" y="4912"/>
                  </a:lnTo>
                  <a:cubicBezTo>
                    <a:pt x="2620" y="4912"/>
                    <a:pt x="2643" y="4891"/>
                    <a:pt x="2647" y="4861"/>
                  </a:cubicBezTo>
                  <a:cubicBezTo>
                    <a:pt x="2650" y="4825"/>
                    <a:pt x="2652" y="4789"/>
                    <a:pt x="2652" y="4752"/>
                  </a:cubicBezTo>
                  <a:cubicBezTo>
                    <a:pt x="2652" y="4708"/>
                    <a:pt x="2650" y="4665"/>
                    <a:pt x="2645" y="4623"/>
                  </a:cubicBezTo>
                  <a:cubicBezTo>
                    <a:pt x="2643" y="4585"/>
                    <a:pt x="2616" y="4568"/>
                    <a:pt x="2588" y="4568"/>
                  </a:cubicBezTo>
                  <a:close/>
                  <a:moveTo>
                    <a:pt x="2540" y="5018"/>
                  </a:moveTo>
                  <a:cubicBezTo>
                    <a:pt x="2518" y="5018"/>
                    <a:pt x="2496" y="5030"/>
                    <a:pt x="2488" y="5059"/>
                  </a:cubicBezTo>
                  <a:cubicBezTo>
                    <a:pt x="2464" y="5127"/>
                    <a:pt x="2433" y="5193"/>
                    <a:pt x="2394" y="5252"/>
                  </a:cubicBezTo>
                  <a:cubicBezTo>
                    <a:pt x="2377" y="5278"/>
                    <a:pt x="2384" y="5314"/>
                    <a:pt x="2411" y="5331"/>
                  </a:cubicBezTo>
                  <a:cubicBezTo>
                    <a:pt x="2420" y="5338"/>
                    <a:pt x="2430" y="5342"/>
                    <a:pt x="2443" y="5342"/>
                  </a:cubicBezTo>
                  <a:cubicBezTo>
                    <a:pt x="2462" y="5340"/>
                    <a:pt x="2479" y="5331"/>
                    <a:pt x="2490" y="5314"/>
                  </a:cubicBezTo>
                  <a:cubicBezTo>
                    <a:pt x="2535" y="5246"/>
                    <a:pt x="2569" y="5174"/>
                    <a:pt x="2596" y="5097"/>
                  </a:cubicBezTo>
                  <a:cubicBezTo>
                    <a:pt x="2615" y="5051"/>
                    <a:pt x="2577" y="5018"/>
                    <a:pt x="2540" y="5018"/>
                  </a:cubicBezTo>
                  <a:close/>
                  <a:moveTo>
                    <a:pt x="2296" y="5399"/>
                  </a:moveTo>
                  <a:cubicBezTo>
                    <a:pt x="2282" y="5399"/>
                    <a:pt x="2268" y="5404"/>
                    <a:pt x="2256" y="5416"/>
                  </a:cubicBezTo>
                  <a:cubicBezTo>
                    <a:pt x="2205" y="5465"/>
                    <a:pt x="2147" y="5510"/>
                    <a:pt x="2086" y="5548"/>
                  </a:cubicBezTo>
                  <a:cubicBezTo>
                    <a:pt x="2058" y="5565"/>
                    <a:pt x="2049" y="5602"/>
                    <a:pt x="2066" y="5629"/>
                  </a:cubicBezTo>
                  <a:cubicBezTo>
                    <a:pt x="2077" y="5646"/>
                    <a:pt x="2096" y="5655"/>
                    <a:pt x="2115" y="5655"/>
                  </a:cubicBezTo>
                  <a:cubicBezTo>
                    <a:pt x="2126" y="5655"/>
                    <a:pt x="2137" y="5650"/>
                    <a:pt x="2147" y="5644"/>
                  </a:cubicBezTo>
                  <a:cubicBezTo>
                    <a:pt x="2215" y="5602"/>
                    <a:pt x="2279" y="5553"/>
                    <a:pt x="2337" y="5499"/>
                  </a:cubicBezTo>
                  <a:cubicBezTo>
                    <a:pt x="2380" y="5458"/>
                    <a:pt x="2341" y="5399"/>
                    <a:pt x="2296" y="539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3_1_1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53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Google Shape;954;p61"/>
          <p:cNvSpPr txBox="1"/>
          <p:nvPr>
            <p:ph type="title"/>
          </p:nvPr>
        </p:nvSpPr>
        <p:spPr>
          <a:xfrm>
            <a:off x="2162067" y="728833"/>
            <a:ext cx="7868100" cy="763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955" name="Google Shape;955;p61"/>
          <p:cNvSpPr txBox="1"/>
          <p:nvPr>
            <p:ph idx="1" type="subTitle"/>
          </p:nvPr>
        </p:nvSpPr>
        <p:spPr>
          <a:xfrm>
            <a:off x="2161733" y="1591000"/>
            <a:ext cx="7868400" cy="8028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56" name="Google Shape;956;p61"/>
          <p:cNvSpPr/>
          <p:nvPr/>
        </p:nvSpPr>
        <p:spPr>
          <a:xfrm rot="10800000">
            <a:off x="11077049" y="367842"/>
            <a:ext cx="175258" cy="174817"/>
          </a:xfrm>
          <a:custGeom>
            <a:rect b="b" l="l" r="r" t="t"/>
            <a:pathLst>
              <a:path extrusionOk="0" h="793" w="795">
                <a:moveTo>
                  <a:pt x="398" y="115"/>
                </a:moveTo>
                <a:cubicBezTo>
                  <a:pt x="548" y="120"/>
                  <a:pt x="669" y="245"/>
                  <a:pt x="669" y="396"/>
                </a:cubicBezTo>
                <a:cubicBezTo>
                  <a:pt x="669" y="549"/>
                  <a:pt x="548" y="673"/>
                  <a:pt x="396" y="677"/>
                </a:cubicBezTo>
                <a:cubicBezTo>
                  <a:pt x="243" y="673"/>
                  <a:pt x="124" y="547"/>
                  <a:pt x="124" y="396"/>
                </a:cubicBezTo>
                <a:cubicBezTo>
                  <a:pt x="126" y="243"/>
                  <a:pt x="245" y="120"/>
                  <a:pt x="398" y="115"/>
                </a:cubicBezTo>
                <a:close/>
                <a:moveTo>
                  <a:pt x="396" y="0"/>
                </a:moveTo>
                <a:cubicBezTo>
                  <a:pt x="179" y="0"/>
                  <a:pt x="1" y="177"/>
                  <a:pt x="1" y="396"/>
                </a:cubicBezTo>
                <a:cubicBezTo>
                  <a:pt x="1" y="613"/>
                  <a:pt x="177" y="792"/>
                  <a:pt x="396" y="792"/>
                </a:cubicBezTo>
                <a:lnTo>
                  <a:pt x="399" y="792"/>
                </a:lnTo>
                <a:cubicBezTo>
                  <a:pt x="618" y="792"/>
                  <a:pt x="794" y="613"/>
                  <a:pt x="794" y="396"/>
                </a:cubicBezTo>
                <a:cubicBezTo>
                  <a:pt x="794" y="177"/>
                  <a:pt x="616" y="0"/>
                  <a:pt x="39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7" name="Google Shape;957;p61"/>
          <p:cNvSpPr/>
          <p:nvPr/>
        </p:nvSpPr>
        <p:spPr>
          <a:xfrm flipH="1" rot="10800000">
            <a:off x="11626620" y="2698093"/>
            <a:ext cx="231634" cy="233255"/>
          </a:xfrm>
          <a:custGeom>
            <a:rect b="b" l="l" r="r" t="t"/>
            <a:pathLst>
              <a:path extrusionOk="0" h="1290" w="1281">
                <a:moveTo>
                  <a:pt x="686" y="166"/>
                </a:moveTo>
                <a:cubicBezTo>
                  <a:pt x="703" y="221"/>
                  <a:pt x="720" y="296"/>
                  <a:pt x="731" y="343"/>
                </a:cubicBezTo>
                <a:cubicBezTo>
                  <a:pt x="763" y="470"/>
                  <a:pt x="769" y="500"/>
                  <a:pt x="784" y="521"/>
                </a:cubicBezTo>
                <a:cubicBezTo>
                  <a:pt x="801" y="543"/>
                  <a:pt x="825" y="553"/>
                  <a:pt x="952" y="598"/>
                </a:cubicBezTo>
                <a:cubicBezTo>
                  <a:pt x="997" y="615"/>
                  <a:pt x="1065" y="639"/>
                  <a:pt x="1114" y="660"/>
                </a:cubicBezTo>
                <a:cubicBezTo>
                  <a:pt x="1044" y="692"/>
                  <a:pt x="927" y="736"/>
                  <a:pt x="825" y="773"/>
                </a:cubicBezTo>
                <a:cubicBezTo>
                  <a:pt x="810" y="777"/>
                  <a:pt x="799" y="787"/>
                  <a:pt x="793" y="802"/>
                </a:cubicBezTo>
                <a:cubicBezTo>
                  <a:pt x="742" y="919"/>
                  <a:pt x="678" y="1051"/>
                  <a:pt x="635" y="1128"/>
                </a:cubicBezTo>
                <a:cubicBezTo>
                  <a:pt x="608" y="1047"/>
                  <a:pt x="567" y="905"/>
                  <a:pt x="537" y="781"/>
                </a:cubicBezTo>
                <a:cubicBezTo>
                  <a:pt x="531" y="760"/>
                  <a:pt x="514" y="743"/>
                  <a:pt x="493" y="739"/>
                </a:cubicBezTo>
                <a:cubicBezTo>
                  <a:pt x="373" y="717"/>
                  <a:pt x="235" y="685"/>
                  <a:pt x="161" y="664"/>
                </a:cubicBezTo>
                <a:cubicBezTo>
                  <a:pt x="278" y="602"/>
                  <a:pt x="399" y="549"/>
                  <a:pt x="522" y="500"/>
                </a:cubicBezTo>
                <a:cubicBezTo>
                  <a:pt x="537" y="494"/>
                  <a:pt x="550" y="483"/>
                  <a:pt x="556" y="466"/>
                </a:cubicBezTo>
                <a:cubicBezTo>
                  <a:pt x="595" y="364"/>
                  <a:pt x="637" y="264"/>
                  <a:pt x="686" y="166"/>
                </a:cubicBezTo>
                <a:close/>
                <a:moveTo>
                  <a:pt x="699" y="0"/>
                </a:moveTo>
                <a:cubicBezTo>
                  <a:pt x="663" y="0"/>
                  <a:pt x="612" y="0"/>
                  <a:pt x="456" y="402"/>
                </a:cubicBezTo>
                <a:cubicBezTo>
                  <a:pt x="27" y="577"/>
                  <a:pt x="12" y="632"/>
                  <a:pt x="5" y="656"/>
                </a:cubicBezTo>
                <a:cubicBezTo>
                  <a:pt x="1" y="675"/>
                  <a:pt x="3" y="696"/>
                  <a:pt x="16" y="713"/>
                </a:cubicBezTo>
                <a:cubicBezTo>
                  <a:pt x="27" y="728"/>
                  <a:pt x="58" y="773"/>
                  <a:pt x="435" y="845"/>
                </a:cubicBezTo>
                <a:cubicBezTo>
                  <a:pt x="546" y="1288"/>
                  <a:pt x="586" y="1288"/>
                  <a:pt x="629" y="1288"/>
                </a:cubicBezTo>
                <a:lnTo>
                  <a:pt x="631" y="1290"/>
                </a:lnTo>
                <a:cubicBezTo>
                  <a:pt x="665" y="1288"/>
                  <a:pt x="705" y="1285"/>
                  <a:pt x="886" y="873"/>
                </a:cubicBezTo>
                <a:cubicBezTo>
                  <a:pt x="999" y="832"/>
                  <a:pt x="1212" y="751"/>
                  <a:pt x="1257" y="713"/>
                </a:cubicBezTo>
                <a:cubicBezTo>
                  <a:pt x="1274" y="696"/>
                  <a:pt x="1280" y="673"/>
                  <a:pt x="1278" y="649"/>
                </a:cubicBezTo>
                <a:cubicBezTo>
                  <a:pt x="1267" y="596"/>
                  <a:pt x="1210" y="570"/>
                  <a:pt x="991" y="490"/>
                </a:cubicBezTo>
                <a:cubicBezTo>
                  <a:pt x="948" y="475"/>
                  <a:pt x="899" y="458"/>
                  <a:pt x="876" y="447"/>
                </a:cubicBezTo>
                <a:cubicBezTo>
                  <a:pt x="869" y="421"/>
                  <a:pt x="854" y="364"/>
                  <a:pt x="842" y="315"/>
                </a:cubicBezTo>
                <a:cubicBezTo>
                  <a:pt x="805" y="160"/>
                  <a:pt x="778" y="64"/>
                  <a:pt x="752" y="28"/>
                </a:cubicBezTo>
                <a:cubicBezTo>
                  <a:pt x="737" y="11"/>
                  <a:pt x="718" y="2"/>
                  <a:pt x="69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58" name="Google Shape;958;p61"/>
          <p:cNvGrpSpPr/>
          <p:nvPr/>
        </p:nvGrpSpPr>
        <p:grpSpPr>
          <a:xfrm flipH="1" rot="10800000">
            <a:off x="11745218" y="1074294"/>
            <a:ext cx="237639" cy="237639"/>
            <a:chOff x="5944424" y="1865453"/>
            <a:chExt cx="178234" cy="178234"/>
          </a:xfrm>
        </p:grpSpPr>
        <p:sp>
          <p:nvSpPr>
            <p:cNvPr id="959" name="Google Shape;959;p61"/>
            <p:cNvSpPr/>
            <p:nvPr/>
          </p:nvSpPr>
          <p:spPr>
            <a:xfrm>
              <a:off x="6029571" y="1865453"/>
              <a:ext cx="20171" cy="178234"/>
            </a:xfrm>
            <a:custGeom>
              <a:rect b="b" l="l" r="r" t="t"/>
              <a:pathLst>
                <a:path extrusionOk="0" h="1078" w="122">
                  <a:moveTo>
                    <a:pt x="65" y="1"/>
                  </a:moveTo>
                  <a:cubicBezTo>
                    <a:pt x="33" y="1"/>
                    <a:pt x="7" y="26"/>
                    <a:pt x="7" y="58"/>
                  </a:cubicBezTo>
                  <a:lnTo>
                    <a:pt x="1" y="1020"/>
                  </a:lnTo>
                  <a:cubicBezTo>
                    <a:pt x="1" y="1052"/>
                    <a:pt x="26" y="1078"/>
                    <a:pt x="58" y="1078"/>
                  </a:cubicBezTo>
                  <a:cubicBezTo>
                    <a:pt x="90" y="1078"/>
                    <a:pt x="116" y="1052"/>
                    <a:pt x="116" y="1020"/>
                  </a:cubicBezTo>
                  <a:lnTo>
                    <a:pt x="122" y="58"/>
                  </a:lnTo>
                  <a:cubicBezTo>
                    <a:pt x="122" y="26"/>
                    <a:pt x="96" y="1"/>
                    <a:pt x="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61"/>
            <p:cNvSpPr/>
            <p:nvPr/>
          </p:nvSpPr>
          <p:spPr>
            <a:xfrm>
              <a:off x="5962115" y="1898189"/>
              <a:ext cx="158393" cy="110611"/>
            </a:xfrm>
            <a:custGeom>
              <a:rect b="b" l="l" r="r" t="t"/>
              <a:pathLst>
                <a:path extrusionOk="0" h="669" w="958">
                  <a:moveTo>
                    <a:pt x="873" y="0"/>
                  </a:moveTo>
                  <a:cubicBezTo>
                    <a:pt x="863" y="0"/>
                    <a:pt x="852" y="4"/>
                    <a:pt x="841" y="11"/>
                  </a:cubicBezTo>
                  <a:lnTo>
                    <a:pt x="47" y="565"/>
                  </a:lnTo>
                  <a:cubicBezTo>
                    <a:pt x="0" y="597"/>
                    <a:pt x="23" y="669"/>
                    <a:pt x="79" y="669"/>
                  </a:cubicBezTo>
                  <a:cubicBezTo>
                    <a:pt x="89" y="669"/>
                    <a:pt x="102" y="667"/>
                    <a:pt x="111" y="658"/>
                  </a:cubicBezTo>
                  <a:lnTo>
                    <a:pt x="907" y="105"/>
                  </a:lnTo>
                  <a:cubicBezTo>
                    <a:pt x="957" y="70"/>
                    <a:pt x="922" y="0"/>
                    <a:pt x="8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61"/>
            <p:cNvSpPr/>
            <p:nvPr/>
          </p:nvSpPr>
          <p:spPr>
            <a:xfrm>
              <a:off x="5976829" y="1891080"/>
              <a:ext cx="124003" cy="124499"/>
            </a:xfrm>
            <a:custGeom>
              <a:rect b="b" l="l" r="r" t="t"/>
              <a:pathLst>
                <a:path extrusionOk="0" h="753" w="750">
                  <a:moveTo>
                    <a:pt x="84" y="1"/>
                  </a:moveTo>
                  <a:cubicBezTo>
                    <a:pt x="40" y="1"/>
                    <a:pt x="0" y="58"/>
                    <a:pt x="45" y="101"/>
                  </a:cubicBezTo>
                  <a:lnTo>
                    <a:pt x="645" y="735"/>
                  </a:lnTo>
                  <a:cubicBezTo>
                    <a:pt x="656" y="746"/>
                    <a:pt x="671" y="752"/>
                    <a:pt x="688" y="752"/>
                  </a:cubicBezTo>
                  <a:cubicBezTo>
                    <a:pt x="703" y="752"/>
                    <a:pt x="715" y="746"/>
                    <a:pt x="726" y="735"/>
                  </a:cubicBezTo>
                  <a:cubicBezTo>
                    <a:pt x="747" y="714"/>
                    <a:pt x="750" y="680"/>
                    <a:pt x="728" y="657"/>
                  </a:cubicBezTo>
                  <a:lnTo>
                    <a:pt x="128" y="22"/>
                  </a:lnTo>
                  <a:cubicBezTo>
                    <a:pt x="115" y="7"/>
                    <a:pt x="99" y="1"/>
                    <a:pt x="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61"/>
            <p:cNvSpPr/>
            <p:nvPr/>
          </p:nvSpPr>
          <p:spPr>
            <a:xfrm>
              <a:off x="5944424" y="1941838"/>
              <a:ext cx="178234" cy="20502"/>
            </a:xfrm>
            <a:custGeom>
              <a:rect b="b" l="l" r="r" t="t"/>
              <a:pathLst>
                <a:path extrusionOk="0" h="124" w="1078">
                  <a:moveTo>
                    <a:pt x="1003" y="1"/>
                  </a:moveTo>
                  <a:lnTo>
                    <a:pt x="77" y="9"/>
                  </a:lnTo>
                  <a:cubicBezTo>
                    <a:pt x="1" y="9"/>
                    <a:pt x="1" y="124"/>
                    <a:pt x="77" y="124"/>
                  </a:cubicBezTo>
                  <a:lnTo>
                    <a:pt x="1003" y="113"/>
                  </a:lnTo>
                  <a:cubicBezTo>
                    <a:pt x="1077" y="113"/>
                    <a:pt x="1077" y="1"/>
                    <a:pt x="10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63" name="Google Shape;963;p61"/>
          <p:cNvSpPr/>
          <p:nvPr/>
        </p:nvSpPr>
        <p:spPr>
          <a:xfrm rot="10800000">
            <a:off x="9945615" y="189060"/>
            <a:ext cx="231634" cy="233255"/>
          </a:xfrm>
          <a:custGeom>
            <a:rect b="b" l="l" r="r" t="t"/>
            <a:pathLst>
              <a:path extrusionOk="0" h="1290" w="1281">
                <a:moveTo>
                  <a:pt x="686" y="166"/>
                </a:moveTo>
                <a:cubicBezTo>
                  <a:pt x="703" y="221"/>
                  <a:pt x="720" y="296"/>
                  <a:pt x="731" y="343"/>
                </a:cubicBezTo>
                <a:cubicBezTo>
                  <a:pt x="763" y="470"/>
                  <a:pt x="769" y="500"/>
                  <a:pt x="784" y="521"/>
                </a:cubicBezTo>
                <a:cubicBezTo>
                  <a:pt x="801" y="543"/>
                  <a:pt x="825" y="553"/>
                  <a:pt x="952" y="598"/>
                </a:cubicBezTo>
                <a:cubicBezTo>
                  <a:pt x="997" y="615"/>
                  <a:pt x="1065" y="639"/>
                  <a:pt x="1114" y="660"/>
                </a:cubicBezTo>
                <a:cubicBezTo>
                  <a:pt x="1044" y="692"/>
                  <a:pt x="927" y="736"/>
                  <a:pt x="825" y="773"/>
                </a:cubicBezTo>
                <a:cubicBezTo>
                  <a:pt x="810" y="777"/>
                  <a:pt x="799" y="787"/>
                  <a:pt x="793" y="802"/>
                </a:cubicBezTo>
                <a:cubicBezTo>
                  <a:pt x="742" y="919"/>
                  <a:pt x="678" y="1051"/>
                  <a:pt x="635" y="1128"/>
                </a:cubicBezTo>
                <a:cubicBezTo>
                  <a:pt x="608" y="1047"/>
                  <a:pt x="567" y="905"/>
                  <a:pt x="537" y="781"/>
                </a:cubicBezTo>
                <a:cubicBezTo>
                  <a:pt x="531" y="760"/>
                  <a:pt x="514" y="743"/>
                  <a:pt x="493" y="739"/>
                </a:cubicBezTo>
                <a:cubicBezTo>
                  <a:pt x="373" y="717"/>
                  <a:pt x="235" y="685"/>
                  <a:pt x="161" y="664"/>
                </a:cubicBezTo>
                <a:cubicBezTo>
                  <a:pt x="278" y="602"/>
                  <a:pt x="399" y="549"/>
                  <a:pt x="522" y="500"/>
                </a:cubicBezTo>
                <a:cubicBezTo>
                  <a:pt x="537" y="494"/>
                  <a:pt x="550" y="483"/>
                  <a:pt x="556" y="466"/>
                </a:cubicBezTo>
                <a:cubicBezTo>
                  <a:pt x="595" y="364"/>
                  <a:pt x="637" y="264"/>
                  <a:pt x="686" y="166"/>
                </a:cubicBezTo>
                <a:close/>
                <a:moveTo>
                  <a:pt x="699" y="0"/>
                </a:moveTo>
                <a:cubicBezTo>
                  <a:pt x="663" y="0"/>
                  <a:pt x="612" y="0"/>
                  <a:pt x="456" y="402"/>
                </a:cubicBezTo>
                <a:cubicBezTo>
                  <a:pt x="27" y="577"/>
                  <a:pt x="12" y="632"/>
                  <a:pt x="5" y="656"/>
                </a:cubicBezTo>
                <a:cubicBezTo>
                  <a:pt x="1" y="675"/>
                  <a:pt x="3" y="696"/>
                  <a:pt x="16" y="713"/>
                </a:cubicBezTo>
                <a:cubicBezTo>
                  <a:pt x="27" y="728"/>
                  <a:pt x="58" y="773"/>
                  <a:pt x="435" y="845"/>
                </a:cubicBezTo>
                <a:cubicBezTo>
                  <a:pt x="546" y="1288"/>
                  <a:pt x="586" y="1288"/>
                  <a:pt x="629" y="1288"/>
                </a:cubicBezTo>
                <a:lnTo>
                  <a:pt x="631" y="1290"/>
                </a:lnTo>
                <a:cubicBezTo>
                  <a:pt x="665" y="1288"/>
                  <a:pt x="705" y="1285"/>
                  <a:pt x="886" y="873"/>
                </a:cubicBezTo>
                <a:cubicBezTo>
                  <a:pt x="999" y="832"/>
                  <a:pt x="1212" y="751"/>
                  <a:pt x="1257" y="713"/>
                </a:cubicBezTo>
                <a:cubicBezTo>
                  <a:pt x="1274" y="696"/>
                  <a:pt x="1280" y="673"/>
                  <a:pt x="1278" y="649"/>
                </a:cubicBezTo>
                <a:cubicBezTo>
                  <a:pt x="1267" y="596"/>
                  <a:pt x="1210" y="570"/>
                  <a:pt x="991" y="490"/>
                </a:cubicBezTo>
                <a:cubicBezTo>
                  <a:pt x="948" y="475"/>
                  <a:pt x="899" y="458"/>
                  <a:pt x="876" y="447"/>
                </a:cubicBezTo>
                <a:cubicBezTo>
                  <a:pt x="869" y="421"/>
                  <a:pt x="854" y="364"/>
                  <a:pt x="842" y="315"/>
                </a:cubicBezTo>
                <a:cubicBezTo>
                  <a:pt x="805" y="160"/>
                  <a:pt x="778" y="64"/>
                  <a:pt x="752" y="28"/>
                </a:cubicBezTo>
                <a:cubicBezTo>
                  <a:pt x="737" y="11"/>
                  <a:pt x="718" y="2"/>
                  <a:pt x="69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4" name="Google Shape;964;p61"/>
          <p:cNvSpPr/>
          <p:nvPr/>
        </p:nvSpPr>
        <p:spPr>
          <a:xfrm flipH="1">
            <a:off x="308468" y="3367910"/>
            <a:ext cx="231634" cy="233255"/>
          </a:xfrm>
          <a:custGeom>
            <a:rect b="b" l="l" r="r" t="t"/>
            <a:pathLst>
              <a:path extrusionOk="0" h="1290" w="1281">
                <a:moveTo>
                  <a:pt x="686" y="166"/>
                </a:moveTo>
                <a:cubicBezTo>
                  <a:pt x="703" y="221"/>
                  <a:pt x="720" y="296"/>
                  <a:pt x="731" y="343"/>
                </a:cubicBezTo>
                <a:cubicBezTo>
                  <a:pt x="763" y="470"/>
                  <a:pt x="769" y="500"/>
                  <a:pt x="784" y="521"/>
                </a:cubicBezTo>
                <a:cubicBezTo>
                  <a:pt x="801" y="543"/>
                  <a:pt x="825" y="553"/>
                  <a:pt x="952" y="598"/>
                </a:cubicBezTo>
                <a:cubicBezTo>
                  <a:pt x="997" y="615"/>
                  <a:pt x="1065" y="639"/>
                  <a:pt x="1114" y="660"/>
                </a:cubicBezTo>
                <a:cubicBezTo>
                  <a:pt x="1044" y="692"/>
                  <a:pt x="927" y="736"/>
                  <a:pt x="825" y="773"/>
                </a:cubicBezTo>
                <a:cubicBezTo>
                  <a:pt x="810" y="777"/>
                  <a:pt x="799" y="787"/>
                  <a:pt x="793" y="802"/>
                </a:cubicBezTo>
                <a:cubicBezTo>
                  <a:pt x="742" y="919"/>
                  <a:pt x="678" y="1051"/>
                  <a:pt x="635" y="1128"/>
                </a:cubicBezTo>
                <a:cubicBezTo>
                  <a:pt x="608" y="1047"/>
                  <a:pt x="567" y="905"/>
                  <a:pt x="537" y="781"/>
                </a:cubicBezTo>
                <a:cubicBezTo>
                  <a:pt x="531" y="760"/>
                  <a:pt x="514" y="743"/>
                  <a:pt x="493" y="739"/>
                </a:cubicBezTo>
                <a:cubicBezTo>
                  <a:pt x="373" y="717"/>
                  <a:pt x="235" y="685"/>
                  <a:pt x="161" y="664"/>
                </a:cubicBezTo>
                <a:cubicBezTo>
                  <a:pt x="278" y="602"/>
                  <a:pt x="399" y="549"/>
                  <a:pt x="522" y="500"/>
                </a:cubicBezTo>
                <a:cubicBezTo>
                  <a:pt x="537" y="494"/>
                  <a:pt x="550" y="483"/>
                  <a:pt x="556" y="466"/>
                </a:cubicBezTo>
                <a:cubicBezTo>
                  <a:pt x="595" y="364"/>
                  <a:pt x="637" y="264"/>
                  <a:pt x="686" y="166"/>
                </a:cubicBezTo>
                <a:close/>
                <a:moveTo>
                  <a:pt x="699" y="0"/>
                </a:moveTo>
                <a:cubicBezTo>
                  <a:pt x="663" y="0"/>
                  <a:pt x="612" y="0"/>
                  <a:pt x="456" y="402"/>
                </a:cubicBezTo>
                <a:cubicBezTo>
                  <a:pt x="27" y="577"/>
                  <a:pt x="12" y="632"/>
                  <a:pt x="5" y="656"/>
                </a:cubicBezTo>
                <a:cubicBezTo>
                  <a:pt x="1" y="675"/>
                  <a:pt x="3" y="696"/>
                  <a:pt x="16" y="713"/>
                </a:cubicBezTo>
                <a:cubicBezTo>
                  <a:pt x="27" y="728"/>
                  <a:pt x="58" y="773"/>
                  <a:pt x="435" y="845"/>
                </a:cubicBezTo>
                <a:cubicBezTo>
                  <a:pt x="546" y="1288"/>
                  <a:pt x="586" y="1288"/>
                  <a:pt x="629" y="1288"/>
                </a:cubicBezTo>
                <a:lnTo>
                  <a:pt x="631" y="1290"/>
                </a:lnTo>
                <a:cubicBezTo>
                  <a:pt x="665" y="1288"/>
                  <a:pt x="705" y="1285"/>
                  <a:pt x="886" y="873"/>
                </a:cubicBezTo>
                <a:cubicBezTo>
                  <a:pt x="999" y="832"/>
                  <a:pt x="1212" y="751"/>
                  <a:pt x="1257" y="713"/>
                </a:cubicBezTo>
                <a:cubicBezTo>
                  <a:pt x="1274" y="696"/>
                  <a:pt x="1280" y="673"/>
                  <a:pt x="1278" y="649"/>
                </a:cubicBezTo>
                <a:cubicBezTo>
                  <a:pt x="1267" y="596"/>
                  <a:pt x="1210" y="570"/>
                  <a:pt x="991" y="490"/>
                </a:cubicBezTo>
                <a:cubicBezTo>
                  <a:pt x="948" y="475"/>
                  <a:pt x="899" y="458"/>
                  <a:pt x="876" y="447"/>
                </a:cubicBezTo>
                <a:cubicBezTo>
                  <a:pt x="869" y="421"/>
                  <a:pt x="854" y="364"/>
                  <a:pt x="842" y="315"/>
                </a:cubicBezTo>
                <a:cubicBezTo>
                  <a:pt x="805" y="160"/>
                  <a:pt x="778" y="64"/>
                  <a:pt x="752" y="28"/>
                </a:cubicBezTo>
                <a:cubicBezTo>
                  <a:pt x="737" y="11"/>
                  <a:pt x="718" y="2"/>
                  <a:pt x="69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65" name="Google Shape;965;p61"/>
          <p:cNvGrpSpPr/>
          <p:nvPr/>
        </p:nvGrpSpPr>
        <p:grpSpPr>
          <a:xfrm flipH="1">
            <a:off x="305665" y="1747908"/>
            <a:ext cx="237639" cy="237639"/>
            <a:chOff x="5944424" y="1865453"/>
            <a:chExt cx="178234" cy="178234"/>
          </a:xfrm>
        </p:grpSpPr>
        <p:sp>
          <p:nvSpPr>
            <p:cNvPr id="966" name="Google Shape;966;p61"/>
            <p:cNvSpPr/>
            <p:nvPr/>
          </p:nvSpPr>
          <p:spPr>
            <a:xfrm>
              <a:off x="6029571" y="1865453"/>
              <a:ext cx="20171" cy="178234"/>
            </a:xfrm>
            <a:custGeom>
              <a:rect b="b" l="l" r="r" t="t"/>
              <a:pathLst>
                <a:path extrusionOk="0" h="1078" w="122">
                  <a:moveTo>
                    <a:pt x="65" y="1"/>
                  </a:moveTo>
                  <a:cubicBezTo>
                    <a:pt x="33" y="1"/>
                    <a:pt x="7" y="26"/>
                    <a:pt x="7" y="58"/>
                  </a:cubicBezTo>
                  <a:lnTo>
                    <a:pt x="1" y="1020"/>
                  </a:lnTo>
                  <a:cubicBezTo>
                    <a:pt x="1" y="1052"/>
                    <a:pt x="26" y="1078"/>
                    <a:pt x="58" y="1078"/>
                  </a:cubicBezTo>
                  <a:cubicBezTo>
                    <a:pt x="90" y="1078"/>
                    <a:pt x="116" y="1052"/>
                    <a:pt x="116" y="1020"/>
                  </a:cubicBezTo>
                  <a:lnTo>
                    <a:pt x="122" y="58"/>
                  </a:lnTo>
                  <a:cubicBezTo>
                    <a:pt x="122" y="26"/>
                    <a:pt x="96" y="1"/>
                    <a:pt x="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61"/>
            <p:cNvSpPr/>
            <p:nvPr/>
          </p:nvSpPr>
          <p:spPr>
            <a:xfrm>
              <a:off x="5962115" y="1898189"/>
              <a:ext cx="158393" cy="110611"/>
            </a:xfrm>
            <a:custGeom>
              <a:rect b="b" l="l" r="r" t="t"/>
              <a:pathLst>
                <a:path extrusionOk="0" h="669" w="958">
                  <a:moveTo>
                    <a:pt x="873" y="0"/>
                  </a:moveTo>
                  <a:cubicBezTo>
                    <a:pt x="863" y="0"/>
                    <a:pt x="852" y="4"/>
                    <a:pt x="841" y="11"/>
                  </a:cubicBezTo>
                  <a:lnTo>
                    <a:pt x="47" y="565"/>
                  </a:lnTo>
                  <a:cubicBezTo>
                    <a:pt x="0" y="597"/>
                    <a:pt x="23" y="669"/>
                    <a:pt x="79" y="669"/>
                  </a:cubicBezTo>
                  <a:cubicBezTo>
                    <a:pt x="89" y="669"/>
                    <a:pt x="102" y="667"/>
                    <a:pt x="111" y="658"/>
                  </a:cubicBezTo>
                  <a:lnTo>
                    <a:pt x="907" y="105"/>
                  </a:lnTo>
                  <a:cubicBezTo>
                    <a:pt x="957" y="70"/>
                    <a:pt x="922" y="0"/>
                    <a:pt x="8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61"/>
            <p:cNvSpPr/>
            <p:nvPr/>
          </p:nvSpPr>
          <p:spPr>
            <a:xfrm>
              <a:off x="5976829" y="1891080"/>
              <a:ext cx="124003" cy="124499"/>
            </a:xfrm>
            <a:custGeom>
              <a:rect b="b" l="l" r="r" t="t"/>
              <a:pathLst>
                <a:path extrusionOk="0" h="753" w="750">
                  <a:moveTo>
                    <a:pt x="84" y="1"/>
                  </a:moveTo>
                  <a:cubicBezTo>
                    <a:pt x="40" y="1"/>
                    <a:pt x="0" y="58"/>
                    <a:pt x="45" y="101"/>
                  </a:cubicBezTo>
                  <a:lnTo>
                    <a:pt x="645" y="735"/>
                  </a:lnTo>
                  <a:cubicBezTo>
                    <a:pt x="656" y="746"/>
                    <a:pt x="671" y="752"/>
                    <a:pt x="688" y="752"/>
                  </a:cubicBezTo>
                  <a:cubicBezTo>
                    <a:pt x="703" y="752"/>
                    <a:pt x="715" y="746"/>
                    <a:pt x="726" y="735"/>
                  </a:cubicBezTo>
                  <a:cubicBezTo>
                    <a:pt x="747" y="714"/>
                    <a:pt x="750" y="680"/>
                    <a:pt x="728" y="657"/>
                  </a:cubicBezTo>
                  <a:lnTo>
                    <a:pt x="128" y="22"/>
                  </a:lnTo>
                  <a:cubicBezTo>
                    <a:pt x="115" y="7"/>
                    <a:pt x="99" y="1"/>
                    <a:pt x="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61"/>
            <p:cNvSpPr/>
            <p:nvPr/>
          </p:nvSpPr>
          <p:spPr>
            <a:xfrm>
              <a:off x="5944424" y="1941838"/>
              <a:ext cx="178234" cy="20502"/>
            </a:xfrm>
            <a:custGeom>
              <a:rect b="b" l="l" r="r" t="t"/>
              <a:pathLst>
                <a:path extrusionOk="0" h="124" w="1078">
                  <a:moveTo>
                    <a:pt x="1003" y="1"/>
                  </a:moveTo>
                  <a:lnTo>
                    <a:pt x="77" y="9"/>
                  </a:lnTo>
                  <a:cubicBezTo>
                    <a:pt x="1" y="9"/>
                    <a:pt x="1" y="124"/>
                    <a:pt x="77" y="124"/>
                  </a:cubicBezTo>
                  <a:lnTo>
                    <a:pt x="1003" y="113"/>
                  </a:lnTo>
                  <a:cubicBezTo>
                    <a:pt x="1077" y="113"/>
                    <a:pt x="1077" y="1"/>
                    <a:pt x="10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70" name="Google Shape;970;p61"/>
          <p:cNvSpPr/>
          <p:nvPr/>
        </p:nvSpPr>
        <p:spPr>
          <a:xfrm rot="6694893">
            <a:off x="1533922" y="199960"/>
            <a:ext cx="72589" cy="72589"/>
          </a:xfrm>
          <a:prstGeom prst="ellipse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71" name="Google Shape;971;p61"/>
          <p:cNvGrpSpPr/>
          <p:nvPr/>
        </p:nvGrpSpPr>
        <p:grpSpPr>
          <a:xfrm>
            <a:off x="540081" y="282429"/>
            <a:ext cx="2187952" cy="1023218"/>
            <a:chOff x="571350" y="2164883"/>
            <a:chExt cx="1488706" cy="696114"/>
          </a:xfrm>
        </p:grpSpPr>
        <p:sp>
          <p:nvSpPr>
            <p:cNvPr id="972" name="Google Shape;972;p61"/>
            <p:cNvSpPr/>
            <p:nvPr/>
          </p:nvSpPr>
          <p:spPr>
            <a:xfrm>
              <a:off x="571350" y="2714827"/>
              <a:ext cx="104870" cy="78898"/>
            </a:xfrm>
            <a:custGeom>
              <a:rect b="b" l="l" r="r" t="t"/>
              <a:pathLst>
                <a:path extrusionOk="0" h="638" w="848">
                  <a:moveTo>
                    <a:pt x="613" y="1"/>
                  </a:moveTo>
                  <a:cubicBezTo>
                    <a:pt x="600" y="1"/>
                    <a:pt x="586" y="6"/>
                    <a:pt x="573" y="18"/>
                  </a:cubicBezTo>
                  <a:cubicBezTo>
                    <a:pt x="0" y="540"/>
                    <a:pt x="19" y="565"/>
                    <a:pt x="54" y="610"/>
                  </a:cubicBezTo>
                  <a:cubicBezTo>
                    <a:pt x="66" y="631"/>
                    <a:pt x="113" y="637"/>
                    <a:pt x="179" y="637"/>
                  </a:cubicBezTo>
                  <a:cubicBezTo>
                    <a:pt x="392" y="637"/>
                    <a:pt x="796" y="561"/>
                    <a:pt x="801" y="559"/>
                  </a:cubicBezTo>
                  <a:cubicBezTo>
                    <a:pt x="830" y="548"/>
                    <a:pt x="847" y="516"/>
                    <a:pt x="837" y="488"/>
                  </a:cubicBezTo>
                  <a:cubicBezTo>
                    <a:pt x="829" y="463"/>
                    <a:pt x="805" y="447"/>
                    <a:pt x="779" y="447"/>
                  </a:cubicBezTo>
                  <a:cubicBezTo>
                    <a:pt x="775" y="447"/>
                    <a:pt x="771" y="447"/>
                    <a:pt x="766" y="448"/>
                  </a:cubicBezTo>
                  <a:cubicBezTo>
                    <a:pt x="720" y="461"/>
                    <a:pt x="381" y="510"/>
                    <a:pt x="211" y="523"/>
                  </a:cubicBezTo>
                  <a:cubicBezTo>
                    <a:pt x="305" y="427"/>
                    <a:pt x="483" y="256"/>
                    <a:pt x="649" y="103"/>
                  </a:cubicBezTo>
                  <a:cubicBezTo>
                    <a:pt x="697" y="64"/>
                    <a:pt x="659" y="1"/>
                    <a:pt x="6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61"/>
            <p:cNvSpPr/>
            <p:nvPr/>
          </p:nvSpPr>
          <p:spPr>
            <a:xfrm>
              <a:off x="607090" y="2538479"/>
              <a:ext cx="383369" cy="322518"/>
            </a:xfrm>
            <a:custGeom>
              <a:rect b="b" l="l" r="r" t="t"/>
              <a:pathLst>
                <a:path extrusionOk="0" h="2608" w="3100">
                  <a:moveTo>
                    <a:pt x="914" y="1"/>
                  </a:moveTo>
                  <a:cubicBezTo>
                    <a:pt x="877" y="1"/>
                    <a:pt x="841" y="18"/>
                    <a:pt x="809" y="57"/>
                  </a:cubicBezTo>
                  <a:cubicBezTo>
                    <a:pt x="584" y="329"/>
                    <a:pt x="1037" y="1270"/>
                    <a:pt x="1037" y="1270"/>
                  </a:cubicBezTo>
                  <a:cubicBezTo>
                    <a:pt x="1037" y="1270"/>
                    <a:pt x="702" y="1053"/>
                    <a:pt x="440" y="1053"/>
                  </a:cubicBezTo>
                  <a:cubicBezTo>
                    <a:pt x="311" y="1053"/>
                    <a:pt x="200" y="1105"/>
                    <a:pt x="154" y="1259"/>
                  </a:cubicBezTo>
                  <a:cubicBezTo>
                    <a:pt x="1" y="1763"/>
                    <a:pt x="656" y="2607"/>
                    <a:pt x="1421" y="2607"/>
                  </a:cubicBezTo>
                  <a:cubicBezTo>
                    <a:pt x="1645" y="2607"/>
                    <a:pt x="1878" y="2535"/>
                    <a:pt x="2103" y="2361"/>
                  </a:cubicBezTo>
                  <a:cubicBezTo>
                    <a:pt x="3099" y="1593"/>
                    <a:pt x="2557" y="648"/>
                    <a:pt x="2557" y="648"/>
                  </a:cubicBezTo>
                  <a:lnTo>
                    <a:pt x="2557" y="648"/>
                  </a:lnTo>
                  <a:lnTo>
                    <a:pt x="2057" y="1089"/>
                  </a:lnTo>
                  <a:cubicBezTo>
                    <a:pt x="2057" y="1089"/>
                    <a:pt x="1993" y="463"/>
                    <a:pt x="1693" y="293"/>
                  </a:cubicBezTo>
                  <a:cubicBezTo>
                    <a:pt x="1647" y="267"/>
                    <a:pt x="1609" y="257"/>
                    <a:pt x="1578" y="257"/>
                  </a:cubicBezTo>
                  <a:cubicBezTo>
                    <a:pt x="1399" y="257"/>
                    <a:pt x="1420" y="599"/>
                    <a:pt x="1420" y="599"/>
                  </a:cubicBezTo>
                  <a:cubicBezTo>
                    <a:pt x="1420" y="599"/>
                    <a:pt x="1136" y="1"/>
                    <a:pt x="91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61"/>
            <p:cNvSpPr/>
            <p:nvPr/>
          </p:nvSpPr>
          <p:spPr>
            <a:xfrm>
              <a:off x="641964" y="2691825"/>
              <a:ext cx="56392" cy="54784"/>
            </a:xfrm>
            <a:custGeom>
              <a:rect b="b" l="l" r="r" t="t"/>
              <a:pathLst>
                <a:path extrusionOk="0" h="443" w="456">
                  <a:moveTo>
                    <a:pt x="302" y="1"/>
                  </a:moveTo>
                  <a:cubicBezTo>
                    <a:pt x="265" y="1"/>
                    <a:pt x="227" y="35"/>
                    <a:pt x="247" y="81"/>
                  </a:cubicBezTo>
                  <a:cubicBezTo>
                    <a:pt x="281" y="164"/>
                    <a:pt x="304" y="272"/>
                    <a:pt x="293" y="319"/>
                  </a:cubicBezTo>
                  <a:cubicBezTo>
                    <a:pt x="255" y="291"/>
                    <a:pt x="183" y="198"/>
                    <a:pt x="125" y="100"/>
                  </a:cubicBezTo>
                  <a:cubicBezTo>
                    <a:pt x="113" y="80"/>
                    <a:pt x="95" y="72"/>
                    <a:pt x="78" y="72"/>
                  </a:cubicBezTo>
                  <a:cubicBezTo>
                    <a:pt x="38" y="72"/>
                    <a:pt x="0" y="114"/>
                    <a:pt x="25" y="159"/>
                  </a:cubicBezTo>
                  <a:cubicBezTo>
                    <a:pt x="87" y="262"/>
                    <a:pt x="202" y="434"/>
                    <a:pt x="298" y="442"/>
                  </a:cubicBezTo>
                  <a:lnTo>
                    <a:pt x="306" y="442"/>
                  </a:lnTo>
                  <a:cubicBezTo>
                    <a:pt x="334" y="442"/>
                    <a:pt x="357" y="430"/>
                    <a:pt x="374" y="408"/>
                  </a:cubicBezTo>
                  <a:cubicBezTo>
                    <a:pt x="455" y="313"/>
                    <a:pt x="378" y="100"/>
                    <a:pt x="353" y="36"/>
                  </a:cubicBezTo>
                  <a:cubicBezTo>
                    <a:pt x="342" y="11"/>
                    <a:pt x="322" y="1"/>
                    <a:pt x="3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61"/>
            <p:cNvSpPr/>
            <p:nvPr/>
          </p:nvSpPr>
          <p:spPr>
            <a:xfrm>
              <a:off x="742628" y="2616265"/>
              <a:ext cx="108580" cy="108454"/>
            </a:xfrm>
            <a:custGeom>
              <a:rect b="b" l="l" r="r" t="t"/>
              <a:pathLst>
                <a:path extrusionOk="0" h="877" w="878">
                  <a:moveTo>
                    <a:pt x="591" y="1"/>
                  </a:moveTo>
                  <a:cubicBezTo>
                    <a:pt x="571" y="1"/>
                    <a:pt x="550" y="6"/>
                    <a:pt x="533" y="17"/>
                  </a:cubicBezTo>
                  <a:cubicBezTo>
                    <a:pt x="469" y="55"/>
                    <a:pt x="450" y="166"/>
                    <a:pt x="446" y="268"/>
                  </a:cubicBezTo>
                  <a:cubicBezTo>
                    <a:pt x="329" y="147"/>
                    <a:pt x="237" y="85"/>
                    <a:pt x="170" y="85"/>
                  </a:cubicBezTo>
                  <a:cubicBezTo>
                    <a:pt x="150" y="85"/>
                    <a:pt x="131" y="91"/>
                    <a:pt x="116" y="102"/>
                  </a:cubicBezTo>
                  <a:cubicBezTo>
                    <a:pt x="88" y="123"/>
                    <a:pt x="1" y="187"/>
                    <a:pt x="252" y="841"/>
                  </a:cubicBezTo>
                  <a:cubicBezTo>
                    <a:pt x="260" y="862"/>
                    <a:pt x="282" y="877"/>
                    <a:pt x="305" y="877"/>
                  </a:cubicBezTo>
                  <a:cubicBezTo>
                    <a:pt x="346" y="877"/>
                    <a:pt x="373" y="836"/>
                    <a:pt x="358" y="798"/>
                  </a:cubicBezTo>
                  <a:cubicBezTo>
                    <a:pt x="269" y="568"/>
                    <a:pt x="186" y="292"/>
                    <a:pt x="190" y="204"/>
                  </a:cubicBezTo>
                  <a:lnTo>
                    <a:pt x="190" y="204"/>
                  </a:lnTo>
                  <a:cubicBezTo>
                    <a:pt x="243" y="228"/>
                    <a:pt x="360" y="338"/>
                    <a:pt x="463" y="462"/>
                  </a:cubicBezTo>
                  <a:cubicBezTo>
                    <a:pt x="474" y="476"/>
                    <a:pt x="490" y="482"/>
                    <a:pt x="505" y="482"/>
                  </a:cubicBezTo>
                  <a:cubicBezTo>
                    <a:pt x="536" y="482"/>
                    <a:pt x="565" y="456"/>
                    <a:pt x="563" y="419"/>
                  </a:cubicBezTo>
                  <a:cubicBezTo>
                    <a:pt x="552" y="283"/>
                    <a:pt x="567" y="134"/>
                    <a:pt x="590" y="115"/>
                  </a:cubicBezTo>
                  <a:cubicBezTo>
                    <a:pt x="595" y="117"/>
                    <a:pt x="599" y="119"/>
                    <a:pt x="603" y="121"/>
                  </a:cubicBezTo>
                  <a:cubicBezTo>
                    <a:pt x="701" y="179"/>
                    <a:pt x="752" y="434"/>
                    <a:pt x="763" y="583"/>
                  </a:cubicBezTo>
                  <a:cubicBezTo>
                    <a:pt x="763" y="613"/>
                    <a:pt x="786" y="637"/>
                    <a:pt x="815" y="637"/>
                  </a:cubicBezTo>
                  <a:cubicBezTo>
                    <a:pt x="818" y="637"/>
                    <a:pt x="820" y="637"/>
                    <a:pt x="822" y="636"/>
                  </a:cubicBezTo>
                  <a:cubicBezTo>
                    <a:pt x="854" y="634"/>
                    <a:pt x="878" y="607"/>
                    <a:pt x="875" y="575"/>
                  </a:cubicBezTo>
                  <a:cubicBezTo>
                    <a:pt x="873" y="530"/>
                    <a:pt x="844" y="130"/>
                    <a:pt x="661" y="23"/>
                  </a:cubicBezTo>
                  <a:cubicBezTo>
                    <a:pt x="640" y="8"/>
                    <a:pt x="615" y="1"/>
                    <a:pt x="5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61"/>
            <p:cNvSpPr/>
            <p:nvPr/>
          </p:nvSpPr>
          <p:spPr>
            <a:xfrm>
              <a:off x="698479" y="2745125"/>
              <a:ext cx="190943" cy="95717"/>
            </a:xfrm>
            <a:custGeom>
              <a:rect b="b" l="l" r="r" t="t"/>
              <a:pathLst>
                <a:path extrusionOk="0" h="774" w="1544">
                  <a:moveTo>
                    <a:pt x="1476" y="0"/>
                  </a:moveTo>
                  <a:cubicBezTo>
                    <a:pt x="1456" y="0"/>
                    <a:pt x="1437" y="10"/>
                    <a:pt x="1426" y="33"/>
                  </a:cubicBezTo>
                  <a:cubicBezTo>
                    <a:pt x="1424" y="37"/>
                    <a:pt x="1260" y="467"/>
                    <a:pt x="881" y="610"/>
                  </a:cubicBezTo>
                  <a:cubicBezTo>
                    <a:pt x="798" y="642"/>
                    <a:pt x="711" y="658"/>
                    <a:pt x="620" y="658"/>
                  </a:cubicBezTo>
                  <a:cubicBezTo>
                    <a:pt x="463" y="658"/>
                    <a:pt x="294" y="610"/>
                    <a:pt x="115" y="516"/>
                  </a:cubicBezTo>
                  <a:cubicBezTo>
                    <a:pt x="105" y="510"/>
                    <a:pt x="95" y="507"/>
                    <a:pt x="85" y="507"/>
                  </a:cubicBezTo>
                  <a:cubicBezTo>
                    <a:pt x="32" y="507"/>
                    <a:pt x="1" y="589"/>
                    <a:pt x="62" y="618"/>
                  </a:cubicBezTo>
                  <a:cubicBezTo>
                    <a:pt x="260" y="720"/>
                    <a:pt x="447" y="773"/>
                    <a:pt x="622" y="773"/>
                  </a:cubicBezTo>
                  <a:cubicBezTo>
                    <a:pt x="724" y="773"/>
                    <a:pt x="826" y="754"/>
                    <a:pt x="922" y="718"/>
                  </a:cubicBezTo>
                  <a:cubicBezTo>
                    <a:pt x="1347" y="554"/>
                    <a:pt x="1524" y="92"/>
                    <a:pt x="1533" y="73"/>
                  </a:cubicBezTo>
                  <a:cubicBezTo>
                    <a:pt x="1543" y="30"/>
                    <a:pt x="1510" y="0"/>
                    <a:pt x="14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61"/>
            <p:cNvSpPr/>
            <p:nvPr/>
          </p:nvSpPr>
          <p:spPr>
            <a:xfrm>
              <a:off x="1034235" y="2164883"/>
              <a:ext cx="1025822" cy="452490"/>
            </a:xfrm>
            <a:custGeom>
              <a:rect b="b" l="l" r="r" t="t"/>
              <a:pathLst>
                <a:path extrusionOk="0" h="3659" w="8295">
                  <a:moveTo>
                    <a:pt x="6864" y="0"/>
                  </a:moveTo>
                  <a:cubicBezTo>
                    <a:pt x="6794" y="0"/>
                    <a:pt x="6724" y="7"/>
                    <a:pt x="6656" y="17"/>
                  </a:cubicBezTo>
                  <a:cubicBezTo>
                    <a:pt x="6585" y="30"/>
                    <a:pt x="6596" y="132"/>
                    <a:pt x="6666" y="132"/>
                  </a:cubicBezTo>
                  <a:lnTo>
                    <a:pt x="6666" y="130"/>
                  </a:lnTo>
                  <a:lnTo>
                    <a:pt x="6675" y="130"/>
                  </a:lnTo>
                  <a:cubicBezTo>
                    <a:pt x="6728" y="121"/>
                    <a:pt x="6784" y="115"/>
                    <a:pt x="6838" y="115"/>
                  </a:cubicBezTo>
                  <a:cubicBezTo>
                    <a:pt x="6846" y="115"/>
                    <a:pt x="6854" y="115"/>
                    <a:pt x="6862" y="115"/>
                  </a:cubicBezTo>
                  <a:lnTo>
                    <a:pt x="6892" y="115"/>
                  </a:lnTo>
                  <a:cubicBezTo>
                    <a:pt x="6924" y="113"/>
                    <a:pt x="6947" y="90"/>
                    <a:pt x="6949" y="58"/>
                  </a:cubicBezTo>
                  <a:cubicBezTo>
                    <a:pt x="6951" y="26"/>
                    <a:pt x="6926" y="0"/>
                    <a:pt x="6894" y="0"/>
                  </a:cubicBezTo>
                  <a:close/>
                  <a:moveTo>
                    <a:pt x="7117" y="24"/>
                  </a:moveTo>
                  <a:cubicBezTo>
                    <a:pt x="7053" y="24"/>
                    <a:pt x="7039" y="122"/>
                    <a:pt x="7109" y="136"/>
                  </a:cubicBezTo>
                  <a:cubicBezTo>
                    <a:pt x="7179" y="151"/>
                    <a:pt x="7249" y="173"/>
                    <a:pt x="7315" y="200"/>
                  </a:cubicBezTo>
                  <a:cubicBezTo>
                    <a:pt x="7322" y="202"/>
                    <a:pt x="7330" y="205"/>
                    <a:pt x="7337" y="205"/>
                  </a:cubicBezTo>
                  <a:cubicBezTo>
                    <a:pt x="7400" y="205"/>
                    <a:pt x="7417" y="117"/>
                    <a:pt x="7360" y="94"/>
                  </a:cubicBezTo>
                  <a:cubicBezTo>
                    <a:pt x="7286" y="64"/>
                    <a:pt x="7209" y="41"/>
                    <a:pt x="7130" y="26"/>
                  </a:cubicBezTo>
                  <a:cubicBezTo>
                    <a:pt x="7125" y="25"/>
                    <a:pt x="7121" y="24"/>
                    <a:pt x="7117" y="24"/>
                  </a:cubicBezTo>
                  <a:close/>
                  <a:moveTo>
                    <a:pt x="6447" y="79"/>
                  </a:moveTo>
                  <a:cubicBezTo>
                    <a:pt x="6440" y="79"/>
                    <a:pt x="6433" y="80"/>
                    <a:pt x="6426" y="83"/>
                  </a:cubicBezTo>
                  <a:cubicBezTo>
                    <a:pt x="6351" y="111"/>
                    <a:pt x="6279" y="147"/>
                    <a:pt x="6213" y="190"/>
                  </a:cubicBezTo>
                  <a:cubicBezTo>
                    <a:pt x="6162" y="219"/>
                    <a:pt x="6183" y="296"/>
                    <a:pt x="6243" y="296"/>
                  </a:cubicBezTo>
                  <a:cubicBezTo>
                    <a:pt x="6253" y="296"/>
                    <a:pt x="6264" y="292"/>
                    <a:pt x="6273" y="288"/>
                  </a:cubicBezTo>
                  <a:cubicBezTo>
                    <a:pt x="6334" y="249"/>
                    <a:pt x="6398" y="215"/>
                    <a:pt x="6466" y="190"/>
                  </a:cubicBezTo>
                  <a:cubicBezTo>
                    <a:pt x="6527" y="163"/>
                    <a:pt x="6501" y="79"/>
                    <a:pt x="6447" y="79"/>
                  </a:cubicBezTo>
                  <a:close/>
                  <a:moveTo>
                    <a:pt x="7535" y="196"/>
                  </a:moveTo>
                  <a:cubicBezTo>
                    <a:pt x="7486" y="196"/>
                    <a:pt x="7451" y="268"/>
                    <a:pt x="7505" y="302"/>
                  </a:cubicBezTo>
                  <a:cubicBezTo>
                    <a:pt x="7564" y="343"/>
                    <a:pt x="7622" y="390"/>
                    <a:pt x="7673" y="441"/>
                  </a:cubicBezTo>
                  <a:cubicBezTo>
                    <a:pt x="7683" y="451"/>
                    <a:pt x="7696" y="458"/>
                    <a:pt x="7713" y="458"/>
                  </a:cubicBezTo>
                  <a:cubicBezTo>
                    <a:pt x="7728" y="458"/>
                    <a:pt x="7743" y="451"/>
                    <a:pt x="7754" y="441"/>
                  </a:cubicBezTo>
                  <a:cubicBezTo>
                    <a:pt x="7775" y="419"/>
                    <a:pt x="7775" y="383"/>
                    <a:pt x="7754" y="362"/>
                  </a:cubicBezTo>
                  <a:cubicBezTo>
                    <a:pt x="7696" y="305"/>
                    <a:pt x="7637" y="253"/>
                    <a:pt x="7571" y="209"/>
                  </a:cubicBezTo>
                  <a:cubicBezTo>
                    <a:pt x="7559" y="200"/>
                    <a:pt x="7546" y="196"/>
                    <a:pt x="7535" y="196"/>
                  </a:cubicBezTo>
                  <a:close/>
                  <a:moveTo>
                    <a:pt x="6058" y="316"/>
                  </a:moveTo>
                  <a:cubicBezTo>
                    <a:pt x="6046" y="316"/>
                    <a:pt x="6033" y="320"/>
                    <a:pt x="6021" y="330"/>
                  </a:cubicBezTo>
                  <a:cubicBezTo>
                    <a:pt x="5962" y="381"/>
                    <a:pt x="5906" y="437"/>
                    <a:pt x="5853" y="496"/>
                  </a:cubicBezTo>
                  <a:cubicBezTo>
                    <a:pt x="5819" y="532"/>
                    <a:pt x="5847" y="592"/>
                    <a:pt x="5896" y="592"/>
                  </a:cubicBezTo>
                  <a:cubicBezTo>
                    <a:pt x="5913" y="592"/>
                    <a:pt x="5928" y="583"/>
                    <a:pt x="5938" y="573"/>
                  </a:cubicBezTo>
                  <a:cubicBezTo>
                    <a:pt x="5987" y="517"/>
                    <a:pt x="6041" y="464"/>
                    <a:pt x="6096" y="415"/>
                  </a:cubicBezTo>
                  <a:cubicBezTo>
                    <a:pt x="6138" y="376"/>
                    <a:pt x="6103" y="316"/>
                    <a:pt x="6058" y="316"/>
                  </a:cubicBezTo>
                  <a:close/>
                  <a:moveTo>
                    <a:pt x="7858" y="515"/>
                  </a:moveTo>
                  <a:cubicBezTo>
                    <a:pt x="7817" y="515"/>
                    <a:pt x="7777" y="564"/>
                    <a:pt x="7813" y="609"/>
                  </a:cubicBezTo>
                  <a:cubicBezTo>
                    <a:pt x="7856" y="668"/>
                    <a:pt x="7894" y="732"/>
                    <a:pt x="7928" y="796"/>
                  </a:cubicBezTo>
                  <a:cubicBezTo>
                    <a:pt x="7937" y="815"/>
                    <a:pt x="7958" y="828"/>
                    <a:pt x="7979" y="828"/>
                  </a:cubicBezTo>
                  <a:cubicBezTo>
                    <a:pt x="7988" y="828"/>
                    <a:pt x="7996" y="826"/>
                    <a:pt x="8005" y="822"/>
                  </a:cubicBezTo>
                  <a:cubicBezTo>
                    <a:pt x="8033" y="807"/>
                    <a:pt x="8043" y="773"/>
                    <a:pt x="8028" y="745"/>
                  </a:cubicBezTo>
                  <a:cubicBezTo>
                    <a:pt x="7992" y="675"/>
                    <a:pt x="7952" y="607"/>
                    <a:pt x="7905" y="543"/>
                  </a:cubicBezTo>
                  <a:cubicBezTo>
                    <a:pt x="7892" y="523"/>
                    <a:pt x="7875" y="515"/>
                    <a:pt x="7858" y="515"/>
                  </a:cubicBezTo>
                  <a:close/>
                  <a:moveTo>
                    <a:pt x="5756" y="656"/>
                  </a:moveTo>
                  <a:cubicBezTo>
                    <a:pt x="5739" y="656"/>
                    <a:pt x="5722" y="664"/>
                    <a:pt x="5709" y="683"/>
                  </a:cubicBezTo>
                  <a:cubicBezTo>
                    <a:pt x="5666" y="747"/>
                    <a:pt x="5623" y="813"/>
                    <a:pt x="5587" y="883"/>
                  </a:cubicBezTo>
                  <a:cubicBezTo>
                    <a:pt x="5572" y="911"/>
                    <a:pt x="5583" y="945"/>
                    <a:pt x="5611" y="960"/>
                  </a:cubicBezTo>
                  <a:cubicBezTo>
                    <a:pt x="5619" y="964"/>
                    <a:pt x="5628" y="966"/>
                    <a:pt x="5638" y="966"/>
                  </a:cubicBezTo>
                  <a:lnTo>
                    <a:pt x="5638" y="969"/>
                  </a:lnTo>
                  <a:cubicBezTo>
                    <a:pt x="5660" y="966"/>
                    <a:pt x="5679" y="956"/>
                    <a:pt x="5687" y="937"/>
                  </a:cubicBezTo>
                  <a:cubicBezTo>
                    <a:pt x="5723" y="873"/>
                    <a:pt x="5762" y="809"/>
                    <a:pt x="5804" y="747"/>
                  </a:cubicBezTo>
                  <a:cubicBezTo>
                    <a:pt x="5836" y="702"/>
                    <a:pt x="5797" y="656"/>
                    <a:pt x="5756" y="656"/>
                  </a:cubicBezTo>
                  <a:close/>
                  <a:moveTo>
                    <a:pt x="4010" y="900"/>
                  </a:moveTo>
                  <a:cubicBezTo>
                    <a:pt x="3936" y="903"/>
                    <a:pt x="3859" y="907"/>
                    <a:pt x="3778" y="913"/>
                  </a:cubicBezTo>
                  <a:cubicBezTo>
                    <a:pt x="3706" y="920"/>
                    <a:pt x="3710" y="1026"/>
                    <a:pt x="3783" y="1028"/>
                  </a:cubicBezTo>
                  <a:lnTo>
                    <a:pt x="3787" y="1026"/>
                  </a:lnTo>
                  <a:cubicBezTo>
                    <a:pt x="3866" y="1022"/>
                    <a:pt x="3940" y="1017"/>
                    <a:pt x="4012" y="1015"/>
                  </a:cubicBezTo>
                  <a:cubicBezTo>
                    <a:pt x="4044" y="1015"/>
                    <a:pt x="4070" y="990"/>
                    <a:pt x="4068" y="958"/>
                  </a:cubicBezTo>
                  <a:cubicBezTo>
                    <a:pt x="4068" y="926"/>
                    <a:pt x="4042" y="900"/>
                    <a:pt x="4010" y="900"/>
                  </a:cubicBezTo>
                  <a:close/>
                  <a:moveTo>
                    <a:pt x="4235" y="906"/>
                  </a:moveTo>
                  <a:cubicBezTo>
                    <a:pt x="4206" y="906"/>
                    <a:pt x="4183" y="930"/>
                    <a:pt x="4183" y="960"/>
                  </a:cubicBezTo>
                  <a:cubicBezTo>
                    <a:pt x="4181" y="990"/>
                    <a:pt x="4206" y="1017"/>
                    <a:pt x="4236" y="1020"/>
                  </a:cubicBezTo>
                  <a:cubicBezTo>
                    <a:pt x="4312" y="1024"/>
                    <a:pt x="4389" y="1030"/>
                    <a:pt x="4459" y="1041"/>
                  </a:cubicBezTo>
                  <a:lnTo>
                    <a:pt x="4468" y="1041"/>
                  </a:lnTo>
                  <a:cubicBezTo>
                    <a:pt x="4538" y="1041"/>
                    <a:pt x="4547" y="937"/>
                    <a:pt x="4476" y="928"/>
                  </a:cubicBezTo>
                  <a:cubicBezTo>
                    <a:pt x="4400" y="917"/>
                    <a:pt x="4323" y="911"/>
                    <a:pt x="4242" y="907"/>
                  </a:cubicBezTo>
                  <a:cubicBezTo>
                    <a:pt x="4240" y="907"/>
                    <a:pt x="4238" y="906"/>
                    <a:pt x="4235" y="906"/>
                  </a:cubicBezTo>
                  <a:close/>
                  <a:moveTo>
                    <a:pt x="3557" y="944"/>
                  </a:moveTo>
                  <a:cubicBezTo>
                    <a:pt x="3553" y="944"/>
                    <a:pt x="3549" y="944"/>
                    <a:pt x="3544" y="945"/>
                  </a:cubicBezTo>
                  <a:cubicBezTo>
                    <a:pt x="3468" y="962"/>
                    <a:pt x="3391" y="983"/>
                    <a:pt x="3316" y="1011"/>
                  </a:cubicBezTo>
                  <a:cubicBezTo>
                    <a:pt x="3259" y="1035"/>
                    <a:pt x="3274" y="1122"/>
                    <a:pt x="3338" y="1122"/>
                  </a:cubicBezTo>
                  <a:cubicBezTo>
                    <a:pt x="3344" y="1122"/>
                    <a:pt x="3351" y="1122"/>
                    <a:pt x="3357" y="1118"/>
                  </a:cubicBezTo>
                  <a:cubicBezTo>
                    <a:pt x="3427" y="1092"/>
                    <a:pt x="3497" y="1073"/>
                    <a:pt x="3568" y="1058"/>
                  </a:cubicBezTo>
                  <a:cubicBezTo>
                    <a:pt x="3637" y="1044"/>
                    <a:pt x="3621" y="944"/>
                    <a:pt x="3557" y="944"/>
                  </a:cubicBezTo>
                  <a:close/>
                  <a:moveTo>
                    <a:pt x="4691" y="965"/>
                  </a:moveTo>
                  <a:cubicBezTo>
                    <a:pt x="4628" y="965"/>
                    <a:pt x="4609" y="1061"/>
                    <a:pt x="4679" y="1079"/>
                  </a:cubicBezTo>
                  <a:cubicBezTo>
                    <a:pt x="4751" y="1094"/>
                    <a:pt x="4823" y="1115"/>
                    <a:pt x="4893" y="1139"/>
                  </a:cubicBezTo>
                  <a:cubicBezTo>
                    <a:pt x="4900" y="1141"/>
                    <a:pt x="4906" y="1143"/>
                    <a:pt x="4910" y="1143"/>
                  </a:cubicBezTo>
                  <a:lnTo>
                    <a:pt x="4913" y="1143"/>
                  </a:lnTo>
                  <a:cubicBezTo>
                    <a:pt x="4976" y="1143"/>
                    <a:pt x="4991" y="1052"/>
                    <a:pt x="4932" y="1030"/>
                  </a:cubicBezTo>
                  <a:cubicBezTo>
                    <a:pt x="4857" y="1005"/>
                    <a:pt x="4783" y="983"/>
                    <a:pt x="4706" y="966"/>
                  </a:cubicBezTo>
                  <a:cubicBezTo>
                    <a:pt x="4701" y="965"/>
                    <a:pt x="4696" y="965"/>
                    <a:pt x="4691" y="965"/>
                  </a:cubicBezTo>
                  <a:close/>
                  <a:moveTo>
                    <a:pt x="8074" y="918"/>
                  </a:moveTo>
                  <a:cubicBezTo>
                    <a:pt x="8037" y="918"/>
                    <a:pt x="8000" y="953"/>
                    <a:pt x="8020" y="998"/>
                  </a:cubicBezTo>
                  <a:cubicBezTo>
                    <a:pt x="8047" y="1066"/>
                    <a:pt x="8071" y="1139"/>
                    <a:pt x="8092" y="1211"/>
                  </a:cubicBezTo>
                  <a:cubicBezTo>
                    <a:pt x="8098" y="1237"/>
                    <a:pt x="8120" y="1254"/>
                    <a:pt x="8147" y="1254"/>
                  </a:cubicBezTo>
                  <a:cubicBezTo>
                    <a:pt x="8152" y="1254"/>
                    <a:pt x="8158" y="1252"/>
                    <a:pt x="8162" y="1249"/>
                  </a:cubicBezTo>
                  <a:cubicBezTo>
                    <a:pt x="8192" y="1241"/>
                    <a:pt x="8209" y="1209"/>
                    <a:pt x="8201" y="1179"/>
                  </a:cubicBezTo>
                  <a:cubicBezTo>
                    <a:pt x="8179" y="1103"/>
                    <a:pt x="8154" y="1028"/>
                    <a:pt x="8126" y="958"/>
                  </a:cubicBezTo>
                  <a:cubicBezTo>
                    <a:pt x="8117" y="930"/>
                    <a:pt x="8096" y="918"/>
                    <a:pt x="8074" y="918"/>
                  </a:cubicBezTo>
                  <a:close/>
                  <a:moveTo>
                    <a:pt x="5122" y="1114"/>
                  </a:moveTo>
                  <a:cubicBezTo>
                    <a:pt x="5068" y="1114"/>
                    <a:pt x="5039" y="1194"/>
                    <a:pt x="5098" y="1224"/>
                  </a:cubicBezTo>
                  <a:cubicBezTo>
                    <a:pt x="5164" y="1256"/>
                    <a:pt x="5228" y="1292"/>
                    <a:pt x="5289" y="1332"/>
                  </a:cubicBezTo>
                  <a:cubicBezTo>
                    <a:pt x="5300" y="1339"/>
                    <a:pt x="5311" y="1343"/>
                    <a:pt x="5321" y="1343"/>
                  </a:cubicBezTo>
                  <a:cubicBezTo>
                    <a:pt x="5340" y="1343"/>
                    <a:pt x="5357" y="1332"/>
                    <a:pt x="5368" y="1318"/>
                  </a:cubicBezTo>
                  <a:cubicBezTo>
                    <a:pt x="5387" y="1290"/>
                    <a:pt x="5379" y="1254"/>
                    <a:pt x="5353" y="1237"/>
                  </a:cubicBezTo>
                  <a:cubicBezTo>
                    <a:pt x="5287" y="1194"/>
                    <a:pt x="5219" y="1156"/>
                    <a:pt x="5149" y="1120"/>
                  </a:cubicBezTo>
                  <a:cubicBezTo>
                    <a:pt x="5140" y="1115"/>
                    <a:pt x="5131" y="1114"/>
                    <a:pt x="5122" y="1114"/>
                  </a:cubicBezTo>
                  <a:close/>
                  <a:moveTo>
                    <a:pt x="3133" y="1105"/>
                  </a:moveTo>
                  <a:cubicBezTo>
                    <a:pt x="3124" y="1105"/>
                    <a:pt x="3114" y="1107"/>
                    <a:pt x="3104" y="1113"/>
                  </a:cubicBezTo>
                  <a:cubicBezTo>
                    <a:pt x="3033" y="1156"/>
                    <a:pt x="2970" y="1203"/>
                    <a:pt x="2910" y="1256"/>
                  </a:cubicBezTo>
                  <a:cubicBezTo>
                    <a:pt x="2870" y="1290"/>
                    <a:pt x="2895" y="1356"/>
                    <a:pt x="2948" y="1356"/>
                  </a:cubicBezTo>
                  <a:cubicBezTo>
                    <a:pt x="2961" y="1356"/>
                    <a:pt x="2976" y="1349"/>
                    <a:pt x="2987" y="1341"/>
                  </a:cubicBezTo>
                  <a:cubicBezTo>
                    <a:pt x="3040" y="1292"/>
                    <a:pt x="3099" y="1249"/>
                    <a:pt x="3161" y="1213"/>
                  </a:cubicBezTo>
                  <a:cubicBezTo>
                    <a:pt x="3217" y="1179"/>
                    <a:pt x="3183" y="1105"/>
                    <a:pt x="3133" y="1105"/>
                  </a:cubicBezTo>
                  <a:close/>
                  <a:moveTo>
                    <a:pt x="5538" y="1060"/>
                  </a:moveTo>
                  <a:cubicBezTo>
                    <a:pt x="5517" y="1060"/>
                    <a:pt x="5497" y="1071"/>
                    <a:pt x="5487" y="1096"/>
                  </a:cubicBezTo>
                  <a:cubicBezTo>
                    <a:pt x="5457" y="1169"/>
                    <a:pt x="5432" y="1243"/>
                    <a:pt x="5411" y="1318"/>
                  </a:cubicBezTo>
                  <a:cubicBezTo>
                    <a:pt x="5402" y="1349"/>
                    <a:pt x="5419" y="1379"/>
                    <a:pt x="5451" y="1390"/>
                  </a:cubicBezTo>
                  <a:lnTo>
                    <a:pt x="5457" y="1390"/>
                  </a:lnTo>
                  <a:cubicBezTo>
                    <a:pt x="5438" y="1413"/>
                    <a:pt x="5440" y="1447"/>
                    <a:pt x="5464" y="1469"/>
                  </a:cubicBezTo>
                  <a:cubicBezTo>
                    <a:pt x="5517" y="1518"/>
                    <a:pt x="5566" y="1571"/>
                    <a:pt x="5613" y="1628"/>
                  </a:cubicBezTo>
                  <a:cubicBezTo>
                    <a:pt x="5623" y="1641"/>
                    <a:pt x="5640" y="1650"/>
                    <a:pt x="5657" y="1650"/>
                  </a:cubicBezTo>
                  <a:cubicBezTo>
                    <a:pt x="5670" y="1650"/>
                    <a:pt x="5683" y="1645"/>
                    <a:pt x="5694" y="1637"/>
                  </a:cubicBezTo>
                  <a:cubicBezTo>
                    <a:pt x="5717" y="1618"/>
                    <a:pt x="5721" y="1584"/>
                    <a:pt x="5702" y="1558"/>
                  </a:cubicBezTo>
                  <a:cubicBezTo>
                    <a:pt x="5653" y="1496"/>
                    <a:pt x="5600" y="1437"/>
                    <a:pt x="5540" y="1384"/>
                  </a:cubicBezTo>
                  <a:cubicBezTo>
                    <a:pt x="5532" y="1377"/>
                    <a:pt x="5521" y="1371"/>
                    <a:pt x="5511" y="1369"/>
                  </a:cubicBezTo>
                  <a:cubicBezTo>
                    <a:pt x="5515" y="1364"/>
                    <a:pt x="5519" y="1356"/>
                    <a:pt x="5521" y="1349"/>
                  </a:cubicBezTo>
                  <a:cubicBezTo>
                    <a:pt x="5543" y="1277"/>
                    <a:pt x="5566" y="1207"/>
                    <a:pt x="5594" y="1139"/>
                  </a:cubicBezTo>
                  <a:cubicBezTo>
                    <a:pt x="5611" y="1094"/>
                    <a:pt x="5574" y="1060"/>
                    <a:pt x="5538" y="1060"/>
                  </a:cubicBezTo>
                  <a:close/>
                  <a:moveTo>
                    <a:pt x="8197" y="1360"/>
                  </a:moveTo>
                  <a:cubicBezTo>
                    <a:pt x="8194" y="1360"/>
                    <a:pt x="8191" y="1360"/>
                    <a:pt x="8188" y="1360"/>
                  </a:cubicBezTo>
                  <a:cubicBezTo>
                    <a:pt x="8158" y="1367"/>
                    <a:pt x="8137" y="1396"/>
                    <a:pt x="8143" y="1428"/>
                  </a:cubicBezTo>
                  <a:cubicBezTo>
                    <a:pt x="8167" y="1539"/>
                    <a:pt x="8175" y="1620"/>
                    <a:pt x="8177" y="1650"/>
                  </a:cubicBezTo>
                  <a:cubicBezTo>
                    <a:pt x="8179" y="1679"/>
                    <a:pt x="8205" y="1703"/>
                    <a:pt x="8235" y="1703"/>
                  </a:cubicBezTo>
                  <a:lnTo>
                    <a:pt x="8239" y="1701"/>
                  </a:lnTo>
                  <a:cubicBezTo>
                    <a:pt x="8271" y="1699"/>
                    <a:pt x="8294" y="1671"/>
                    <a:pt x="8290" y="1639"/>
                  </a:cubicBezTo>
                  <a:cubicBezTo>
                    <a:pt x="8288" y="1598"/>
                    <a:pt x="8277" y="1515"/>
                    <a:pt x="8256" y="1407"/>
                  </a:cubicBezTo>
                  <a:cubicBezTo>
                    <a:pt x="8250" y="1378"/>
                    <a:pt x="8225" y="1360"/>
                    <a:pt x="8197" y="1360"/>
                  </a:cubicBezTo>
                  <a:close/>
                  <a:moveTo>
                    <a:pt x="2793" y="1405"/>
                  </a:moveTo>
                  <a:cubicBezTo>
                    <a:pt x="2777" y="1405"/>
                    <a:pt x="2761" y="1412"/>
                    <a:pt x="2748" y="1430"/>
                  </a:cubicBezTo>
                  <a:cubicBezTo>
                    <a:pt x="2699" y="1494"/>
                    <a:pt x="2657" y="1562"/>
                    <a:pt x="2621" y="1633"/>
                  </a:cubicBezTo>
                  <a:cubicBezTo>
                    <a:pt x="2599" y="1671"/>
                    <a:pt x="2627" y="1716"/>
                    <a:pt x="2672" y="1716"/>
                  </a:cubicBezTo>
                  <a:cubicBezTo>
                    <a:pt x="2693" y="1716"/>
                    <a:pt x="2712" y="1703"/>
                    <a:pt x="2721" y="1684"/>
                  </a:cubicBezTo>
                  <a:cubicBezTo>
                    <a:pt x="2755" y="1620"/>
                    <a:pt x="2795" y="1558"/>
                    <a:pt x="2838" y="1501"/>
                  </a:cubicBezTo>
                  <a:cubicBezTo>
                    <a:pt x="2876" y="1456"/>
                    <a:pt x="2836" y="1405"/>
                    <a:pt x="2793" y="1405"/>
                  </a:cubicBezTo>
                  <a:close/>
                  <a:moveTo>
                    <a:pt x="5423" y="1500"/>
                  </a:moveTo>
                  <a:cubicBezTo>
                    <a:pt x="5393" y="1500"/>
                    <a:pt x="5368" y="1521"/>
                    <a:pt x="5362" y="1550"/>
                  </a:cubicBezTo>
                  <a:cubicBezTo>
                    <a:pt x="5351" y="1622"/>
                    <a:pt x="5347" y="1694"/>
                    <a:pt x="5347" y="1767"/>
                  </a:cubicBezTo>
                  <a:lnTo>
                    <a:pt x="5347" y="1788"/>
                  </a:lnTo>
                  <a:cubicBezTo>
                    <a:pt x="5347" y="1818"/>
                    <a:pt x="5372" y="1843"/>
                    <a:pt x="5404" y="1843"/>
                  </a:cubicBezTo>
                  <a:cubicBezTo>
                    <a:pt x="5436" y="1843"/>
                    <a:pt x="5462" y="1816"/>
                    <a:pt x="5460" y="1786"/>
                  </a:cubicBezTo>
                  <a:lnTo>
                    <a:pt x="5460" y="1767"/>
                  </a:lnTo>
                  <a:cubicBezTo>
                    <a:pt x="5460" y="1699"/>
                    <a:pt x="5466" y="1633"/>
                    <a:pt x="5477" y="1567"/>
                  </a:cubicBezTo>
                  <a:cubicBezTo>
                    <a:pt x="5481" y="1535"/>
                    <a:pt x="5460" y="1505"/>
                    <a:pt x="5428" y="1501"/>
                  </a:cubicBezTo>
                  <a:cubicBezTo>
                    <a:pt x="5426" y="1500"/>
                    <a:pt x="5425" y="1500"/>
                    <a:pt x="5423" y="1500"/>
                  </a:cubicBezTo>
                  <a:close/>
                  <a:moveTo>
                    <a:pt x="5784" y="1726"/>
                  </a:moveTo>
                  <a:cubicBezTo>
                    <a:pt x="5746" y="1726"/>
                    <a:pt x="5707" y="1766"/>
                    <a:pt x="5730" y="1811"/>
                  </a:cubicBezTo>
                  <a:cubicBezTo>
                    <a:pt x="5764" y="1875"/>
                    <a:pt x="5789" y="1943"/>
                    <a:pt x="5806" y="2013"/>
                  </a:cubicBezTo>
                  <a:cubicBezTo>
                    <a:pt x="5813" y="2039"/>
                    <a:pt x="5835" y="2055"/>
                    <a:pt x="5862" y="2056"/>
                  </a:cubicBezTo>
                  <a:lnTo>
                    <a:pt x="5862" y="2056"/>
                  </a:lnTo>
                  <a:cubicBezTo>
                    <a:pt x="5867" y="2056"/>
                    <a:pt x="5873" y="2054"/>
                    <a:pt x="5877" y="2054"/>
                  </a:cubicBezTo>
                  <a:cubicBezTo>
                    <a:pt x="5906" y="2045"/>
                    <a:pt x="5926" y="2016"/>
                    <a:pt x="5919" y="1984"/>
                  </a:cubicBezTo>
                  <a:cubicBezTo>
                    <a:pt x="5898" y="1907"/>
                    <a:pt x="5870" y="1830"/>
                    <a:pt x="5832" y="1758"/>
                  </a:cubicBezTo>
                  <a:cubicBezTo>
                    <a:pt x="5821" y="1736"/>
                    <a:pt x="5802" y="1726"/>
                    <a:pt x="5784" y="1726"/>
                  </a:cubicBezTo>
                  <a:close/>
                  <a:moveTo>
                    <a:pt x="5862" y="2056"/>
                  </a:moveTo>
                  <a:lnTo>
                    <a:pt x="5862" y="2056"/>
                  </a:lnTo>
                  <a:cubicBezTo>
                    <a:pt x="5862" y="2056"/>
                    <a:pt x="5862" y="2056"/>
                    <a:pt x="5862" y="2056"/>
                  </a:cubicBezTo>
                  <a:lnTo>
                    <a:pt x="5864" y="2056"/>
                  </a:lnTo>
                  <a:cubicBezTo>
                    <a:pt x="5863" y="2056"/>
                    <a:pt x="5863" y="2056"/>
                    <a:pt x="5862" y="2056"/>
                  </a:cubicBezTo>
                  <a:close/>
                  <a:moveTo>
                    <a:pt x="2582" y="1809"/>
                  </a:moveTo>
                  <a:cubicBezTo>
                    <a:pt x="2559" y="1809"/>
                    <a:pt x="2537" y="1822"/>
                    <a:pt x="2529" y="1852"/>
                  </a:cubicBezTo>
                  <a:cubicBezTo>
                    <a:pt x="2504" y="1926"/>
                    <a:pt x="2482" y="2003"/>
                    <a:pt x="2467" y="2079"/>
                  </a:cubicBezTo>
                  <a:cubicBezTo>
                    <a:pt x="2461" y="2111"/>
                    <a:pt x="2480" y="2141"/>
                    <a:pt x="2512" y="2148"/>
                  </a:cubicBezTo>
                  <a:lnTo>
                    <a:pt x="2523" y="2148"/>
                  </a:lnTo>
                  <a:cubicBezTo>
                    <a:pt x="2550" y="2148"/>
                    <a:pt x="2574" y="2128"/>
                    <a:pt x="2580" y="2103"/>
                  </a:cubicBezTo>
                  <a:cubicBezTo>
                    <a:pt x="2593" y="2031"/>
                    <a:pt x="2612" y="1958"/>
                    <a:pt x="2638" y="1890"/>
                  </a:cubicBezTo>
                  <a:cubicBezTo>
                    <a:pt x="2656" y="1843"/>
                    <a:pt x="2618" y="1809"/>
                    <a:pt x="2582" y="1809"/>
                  </a:cubicBezTo>
                  <a:close/>
                  <a:moveTo>
                    <a:pt x="5434" y="1953"/>
                  </a:moveTo>
                  <a:cubicBezTo>
                    <a:pt x="5400" y="1953"/>
                    <a:pt x="5364" y="1982"/>
                    <a:pt x="5377" y="2026"/>
                  </a:cubicBezTo>
                  <a:cubicBezTo>
                    <a:pt x="5398" y="2109"/>
                    <a:pt x="5436" y="2186"/>
                    <a:pt x="5487" y="2252"/>
                  </a:cubicBezTo>
                  <a:cubicBezTo>
                    <a:pt x="5498" y="2265"/>
                    <a:pt x="5515" y="2273"/>
                    <a:pt x="5532" y="2273"/>
                  </a:cubicBezTo>
                  <a:cubicBezTo>
                    <a:pt x="5545" y="2273"/>
                    <a:pt x="5557" y="2267"/>
                    <a:pt x="5568" y="2260"/>
                  </a:cubicBezTo>
                  <a:cubicBezTo>
                    <a:pt x="5592" y="2239"/>
                    <a:pt x="5596" y="2205"/>
                    <a:pt x="5577" y="2179"/>
                  </a:cubicBezTo>
                  <a:cubicBezTo>
                    <a:pt x="5534" y="2126"/>
                    <a:pt x="5504" y="2065"/>
                    <a:pt x="5487" y="1996"/>
                  </a:cubicBezTo>
                  <a:cubicBezTo>
                    <a:pt x="5480" y="1966"/>
                    <a:pt x="5458" y="1953"/>
                    <a:pt x="5434" y="1953"/>
                  </a:cubicBezTo>
                  <a:close/>
                  <a:moveTo>
                    <a:pt x="1833" y="2203"/>
                  </a:moveTo>
                  <a:cubicBezTo>
                    <a:pt x="1795" y="2203"/>
                    <a:pt x="1759" y="2205"/>
                    <a:pt x="1720" y="2207"/>
                  </a:cubicBezTo>
                  <a:cubicBezTo>
                    <a:pt x="1648" y="2218"/>
                    <a:pt x="1657" y="2322"/>
                    <a:pt x="1727" y="2322"/>
                  </a:cubicBezTo>
                  <a:cubicBezTo>
                    <a:pt x="1763" y="2320"/>
                    <a:pt x="1799" y="2318"/>
                    <a:pt x="1831" y="2318"/>
                  </a:cubicBezTo>
                  <a:cubicBezTo>
                    <a:pt x="1869" y="2318"/>
                    <a:pt x="1910" y="2320"/>
                    <a:pt x="1948" y="2322"/>
                  </a:cubicBezTo>
                  <a:lnTo>
                    <a:pt x="1950" y="2322"/>
                  </a:lnTo>
                  <a:cubicBezTo>
                    <a:pt x="1982" y="2322"/>
                    <a:pt x="2008" y="2301"/>
                    <a:pt x="2010" y="2271"/>
                  </a:cubicBezTo>
                  <a:cubicBezTo>
                    <a:pt x="2012" y="2239"/>
                    <a:pt x="1989" y="2211"/>
                    <a:pt x="1957" y="2209"/>
                  </a:cubicBezTo>
                  <a:cubicBezTo>
                    <a:pt x="1918" y="2205"/>
                    <a:pt x="1874" y="2203"/>
                    <a:pt x="1833" y="2203"/>
                  </a:cubicBezTo>
                  <a:close/>
                  <a:moveTo>
                    <a:pt x="5874" y="2168"/>
                  </a:moveTo>
                  <a:cubicBezTo>
                    <a:pt x="5850" y="2168"/>
                    <a:pt x="5826" y="2183"/>
                    <a:pt x="5819" y="2216"/>
                  </a:cubicBezTo>
                  <a:cubicBezTo>
                    <a:pt x="5814" y="2246"/>
                    <a:pt x="5796" y="2293"/>
                    <a:pt x="5755" y="2293"/>
                  </a:cubicBezTo>
                  <a:cubicBezTo>
                    <a:pt x="5750" y="2293"/>
                    <a:pt x="5744" y="2292"/>
                    <a:pt x="5738" y="2290"/>
                  </a:cubicBezTo>
                  <a:lnTo>
                    <a:pt x="5719" y="2343"/>
                  </a:lnTo>
                  <a:lnTo>
                    <a:pt x="5704" y="2399"/>
                  </a:lnTo>
                  <a:cubicBezTo>
                    <a:pt x="5723" y="2403"/>
                    <a:pt x="5742" y="2407"/>
                    <a:pt x="5761" y="2407"/>
                  </a:cubicBezTo>
                  <a:lnTo>
                    <a:pt x="5761" y="2407"/>
                  </a:lnTo>
                  <a:cubicBezTo>
                    <a:pt x="5847" y="2407"/>
                    <a:pt x="5911" y="2343"/>
                    <a:pt x="5932" y="2237"/>
                  </a:cubicBezTo>
                  <a:cubicBezTo>
                    <a:pt x="5941" y="2194"/>
                    <a:pt x="5907" y="2168"/>
                    <a:pt x="5874" y="2168"/>
                  </a:cubicBezTo>
                  <a:close/>
                  <a:moveTo>
                    <a:pt x="1498" y="2238"/>
                  </a:moveTo>
                  <a:cubicBezTo>
                    <a:pt x="1494" y="2238"/>
                    <a:pt x="1490" y="2238"/>
                    <a:pt x="1486" y="2239"/>
                  </a:cubicBezTo>
                  <a:cubicBezTo>
                    <a:pt x="1410" y="2254"/>
                    <a:pt x="1333" y="2273"/>
                    <a:pt x="1259" y="2294"/>
                  </a:cubicBezTo>
                  <a:cubicBezTo>
                    <a:pt x="1197" y="2314"/>
                    <a:pt x="1210" y="2407"/>
                    <a:pt x="1276" y="2407"/>
                  </a:cubicBezTo>
                  <a:cubicBezTo>
                    <a:pt x="1282" y="2407"/>
                    <a:pt x="1286" y="2407"/>
                    <a:pt x="1293" y="2405"/>
                  </a:cubicBezTo>
                  <a:cubicBezTo>
                    <a:pt x="1361" y="2384"/>
                    <a:pt x="1435" y="2367"/>
                    <a:pt x="1508" y="2352"/>
                  </a:cubicBezTo>
                  <a:cubicBezTo>
                    <a:pt x="1539" y="2345"/>
                    <a:pt x="1559" y="2316"/>
                    <a:pt x="1554" y="2284"/>
                  </a:cubicBezTo>
                  <a:cubicBezTo>
                    <a:pt x="1549" y="2258"/>
                    <a:pt x="1525" y="2238"/>
                    <a:pt x="1498" y="2238"/>
                  </a:cubicBezTo>
                  <a:close/>
                  <a:moveTo>
                    <a:pt x="5761" y="2407"/>
                  </a:moveTo>
                  <a:lnTo>
                    <a:pt x="5761" y="2407"/>
                  </a:lnTo>
                  <a:cubicBezTo>
                    <a:pt x="5760" y="2407"/>
                    <a:pt x="5760" y="2407"/>
                    <a:pt x="5760" y="2407"/>
                  </a:cubicBezTo>
                  <a:lnTo>
                    <a:pt x="5762" y="2407"/>
                  </a:lnTo>
                  <a:cubicBezTo>
                    <a:pt x="5761" y="2407"/>
                    <a:pt x="5761" y="2407"/>
                    <a:pt x="5761" y="2407"/>
                  </a:cubicBezTo>
                  <a:close/>
                  <a:moveTo>
                    <a:pt x="1065" y="2368"/>
                  </a:moveTo>
                  <a:cubicBezTo>
                    <a:pt x="1056" y="2368"/>
                    <a:pt x="1047" y="2370"/>
                    <a:pt x="1037" y="2375"/>
                  </a:cubicBezTo>
                  <a:cubicBezTo>
                    <a:pt x="965" y="2405"/>
                    <a:pt x="895" y="2439"/>
                    <a:pt x="827" y="2480"/>
                  </a:cubicBezTo>
                  <a:cubicBezTo>
                    <a:pt x="775" y="2509"/>
                    <a:pt x="797" y="2586"/>
                    <a:pt x="856" y="2586"/>
                  </a:cubicBezTo>
                  <a:cubicBezTo>
                    <a:pt x="865" y="2586"/>
                    <a:pt x="875" y="2584"/>
                    <a:pt x="884" y="2577"/>
                  </a:cubicBezTo>
                  <a:cubicBezTo>
                    <a:pt x="948" y="2541"/>
                    <a:pt x="1014" y="2509"/>
                    <a:pt x="1082" y="2480"/>
                  </a:cubicBezTo>
                  <a:cubicBezTo>
                    <a:pt x="1148" y="2456"/>
                    <a:pt x="1121" y="2368"/>
                    <a:pt x="1065" y="2368"/>
                  </a:cubicBezTo>
                  <a:close/>
                  <a:moveTo>
                    <a:pt x="2168" y="2248"/>
                  </a:moveTo>
                  <a:cubicBezTo>
                    <a:pt x="2108" y="2248"/>
                    <a:pt x="2088" y="2345"/>
                    <a:pt x="2161" y="2360"/>
                  </a:cubicBezTo>
                  <a:cubicBezTo>
                    <a:pt x="2229" y="2380"/>
                    <a:pt x="2297" y="2407"/>
                    <a:pt x="2361" y="2441"/>
                  </a:cubicBezTo>
                  <a:cubicBezTo>
                    <a:pt x="2369" y="2445"/>
                    <a:pt x="2379" y="2448"/>
                    <a:pt x="2388" y="2448"/>
                  </a:cubicBezTo>
                  <a:cubicBezTo>
                    <a:pt x="2402" y="2448"/>
                    <a:pt x="2417" y="2442"/>
                    <a:pt x="2427" y="2431"/>
                  </a:cubicBezTo>
                  <a:lnTo>
                    <a:pt x="2427" y="2486"/>
                  </a:lnTo>
                  <a:lnTo>
                    <a:pt x="2427" y="2548"/>
                  </a:lnTo>
                  <a:cubicBezTo>
                    <a:pt x="2429" y="2577"/>
                    <a:pt x="2455" y="2603"/>
                    <a:pt x="2486" y="2603"/>
                  </a:cubicBezTo>
                  <a:cubicBezTo>
                    <a:pt x="2510" y="2601"/>
                    <a:pt x="2529" y="2588"/>
                    <a:pt x="2538" y="2567"/>
                  </a:cubicBezTo>
                  <a:cubicBezTo>
                    <a:pt x="2591" y="2614"/>
                    <a:pt x="2638" y="2667"/>
                    <a:pt x="2680" y="2724"/>
                  </a:cubicBezTo>
                  <a:cubicBezTo>
                    <a:pt x="2691" y="2739"/>
                    <a:pt x="2708" y="2748"/>
                    <a:pt x="2727" y="2748"/>
                  </a:cubicBezTo>
                  <a:cubicBezTo>
                    <a:pt x="2738" y="2748"/>
                    <a:pt x="2750" y="2746"/>
                    <a:pt x="2759" y="2739"/>
                  </a:cubicBezTo>
                  <a:cubicBezTo>
                    <a:pt x="2784" y="2720"/>
                    <a:pt x="2791" y="2684"/>
                    <a:pt x="2774" y="2658"/>
                  </a:cubicBezTo>
                  <a:cubicBezTo>
                    <a:pt x="2727" y="2592"/>
                    <a:pt x="2672" y="2533"/>
                    <a:pt x="2612" y="2480"/>
                  </a:cubicBezTo>
                  <a:cubicBezTo>
                    <a:pt x="2602" y="2470"/>
                    <a:pt x="2588" y="2465"/>
                    <a:pt x="2574" y="2465"/>
                  </a:cubicBezTo>
                  <a:cubicBezTo>
                    <a:pt x="2563" y="2465"/>
                    <a:pt x="2551" y="2469"/>
                    <a:pt x="2542" y="2475"/>
                  </a:cubicBezTo>
                  <a:cubicBezTo>
                    <a:pt x="2542" y="2424"/>
                    <a:pt x="2544" y="2373"/>
                    <a:pt x="2548" y="2322"/>
                  </a:cubicBezTo>
                  <a:cubicBezTo>
                    <a:pt x="2554" y="2280"/>
                    <a:pt x="2522" y="2257"/>
                    <a:pt x="2491" y="2257"/>
                  </a:cubicBezTo>
                  <a:cubicBezTo>
                    <a:pt x="2463" y="2257"/>
                    <a:pt x="2434" y="2275"/>
                    <a:pt x="2433" y="2314"/>
                  </a:cubicBezTo>
                  <a:cubicBezTo>
                    <a:pt x="2433" y="2326"/>
                    <a:pt x="2431" y="2341"/>
                    <a:pt x="2431" y="2354"/>
                  </a:cubicBezTo>
                  <a:cubicBezTo>
                    <a:pt x="2427" y="2350"/>
                    <a:pt x="2421" y="2345"/>
                    <a:pt x="2414" y="2341"/>
                  </a:cubicBezTo>
                  <a:cubicBezTo>
                    <a:pt x="2344" y="2303"/>
                    <a:pt x="2267" y="2273"/>
                    <a:pt x="2191" y="2252"/>
                  </a:cubicBezTo>
                  <a:cubicBezTo>
                    <a:pt x="2183" y="2249"/>
                    <a:pt x="2175" y="2248"/>
                    <a:pt x="2168" y="2248"/>
                  </a:cubicBezTo>
                  <a:close/>
                  <a:moveTo>
                    <a:pt x="666" y="2598"/>
                  </a:moveTo>
                  <a:cubicBezTo>
                    <a:pt x="655" y="2598"/>
                    <a:pt x="642" y="2602"/>
                    <a:pt x="631" y="2611"/>
                  </a:cubicBezTo>
                  <a:cubicBezTo>
                    <a:pt x="569" y="2658"/>
                    <a:pt x="509" y="2712"/>
                    <a:pt x="454" y="2767"/>
                  </a:cubicBezTo>
                  <a:cubicBezTo>
                    <a:pt x="418" y="2803"/>
                    <a:pt x="443" y="2865"/>
                    <a:pt x="495" y="2865"/>
                  </a:cubicBezTo>
                  <a:cubicBezTo>
                    <a:pt x="509" y="2865"/>
                    <a:pt x="524" y="2858"/>
                    <a:pt x="535" y="2848"/>
                  </a:cubicBezTo>
                  <a:cubicBezTo>
                    <a:pt x="588" y="2795"/>
                    <a:pt x="641" y="2746"/>
                    <a:pt x="701" y="2701"/>
                  </a:cubicBezTo>
                  <a:cubicBezTo>
                    <a:pt x="749" y="2663"/>
                    <a:pt x="713" y="2598"/>
                    <a:pt x="666" y="2598"/>
                  </a:cubicBezTo>
                  <a:close/>
                  <a:moveTo>
                    <a:pt x="2505" y="2712"/>
                  </a:moveTo>
                  <a:cubicBezTo>
                    <a:pt x="2472" y="2712"/>
                    <a:pt x="2439" y="2737"/>
                    <a:pt x="2448" y="2782"/>
                  </a:cubicBezTo>
                  <a:cubicBezTo>
                    <a:pt x="2459" y="2858"/>
                    <a:pt x="2474" y="2937"/>
                    <a:pt x="2495" y="3012"/>
                  </a:cubicBezTo>
                  <a:cubicBezTo>
                    <a:pt x="2504" y="3037"/>
                    <a:pt x="2525" y="3054"/>
                    <a:pt x="2550" y="3054"/>
                  </a:cubicBezTo>
                  <a:lnTo>
                    <a:pt x="2550" y="3052"/>
                  </a:lnTo>
                  <a:lnTo>
                    <a:pt x="2567" y="3052"/>
                  </a:lnTo>
                  <a:cubicBezTo>
                    <a:pt x="2597" y="3044"/>
                    <a:pt x="2614" y="3012"/>
                    <a:pt x="2606" y="2980"/>
                  </a:cubicBezTo>
                  <a:cubicBezTo>
                    <a:pt x="2584" y="2909"/>
                    <a:pt x="2569" y="2837"/>
                    <a:pt x="2561" y="2765"/>
                  </a:cubicBezTo>
                  <a:cubicBezTo>
                    <a:pt x="2558" y="2729"/>
                    <a:pt x="2532" y="2712"/>
                    <a:pt x="2505" y="2712"/>
                  </a:cubicBezTo>
                  <a:close/>
                  <a:moveTo>
                    <a:pt x="2837" y="2834"/>
                  </a:moveTo>
                  <a:cubicBezTo>
                    <a:pt x="2801" y="2834"/>
                    <a:pt x="2765" y="2868"/>
                    <a:pt x="2782" y="2914"/>
                  </a:cubicBezTo>
                  <a:cubicBezTo>
                    <a:pt x="2810" y="2978"/>
                    <a:pt x="2827" y="3046"/>
                    <a:pt x="2831" y="3116"/>
                  </a:cubicBezTo>
                  <a:cubicBezTo>
                    <a:pt x="2833" y="3146"/>
                    <a:pt x="2859" y="3169"/>
                    <a:pt x="2889" y="3169"/>
                  </a:cubicBezTo>
                  <a:lnTo>
                    <a:pt x="2893" y="3171"/>
                  </a:lnTo>
                  <a:cubicBezTo>
                    <a:pt x="2925" y="3169"/>
                    <a:pt x="2948" y="3141"/>
                    <a:pt x="2946" y="3109"/>
                  </a:cubicBezTo>
                  <a:cubicBezTo>
                    <a:pt x="2940" y="3026"/>
                    <a:pt x="2921" y="2948"/>
                    <a:pt x="2889" y="2871"/>
                  </a:cubicBezTo>
                  <a:cubicBezTo>
                    <a:pt x="2879" y="2845"/>
                    <a:pt x="2858" y="2834"/>
                    <a:pt x="2837" y="2834"/>
                  </a:cubicBezTo>
                  <a:close/>
                  <a:moveTo>
                    <a:pt x="346" y="2923"/>
                  </a:moveTo>
                  <a:cubicBezTo>
                    <a:pt x="330" y="2923"/>
                    <a:pt x="314" y="2931"/>
                    <a:pt x="301" y="2948"/>
                  </a:cubicBezTo>
                  <a:cubicBezTo>
                    <a:pt x="254" y="3009"/>
                    <a:pt x="211" y="3075"/>
                    <a:pt x="173" y="3146"/>
                  </a:cubicBezTo>
                  <a:cubicBezTo>
                    <a:pt x="158" y="3173"/>
                    <a:pt x="169" y="3207"/>
                    <a:pt x="197" y="3222"/>
                  </a:cubicBezTo>
                  <a:cubicBezTo>
                    <a:pt x="203" y="3227"/>
                    <a:pt x="214" y="3231"/>
                    <a:pt x="222" y="3231"/>
                  </a:cubicBezTo>
                  <a:cubicBezTo>
                    <a:pt x="243" y="3231"/>
                    <a:pt x="263" y="3220"/>
                    <a:pt x="273" y="3201"/>
                  </a:cubicBezTo>
                  <a:cubicBezTo>
                    <a:pt x="309" y="3137"/>
                    <a:pt x="350" y="3073"/>
                    <a:pt x="392" y="3016"/>
                  </a:cubicBezTo>
                  <a:cubicBezTo>
                    <a:pt x="426" y="2971"/>
                    <a:pt x="388" y="2923"/>
                    <a:pt x="346" y="2923"/>
                  </a:cubicBezTo>
                  <a:close/>
                  <a:moveTo>
                    <a:pt x="2639" y="3149"/>
                  </a:moveTo>
                  <a:cubicBezTo>
                    <a:pt x="2600" y="3149"/>
                    <a:pt x="2562" y="3191"/>
                    <a:pt x="2589" y="3235"/>
                  </a:cubicBezTo>
                  <a:cubicBezTo>
                    <a:pt x="2631" y="3307"/>
                    <a:pt x="2678" y="3352"/>
                    <a:pt x="2729" y="3369"/>
                  </a:cubicBezTo>
                  <a:cubicBezTo>
                    <a:pt x="2748" y="3376"/>
                    <a:pt x="2767" y="3378"/>
                    <a:pt x="2787" y="3380"/>
                  </a:cubicBezTo>
                  <a:lnTo>
                    <a:pt x="2787" y="3378"/>
                  </a:lnTo>
                  <a:cubicBezTo>
                    <a:pt x="2804" y="3378"/>
                    <a:pt x="2823" y="3376"/>
                    <a:pt x="2840" y="3369"/>
                  </a:cubicBezTo>
                  <a:cubicBezTo>
                    <a:pt x="2867" y="3356"/>
                    <a:pt x="2880" y="3322"/>
                    <a:pt x="2865" y="3295"/>
                  </a:cubicBezTo>
                  <a:cubicBezTo>
                    <a:pt x="2856" y="3272"/>
                    <a:pt x="2832" y="3259"/>
                    <a:pt x="2808" y="3259"/>
                  </a:cubicBezTo>
                  <a:cubicBezTo>
                    <a:pt x="2801" y="3259"/>
                    <a:pt x="2794" y="3260"/>
                    <a:pt x="2787" y="3263"/>
                  </a:cubicBezTo>
                  <a:cubicBezTo>
                    <a:pt x="2780" y="3263"/>
                    <a:pt x="2772" y="3263"/>
                    <a:pt x="2765" y="3261"/>
                  </a:cubicBezTo>
                  <a:cubicBezTo>
                    <a:pt x="2755" y="3256"/>
                    <a:pt x="2725" y="3241"/>
                    <a:pt x="2687" y="3178"/>
                  </a:cubicBezTo>
                  <a:cubicBezTo>
                    <a:pt x="2674" y="3157"/>
                    <a:pt x="2656" y="3149"/>
                    <a:pt x="2639" y="3149"/>
                  </a:cubicBezTo>
                  <a:close/>
                  <a:moveTo>
                    <a:pt x="126" y="3319"/>
                  </a:moveTo>
                  <a:cubicBezTo>
                    <a:pt x="104" y="3319"/>
                    <a:pt x="82" y="3331"/>
                    <a:pt x="73" y="3361"/>
                  </a:cubicBezTo>
                  <a:cubicBezTo>
                    <a:pt x="43" y="3435"/>
                    <a:pt x="20" y="3514"/>
                    <a:pt x="5" y="3593"/>
                  </a:cubicBezTo>
                  <a:cubicBezTo>
                    <a:pt x="1" y="3622"/>
                    <a:pt x="22" y="3652"/>
                    <a:pt x="52" y="3659"/>
                  </a:cubicBezTo>
                  <a:lnTo>
                    <a:pt x="63" y="3659"/>
                  </a:lnTo>
                  <a:cubicBezTo>
                    <a:pt x="90" y="3656"/>
                    <a:pt x="114" y="3637"/>
                    <a:pt x="118" y="3610"/>
                  </a:cubicBezTo>
                  <a:cubicBezTo>
                    <a:pt x="131" y="3539"/>
                    <a:pt x="152" y="3469"/>
                    <a:pt x="180" y="3401"/>
                  </a:cubicBezTo>
                  <a:cubicBezTo>
                    <a:pt x="202" y="3354"/>
                    <a:pt x="164" y="3319"/>
                    <a:pt x="126" y="33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3_1_1_1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78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Google Shape;979;p62"/>
          <p:cNvSpPr txBox="1"/>
          <p:nvPr>
            <p:ph type="title"/>
          </p:nvPr>
        </p:nvSpPr>
        <p:spPr>
          <a:xfrm>
            <a:off x="965900" y="728833"/>
            <a:ext cx="10260300" cy="763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980" name="Google Shape;980;p62"/>
          <p:cNvSpPr txBox="1"/>
          <p:nvPr>
            <p:ph idx="1" type="body"/>
          </p:nvPr>
        </p:nvSpPr>
        <p:spPr>
          <a:xfrm>
            <a:off x="965900" y="2246800"/>
            <a:ext cx="5130000" cy="3882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00"/>
              <a:buChar char="●"/>
              <a:defRPr/>
            </a:lvl1pPr>
            <a:lvl2pPr indent="-36195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Char char="○"/>
              <a:defRPr sz="1600"/>
            </a:lvl2pPr>
            <a:lvl3pPr indent="-361950" lvl="2" marL="1371600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Char char="■"/>
              <a:defRPr/>
            </a:lvl3pPr>
            <a:lvl4pPr indent="-361950" lvl="3" marL="1828800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Char char="●"/>
              <a:defRPr/>
            </a:lvl4pPr>
            <a:lvl5pPr indent="-361950" lvl="4" marL="2286000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Char char="○"/>
              <a:defRPr/>
            </a:lvl5pPr>
            <a:lvl6pPr indent="-361950" lvl="5" marL="2743200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Char char="■"/>
              <a:defRPr/>
            </a:lvl6pPr>
            <a:lvl7pPr indent="-361950" lvl="6" marL="3200400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Char char="●"/>
              <a:defRPr/>
            </a:lvl7pPr>
            <a:lvl8pPr indent="-361950" lvl="7" marL="3657600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Char char="○"/>
              <a:defRPr/>
            </a:lvl8pPr>
            <a:lvl9pPr indent="-361950" lvl="8" marL="4114800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Char char="■"/>
              <a:defRPr/>
            </a:lvl9pPr>
          </a:lstStyle>
          <a:p/>
        </p:txBody>
      </p:sp>
      <p:sp>
        <p:nvSpPr>
          <p:cNvPr id="981" name="Google Shape;981;p62"/>
          <p:cNvSpPr txBox="1"/>
          <p:nvPr>
            <p:ph idx="2" type="subTitle"/>
          </p:nvPr>
        </p:nvSpPr>
        <p:spPr>
          <a:xfrm>
            <a:off x="2883400" y="1454433"/>
            <a:ext cx="6425100" cy="6948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27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27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27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27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27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27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27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27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3_1_1_1_1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82" name="Shape 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Google Shape;983;p63"/>
          <p:cNvSpPr txBox="1"/>
          <p:nvPr>
            <p:ph type="title"/>
          </p:nvPr>
        </p:nvSpPr>
        <p:spPr>
          <a:xfrm>
            <a:off x="965900" y="728833"/>
            <a:ext cx="10260300" cy="763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984" name="Google Shape;984;p63"/>
          <p:cNvSpPr txBox="1"/>
          <p:nvPr>
            <p:ph idx="1" type="body"/>
          </p:nvPr>
        </p:nvSpPr>
        <p:spPr>
          <a:xfrm>
            <a:off x="965900" y="2246800"/>
            <a:ext cx="5130000" cy="3882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00"/>
              <a:buChar char="●"/>
              <a:defRPr/>
            </a:lvl1pPr>
            <a:lvl2pPr indent="-36195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Char char="○"/>
              <a:defRPr sz="1600"/>
            </a:lvl2pPr>
            <a:lvl3pPr indent="-361950" lvl="2" marL="1371600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Char char="■"/>
              <a:defRPr/>
            </a:lvl3pPr>
            <a:lvl4pPr indent="-361950" lvl="3" marL="1828800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Char char="●"/>
              <a:defRPr/>
            </a:lvl4pPr>
            <a:lvl5pPr indent="-361950" lvl="4" marL="2286000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Char char="○"/>
              <a:defRPr/>
            </a:lvl5pPr>
            <a:lvl6pPr indent="-361950" lvl="5" marL="2743200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Char char="■"/>
              <a:defRPr/>
            </a:lvl6pPr>
            <a:lvl7pPr indent="-361950" lvl="6" marL="3200400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Char char="●"/>
              <a:defRPr/>
            </a:lvl7pPr>
            <a:lvl8pPr indent="-361950" lvl="7" marL="3657600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Char char="○"/>
              <a:defRPr/>
            </a:lvl8pPr>
            <a:lvl9pPr indent="-361950" lvl="8" marL="4114800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Char char="■"/>
              <a:defRPr/>
            </a:lvl9pPr>
          </a:lstStyle>
          <a:p/>
        </p:txBody>
      </p:sp>
      <p:sp>
        <p:nvSpPr>
          <p:cNvPr id="985" name="Google Shape;985;p63"/>
          <p:cNvSpPr txBox="1"/>
          <p:nvPr>
            <p:ph idx="2" type="subTitle"/>
          </p:nvPr>
        </p:nvSpPr>
        <p:spPr>
          <a:xfrm>
            <a:off x="2883400" y="1454433"/>
            <a:ext cx="6425100" cy="6948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27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27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27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27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27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27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27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27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86" name="Google Shape;986;p63"/>
          <p:cNvSpPr txBox="1"/>
          <p:nvPr>
            <p:ph idx="3" type="body"/>
          </p:nvPr>
        </p:nvSpPr>
        <p:spPr>
          <a:xfrm>
            <a:off x="6096300" y="2246800"/>
            <a:ext cx="5130000" cy="3882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00"/>
              <a:buChar char="●"/>
              <a:defRPr/>
            </a:lvl1pPr>
            <a:lvl2pPr indent="-36195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Char char="○"/>
              <a:defRPr sz="1600"/>
            </a:lvl2pPr>
            <a:lvl3pPr indent="-361950" lvl="2" marL="1371600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Char char="■"/>
              <a:defRPr/>
            </a:lvl3pPr>
            <a:lvl4pPr indent="-361950" lvl="3" marL="1828800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Char char="●"/>
              <a:defRPr/>
            </a:lvl4pPr>
            <a:lvl5pPr indent="-361950" lvl="4" marL="2286000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Char char="○"/>
              <a:defRPr/>
            </a:lvl5pPr>
            <a:lvl6pPr indent="-361950" lvl="5" marL="2743200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Char char="■"/>
              <a:defRPr/>
            </a:lvl6pPr>
            <a:lvl7pPr indent="-361950" lvl="6" marL="3200400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Char char="●"/>
              <a:defRPr/>
            </a:lvl7pPr>
            <a:lvl8pPr indent="-361950" lvl="7" marL="3657600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Char char="○"/>
              <a:defRPr/>
            </a:lvl8pPr>
            <a:lvl9pPr indent="-361950" lvl="8" marL="4114800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87" name="Shape 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Google Shape;988;p64"/>
          <p:cNvSpPr txBox="1"/>
          <p:nvPr>
            <p:ph type="ctrTitle"/>
          </p:nvPr>
        </p:nvSpPr>
        <p:spPr>
          <a:xfrm>
            <a:off x="2175667" y="1207567"/>
            <a:ext cx="4176000" cy="154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b="1" sz="8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/>
        </p:txBody>
      </p:sp>
      <p:sp>
        <p:nvSpPr>
          <p:cNvPr id="989" name="Google Shape;989;p64"/>
          <p:cNvSpPr txBox="1"/>
          <p:nvPr>
            <p:ph idx="1" type="subTitle"/>
          </p:nvPr>
        </p:nvSpPr>
        <p:spPr>
          <a:xfrm>
            <a:off x="2640167" y="3412200"/>
            <a:ext cx="4102800" cy="154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/>
        </p:txBody>
      </p:sp>
      <p:sp>
        <p:nvSpPr>
          <p:cNvPr id="990" name="Google Shape;990;p64"/>
          <p:cNvSpPr/>
          <p:nvPr/>
        </p:nvSpPr>
        <p:spPr>
          <a:xfrm>
            <a:off x="2137920" y="612210"/>
            <a:ext cx="231634" cy="233255"/>
          </a:xfrm>
          <a:custGeom>
            <a:rect b="b" l="l" r="r" t="t"/>
            <a:pathLst>
              <a:path extrusionOk="0" h="1290" w="1281">
                <a:moveTo>
                  <a:pt x="686" y="166"/>
                </a:moveTo>
                <a:cubicBezTo>
                  <a:pt x="703" y="221"/>
                  <a:pt x="720" y="296"/>
                  <a:pt x="731" y="343"/>
                </a:cubicBezTo>
                <a:cubicBezTo>
                  <a:pt x="763" y="470"/>
                  <a:pt x="769" y="500"/>
                  <a:pt x="784" y="521"/>
                </a:cubicBezTo>
                <a:cubicBezTo>
                  <a:pt x="801" y="543"/>
                  <a:pt x="825" y="553"/>
                  <a:pt x="952" y="598"/>
                </a:cubicBezTo>
                <a:cubicBezTo>
                  <a:pt x="997" y="615"/>
                  <a:pt x="1065" y="639"/>
                  <a:pt x="1114" y="660"/>
                </a:cubicBezTo>
                <a:cubicBezTo>
                  <a:pt x="1044" y="692"/>
                  <a:pt x="927" y="736"/>
                  <a:pt x="825" y="773"/>
                </a:cubicBezTo>
                <a:cubicBezTo>
                  <a:pt x="810" y="777"/>
                  <a:pt x="799" y="787"/>
                  <a:pt x="793" y="802"/>
                </a:cubicBezTo>
                <a:cubicBezTo>
                  <a:pt x="742" y="919"/>
                  <a:pt x="678" y="1051"/>
                  <a:pt x="635" y="1128"/>
                </a:cubicBezTo>
                <a:cubicBezTo>
                  <a:pt x="608" y="1047"/>
                  <a:pt x="567" y="905"/>
                  <a:pt x="537" y="781"/>
                </a:cubicBezTo>
                <a:cubicBezTo>
                  <a:pt x="531" y="760"/>
                  <a:pt x="514" y="743"/>
                  <a:pt x="493" y="739"/>
                </a:cubicBezTo>
                <a:cubicBezTo>
                  <a:pt x="373" y="717"/>
                  <a:pt x="235" y="685"/>
                  <a:pt x="161" y="664"/>
                </a:cubicBezTo>
                <a:cubicBezTo>
                  <a:pt x="278" y="602"/>
                  <a:pt x="399" y="549"/>
                  <a:pt x="522" y="500"/>
                </a:cubicBezTo>
                <a:cubicBezTo>
                  <a:pt x="537" y="494"/>
                  <a:pt x="550" y="483"/>
                  <a:pt x="556" y="466"/>
                </a:cubicBezTo>
                <a:cubicBezTo>
                  <a:pt x="595" y="364"/>
                  <a:pt x="637" y="264"/>
                  <a:pt x="686" y="166"/>
                </a:cubicBezTo>
                <a:close/>
                <a:moveTo>
                  <a:pt x="699" y="0"/>
                </a:moveTo>
                <a:cubicBezTo>
                  <a:pt x="663" y="0"/>
                  <a:pt x="612" y="0"/>
                  <a:pt x="456" y="402"/>
                </a:cubicBezTo>
                <a:cubicBezTo>
                  <a:pt x="27" y="577"/>
                  <a:pt x="12" y="632"/>
                  <a:pt x="5" y="656"/>
                </a:cubicBezTo>
                <a:cubicBezTo>
                  <a:pt x="1" y="675"/>
                  <a:pt x="3" y="696"/>
                  <a:pt x="16" y="713"/>
                </a:cubicBezTo>
                <a:cubicBezTo>
                  <a:pt x="27" y="728"/>
                  <a:pt x="58" y="773"/>
                  <a:pt x="435" y="845"/>
                </a:cubicBezTo>
                <a:cubicBezTo>
                  <a:pt x="546" y="1288"/>
                  <a:pt x="586" y="1288"/>
                  <a:pt x="629" y="1288"/>
                </a:cubicBezTo>
                <a:lnTo>
                  <a:pt x="631" y="1290"/>
                </a:lnTo>
                <a:cubicBezTo>
                  <a:pt x="665" y="1288"/>
                  <a:pt x="705" y="1285"/>
                  <a:pt x="886" y="873"/>
                </a:cubicBezTo>
                <a:cubicBezTo>
                  <a:pt x="999" y="832"/>
                  <a:pt x="1212" y="751"/>
                  <a:pt x="1257" y="713"/>
                </a:cubicBezTo>
                <a:cubicBezTo>
                  <a:pt x="1274" y="696"/>
                  <a:pt x="1280" y="673"/>
                  <a:pt x="1278" y="649"/>
                </a:cubicBezTo>
                <a:cubicBezTo>
                  <a:pt x="1267" y="596"/>
                  <a:pt x="1210" y="570"/>
                  <a:pt x="991" y="490"/>
                </a:cubicBezTo>
                <a:cubicBezTo>
                  <a:pt x="948" y="475"/>
                  <a:pt x="899" y="458"/>
                  <a:pt x="876" y="447"/>
                </a:cubicBezTo>
                <a:cubicBezTo>
                  <a:pt x="869" y="421"/>
                  <a:pt x="854" y="364"/>
                  <a:pt x="842" y="315"/>
                </a:cubicBezTo>
                <a:cubicBezTo>
                  <a:pt x="805" y="160"/>
                  <a:pt x="778" y="64"/>
                  <a:pt x="752" y="28"/>
                </a:cubicBezTo>
                <a:cubicBezTo>
                  <a:pt x="737" y="11"/>
                  <a:pt x="718" y="2"/>
                  <a:pt x="69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1" name="Google Shape;991;p64"/>
          <p:cNvSpPr/>
          <p:nvPr/>
        </p:nvSpPr>
        <p:spPr>
          <a:xfrm>
            <a:off x="9349940" y="6217065"/>
            <a:ext cx="175258" cy="174817"/>
          </a:xfrm>
          <a:custGeom>
            <a:rect b="b" l="l" r="r" t="t"/>
            <a:pathLst>
              <a:path extrusionOk="0" h="793" w="795">
                <a:moveTo>
                  <a:pt x="400" y="116"/>
                </a:moveTo>
                <a:cubicBezTo>
                  <a:pt x="474" y="116"/>
                  <a:pt x="546" y="146"/>
                  <a:pt x="597" y="199"/>
                </a:cubicBezTo>
                <a:cubicBezTo>
                  <a:pt x="773" y="375"/>
                  <a:pt x="648" y="677"/>
                  <a:pt x="399" y="677"/>
                </a:cubicBezTo>
                <a:cubicBezTo>
                  <a:pt x="243" y="677"/>
                  <a:pt x="118" y="552"/>
                  <a:pt x="118" y="396"/>
                </a:cubicBezTo>
                <a:cubicBezTo>
                  <a:pt x="118" y="241"/>
                  <a:pt x="245" y="116"/>
                  <a:pt x="400" y="116"/>
                </a:cubicBezTo>
                <a:close/>
                <a:moveTo>
                  <a:pt x="399" y="1"/>
                </a:moveTo>
                <a:cubicBezTo>
                  <a:pt x="180" y="1"/>
                  <a:pt x="3" y="177"/>
                  <a:pt x="3" y="396"/>
                </a:cubicBezTo>
                <a:cubicBezTo>
                  <a:pt x="1" y="614"/>
                  <a:pt x="180" y="792"/>
                  <a:pt x="397" y="792"/>
                </a:cubicBezTo>
                <a:lnTo>
                  <a:pt x="399" y="792"/>
                </a:lnTo>
                <a:cubicBezTo>
                  <a:pt x="618" y="792"/>
                  <a:pt x="795" y="614"/>
                  <a:pt x="795" y="396"/>
                </a:cubicBezTo>
                <a:cubicBezTo>
                  <a:pt x="795" y="177"/>
                  <a:pt x="616" y="1"/>
                  <a:pt x="39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92" name="Google Shape;992;p64"/>
          <p:cNvGrpSpPr/>
          <p:nvPr/>
        </p:nvGrpSpPr>
        <p:grpSpPr>
          <a:xfrm>
            <a:off x="6201251" y="5920908"/>
            <a:ext cx="237639" cy="237639"/>
            <a:chOff x="5944424" y="1865453"/>
            <a:chExt cx="178234" cy="178234"/>
          </a:xfrm>
        </p:grpSpPr>
        <p:sp>
          <p:nvSpPr>
            <p:cNvPr id="993" name="Google Shape;993;p64"/>
            <p:cNvSpPr/>
            <p:nvPr/>
          </p:nvSpPr>
          <p:spPr>
            <a:xfrm>
              <a:off x="6029571" y="1865453"/>
              <a:ext cx="20171" cy="178234"/>
            </a:xfrm>
            <a:custGeom>
              <a:rect b="b" l="l" r="r" t="t"/>
              <a:pathLst>
                <a:path extrusionOk="0" h="1078" w="122">
                  <a:moveTo>
                    <a:pt x="65" y="1"/>
                  </a:moveTo>
                  <a:cubicBezTo>
                    <a:pt x="33" y="1"/>
                    <a:pt x="7" y="26"/>
                    <a:pt x="7" y="58"/>
                  </a:cubicBezTo>
                  <a:lnTo>
                    <a:pt x="1" y="1020"/>
                  </a:lnTo>
                  <a:cubicBezTo>
                    <a:pt x="1" y="1052"/>
                    <a:pt x="26" y="1078"/>
                    <a:pt x="58" y="1078"/>
                  </a:cubicBezTo>
                  <a:cubicBezTo>
                    <a:pt x="90" y="1078"/>
                    <a:pt x="116" y="1052"/>
                    <a:pt x="116" y="1020"/>
                  </a:cubicBezTo>
                  <a:lnTo>
                    <a:pt x="122" y="58"/>
                  </a:lnTo>
                  <a:cubicBezTo>
                    <a:pt x="122" y="26"/>
                    <a:pt x="96" y="1"/>
                    <a:pt x="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64"/>
            <p:cNvSpPr/>
            <p:nvPr/>
          </p:nvSpPr>
          <p:spPr>
            <a:xfrm>
              <a:off x="5962115" y="1898189"/>
              <a:ext cx="158393" cy="110611"/>
            </a:xfrm>
            <a:custGeom>
              <a:rect b="b" l="l" r="r" t="t"/>
              <a:pathLst>
                <a:path extrusionOk="0" h="669" w="958">
                  <a:moveTo>
                    <a:pt x="873" y="0"/>
                  </a:moveTo>
                  <a:cubicBezTo>
                    <a:pt x="863" y="0"/>
                    <a:pt x="852" y="4"/>
                    <a:pt x="841" y="11"/>
                  </a:cubicBezTo>
                  <a:lnTo>
                    <a:pt x="47" y="565"/>
                  </a:lnTo>
                  <a:cubicBezTo>
                    <a:pt x="0" y="597"/>
                    <a:pt x="23" y="669"/>
                    <a:pt x="79" y="669"/>
                  </a:cubicBezTo>
                  <a:cubicBezTo>
                    <a:pt x="89" y="669"/>
                    <a:pt x="102" y="667"/>
                    <a:pt x="111" y="658"/>
                  </a:cubicBezTo>
                  <a:lnTo>
                    <a:pt x="907" y="105"/>
                  </a:lnTo>
                  <a:cubicBezTo>
                    <a:pt x="957" y="70"/>
                    <a:pt x="922" y="0"/>
                    <a:pt x="8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64"/>
            <p:cNvSpPr/>
            <p:nvPr/>
          </p:nvSpPr>
          <p:spPr>
            <a:xfrm>
              <a:off x="5976829" y="1891080"/>
              <a:ext cx="124003" cy="124499"/>
            </a:xfrm>
            <a:custGeom>
              <a:rect b="b" l="l" r="r" t="t"/>
              <a:pathLst>
                <a:path extrusionOk="0" h="753" w="750">
                  <a:moveTo>
                    <a:pt x="84" y="1"/>
                  </a:moveTo>
                  <a:cubicBezTo>
                    <a:pt x="40" y="1"/>
                    <a:pt x="0" y="58"/>
                    <a:pt x="45" y="101"/>
                  </a:cubicBezTo>
                  <a:lnTo>
                    <a:pt x="645" y="735"/>
                  </a:lnTo>
                  <a:cubicBezTo>
                    <a:pt x="656" y="746"/>
                    <a:pt x="671" y="752"/>
                    <a:pt x="688" y="752"/>
                  </a:cubicBezTo>
                  <a:cubicBezTo>
                    <a:pt x="703" y="752"/>
                    <a:pt x="715" y="746"/>
                    <a:pt x="726" y="735"/>
                  </a:cubicBezTo>
                  <a:cubicBezTo>
                    <a:pt x="747" y="714"/>
                    <a:pt x="750" y="680"/>
                    <a:pt x="728" y="657"/>
                  </a:cubicBezTo>
                  <a:lnTo>
                    <a:pt x="128" y="22"/>
                  </a:lnTo>
                  <a:cubicBezTo>
                    <a:pt x="115" y="7"/>
                    <a:pt x="99" y="1"/>
                    <a:pt x="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64"/>
            <p:cNvSpPr/>
            <p:nvPr/>
          </p:nvSpPr>
          <p:spPr>
            <a:xfrm>
              <a:off x="5944424" y="1941838"/>
              <a:ext cx="178234" cy="20502"/>
            </a:xfrm>
            <a:custGeom>
              <a:rect b="b" l="l" r="r" t="t"/>
              <a:pathLst>
                <a:path extrusionOk="0" h="124" w="1078">
                  <a:moveTo>
                    <a:pt x="1003" y="1"/>
                  </a:moveTo>
                  <a:lnTo>
                    <a:pt x="77" y="9"/>
                  </a:lnTo>
                  <a:cubicBezTo>
                    <a:pt x="1" y="9"/>
                    <a:pt x="1" y="124"/>
                    <a:pt x="77" y="124"/>
                  </a:cubicBezTo>
                  <a:lnTo>
                    <a:pt x="1003" y="113"/>
                  </a:lnTo>
                  <a:cubicBezTo>
                    <a:pt x="1077" y="113"/>
                    <a:pt x="1077" y="1"/>
                    <a:pt x="10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97" name="Google Shape;997;p64"/>
          <p:cNvSpPr/>
          <p:nvPr/>
        </p:nvSpPr>
        <p:spPr>
          <a:xfrm>
            <a:off x="5251940" y="6095449"/>
            <a:ext cx="175258" cy="174817"/>
          </a:xfrm>
          <a:custGeom>
            <a:rect b="b" l="l" r="r" t="t"/>
            <a:pathLst>
              <a:path extrusionOk="0" h="793" w="795">
                <a:moveTo>
                  <a:pt x="400" y="116"/>
                </a:moveTo>
                <a:cubicBezTo>
                  <a:pt x="474" y="116"/>
                  <a:pt x="546" y="146"/>
                  <a:pt x="597" y="199"/>
                </a:cubicBezTo>
                <a:cubicBezTo>
                  <a:pt x="773" y="375"/>
                  <a:pt x="648" y="677"/>
                  <a:pt x="399" y="677"/>
                </a:cubicBezTo>
                <a:cubicBezTo>
                  <a:pt x="243" y="677"/>
                  <a:pt x="118" y="552"/>
                  <a:pt x="118" y="396"/>
                </a:cubicBezTo>
                <a:cubicBezTo>
                  <a:pt x="118" y="241"/>
                  <a:pt x="245" y="116"/>
                  <a:pt x="400" y="116"/>
                </a:cubicBezTo>
                <a:close/>
                <a:moveTo>
                  <a:pt x="399" y="1"/>
                </a:moveTo>
                <a:cubicBezTo>
                  <a:pt x="180" y="1"/>
                  <a:pt x="3" y="177"/>
                  <a:pt x="3" y="396"/>
                </a:cubicBezTo>
                <a:cubicBezTo>
                  <a:pt x="1" y="614"/>
                  <a:pt x="180" y="792"/>
                  <a:pt x="397" y="792"/>
                </a:cubicBezTo>
                <a:lnTo>
                  <a:pt x="399" y="792"/>
                </a:lnTo>
                <a:cubicBezTo>
                  <a:pt x="618" y="792"/>
                  <a:pt x="795" y="614"/>
                  <a:pt x="795" y="396"/>
                </a:cubicBezTo>
                <a:cubicBezTo>
                  <a:pt x="795" y="177"/>
                  <a:pt x="616" y="1"/>
                  <a:pt x="39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8" name="Google Shape;998;p64"/>
          <p:cNvSpPr/>
          <p:nvPr/>
        </p:nvSpPr>
        <p:spPr>
          <a:xfrm>
            <a:off x="7711337" y="6217077"/>
            <a:ext cx="231634" cy="233255"/>
          </a:xfrm>
          <a:custGeom>
            <a:rect b="b" l="l" r="r" t="t"/>
            <a:pathLst>
              <a:path extrusionOk="0" h="1290" w="1281">
                <a:moveTo>
                  <a:pt x="686" y="166"/>
                </a:moveTo>
                <a:cubicBezTo>
                  <a:pt x="703" y="221"/>
                  <a:pt x="720" y="296"/>
                  <a:pt x="731" y="343"/>
                </a:cubicBezTo>
                <a:cubicBezTo>
                  <a:pt x="763" y="470"/>
                  <a:pt x="769" y="500"/>
                  <a:pt x="784" y="521"/>
                </a:cubicBezTo>
                <a:cubicBezTo>
                  <a:pt x="801" y="543"/>
                  <a:pt x="825" y="553"/>
                  <a:pt x="952" y="598"/>
                </a:cubicBezTo>
                <a:cubicBezTo>
                  <a:pt x="997" y="615"/>
                  <a:pt x="1065" y="639"/>
                  <a:pt x="1114" y="660"/>
                </a:cubicBezTo>
                <a:cubicBezTo>
                  <a:pt x="1044" y="692"/>
                  <a:pt x="927" y="736"/>
                  <a:pt x="825" y="773"/>
                </a:cubicBezTo>
                <a:cubicBezTo>
                  <a:pt x="810" y="777"/>
                  <a:pt x="799" y="787"/>
                  <a:pt x="793" y="802"/>
                </a:cubicBezTo>
                <a:cubicBezTo>
                  <a:pt x="742" y="919"/>
                  <a:pt x="678" y="1051"/>
                  <a:pt x="635" y="1128"/>
                </a:cubicBezTo>
                <a:cubicBezTo>
                  <a:pt x="608" y="1047"/>
                  <a:pt x="567" y="905"/>
                  <a:pt x="537" y="781"/>
                </a:cubicBezTo>
                <a:cubicBezTo>
                  <a:pt x="531" y="760"/>
                  <a:pt x="514" y="743"/>
                  <a:pt x="493" y="739"/>
                </a:cubicBezTo>
                <a:cubicBezTo>
                  <a:pt x="373" y="717"/>
                  <a:pt x="235" y="685"/>
                  <a:pt x="161" y="664"/>
                </a:cubicBezTo>
                <a:cubicBezTo>
                  <a:pt x="278" y="602"/>
                  <a:pt x="399" y="549"/>
                  <a:pt x="522" y="500"/>
                </a:cubicBezTo>
                <a:cubicBezTo>
                  <a:pt x="537" y="494"/>
                  <a:pt x="550" y="483"/>
                  <a:pt x="556" y="466"/>
                </a:cubicBezTo>
                <a:cubicBezTo>
                  <a:pt x="595" y="364"/>
                  <a:pt x="637" y="264"/>
                  <a:pt x="686" y="166"/>
                </a:cubicBezTo>
                <a:close/>
                <a:moveTo>
                  <a:pt x="699" y="0"/>
                </a:moveTo>
                <a:cubicBezTo>
                  <a:pt x="663" y="0"/>
                  <a:pt x="612" y="0"/>
                  <a:pt x="456" y="402"/>
                </a:cubicBezTo>
                <a:cubicBezTo>
                  <a:pt x="27" y="577"/>
                  <a:pt x="12" y="632"/>
                  <a:pt x="5" y="656"/>
                </a:cubicBezTo>
                <a:cubicBezTo>
                  <a:pt x="1" y="675"/>
                  <a:pt x="3" y="696"/>
                  <a:pt x="16" y="713"/>
                </a:cubicBezTo>
                <a:cubicBezTo>
                  <a:pt x="27" y="728"/>
                  <a:pt x="58" y="773"/>
                  <a:pt x="435" y="845"/>
                </a:cubicBezTo>
                <a:cubicBezTo>
                  <a:pt x="546" y="1288"/>
                  <a:pt x="586" y="1288"/>
                  <a:pt x="629" y="1288"/>
                </a:cubicBezTo>
                <a:lnTo>
                  <a:pt x="631" y="1290"/>
                </a:lnTo>
                <a:cubicBezTo>
                  <a:pt x="665" y="1288"/>
                  <a:pt x="705" y="1285"/>
                  <a:pt x="886" y="873"/>
                </a:cubicBezTo>
                <a:cubicBezTo>
                  <a:pt x="999" y="832"/>
                  <a:pt x="1212" y="751"/>
                  <a:pt x="1257" y="713"/>
                </a:cubicBezTo>
                <a:cubicBezTo>
                  <a:pt x="1274" y="696"/>
                  <a:pt x="1280" y="673"/>
                  <a:pt x="1278" y="649"/>
                </a:cubicBezTo>
                <a:cubicBezTo>
                  <a:pt x="1267" y="596"/>
                  <a:pt x="1210" y="570"/>
                  <a:pt x="991" y="490"/>
                </a:cubicBezTo>
                <a:cubicBezTo>
                  <a:pt x="948" y="475"/>
                  <a:pt x="899" y="458"/>
                  <a:pt x="876" y="447"/>
                </a:cubicBezTo>
                <a:cubicBezTo>
                  <a:pt x="869" y="421"/>
                  <a:pt x="854" y="364"/>
                  <a:pt x="842" y="315"/>
                </a:cubicBezTo>
                <a:cubicBezTo>
                  <a:pt x="805" y="160"/>
                  <a:pt x="778" y="64"/>
                  <a:pt x="752" y="28"/>
                </a:cubicBezTo>
                <a:cubicBezTo>
                  <a:pt x="737" y="11"/>
                  <a:pt x="718" y="2"/>
                  <a:pt x="69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99" name="Google Shape;999;p64"/>
          <p:cNvGrpSpPr/>
          <p:nvPr/>
        </p:nvGrpSpPr>
        <p:grpSpPr>
          <a:xfrm>
            <a:off x="11335084" y="1716308"/>
            <a:ext cx="237639" cy="237639"/>
            <a:chOff x="5944424" y="1865453"/>
            <a:chExt cx="178234" cy="178234"/>
          </a:xfrm>
        </p:grpSpPr>
        <p:sp>
          <p:nvSpPr>
            <p:cNvPr id="1000" name="Google Shape;1000;p64"/>
            <p:cNvSpPr/>
            <p:nvPr/>
          </p:nvSpPr>
          <p:spPr>
            <a:xfrm>
              <a:off x="6029571" y="1865453"/>
              <a:ext cx="20171" cy="178234"/>
            </a:xfrm>
            <a:custGeom>
              <a:rect b="b" l="l" r="r" t="t"/>
              <a:pathLst>
                <a:path extrusionOk="0" h="1078" w="122">
                  <a:moveTo>
                    <a:pt x="65" y="1"/>
                  </a:moveTo>
                  <a:cubicBezTo>
                    <a:pt x="33" y="1"/>
                    <a:pt x="7" y="26"/>
                    <a:pt x="7" y="58"/>
                  </a:cubicBezTo>
                  <a:lnTo>
                    <a:pt x="1" y="1020"/>
                  </a:lnTo>
                  <a:cubicBezTo>
                    <a:pt x="1" y="1052"/>
                    <a:pt x="26" y="1078"/>
                    <a:pt x="58" y="1078"/>
                  </a:cubicBezTo>
                  <a:cubicBezTo>
                    <a:pt x="90" y="1078"/>
                    <a:pt x="116" y="1052"/>
                    <a:pt x="116" y="1020"/>
                  </a:cubicBezTo>
                  <a:lnTo>
                    <a:pt x="122" y="58"/>
                  </a:lnTo>
                  <a:cubicBezTo>
                    <a:pt x="122" y="26"/>
                    <a:pt x="96" y="1"/>
                    <a:pt x="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64"/>
            <p:cNvSpPr/>
            <p:nvPr/>
          </p:nvSpPr>
          <p:spPr>
            <a:xfrm>
              <a:off x="5962115" y="1898189"/>
              <a:ext cx="158393" cy="110611"/>
            </a:xfrm>
            <a:custGeom>
              <a:rect b="b" l="l" r="r" t="t"/>
              <a:pathLst>
                <a:path extrusionOk="0" h="669" w="958">
                  <a:moveTo>
                    <a:pt x="873" y="0"/>
                  </a:moveTo>
                  <a:cubicBezTo>
                    <a:pt x="863" y="0"/>
                    <a:pt x="852" y="4"/>
                    <a:pt x="841" y="11"/>
                  </a:cubicBezTo>
                  <a:lnTo>
                    <a:pt x="47" y="565"/>
                  </a:lnTo>
                  <a:cubicBezTo>
                    <a:pt x="0" y="597"/>
                    <a:pt x="23" y="669"/>
                    <a:pt x="79" y="669"/>
                  </a:cubicBezTo>
                  <a:cubicBezTo>
                    <a:pt x="89" y="669"/>
                    <a:pt x="102" y="667"/>
                    <a:pt x="111" y="658"/>
                  </a:cubicBezTo>
                  <a:lnTo>
                    <a:pt x="907" y="105"/>
                  </a:lnTo>
                  <a:cubicBezTo>
                    <a:pt x="957" y="70"/>
                    <a:pt x="922" y="0"/>
                    <a:pt x="8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64"/>
            <p:cNvSpPr/>
            <p:nvPr/>
          </p:nvSpPr>
          <p:spPr>
            <a:xfrm>
              <a:off x="5976829" y="1891080"/>
              <a:ext cx="124003" cy="124499"/>
            </a:xfrm>
            <a:custGeom>
              <a:rect b="b" l="l" r="r" t="t"/>
              <a:pathLst>
                <a:path extrusionOk="0" h="753" w="750">
                  <a:moveTo>
                    <a:pt x="84" y="1"/>
                  </a:moveTo>
                  <a:cubicBezTo>
                    <a:pt x="40" y="1"/>
                    <a:pt x="0" y="58"/>
                    <a:pt x="45" y="101"/>
                  </a:cubicBezTo>
                  <a:lnTo>
                    <a:pt x="645" y="735"/>
                  </a:lnTo>
                  <a:cubicBezTo>
                    <a:pt x="656" y="746"/>
                    <a:pt x="671" y="752"/>
                    <a:pt x="688" y="752"/>
                  </a:cubicBezTo>
                  <a:cubicBezTo>
                    <a:pt x="703" y="752"/>
                    <a:pt x="715" y="746"/>
                    <a:pt x="726" y="735"/>
                  </a:cubicBezTo>
                  <a:cubicBezTo>
                    <a:pt x="747" y="714"/>
                    <a:pt x="750" y="680"/>
                    <a:pt x="728" y="657"/>
                  </a:cubicBezTo>
                  <a:lnTo>
                    <a:pt x="128" y="22"/>
                  </a:lnTo>
                  <a:cubicBezTo>
                    <a:pt x="115" y="7"/>
                    <a:pt x="99" y="1"/>
                    <a:pt x="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64"/>
            <p:cNvSpPr/>
            <p:nvPr/>
          </p:nvSpPr>
          <p:spPr>
            <a:xfrm>
              <a:off x="5944424" y="1941838"/>
              <a:ext cx="178234" cy="20502"/>
            </a:xfrm>
            <a:custGeom>
              <a:rect b="b" l="l" r="r" t="t"/>
              <a:pathLst>
                <a:path extrusionOk="0" h="124" w="1078">
                  <a:moveTo>
                    <a:pt x="1003" y="1"/>
                  </a:moveTo>
                  <a:lnTo>
                    <a:pt x="77" y="9"/>
                  </a:lnTo>
                  <a:cubicBezTo>
                    <a:pt x="1" y="9"/>
                    <a:pt x="1" y="124"/>
                    <a:pt x="77" y="124"/>
                  </a:cubicBezTo>
                  <a:lnTo>
                    <a:pt x="1003" y="113"/>
                  </a:lnTo>
                  <a:cubicBezTo>
                    <a:pt x="1077" y="113"/>
                    <a:pt x="1077" y="1"/>
                    <a:pt x="10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04" name="Google Shape;1004;p64"/>
          <p:cNvSpPr txBox="1"/>
          <p:nvPr/>
        </p:nvSpPr>
        <p:spPr>
          <a:xfrm>
            <a:off x="6889483" y="3416967"/>
            <a:ext cx="4381500" cy="101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accent2"/>
                </a:solidFill>
                <a:latin typeface="Syne"/>
                <a:ea typeface="Syne"/>
                <a:cs typeface="Syne"/>
                <a:sym typeface="Syne"/>
              </a:rPr>
              <a:t>CREDITS: This presentation template was created by </a:t>
            </a:r>
            <a:r>
              <a:rPr lang="en-US" sz="1600" u="sng">
                <a:solidFill>
                  <a:schemeClr val="accent2"/>
                </a:solidFill>
                <a:latin typeface="Syne"/>
                <a:ea typeface="Syne"/>
                <a:cs typeface="Syne"/>
                <a:sym typeface="Syne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-US" sz="1600">
                <a:solidFill>
                  <a:schemeClr val="accent2"/>
                </a:solidFill>
                <a:latin typeface="Syne"/>
                <a:ea typeface="Syne"/>
                <a:cs typeface="Syne"/>
                <a:sym typeface="Syne"/>
              </a:rPr>
              <a:t>, including icons by </a:t>
            </a:r>
            <a:r>
              <a:rPr lang="en-US" sz="1600" u="sng">
                <a:solidFill>
                  <a:schemeClr val="accent2"/>
                </a:solidFill>
                <a:latin typeface="Syne"/>
                <a:ea typeface="Syne"/>
                <a:cs typeface="Syne"/>
                <a:sym typeface="Syne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-US" sz="1600">
                <a:solidFill>
                  <a:schemeClr val="accent2"/>
                </a:solidFill>
                <a:latin typeface="Syne"/>
                <a:ea typeface="Syne"/>
                <a:cs typeface="Syne"/>
                <a:sym typeface="Syne"/>
              </a:rPr>
              <a:t>, and infographics &amp; images by </a:t>
            </a:r>
            <a:r>
              <a:rPr lang="en-US" sz="1600" u="sng">
                <a:solidFill>
                  <a:schemeClr val="accent2"/>
                </a:solidFill>
                <a:latin typeface="Syne"/>
                <a:ea typeface="Syne"/>
                <a:cs typeface="Syne"/>
                <a:sym typeface="Syne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sz="1600" u="sng">
              <a:solidFill>
                <a:schemeClr val="accent2"/>
              </a:solidFill>
              <a:latin typeface="Syne"/>
              <a:ea typeface="Syne"/>
              <a:cs typeface="Syne"/>
              <a:sym typeface="Syne"/>
            </a:endParaRPr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4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05" name="Shape 1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" name="Google Shape;1006;p65"/>
          <p:cNvSpPr/>
          <p:nvPr/>
        </p:nvSpPr>
        <p:spPr>
          <a:xfrm rot="10800000">
            <a:off x="11077049" y="367842"/>
            <a:ext cx="175258" cy="174817"/>
          </a:xfrm>
          <a:custGeom>
            <a:rect b="b" l="l" r="r" t="t"/>
            <a:pathLst>
              <a:path extrusionOk="0" h="793" w="795">
                <a:moveTo>
                  <a:pt x="398" y="115"/>
                </a:moveTo>
                <a:cubicBezTo>
                  <a:pt x="548" y="120"/>
                  <a:pt x="669" y="245"/>
                  <a:pt x="669" y="396"/>
                </a:cubicBezTo>
                <a:cubicBezTo>
                  <a:pt x="669" y="549"/>
                  <a:pt x="548" y="673"/>
                  <a:pt x="396" y="677"/>
                </a:cubicBezTo>
                <a:cubicBezTo>
                  <a:pt x="243" y="673"/>
                  <a:pt x="124" y="547"/>
                  <a:pt x="124" y="396"/>
                </a:cubicBezTo>
                <a:cubicBezTo>
                  <a:pt x="126" y="243"/>
                  <a:pt x="245" y="120"/>
                  <a:pt x="398" y="115"/>
                </a:cubicBezTo>
                <a:close/>
                <a:moveTo>
                  <a:pt x="396" y="0"/>
                </a:moveTo>
                <a:cubicBezTo>
                  <a:pt x="179" y="0"/>
                  <a:pt x="1" y="177"/>
                  <a:pt x="1" y="396"/>
                </a:cubicBezTo>
                <a:cubicBezTo>
                  <a:pt x="1" y="613"/>
                  <a:pt x="177" y="792"/>
                  <a:pt x="396" y="792"/>
                </a:cubicBezTo>
                <a:lnTo>
                  <a:pt x="399" y="792"/>
                </a:lnTo>
                <a:cubicBezTo>
                  <a:pt x="618" y="792"/>
                  <a:pt x="794" y="613"/>
                  <a:pt x="794" y="396"/>
                </a:cubicBezTo>
                <a:cubicBezTo>
                  <a:pt x="794" y="177"/>
                  <a:pt x="616" y="0"/>
                  <a:pt x="39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7" name="Google Shape;1007;p65"/>
          <p:cNvSpPr/>
          <p:nvPr/>
        </p:nvSpPr>
        <p:spPr>
          <a:xfrm flipH="1" rot="10800000">
            <a:off x="11626620" y="2698093"/>
            <a:ext cx="231634" cy="233255"/>
          </a:xfrm>
          <a:custGeom>
            <a:rect b="b" l="l" r="r" t="t"/>
            <a:pathLst>
              <a:path extrusionOk="0" h="1290" w="1281">
                <a:moveTo>
                  <a:pt x="686" y="166"/>
                </a:moveTo>
                <a:cubicBezTo>
                  <a:pt x="703" y="221"/>
                  <a:pt x="720" y="296"/>
                  <a:pt x="731" y="343"/>
                </a:cubicBezTo>
                <a:cubicBezTo>
                  <a:pt x="763" y="470"/>
                  <a:pt x="769" y="500"/>
                  <a:pt x="784" y="521"/>
                </a:cubicBezTo>
                <a:cubicBezTo>
                  <a:pt x="801" y="543"/>
                  <a:pt x="825" y="553"/>
                  <a:pt x="952" y="598"/>
                </a:cubicBezTo>
                <a:cubicBezTo>
                  <a:pt x="997" y="615"/>
                  <a:pt x="1065" y="639"/>
                  <a:pt x="1114" y="660"/>
                </a:cubicBezTo>
                <a:cubicBezTo>
                  <a:pt x="1044" y="692"/>
                  <a:pt x="927" y="736"/>
                  <a:pt x="825" y="773"/>
                </a:cubicBezTo>
                <a:cubicBezTo>
                  <a:pt x="810" y="777"/>
                  <a:pt x="799" y="787"/>
                  <a:pt x="793" y="802"/>
                </a:cubicBezTo>
                <a:cubicBezTo>
                  <a:pt x="742" y="919"/>
                  <a:pt x="678" y="1051"/>
                  <a:pt x="635" y="1128"/>
                </a:cubicBezTo>
                <a:cubicBezTo>
                  <a:pt x="608" y="1047"/>
                  <a:pt x="567" y="905"/>
                  <a:pt x="537" y="781"/>
                </a:cubicBezTo>
                <a:cubicBezTo>
                  <a:pt x="531" y="760"/>
                  <a:pt x="514" y="743"/>
                  <a:pt x="493" y="739"/>
                </a:cubicBezTo>
                <a:cubicBezTo>
                  <a:pt x="373" y="717"/>
                  <a:pt x="235" y="685"/>
                  <a:pt x="161" y="664"/>
                </a:cubicBezTo>
                <a:cubicBezTo>
                  <a:pt x="278" y="602"/>
                  <a:pt x="399" y="549"/>
                  <a:pt x="522" y="500"/>
                </a:cubicBezTo>
                <a:cubicBezTo>
                  <a:pt x="537" y="494"/>
                  <a:pt x="550" y="483"/>
                  <a:pt x="556" y="466"/>
                </a:cubicBezTo>
                <a:cubicBezTo>
                  <a:pt x="595" y="364"/>
                  <a:pt x="637" y="264"/>
                  <a:pt x="686" y="166"/>
                </a:cubicBezTo>
                <a:close/>
                <a:moveTo>
                  <a:pt x="699" y="0"/>
                </a:moveTo>
                <a:cubicBezTo>
                  <a:pt x="663" y="0"/>
                  <a:pt x="612" y="0"/>
                  <a:pt x="456" y="402"/>
                </a:cubicBezTo>
                <a:cubicBezTo>
                  <a:pt x="27" y="577"/>
                  <a:pt x="12" y="632"/>
                  <a:pt x="5" y="656"/>
                </a:cubicBezTo>
                <a:cubicBezTo>
                  <a:pt x="1" y="675"/>
                  <a:pt x="3" y="696"/>
                  <a:pt x="16" y="713"/>
                </a:cubicBezTo>
                <a:cubicBezTo>
                  <a:pt x="27" y="728"/>
                  <a:pt x="58" y="773"/>
                  <a:pt x="435" y="845"/>
                </a:cubicBezTo>
                <a:cubicBezTo>
                  <a:pt x="546" y="1288"/>
                  <a:pt x="586" y="1288"/>
                  <a:pt x="629" y="1288"/>
                </a:cubicBezTo>
                <a:lnTo>
                  <a:pt x="631" y="1290"/>
                </a:lnTo>
                <a:cubicBezTo>
                  <a:pt x="665" y="1288"/>
                  <a:pt x="705" y="1285"/>
                  <a:pt x="886" y="873"/>
                </a:cubicBezTo>
                <a:cubicBezTo>
                  <a:pt x="999" y="832"/>
                  <a:pt x="1212" y="751"/>
                  <a:pt x="1257" y="713"/>
                </a:cubicBezTo>
                <a:cubicBezTo>
                  <a:pt x="1274" y="696"/>
                  <a:pt x="1280" y="673"/>
                  <a:pt x="1278" y="649"/>
                </a:cubicBezTo>
                <a:cubicBezTo>
                  <a:pt x="1267" y="596"/>
                  <a:pt x="1210" y="570"/>
                  <a:pt x="991" y="490"/>
                </a:cubicBezTo>
                <a:cubicBezTo>
                  <a:pt x="948" y="475"/>
                  <a:pt x="899" y="458"/>
                  <a:pt x="876" y="447"/>
                </a:cubicBezTo>
                <a:cubicBezTo>
                  <a:pt x="869" y="421"/>
                  <a:pt x="854" y="364"/>
                  <a:pt x="842" y="315"/>
                </a:cubicBezTo>
                <a:cubicBezTo>
                  <a:pt x="805" y="160"/>
                  <a:pt x="778" y="64"/>
                  <a:pt x="752" y="28"/>
                </a:cubicBezTo>
                <a:cubicBezTo>
                  <a:pt x="737" y="11"/>
                  <a:pt x="718" y="2"/>
                  <a:pt x="69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08" name="Google Shape;1008;p65"/>
          <p:cNvGrpSpPr/>
          <p:nvPr/>
        </p:nvGrpSpPr>
        <p:grpSpPr>
          <a:xfrm flipH="1" rot="10800000">
            <a:off x="11745218" y="1074294"/>
            <a:ext cx="237639" cy="237639"/>
            <a:chOff x="5944424" y="1865453"/>
            <a:chExt cx="178234" cy="178234"/>
          </a:xfrm>
        </p:grpSpPr>
        <p:sp>
          <p:nvSpPr>
            <p:cNvPr id="1009" name="Google Shape;1009;p65"/>
            <p:cNvSpPr/>
            <p:nvPr/>
          </p:nvSpPr>
          <p:spPr>
            <a:xfrm>
              <a:off x="6029571" y="1865453"/>
              <a:ext cx="20171" cy="178234"/>
            </a:xfrm>
            <a:custGeom>
              <a:rect b="b" l="l" r="r" t="t"/>
              <a:pathLst>
                <a:path extrusionOk="0" h="1078" w="122">
                  <a:moveTo>
                    <a:pt x="65" y="1"/>
                  </a:moveTo>
                  <a:cubicBezTo>
                    <a:pt x="33" y="1"/>
                    <a:pt x="7" y="26"/>
                    <a:pt x="7" y="58"/>
                  </a:cubicBezTo>
                  <a:lnTo>
                    <a:pt x="1" y="1020"/>
                  </a:lnTo>
                  <a:cubicBezTo>
                    <a:pt x="1" y="1052"/>
                    <a:pt x="26" y="1078"/>
                    <a:pt x="58" y="1078"/>
                  </a:cubicBezTo>
                  <a:cubicBezTo>
                    <a:pt x="90" y="1078"/>
                    <a:pt x="116" y="1052"/>
                    <a:pt x="116" y="1020"/>
                  </a:cubicBezTo>
                  <a:lnTo>
                    <a:pt x="122" y="58"/>
                  </a:lnTo>
                  <a:cubicBezTo>
                    <a:pt x="122" y="26"/>
                    <a:pt x="96" y="1"/>
                    <a:pt x="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65"/>
            <p:cNvSpPr/>
            <p:nvPr/>
          </p:nvSpPr>
          <p:spPr>
            <a:xfrm>
              <a:off x="5962115" y="1898189"/>
              <a:ext cx="158393" cy="110611"/>
            </a:xfrm>
            <a:custGeom>
              <a:rect b="b" l="l" r="r" t="t"/>
              <a:pathLst>
                <a:path extrusionOk="0" h="669" w="958">
                  <a:moveTo>
                    <a:pt x="873" y="0"/>
                  </a:moveTo>
                  <a:cubicBezTo>
                    <a:pt x="863" y="0"/>
                    <a:pt x="852" y="4"/>
                    <a:pt x="841" y="11"/>
                  </a:cubicBezTo>
                  <a:lnTo>
                    <a:pt x="47" y="565"/>
                  </a:lnTo>
                  <a:cubicBezTo>
                    <a:pt x="0" y="597"/>
                    <a:pt x="23" y="669"/>
                    <a:pt x="79" y="669"/>
                  </a:cubicBezTo>
                  <a:cubicBezTo>
                    <a:pt x="89" y="669"/>
                    <a:pt x="102" y="667"/>
                    <a:pt x="111" y="658"/>
                  </a:cubicBezTo>
                  <a:lnTo>
                    <a:pt x="907" y="105"/>
                  </a:lnTo>
                  <a:cubicBezTo>
                    <a:pt x="957" y="70"/>
                    <a:pt x="922" y="0"/>
                    <a:pt x="8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65"/>
            <p:cNvSpPr/>
            <p:nvPr/>
          </p:nvSpPr>
          <p:spPr>
            <a:xfrm>
              <a:off x="5976829" y="1891080"/>
              <a:ext cx="124003" cy="124499"/>
            </a:xfrm>
            <a:custGeom>
              <a:rect b="b" l="l" r="r" t="t"/>
              <a:pathLst>
                <a:path extrusionOk="0" h="753" w="750">
                  <a:moveTo>
                    <a:pt x="84" y="1"/>
                  </a:moveTo>
                  <a:cubicBezTo>
                    <a:pt x="40" y="1"/>
                    <a:pt x="0" y="58"/>
                    <a:pt x="45" y="101"/>
                  </a:cubicBezTo>
                  <a:lnTo>
                    <a:pt x="645" y="735"/>
                  </a:lnTo>
                  <a:cubicBezTo>
                    <a:pt x="656" y="746"/>
                    <a:pt x="671" y="752"/>
                    <a:pt x="688" y="752"/>
                  </a:cubicBezTo>
                  <a:cubicBezTo>
                    <a:pt x="703" y="752"/>
                    <a:pt x="715" y="746"/>
                    <a:pt x="726" y="735"/>
                  </a:cubicBezTo>
                  <a:cubicBezTo>
                    <a:pt x="747" y="714"/>
                    <a:pt x="750" y="680"/>
                    <a:pt x="728" y="657"/>
                  </a:cubicBezTo>
                  <a:lnTo>
                    <a:pt x="128" y="22"/>
                  </a:lnTo>
                  <a:cubicBezTo>
                    <a:pt x="115" y="7"/>
                    <a:pt x="99" y="1"/>
                    <a:pt x="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65"/>
            <p:cNvSpPr/>
            <p:nvPr/>
          </p:nvSpPr>
          <p:spPr>
            <a:xfrm>
              <a:off x="5944424" y="1941838"/>
              <a:ext cx="178234" cy="20502"/>
            </a:xfrm>
            <a:custGeom>
              <a:rect b="b" l="l" r="r" t="t"/>
              <a:pathLst>
                <a:path extrusionOk="0" h="124" w="1078">
                  <a:moveTo>
                    <a:pt x="1003" y="1"/>
                  </a:moveTo>
                  <a:lnTo>
                    <a:pt x="77" y="9"/>
                  </a:lnTo>
                  <a:cubicBezTo>
                    <a:pt x="1" y="9"/>
                    <a:pt x="1" y="124"/>
                    <a:pt x="77" y="124"/>
                  </a:cubicBezTo>
                  <a:lnTo>
                    <a:pt x="1003" y="113"/>
                  </a:lnTo>
                  <a:cubicBezTo>
                    <a:pt x="1077" y="113"/>
                    <a:pt x="1077" y="1"/>
                    <a:pt x="10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13" name="Google Shape;1013;p65"/>
          <p:cNvSpPr/>
          <p:nvPr/>
        </p:nvSpPr>
        <p:spPr>
          <a:xfrm rot="10800000">
            <a:off x="9945615" y="189060"/>
            <a:ext cx="231634" cy="233255"/>
          </a:xfrm>
          <a:custGeom>
            <a:rect b="b" l="l" r="r" t="t"/>
            <a:pathLst>
              <a:path extrusionOk="0" h="1290" w="1281">
                <a:moveTo>
                  <a:pt x="686" y="166"/>
                </a:moveTo>
                <a:cubicBezTo>
                  <a:pt x="703" y="221"/>
                  <a:pt x="720" y="296"/>
                  <a:pt x="731" y="343"/>
                </a:cubicBezTo>
                <a:cubicBezTo>
                  <a:pt x="763" y="470"/>
                  <a:pt x="769" y="500"/>
                  <a:pt x="784" y="521"/>
                </a:cubicBezTo>
                <a:cubicBezTo>
                  <a:pt x="801" y="543"/>
                  <a:pt x="825" y="553"/>
                  <a:pt x="952" y="598"/>
                </a:cubicBezTo>
                <a:cubicBezTo>
                  <a:pt x="997" y="615"/>
                  <a:pt x="1065" y="639"/>
                  <a:pt x="1114" y="660"/>
                </a:cubicBezTo>
                <a:cubicBezTo>
                  <a:pt x="1044" y="692"/>
                  <a:pt x="927" y="736"/>
                  <a:pt x="825" y="773"/>
                </a:cubicBezTo>
                <a:cubicBezTo>
                  <a:pt x="810" y="777"/>
                  <a:pt x="799" y="787"/>
                  <a:pt x="793" y="802"/>
                </a:cubicBezTo>
                <a:cubicBezTo>
                  <a:pt x="742" y="919"/>
                  <a:pt x="678" y="1051"/>
                  <a:pt x="635" y="1128"/>
                </a:cubicBezTo>
                <a:cubicBezTo>
                  <a:pt x="608" y="1047"/>
                  <a:pt x="567" y="905"/>
                  <a:pt x="537" y="781"/>
                </a:cubicBezTo>
                <a:cubicBezTo>
                  <a:pt x="531" y="760"/>
                  <a:pt x="514" y="743"/>
                  <a:pt x="493" y="739"/>
                </a:cubicBezTo>
                <a:cubicBezTo>
                  <a:pt x="373" y="717"/>
                  <a:pt x="235" y="685"/>
                  <a:pt x="161" y="664"/>
                </a:cubicBezTo>
                <a:cubicBezTo>
                  <a:pt x="278" y="602"/>
                  <a:pt x="399" y="549"/>
                  <a:pt x="522" y="500"/>
                </a:cubicBezTo>
                <a:cubicBezTo>
                  <a:pt x="537" y="494"/>
                  <a:pt x="550" y="483"/>
                  <a:pt x="556" y="466"/>
                </a:cubicBezTo>
                <a:cubicBezTo>
                  <a:pt x="595" y="364"/>
                  <a:pt x="637" y="264"/>
                  <a:pt x="686" y="166"/>
                </a:cubicBezTo>
                <a:close/>
                <a:moveTo>
                  <a:pt x="699" y="0"/>
                </a:moveTo>
                <a:cubicBezTo>
                  <a:pt x="663" y="0"/>
                  <a:pt x="612" y="0"/>
                  <a:pt x="456" y="402"/>
                </a:cubicBezTo>
                <a:cubicBezTo>
                  <a:pt x="27" y="577"/>
                  <a:pt x="12" y="632"/>
                  <a:pt x="5" y="656"/>
                </a:cubicBezTo>
                <a:cubicBezTo>
                  <a:pt x="1" y="675"/>
                  <a:pt x="3" y="696"/>
                  <a:pt x="16" y="713"/>
                </a:cubicBezTo>
                <a:cubicBezTo>
                  <a:pt x="27" y="728"/>
                  <a:pt x="58" y="773"/>
                  <a:pt x="435" y="845"/>
                </a:cubicBezTo>
                <a:cubicBezTo>
                  <a:pt x="546" y="1288"/>
                  <a:pt x="586" y="1288"/>
                  <a:pt x="629" y="1288"/>
                </a:cubicBezTo>
                <a:lnTo>
                  <a:pt x="631" y="1290"/>
                </a:lnTo>
                <a:cubicBezTo>
                  <a:pt x="665" y="1288"/>
                  <a:pt x="705" y="1285"/>
                  <a:pt x="886" y="873"/>
                </a:cubicBezTo>
                <a:cubicBezTo>
                  <a:pt x="999" y="832"/>
                  <a:pt x="1212" y="751"/>
                  <a:pt x="1257" y="713"/>
                </a:cubicBezTo>
                <a:cubicBezTo>
                  <a:pt x="1274" y="696"/>
                  <a:pt x="1280" y="673"/>
                  <a:pt x="1278" y="649"/>
                </a:cubicBezTo>
                <a:cubicBezTo>
                  <a:pt x="1267" y="596"/>
                  <a:pt x="1210" y="570"/>
                  <a:pt x="991" y="490"/>
                </a:cubicBezTo>
                <a:cubicBezTo>
                  <a:pt x="948" y="475"/>
                  <a:pt x="899" y="458"/>
                  <a:pt x="876" y="447"/>
                </a:cubicBezTo>
                <a:cubicBezTo>
                  <a:pt x="869" y="421"/>
                  <a:pt x="854" y="364"/>
                  <a:pt x="842" y="315"/>
                </a:cubicBezTo>
                <a:cubicBezTo>
                  <a:pt x="805" y="160"/>
                  <a:pt x="778" y="64"/>
                  <a:pt x="752" y="28"/>
                </a:cubicBezTo>
                <a:cubicBezTo>
                  <a:pt x="737" y="11"/>
                  <a:pt x="718" y="2"/>
                  <a:pt x="69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4" name="Google Shape;1014;p65"/>
          <p:cNvSpPr/>
          <p:nvPr/>
        </p:nvSpPr>
        <p:spPr>
          <a:xfrm flipH="1">
            <a:off x="308468" y="3367910"/>
            <a:ext cx="231634" cy="233255"/>
          </a:xfrm>
          <a:custGeom>
            <a:rect b="b" l="l" r="r" t="t"/>
            <a:pathLst>
              <a:path extrusionOk="0" h="1290" w="1281">
                <a:moveTo>
                  <a:pt x="686" y="166"/>
                </a:moveTo>
                <a:cubicBezTo>
                  <a:pt x="703" y="221"/>
                  <a:pt x="720" y="296"/>
                  <a:pt x="731" y="343"/>
                </a:cubicBezTo>
                <a:cubicBezTo>
                  <a:pt x="763" y="470"/>
                  <a:pt x="769" y="500"/>
                  <a:pt x="784" y="521"/>
                </a:cubicBezTo>
                <a:cubicBezTo>
                  <a:pt x="801" y="543"/>
                  <a:pt x="825" y="553"/>
                  <a:pt x="952" y="598"/>
                </a:cubicBezTo>
                <a:cubicBezTo>
                  <a:pt x="997" y="615"/>
                  <a:pt x="1065" y="639"/>
                  <a:pt x="1114" y="660"/>
                </a:cubicBezTo>
                <a:cubicBezTo>
                  <a:pt x="1044" y="692"/>
                  <a:pt x="927" y="736"/>
                  <a:pt x="825" y="773"/>
                </a:cubicBezTo>
                <a:cubicBezTo>
                  <a:pt x="810" y="777"/>
                  <a:pt x="799" y="787"/>
                  <a:pt x="793" y="802"/>
                </a:cubicBezTo>
                <a:cubicBezTo>
                  <a:pt x="742" y="919"/>
                  <a:pt x="678" y="1051"/>
                  <a:pt x="635" y="1128"/>
                </a:cubicBezTo>
                <a:cubicBezTo>
                  <a:pt x="608" y="1047"/>
                  <a:pt x="567" y="905"/>
                  <a:pt x="537" y="781"/>
                </a:cubicBezTo>
                <a:cubicBezTo>
                  <a:pt x="531" y="760"/>
                  <a:pt x="514" y="743"/>
                  <a:pt x="493" y="739"/>
                </a:cubicBezTo>
                <a:cubicBezTo>
                  <a:pt x="373" y="717"/>
                  <a:pt x="235" y="685"/>
                  <a:pt x="161" y="664"/>
                </a:cubicBezTo>
                <a:cubicBezTo>
                  <a:pt x="278" y="602"/>
                  <a:pt x="399" y="549"/>
                  <a:pt x="522" y="500"/>
                </a:cubicBezTo>
                <a:cubicBezTo>
                  <a:pt x="537" y="494"/>
                  <a:pt x="550" y="483"/>
                  <a:pt x="556" y="466"/>
                </a:cubicBezTo>
                <a:cubicBezTo>
                  <a:pt x="595" y="364"/>
                  <a:pt x="637" y="264"/>
                  <a:pt x="686" y="166"/>
                </a:cubicBezTo>
                <a:close/>
                <a:moveTo>
                  <a:pt x="699" y="0"/>
                </a:moveTo>
                <a:cubicBezTo>
                  <a:pt x="663" y="0"/>
                  <a:pt x="612" y="0"/>
                  <a:pt x="456" y="402"/>
                </a:cubicBezTo>
                <a:cubicBezTo>
                  <a:pt x="27" y="577"/>
                  <a:pt x="12" y="632"/>
                  <a:pt x="5" y="656"/>
                </a:cubicBezTo>
                <a:cubicBezTo>
                  <a:pt x="1" y="675"/>
                  <a:pt x="3" y="696"/>
                  <a:pt x="16" y="713"/>
                </a:cubicBezTo>
                <a:cubicBezTo>
                  <a:pt x="27" y="728"/>
                  <a:pt x="58" y="773"/>
                  <a:pt x="435" y="845"/>
                </a:cubicBezTo>
                <a:cubicBezTo>
                  <a:pt x="546" y="1288"/>
                  <a:pt x="586" y="1288"/>
                  <a:pt x="629" y="1288"/>
                </a:cubicBezTo>
                <a:lnTo>
                  <a:pt x="631" y="1290"/>
                </a:lnTo>
                <a:cubicBezTo>
                  <a:pt x="665" y="1288"/>
                  <a:pt x="705" y="1285"/>
                  <a:pt x="886" y="873"/>
                </a:cubicBezTo>
                <a:cubicBezTo>
                  <a:pt x="999" y="832"/>
                  <a:pt x="1212" y="751"/>
                  <a:pt x="1257" y="713"/>
                </a:cubicBezTo>
                <a:cubicBezTo>
                  <a:pt x="1274" y="696"/>
                  <a:pt x="1280" y="673"/>
                  <a:pt x="1278" y="649"/>
                </a:cubicBezTo>
                <a:cubicBezTo>
                  <a:pt x="1267" y="596"/>
                  <a:pt x="1210" y="570"/>
                  <a:pt x="991" y="490"/>
                </a:cubicBezTo>
                <a:cubicBezTo>
                  <a:pt x="948" y="475"/>
                  <a:pt x="899" y="458"/>
                  <a:pt x="876" y="447"/>
                </a:cubicBezTo>
                <a:cubicBezTo>
                  <a:pt x="869" y="421"/>
                  <a:pt x="854" y="364"/>
                  <a:pt x="842" y="315"/>
                </a:cubicBezTo>
                <a:cubicBezTo>
                  <a:pt x="805" y="160"/>
                  <a:pt x="778" y="64"/>
                  <a:pt x="752" y="28"/>
                </a:cubicBezTo>
                <a:cubicBezTo>
                  <a:pt x="737" y="11"/>
                  <a:pt x="718" y="2"/>
                  <a:pt x="69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15" name="Google Shape;1015;p65"/>
          <p:cNvGrpSpPr/>
          <p:nvPr/>
        </p:nvGrpSpPr>
        <p:grpSpPr>
          <a:xfrm flipH="1">
            <a:off x="305665" y="1747908"/>
            <a:ext cx="237639" cy="237639"/>
            <a:chOff x="5944424" y="1865453"/>
            <a:chExt cx="178234" cy="178234"/>
          </a:xfrm>
        </p:grpSpPr>
        <p:sp>
          <p:nvSpPr>
            <p:cNvPr id="1016" name="Google Shape;1016;p65"/>
            <p:cNvSpPr/>
            <p:nvPr/>
          </p:nvSpPr>
          <p:spPr>
            <a:xfrm>
              <a:off x="6029571" y="1865453"/>
              <a:ext cx="20171" cy="178234"/>
            </a:xfrm>
            <a:custGeom>
              <a:rect b="b" l="l" r="r" t="t"/>
              <a:pathLst>
                <a:path extrusionOk="0" h="1078" w="122">
                  <a:moveTo>
                    <a:pt x="65" y="1"/>
                  </a:moveTo>
                  <a:cubicBezTo>
                    <a:pt x="33" y="1"/>
                    <a:pt x="7" y="26"/>
                    <a:pt x="7" y="58"/>
                  </a:cubicBezTo>
                  <a:lnTo>
                    <a:pt x="1" y="1020"/>
                  </a:lnTo>
                  <a:cubicBezTo>
                    <a:pt x="1" y="1052"/>
                    <a:pt x="26" y="1078"/>
                    <a:pt x="58" y="1078"/>
                  </a:cubicBezTo>
                  <a:cubicBezTo>
                    <a:pt x="90" y="1078"/>
                    <a:pt x="116" y="1052"/>
                    <a:pt x="116" y="1020"/>
                  </a:cubicBezTo>
                  <a:lnTo>
                    <a:pt x="122" y="58"/>
                  </a:lnTo>
                  <a:cubicBezTo>
                    <a:pt x="122" y="26"/>
                    <a:pt x="96" y="1"/>
                    <a:pt x="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65"/>
            <p:cNvSpPr/>
            <p:nvPr/>
          </p:nvSpPr>
          <p:spPr>
            <a:xfrm>
              <a:off x="5962115" y="1898189"/>
              <a:ext cx="158393" cy="110611"/>
            </a:xfrm>
            <a:custGeom>
              <a:rect b="b" l="l" r="r" t="t"/>
              <a:pathLst>
                <a:path extrusionOk="0" h="669" w="958">
                  <a:moveTo>
                    <a:pt x="873" y="0"/>
                  </a:moveTo>
                  <a:cubicBezTo>
                    <a:pt x="863" y="0"/>
                    <a:pt x="852" y="4"/>
                    <a:pt x="841" y="11"/>
                  </a:cubicBezTo>
                  <a:lnTo>
                    <a:pt x="47" y="565"/>
                  </a:lnTo>
                  <a:cubicBezTo>
                    <a:pt x="0" y="597"/>
                    <a:pt x="23" y="669"/>
                    <a:pt x="79" y="669"/>
                  </a:cubicBezTo>
                  <a:cubicBezTo>
                    <a:pt x="89" y="669"/>
                    <a:pt x="102" y="667"/>
                    <a:pt x="111" y="658"/>
                  </a:cubicBezTo>
                  <a:lnTo>
                    <a:pt x="907" y="105"/>
                  </a:lnTo>
                  <a:cubicBezTo>
                    <a:pt x="957" y="70"/>
                    <a:pt x="922" y="0"/>
                    <a:pt x="8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65"/>
            <p:cNvSpPr/>
            <p:nvPr/>
          </p:nvSpPr>
          <p:spPr>
            <a:xfrm>
              <a:off x="5976829" y="1891080"/>
              <a:ext cx="124003" cy="124499"/>
            </a:xfrm>
            <a:custGeom>
              <a:rect b="b" l="l" r="r" t="t"/>
              <a:pathLst>
                <a:path extrusionOk="0" h="753" w="750">
                  <a:moveTo>
                    <a:pt x="84" y="1"/>
                  </a:moveTo>
                  <a:cubicBezTo>
                    <a:pt x="40" y="1"/>
                    <a:pt x="0" y="58"/>
                    <a:pt x="45" y="101"/>
                  </a:cubicBezTo>
                  <a:lnTo>
                    <a:pt x="645" y="735"/>
                  </a:lnTo>
                  <a:cubicBezTo>
                    <a:pt x="656" y="746"/>
                    <a:pt x="671" y="752"/>
                    <a:pt x="688" y="752"/>
                  </a:cubicBezTo>
                  <a:cubicBezTo>
                    <a:pt x="703" y="752"/>
                    <a:pt x="715" y="746"/>
                    <a:pt x="726" y="735"/>
                  </a:cubicBezTo>
                  <a:cubicBezTo>
                    <a:pt x="747" y="714"/>
                    <a:pt x="750" y="680"/>
                    <a:pt x="728" y="657"/>
                  </a:cubicBezTo>
                  <a:lnTo>
                    <a:pt x="128" y="22"/>
                  </a:lnTo>
                  <a:cubicBezTo>
                    <a:pt x="115" y="7"/>
                    <a:pt x="99" y="1"/>
                    <a:pt x="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65"/>
            <p:cNvSpPr/>
            <p:nvPr/>
          </p:nvSpPr>
          <p:spPr>
            <a:xfrm>
              <a:off x="5944424" y="1941838"/>
              <a:ext cx="178234" cy="20502"/>
            </a:xfrm>
            <a:custGeom>
              <a:rect b="b" l="l" r="r" t="t"/>
              <a:pathLst>
                <a:path extrusionOk="0" h="124" w="1078">
                  <a:moveTo>
                    <a:pt x="1003" y="1"/>
                  </a:moveTo>
                  <a:lnTo>
                    <a:pt x="77" y="9"/>
                  </a:lnTo>
                  <a:cubicBezTo>
                    <a:pt x="1" y="9"/>
                    <a:pt x="1" y="124"/>
                    <a:pt x="77" y="124"/>
                  </a:cubicBezTo>
                  <a:lnTo>
                    <a:pt x="1003" y="113"/>
                  </a:lnTo>
                  <a:cubicBezTo>
                    <a:pt x="1077" y="113"/>
                    <a:pt x="1077" y="1"/>
                    <a:pt x="10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20" name="Google Shape;1020;p65"/>
          <p:cNvSpPr/>
          <p:nvPr/>
        </p:nvSpPr>
        <p:spPr>
          <a:xfrm rot="6694893">
            <a:off x="1533922" y="199960"/>
            <a:ext cx="72589" cy="72589"/>
          </a:xfrm>
          <a:prstGeom prst="ellipse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21" name="Google Shape;1021;p65"/>
          <p:cNvGrpSpPr/>
          <p:nvPr/>
        </p:nvGrpSpPr>
        <p:grpSpPr>
          <a:xfrm>
            <a:off x="540081" y="282429"/>
            <a:ext cx="2187952" cy="1023218"/>
            <a:chOff x="571350" y="2164883"/>
            <a:chExt cx="1488706" cy="696114"/>
          </a:xfrm>
        </p:grpSpPr>
        <p:sp>
          <p:nvSpPr>
            <p:cNvPr id="1022" name="Google Shape;1022;p65"/>
            <p:cNvSpPr/>
            <p:nvPr/>
          </p:nvSpPr>
          <p:spPr>
            <a:xfrm>
              <a:off x="571350" y="2714827"/>
              <a:ext cx="104870" cy="78898"/>
            </a:xfrm>
            <a:custGeom>
              <a:rect b="b" l="l" r="r" t="t"/>
              <a:pathLst>
                <a:path extrusionOk="0" h="638" w="848">
                  <a:moveTo>
                    <a:pt x="613" y="1"/>
                  </a:moveTo>
                  <a:cubicBezTo>
                    <a:pt x="600" y="1"/>
                    <a:pt x="586" y="6"/>
                    <a:pt x="573" y="18"/>
                  </a:cubicBezTo>
                  <a:cubicBezTo>
                    <a:pt x="0" y="540"/>
                    <a:pt x="19" y="565"/>
                    <a:pt x="54" y="610"/>
                  </a:cubicBezTo>
                  <a:cubicBezTo>
                    <a:pt x="66" y="631"/>
                    <a:pt x="113" y="637"/>
                    <a:pt x="179" y="637"/>
                  </a:cubicBezTo>
                  <a:cubicBezTo>
                    <a:pt x="392" y="637"/>
                    <a:pt x="796" y="561"/>
                    <a:pt x="801" y="559"/>
                  </a:cubicBezTo>
                  <a:cubicBezTo>
                    <a:pt x="830" y="548"/>
                    <a:pt x="847" y="516"/>
                    <a:pt x="837" y="488"/>
                  </a:cubicBezTo>
                  <a:cubicBezTo>
                    <a:pt x="829" y="463"/>
                    <a:pt x="805" y="447"/>
                    <a:pt x="779" y="447"/>
                  </a:cubicBezTo>
                  <a:cubicBezTo>
                    <a:pt x="775" y="447"/>
                    <a:pt x="771" y="447"/>
                    <a:pt x="766" y="448"/>
                  </a:cubicBezTo>
                  <a:cubicBezTo>
                    <a:pt x="720" y="461"/>
                    <a:pt x="381" y="510"/>
                    <a:pt x="211" y="523"/>
                  </a:cubicBezTo>
                  <a:cubicBezTo>
                    <a:pt x="305" y="427"/>
                    <a:pt x="483" y="256"/>
                    <a:pt x="649" y="103"/>
                  </a:cubicBezTo>
                  <a:cubicBezTo>
                    <a:pt x="697" y="64"/>
                    <a:pt x="659" y="1"/>
                    <a:pt x="6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65"/>
            <p:cNvSpPr/>
            <p:nvPr/>
          </p:nvSpPr>
          <p:spPr>
            <a:xfrm>
              <a:off x="607090" y="2538479"/>
              <a:ext cx="383369" cy="322518"/>
            </a:xfrm>
            <a:custGeom>
              <a:rect b="b" l="l" r="r" t="t"/>
              <a:pathLst>
                <a:path extrusionOk="0" h="2608" w="3100">
                  <a:moveTo>
                    <a:pt x="914" y="1"/>
                  </a:moveTo>
                  <a:cubicBezTo>
                    <a:pt x="877" y="1"/>
                    <a:pt x="841" y="18"/>
                    <a:pt x="809" y="57"/>
                  </a:cubicBezTo>
                  <a:cubicBezTo>
                    <a:pt x="584" y="329"/>
                    <a:pt x="1037" y="1270"/>
                    <a:pt x="1037" y="1270"/>
                  </a:cubicBezTo>
                  <a:cubicBezTo>
                    <a:pt x="1037" y="1270"/>
                    <a:pt x="702" y="1053"/>
                    <a:pt x="440" y="1053"/>
                  </a:cubicBezTo>
                  <a:cubicBezTo>
                    <a:pt x="311" y="1053"/>
                    <a:pt x="200" y="1105"/>
                    <a:pt x="154" y="1259"/>
                  </a:cubicBezTo>
                  <a:cubicBezTo>
                    <a:pt x="1" y="1763"/>
                    <a:pt x="656" y="2607"/>
                    <a:pt x="1421" y="2607"/>
                  </a:cubicBezTo>
                  <a:cubicBezTo>
                    <a:pt x="1645" y="2607"/>
                    <a:pt x="1878" y="2535"/>
                    <a:pt x="2103" y="2361"/>
                  </a:cubicBezTo>
                  <a:cubicBezTo>
                    <a:pt x="3099" y="1593"/>
                    <a:pt x="2557" y="648"/>
                    <a:pt x="2557" y="648"/>
                  </a:cubicBezTo>
                  <a:lnTo>
                    <a:pt x="2557" y="648"/>
                  </a:lnTo>
                  <a:lnTo>
                    <a:pt x="2057" y="1089"/>
                  </a:lnTo>
                  <a:cubicBezTo>
                    <a:pt x="2057" y="1089"/>
                    <a:pt x="1993" y="463"/>
                    <a:pt x="1693" y="293"/>
                  </a:cubicBezTo>
                  <a:cubicBezTo>
                    <a:pt x="1647" y="267"/>
                    <a:pt x="1609" y="257"/>
                    <a:pt x="1578" y="257"/>
                  </a:cubicBezTo>
                  <a:cubicBezTo>
                    <a:pt x="1399" y="257"/>
                    <a:pt x="1420" y="599"/>
                    <a:pt x="1420" y="599"/>
                  </a:cubicBezTo>
                  <a:cubicBezTo>
                    <a:pt x="1420" y="599"/>
                    <a:pt x="1136" y="1"/>
                    <a:pt x="91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65"/>
            <p:cNvSpPr/>
            <p:nvPr/>
          </p:nvSpPr>
          <p:spPr>
            <a:xfrm>
              <a:off x="641964" y="2691825"/>
              <a:ext cx="56392" cy="54784"/>
            </a:xfrm>
            <a:custGeom>
              <a:rect b="b" l="l" r="r" t="t"/>
              <a:pathLst>
                <a:path extrusionOk="0" h="443" w="456">
                  <a:moveTo>
                    <a:pt x="302" y="1"/>
                  </a:moveTo>
                  <a:cubicBezTo>
                    <a:pt x="265" y="1"/>
                    <a:pt x="227" y="35"/>
                    <a:pt x="247" y="81"/>
                  </a:cubicBezTo>
                  <a:cubicBezTo>
                    <a:pt x="281" y="164"/>
                    <a:pt x="304" y="272"/>
                    <a:pt x="293" y="319"/>
                  </a:cubicBezTo>
                  <a:cubicBezTo>
                    <a:pt x="255" y="291"/>
                    <a:pt x="183" y="198"/>
                    <a:pt x="125" y="100"/>
                  </a:cubicBezTo>
                  <a:cubicBezTo>
                    <a:pt x="113" y="80"/>
                    <a:pt x="95" y="72"/>
                    <a:pt x="78" y="72"/>
                  </a:cubicBezTo>
                  <a:cubicBezTo>
                    <a:pt x="38" y="72"/>
                    <a:pt x="0" y="114"/>
                    <a:pt x="25" y="159"/>
                  </a:cubicBezTo>
                  <a:cubicBezTo>
                    <a:pt x="87" y="262"/>
                    <a:pt x="202" y="434"/>
                    <a:pt x="298" y="442"/>
                  </a:cubicBezTo>
                  <a:lnTo>
                    <a:pt x="306" y="442"/>
                  </a:lnTo>
                  <a:cubicBezTo>
                    <a:pt x="334" y="442"/>
                    <a:pt x="357" y="430"/>
                    <a:pt x="374" y="408"/>
                  </a:cubicBezTo>
                  <a:cubicBezTo>
                    <a:pt x="455" y="313"/>
                    <a:pt x="378" y="100"/>
                    <a:pt x="353" y="36"/>
                  </a:cubicBezTo>
                  <a:cubicBezTo>
                    <a:pt x="342" y="11"/>
                    <a:pt x="322" y="1"/>
                    <a:pt x="3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65"/>
            <p:cNvSpPr/>
            <p:nvPr/>
          </p:nvSpPr>
          <p:spPr>
            <a:xfrm>
              <a:off x="742628" y="2616265"/>
              <a:ext cx="108580" cy="108454"/>
            </a:xfrm>
            <a:custGeom>
              <a:rect b="b" l="l" r="r" t="t"/>
              <a:pathLst>
                <a:path extrusionOk="0" h="877" w="878">
                  <a:moveTo>
                    <a:pt x="591" y="1"/>
                  </a:moveTo>
                  <a:cubicBezTo>
                    <a:pt x="571" y="1"/>
                    <a:pt x="550" y="6"/>
                    <a:pt x="533" y="17"/>
                  </a:cubicBezTo>
                  <a:cubicBezTo>
                    <a:pt x="469" y="55"/>
                    <a:pt x="450" y="166"/>
                    <a:pt x="446" y="268"/>
                  </a:cubicBezTo>
                  <a:cubicBezTo>
                    <a:pt x="329" y="147"/>
                    <a:pt x="237" y="85"/>
                    <a:pt x="170" y="85"/>
                  </a:cubicBezTo>
                  <a:cubicBezTo>
                    <a:pt x="150" y="85"/>
                    <a:pt x="131" y="91"/>
                    <a:pt x="116" y="102"/>
                  </a:cubicBezTo>
                  <a:cubicBezTo>
                    <a:pt x="88" y="123"/>
                    <a:pt x="1" y="187"/>
                    <a:pt x="252" y="841"/>
                  </a:cubicBezTo>
                  <a:cubicBezTo>
                    <a:pt x="260" y="862"/>
                    <a:pt x="282" y="877"/>
                    <a:pt x="305" y="877"/>
                  </a:cubicBezTo>
                  <a:cubicBezTo>
                    <a:pt x="346" y="877"/>
                    <a:pt x="373" y="836"/>
                    <a:pt x="358" y="798"/>
                  </a:cubicBezTo>
                  <a:cubicBezTo>
                    <a:pt x="269" y="568"/>
                    <a:pt x="186" y="292"/>
                    <a:pt x="190" y="204"/>
                  </a:cubicBezTo>
                  <a:lnTo>
                    <a:pt x="190" y="204"/>
                  </a:lnTo>
                  <a:cubicBezTo>
                    <a:pt x="243" y="228"/>
                    <a:pt x="360" y="338"/>
                    <a:pt x="463" y="462"/>
                  </a:cubicBezTo>
                  <a:cubicBezTo>
                    <a:pt x="474" y="476"/>
                    <a:pt x="490" y="482"/>
                    <a:pt x="505" y="482"/>
                  </a:cubicBezTo>
                  <a:cubicBezTo>
                    <a:pt x="536" y="482"/>
                    <a:pt x="565" y="456"/>
                    <a:pt x="563" y="419"/>
                  </a:cubicBezTo>
                  <a:cubicBezTo>
                    <a:pt x="552" y="283"/>
                    <a:pt x="567" y="134"/>
                    <a:pt x="590" y="115"/>
                  </a:cubicBezTo>
                  <a:cubicBezTo>
                    <a:pt x="595" y="117"/>
                    <a:pt x="599" y="119"/>
                    <a:pt x="603" y="121"/>
                  </a:cubicBezTo>
                  <a:cubicBezTo>
                    <a:pt x="701" y="179"/>
                    <a:pt x="752" y="434"/>
                    <a:pt x="763" y="583"/>
                  </a:cubicBezTo>
                  <a:cubicBezTo>
                    <a:pt x="763" y="613"/>
                    <a:pt x="786" y="637"/>
                    <a:pt x="815" y="637"/>
                  </a:cubicBezTo>
                  <a:cubicBezTo>
                    <a:pt x="818" y="637"/>
                    <a:pt x="820" y="637"/>
                    <a:pt x="822" y="636"/>
                  </a:cubicBezTo>
                  <a:cubicBezTo>
                    <a:pt x="854" y="634"/>
                    <a:pt x="878" y="607"/>
                    <a:pt x="875" y="575"/>
                  </a:cubicBezTo>
                  <a:cubicBezTo>
                    <a:pt x="873" y="530"/>
                    <a:pt x="844" y="130"/>
                    <a:pt x="661" y="23"/>
                  </a:cubicBezTo>
                  <a:cubicBezTo>
                    <a:pt x="640" y="8"/>
                    <a:pt x="615" y="1"/>
                    <a:pt x="5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65"/>
            <p:cNvSpPr/>
            <p:nvPr/>
          </p:nvSpPr>
          <p:spPr>
            <a:xfrm>
              <a:off x="698479" y="2745125"/>
              <a:ext cx="190943" cy="95717"/>
            </a:xfrm>
            <a:custGeom>
              <a:rect b="b" l="l" r="r" t="t"/>
              <a:pathLst>
                <a:path extrusionOk="0" h="774" w="1544">
                  <a:moveTo>
                    <a:pt x="1476" y="0"/>
                  </a:moveTo>
                  <a:cubicBezTo>
                    <a:pt x="1456" y="0"/>
                    <a:pt x="1437" y="10"/>
                    <a:pt x="1426" y="33"/>
                  </a:cubicBezTo>
                  <a:cubicBezTo>
                    <a:pt x="1424" y="37"/>
                    <a:pt x="1260" y="467"/>
                    <a:pt x="881" y="610"/>
                  </a:cubicBezTo>
                  <a:cubicBezTo>
                    <a:pt x="798" y="642"/>
                    <a:pt x="711" y="658"/>
                    <a:pt x="620" y="658"/>
                  </a:cubicBezTo>
                  <a:cubicBezTo>
                    <a:pt x="463" y="658"/>
                    <a:pt x="294" y="610"/>
                    <a:pt x="115" y="516"/>
                  </a:cubicBezTo>
                  <a:cubicBezTo>
                    <a:pt x="105" y="510"/>
                    <a:pt x="95" y="507"/>
                    <a:pt x="85" y="507"/>
                  </a:cubicBezTo>
                  <a:cubicBezTo>
                    <a:pt x="32" y="507"/>
                    <a:pt x="1" y="589"/>
                    <a:pt x="62" y="618"/>
                  </a:cubicBezTo>
                  <a:cubicBezTo>
                    <a:pt x="260" y="720"/>
                    <a:pt x="447" y="773"/>
                    <a:pt x="622" y="773"/>
                  </a:cubicBezTo>
                  <a:cubicBezTo>
                    <a:pt x="724" y="773"/>
                    <a:pt x="826" y="754"/>
                    <a:pt x="922" y="718"/>
                  </a:cubicBezTo>
                  <a:cubicBezTo>
                    <a:pt x="1347" y="554"/>
                    <a:pt x="1524" y="92"/>
                    <a:pt x="1533" y="73"/>
                  </a:cubicBezTo>
                  <a:cubicBezTo>
                    <a:pt x="1543" y="30"/>
                    <a:pt x="1510" y="0"/>
                    <a:pt x="14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65"/>
            <p:cNvSpPr/>
            <p:nvPr/>
          </p:nvSpPr>
          <p:spPr>
            <a:xfrm>
              <a:off x="1034235" y="2164883"/>
              <a:ext cx="1025822" cy="452490"/>
            </a:xfrm>
            <a:custGeom>
              <a:rect b="b" l="l" r="r" t="t"/>
              <a:pathLst>
                <a:path extrusionOk="0" h="3659" w="8295">
                  <a:moveTo>
                    <a:pt x="6864" y="0"/>
                  </a:moveTo>
                  <a:cubicBezTo>
                    <a:pt x="6794" y="0"/>
                    <a:pt x="6724" y="7"/>
                    <a:pt x="6656" y="17"/>
                  </a:cubicBezTo>
                  <a:cubicBezTo>
                    <a:pt x="6585" y="30"/>
                    <a:pt x="6596" y="132"/>
                    <a:pt x="6666" y="132"/>
                  </a:cubicBezTo>
                  <a:lnTo>
                    <a:pt x="6666" y="130"/>
                  </a:lnTo>
                  <a:lnTo>
                    <a:pt x="6675" y="130"/>
                  </a:lnTo>
                  <a:cubicBezTo>
                    <a:pt x="6728" y="121"/>
                    <a:pt x="6784" y="115"/>
                    <a:pt x="6838" y="115"/>
                  </a:cubicBezTo>
                  <a:cubicBezTo>
                    <a:pt x="6846" y="115"/>
                    <a:pt x="6854" y="115"/>
                    <a:pt x="6862" y="115"/>
                  </a:cubicBezTo>
                  <a:lnTo>
                    <a:pt x="6892" y="115"/>
                  </a:lnTo>
                  <a:cubicBezTo>
                    <a:pt x="6924" y="113"/>
                    <a:pt x="6947" y="90"/>
                    <a:pt x="6949" y="58"/>
                  </a:cubicBezTo>
                  <a:cubicBezTo>
                    <a:pt x="6951" y="26"/>
                    <a:pt x="6926" y="0"/>
                    <a:pt x="6894" y="0"/>
                  </a:cubicBezTo>
                  <a:close/>
                  <a:moveTo>
                    <a:pt x="7117" y="24"/>
                  </a:moveTo>
                  <a:cubicBezTo>
                    <a:pt x="7053" y="24"/>
                    <a:pt x="7039" y="122"/>
                    <a:pt x="7109" y="136"/>
                  </a:cubicBezTo>
                  <a:cubicBezTo>
                    <a:pt x="7179" y="151"/>
                    <a:pt x="7249" y="173"/>
                    <a:pt x="7315" y="200"/>
                  </a:cubicBezTo>
                  <a:cubicBezTo>
                    <a:pt x="7322" y="202"/>
                    <a:pt x="7330" y="205"/>
                    <a:pt x="7337" y="205"/>
                  </a:cubicBezTo>
                  <a:cubicBezTo>
                    <a:pt x="7400" y="205"/>
                    <a:pt x="7417" y="117"/>
                    <a:pt x="7360" y="94"/>
                  </a:cubicBezTo>
                  <a:cubicBezTo>
                    <a:pt x="7286" y="64"/>
                    <a:pt x="7209" y="41"/>
                    <a:pt x="7130" y="26"/>
                  </a:cubicBezTo>
                  <a:cubicBezTo>
                    <a:pt x="7125" y="25"/>
                    <a:pt x="7121" y="24"/>
                    <a:pt x="7117" y="24"/>
                  </a:cubicBezTo>
                  <a:close/>
                  <a:moveTo>
                    <a:pt x="6447" y="79"/>
                  </a:moveTo>
                  <a:cubicBezTo>
                    <a:pt x="6440" y="79"/>
                    <a:pt x="6433" y="80"/>
                    <a:pt x="6426" y="83"/>
                  </a:cubicBezTo>
                  <a:cubicBezTo>
                    <a:pt x="6351" y="111"/>
                    <a:pt x="6279" y="147"/>
                    <a:pt x="6213" y="190"/>
                  </a:cubicBezTo>
                  <a:cubicBezTo>
                    <a:pt x="6162" y="219"/>
                    <a:pt x="6183" y="296"/>
                    <a:pt x="6243" y="296"/>
                  </a:cubicBezTo>
                  <a:cubicBezTo>
                    <a:pt x="6253" y="296"/>
                    <a:pt x="6264" y="292"/>
                    <a:pt x="6273" y="288"/>
                  </a:cubicBezTo>
                  <a:cubicBezTo>
                    <a:pt x="6334" y="249"/>
                    <a:pt x="6398" y="215"/>
                    <a:pt x="6466" y="190"/>
                  </a:cubicBezTo>
                  <a:cubicBezTo>
                    <a:pt x="6527" y="163"/>
                    <a:pt x="6501" y="79"/>
                    <a:pt x="6447" y="79"/>
                  </a:cubicBezTo>
                  <a:close/>
                  <a:moveTo>
                    <a:pt x="7535" y="196"/>
                  </a:moveTo>
                  <a:cubicBezTo>
                    <a:pt x="7486" y="196"/>
                    <a:pt x="7451" y="268"/>
                    <a:pt x="7505" y="302"/>
                  </a:cubicBezTo>
                  <a:cubicBezTo>
                    <a:pt x="7564" y="343"/>
                    <a:pt x="7622" y="390"/>
                    <a:pt x="7673" y="441"/>
                  </a:cubicBezTo>
                  <a:cubicBezTo>
                    <a:pt x="7683" y="451"/>
                    <a:pt x="7696" y="458"/>
                    <a:pt x="7713" y="458"/>
                  </a:cubicBezTo>
                  <a:cubicBezTo>
                    <a:pt x="7728" y="458"/>
                    <a:pt x="7743" y="451"/>
                    <a:pt x="7754" y="441"/>
                  </a:cubicBezTo>
                  <a:cubicBezTo>
                    <a:pt x="7775" y="419"/>
                    <a:pt x="7775" y="383"/>
                    <a:pt x="7754" y="362"/>
                  </a:cubicBezTo>
                  <a:cubicBezTo>
                    <a:pt x="7696" y="305"/>
                    <a:pt x="7637" y="253"/>
                    <a:pt x="7571" y="209"/>
                  </a:cubicBezTo>
                  <a:cubicBezTo>
                    <a:pt x="7559" y="200"/>
                    <a:pt x="7546" y="196"/>
                    <a:pt x="7535" y="196"/>
                  </a:cubicBezTo>
                  <a:close/>
                  <a:moveTo>
                    <a:pt x="6058" y="316"/>
                  </a:moveTo>
                  <a:cubicBezTo>
                    <a:pt x="6046" y="316"/>
                    <a:pt x="6033" y="320"/>
                    <a:pt x="6021" y="330"/>
                  </a:cubicBezTo>
                  <a:cubicBezTo>
                    <a:pt x="5962" y="381"/>
                    <a:pt x="5906" y="437"/>
                    <a:pt x="5853" y="496"/>
                  </a:cubicBezTo>
                  <a:cubicBezTo>
                    <a:pt x="5819" y="532"/>
                    <a:pt x="5847" y="592"/>
                    <a:pt x="5896" y="592"/>
                  </a:cubicBezTo>
                  <a:cubicBezTo>
                    <a:pt x="5913" y="592"/>
                    <a:pt x="5928" y="583"/>
                    <a:pt x="5938" y="573"/>
                  </a:cubicBezTo>
                  <a:cubicBezTo>
                    <a:pt x="5987" y="517"/>
                    <a:pt x="6041" y="464"/>
                    <a:pt x="6096" y="415"/>
                  </a:cubicBezTo>
                  <a:cubicBezTo>
                    <a:pt x="6138" y="376"/>
                    <a:pt x="6103" y="316"/>
                    <a:pt x="6058" y="316"/>
                  </a:cubicBezTo>
                  <a:close/>
                  <a:moveTo>
                    <a:pt x="7858" y="515"/>
                  </a:moveTo>
                  <a:cubicBezTo>
                    <a:pt x="7817" y="515"/>
                    <a:pt x="7777" y="564"/>
                    <a:pt x="7813" y="609"/>
                  </a:cubicBezTo>
                  <a:cubicBezTo>
                    <a:pt x="7856" y="668"/>
                    <a:pt x="7894" y="732"/>
                    <a:pt x="7928" y="796"/>
                  </a:cubicBezTo>
                  <a:cubicBezTo>
                    <a:pt x="7937" y="815"/>
                    <a:pt x="7958" y="828"/>
                    <a:pt x="7979" y="828"/>
                  </a:cubicBezTo>
                  <a:cubicBezTo>
                    <a:pt x="7988" y="828"/>
                    <a:pt x="7996" y="826"/>
                    <a:pt x="8005" y="822"/>
                  </a:cubicBezTo>
                  <a:cubicBezTo>
                    <a:pt x="8033" y="807"/>
                    <a:pt x="8043" y="773"/>
                    <a:pt x="8028" y="745"/>
                  </a:cubicBezTo>
                  <a:cubicBezTo>
                    <a:pt x="7992" y="675"/>
                    <a:pt x="7952" y="607"/>
                    <a:pt x="7905" y="543"/>
                  </a:cubicBezTo>
                  <a:cubicBezTo>
                    <a:pt x="7892" y="523"/>
                    <a:pt x="7875" y="515"/>
                    <a:pt x="7858" y="515"/>
                  </a:cubicBezTo>
                  <a:close/>
                  <a:moveTo>
                    <a:pt x="5756" y="656"/>
                  </a:moveTo>
                  <a:cubicBezTo>
                    <a:pt x="5739" y="656"/>
                    <a:pt x="5722" y="664"/>
                    <a:pt x="5709" y="683"/>
                  </a:cubicBezTo>
                  <a:cubicBezTo>
                    <a:pt x="5666" y="747"/>
                    <a:pt x="5623" y="813"/>
                    <a:pt x="5587" y="883"/>
                  </a:cubicBezTo>
                  <a:cubicBezTo>
                    <a:pt x="5572" y="911"/>
                    <a:pt x="5583" y="945"/>
                    <a:pt x="5611" y="960"/>
                  </a:cubicBezTo>
                  <a:cubicBezTo>
                    <a:pt x="5619" y="964"/>
                    <a:pt x="5628" y="966"/>
                    <a:pt x="5638" y="966"/>
                  </a:cubicBezTo>
                  <a:lnTo>
                    <a:pt x="5638" y="969"/>
                  </a:lnTo>
                  <a:cubicBezTo>
                    <a:pt x="5660" y="966"/>
                    <a:pt x="5679" y="956"/>
                    <a:pt x="5687" y="937"/>
                  </a:cubicBezTo>
                  <a:cubicBezTo>
                    <a:pt x="5723" y="873"/>
                    <a:pt x="5762" y="809"/>
                    <a:pt x="5804" y="747"/>
                  </a:cubicBezTo>
                  <a:cubicBezTo>
                    <a:pt x="5836" y="702"/>
                    <a:pt x="5797" y="656"/>
                    <a:pt x="5756" y="656"/>
                  </a:cubicBezTo>
                  <a:close/>
                  <a:moveTo>
                    <a:pt x="4010" y="900"/>
                  </a:moveTo>
                  <a:cubicBezTo>
                    <a:pt x="3936" y="903"/>
                    <a:pt x="3859" y="907"/>
                    <a:pt x="3778" y="913"/>
                  </a:cubicBezTo>
                  <a:cubicBezTo>
                    <a:pt x="3706" y="920"/>
                    <a:pt x="3710" y="1026"/>
                    <a:pt x="3783" y="1028"/>
                  </a:cubicBezTo>
                  <a:lnTo>
                    <a:pt x="3787" y="1026"/>
                  </a:lnTo>
                  <a:cubicBezTo>
                    <a:pt x="3866" y="1022"/>
                    <a:pt x="3940" y="1017"/>
                    <a:pt x="4012" y="1015"/>
                  </a:cubicBezTo>
                  <a:cubicBezTo>
                    <a:pt x="4044" y="1015"/>
                    <a:pt x="4070" y="990"/>
                    <a:pt x="4068" y="958"/>
                  </a:cubicBezTo>
                  <a:cubicBezTo>
                    <a:pt x="4068" y="926"/>
                    <a:pt x="4042" y="900"/>
                    <a:pt x="4010" y="900"/>
                  </a:cubicBezTo>
                  <a:close/>
                  <a:moveTo>
                    <a:pt x="4235" y="906"/>
                  </a:moveTo>
                  <a:cubicBezTo>
                    <a:pt x="4206" y="906"/>
                    <a:pt x="4183" y="930"/>
                    <a:pt x="4183" y="960"/>
                  </a:cubicBezTo>
                  <a:cubicBezTo>
                    <a:pt x="4181" y="990"/>
                    <a:pt x="4206" y="1017"/>
                    <a:pt x="4236" y="1020"/>
                  </a:cubicBezTo>
                  <a:cubicBezTo>
                    <a:pt x="4312" y="1024"/>
                    <a:pt x="4389" y="1030"/>
                    <a:pt x="4459" y="1041"/>
                  </a:cubicBezTo>
                  <a:lnTo>
                    <a:pt x="4468" y="1041"/>
                  </a:lnTo>
                  <a:cubicBezTo>
                    <a:pt x="4538" y="1041"/>
                    <a:pt x="4547" y="937"/>
                    <a:pt x="4476" y="928"/>
                  </a:cubicBezTo>
                  <a:cubicBezTo>
                    <a:pt x="4400" y="917"/>
                    <a:pt x="4323" y="911"/>
                    <a:pt x="4242" y="907"/>
                  </a:cubicBezTo>
                  <a:cubicBezTo>
                    <a:pt x="4240" y="907"/>
                    <a:pt x="4238" y="906"/>
                    <a:pt x="4235" y="906"/>
                  </a:cubicBezTo>
                  <a:close/>
                  <a:moveTo>
                    <a:pt x="3557" y="944"/>
                  </a:moveTo>
                  <a:cubicBezTo>
                    <a:pt x="3553" y="944"/>
                    <a:pt x="3549" y="944"/>
                    <a:pt x="3544" y="945"/>
                  </a:cubicBezTo>
                  <a:cubicBezTo>
                    <a:pt x="3468" y="962"/>
                    <a:pt x="3391" y="983"/>
                    <a:pt x="3316" y="1011"/>
                  </a:cubicBezTo>
                  <a:cubicBezTo>
                    <a:pt x="3259" y="1035"/>
                    <a:pt x="3274" y="1122"/>
                    <a:pt x="3338" y="1122"/>
                  </a:cubicBezTo>
                  <a:cubicBezTo>
                    <a:pt x="3344" y="1122"/>
                    <a:pt x="3351" y="1122"/>
                    <a:pt x="3357" y="1118"/>
                  </a:cubicBezTo>
                  <a:cubicBezTo>
                    <a:pt x="3427" y="1092"/>
                    <a:pt x="3497" y="1073"/>
                    <a:pt x="3568" y="1058"/>
                  </a:cubicBezTo>
                  <a:cubicBezTo>
                    <a:pt x="3637" y="1044"/>
                    <a:pt x="3621" y="944"/>
                    <a:pt x="3557" y="944"/>
                  </a:cubicBezTo>
                  <a:close/>
                  <a:moveTo>
                    <a:pt x="4691" y="965"/>
                  </a:moveTo>
                  <a:cubicBezTo>
                    <a:pt x="4628" y="965"/>
                    <a:pt x="4609" y="1061"/>
                    <a:pt x="4679" y="1079"/>
                  </a:cubicBezTo>
                  <a:cubicBezTo>
                    <a:pt x="4751" y="1094"/>
                    <a:pt x="4823" y="1115"/>
                    <a:pt x="4893" y="1139"/>
                  </a:cubicBezTo>
                  <a:cubicBezTo>
                    <a:pt x="4900" y="1141"/>
                    <a:pt x="4906" y="1143"/>
                    <a:pt x="4910" y="1143"/>
                  </a:cubicBezTo>
                  <a:lnTo>
                    <a:pt x="4913" y="1143"/>
                  </a:lnTo>
                  <a:cubicBezTo>
                    <a:pt x="4976" y="1143"/>
                    <a:pt x="4991" y="1052"/>
                    <a:pt x="4932" y="1030"/>
                  </a:cubicBezTo>
                  <a:cubicBezTo>
                    <a:pt x="4857" y="1005"/>
                    <a:pt x="4783" y="983"/>
                    <a:pt x="4706" y="966"/>
                  </a:cubicBezTo>
                  <a:cubicBezTo>
                    <a:pt x="4701" y="965"/>
                    <a:pt x="4696" y="965"/>
                    <a:pt x="4691" y="965"/>
                  </a:cubicBezTo>
                  <a:close/>
                  <a:moveTo>
                    <a:pt x="8074" y="918"/>
                  </a:moveTo>
                  <a:cubicBezTo>
                    <a:pt x="8037" y="918"/>
                    <a:pt x="8000" y="953"/>
                    <a:pt x="8020" y="998"/>
                  </a:cubicBezTo>
                  <a:cubicBezTo>
                    <a:pt x="8047" y="1066"/>
                    <a:pt x="8071" y="1139"/>
                    <a:pt x="8092" y="1211"/>
                  </a:cubicBezTo>
                  <a:cubicBezTo>
                    <a:pt x="8098" y="1237"/>
                    <a:pt x="8120" y="1254"/>
                    <a:pt x="8147" y="1254"/>
                  </a:cubicBezTo>
                  <a:cubicBezTo>
                    <a:pt x="8152" y="1254"/>
                    <a:pt x="8158" y="1252"/>
                    <a:pt x="8162" y="1249"/>
                  </a:cubicBezTo>
                  <a:cubicBezTo>
                    <a:pt x="8192" y="1241"/>
                    <a:pt x="8209" y="1209"/>
                    <a:pt x="8201" y="1179"/>
                  </a:cubicBezTo>
                  <a:cubicBezTo>
                    <a:pt x="8179" y="1103"/>
                    <a:pt x="8154" y="1028"/>
                    <a:pt x="8126" y="958"/>
                  </a:cubicBezTo>
                  <a:cubicBezTo>
                    <a:pt x="8117" y="930"/>
                    <a:pt x="8096" y="918"/>
                    <a:pt x="8074" y="918"/>
                  </a:cubicBezTo>
                  <a:close/>
                  <a:moveTo>
                    <a:pt x="5122" y="1114"/>
                  </a:moveTo>
                  <a:cubicBezTo>
                    <a:pt x="5068" y="1114"/>
                    <a:pt x="5039" y="1194"/>
                    <a:pt x="5098" y="1224"/>
                  </a:cubicBezTo>
                  <a:cubicBezTo>
                    <a:pt x="5164" y="1256"/>
                    <a:pt x="5228" y="1292"/>
                    <a:pt x="5289" y="1332"/>
                  </a:cubicBezTo>
                  <a:cubicBezTo>
                    <a:pt x="5300" y="1339"/>
                    <a:pt x="5311" y="1343"/>
                    <a:pt x="5321" y="1343"/>
                  </a:cubicBezTo>
                  <a:cubicBezTo>
                    <a:pt x="5340" y="1343"/>
                    <a:pt x="5357" y="1332"/>
                    <a:pt x="5368" y="1318"/>
                  </a:cubicBezTo>
                  <a:cubicBezTo>
                    <a:pt x="5387" y="1290"/>
                    <a:pt x="5379" y="1254"/>
                    <a:pt x="5353" y="1237"/>
                  </a:cubicBezTo>
                  <a:cubicBezTo>
                    <a:pt x="5287" y="1194"/>
                    <a:pt x="5219" y="1156"/>
                    <a:pt x="5149" y="1120"/>
                  </a:cubicBezTo>
                  <a:cubicBezTo>
                    <a:pt x="5140" y="1115"/>
                    <a:pt x="5131" y="1114"/>
                    <a:pt x="5122" y="1114"/>
                  </a:cubicBezTo>
                  <a:close/>
                  <a:moveTo>
                    <a:pt x="3133" y="1105"/>
                  </a:moveTo>
                  <a:cubicBezTo>
                    <a:pt x="3124" y="1105"/>
                    <a:pt x="3114" y="1107"/>
                    <a:pt x="3104" y="1113"/>
                  </a:cubicBezTo>
                  <a:cubicBezTo>
                    <a:pt x="3033" y="1156"/>
                    <a:pt x="2970" y="1203"/>
                    <a:pt x="2910" y="1256"/>
                  </a:cubicBezTo>
                  <a:cubicBezTo>
                    <a:pt x="2870" y="1290"/>
                    <a:pt x="2895" y="1356"/>
                    <a:pt x="2948" y="1356"/>
                  </a:cubicBezTo>
                  <a:cubicBezTo>
                    <a:pt x="2961" y="1356"/>
                    <a:pt x="2976" y="1349"/>
                    <a:pt x="2987" y="1341"/>
                  </a:cubicBezTo>
                  <a:cubicBezTo>
                    <a:pt x="3040" y="1292"/>
                    <a:pt x="3099" y="1249"/>
                    <a:pt x="3161" y="1213"/>
                  </a:cubicBezTo>
                  <a:cubicBezTo>
                    <a:pt x="3217" y="1179"/>
                    <a:pt x="3183" y="1105"/>
                    <a:pt x="3133" y="1105"/>
                  </a:cubicBezTo>
                  <a:close/>
                  <a:moveTo>
                    <a:pt x="5538" y="1060"/>
                  </a:moveTo>
                  <a:cubicBezTo>
                    <a:pt x="5517" y="1060"/>
                    <a:pt x="5497" y="1071"/>
                    <a:pt x="5487" y="1096"/>
                  </a:cubicBezTo>
                  <a:cubicBezTo>
                    <a:pt x="5457" y="1169"/>
                    <a:pt x="5432" y="1243"/>
                    <a:pt x="5411" y="1318"/>
                  </a:cubicBezTo>
                  <a:cubicBezTo>
                    <a:pt x="5402" y="1349"/>
                    <a:pt x="5419" y="1379"/>
                    <a:pt x="5451" y="1390"/>
                  </a:cubicBezTo>
                  <a:lnTo>
                    <a:pt x="5457" y="1390"/>
                  </a:lnTo>
                  <a:cubicBezTo>
                    <a:pt x="5438" y="1413"/>
                    <a:pt x="5440" y="1447"/>
                    <a:pt x="5464" y="1469"/>
                  </a:cubicBezTo>
                  <a:cubicBezTo>
                    <a:pt x="5517" y="1518"/>
                    <a:pt x="5566" y="1571"/>
                    <a:pt x="5613" y="1628"/>
                  </a:cubicBezTo>
                  <a:cubicBezTo>
                    <a:pt x="5623" y="1641"/>
                    <a:pt x="5640" y="1650"/>
                    <a:pt x="5657" y="1650"/>
                  </a:cubicBezTo>
                  <a:cubicBezTo>
                    <a:pt x="5670" y="1650"/>
                    <a:pt x="5683" y="1645"/>
                    <a:pt x="5694" y="1637"/>
                  </a:cubicBezTo>
                  <a:cubicBezTo>
                    <a:pt x="5717" y="1618"/>
                    <a:pt x="5721" y="1584"/>
                    <a:pt x="5702" y="1558"/>
                  </a:cubicBezTo>
                  <a:cubicBezTo>
                    <a:pt x="5653" y="1496"/>
                    <a:pt x="5600" y="1437"/>
                    <a:pt x="5540" y="1384"/>
                  </a:cubicBezTo>
                  <a:cubicBezTo>
                    <a:pt x="5532" y="1377"/>
                    <a:pt x="5521" y="1371"/>
                    <a:pt x="5511" y="1369"/>
                  </a:cubicBezTo>
                  <a:cubicBezTo>
                    <a:pt x="5515" y="1364"/>
                    <a:pt x="5519" y="1356"/>
                    <a:pt x="5521" y="1349"/>
                  </a:cubicBezTo>
                  <a:cubicBezTo>
                    <a:pt x="5543" y="1277"/>
                    <a:pt x="5566" y="1207"/>
                    <a:pt x="5594" y="1139"/>
                  </a:cubicBezTo>
                  <a:cubicBezTo>
                    <a:pt x="5611" y="1094"/>
                    <a:pt x="5574" y="1060"/>
                    <a:pt x="5538" y="1060"/>
                  </a:cubicBezTo>
                  <a:close/>
                  <a:moveTo>
                    <a:pt x="8197" y="1360"/>
                  </a:moveTo>
                  <a:cubicBezTo>
                    <a:pt x="8194" y="1360"/>
                    <a:pt x="8191" y="1360"/>
                    <a:pt x="8188" y="1360"/>
                  </a:cubicBezTo>
                  <a:cubicBezTo>
                    <a:pt x="8158" y="1367"/>
                    <a:pt x="8137" y="1396"/>
                    <a:pt x="8143" y="1428"/>
                  </a:cubicBezTo>
                  <a:cubicBezTo>
                    <a:pt x="8167" y="1539"/>
                    <a:pt x="8175" y="1620"/>
                    <a:pt x="8177" y="1650"/>
                  </a:cubicBezTo>
                  <a:cubicBezTo>
                    <a:pt x="8179" y="1679"/>
                    <a:pt x="8205" y="1703"/>
                    <a:pt x="8235" y="1703"/>
                  </a:cubicBezTo>
                  <a:lnTo>
                    <a:pt x="8239" y="1701"/>
                  </a:lnTo>
                  <a:cubicBezTo>
                    <a:pt x="8271" y="1699"/>
                    <a:pt x="8294" y="1671"/>
                    <a:pt x="8290" y="1639"/>
                  </a:cubicBezTo>
                  <a:cubicBezTo>
                    <a:pt x="8288" y="1598"/>
                    <a:pt x="8277" y="1515"/>
                    <a:pt x="8256" y="1407"/>
                  </a:cubicBezTo>
                  <a:cubicBezTo>
                    <a:pt x="8250" y="1378"/>
                    <a:pt x="8225" y="1360"/>
                    <a:pt x="8197" y="1360"/>
                  </a:cubicBezTo>
                  <a:close/>
                  <a:moveTo>
                    <a:pt x="2793" y="1405"/>
                  </a:moveTo>
                  <a:cubicBezTo>
                    <a:pt x="2777" y="1405"/>
                    <a:pt x="2761" y="1412"/>
                    <a:pt x="2748" y="1430"/>
                  </a:cubicBezTo>
                  <a:cubicBezTo>
                    <a:pt x="2699" y="1494"/>
                    <a:pt x="2657" y="1562"/>
                    <a:pt x="2621" y="1633"/>
                  </a:cubicBezTo>
                  <a:cubicBezTo>
                    <a:pt x="2599" y="1671"/>
                    <a:pt x="2627" y="1716"/>
                    <a:pt x="2672" y="1716"/>
                  </a:cubicBezTo>
                  <a:cubicBezTo>
                    <a:pt x="2693" y="1716"/>
                    <a:pt x="2712" y="1703"/>
                    <a:pt x="2721" y="1684"/>
                  </a:cubicBezTo>
                  <a:cubicBezTo>
                    <a:pt x="2755" y="1620"/>
                    <a:pt x="2795" y="1558"/>
                    <a:pt x="2838" y="1501"/>
                  </a:cubicBezTo>
                  <a:cubicBezTo>
                    <a:pt x="2876" y="1456"/>
                    <a:pt x="2836" y="1405"/>
                    <a:pt x="2793" y="1405"/>
                  </a:cubicBezTo>
                  <a:close/>
                  <a:moveTo>
                    <a:pt x="5423" y="1500"/>
                  </a:moveTo>
                  <a:cubicBezTo>
                    <a:pt x="5393" y="1500"/>
                    <a:pt x="5368" y="1521"/>
                    <a:pt x="5362" y="1550"/>
                  </a:cubicBezTo>
                  <a:cubicBezTo>
                    <a:pt x="5351" y="1622"/>
                    <a:pt x="5347" y="1694"/>
                    <a:pt x="5347" y="1767"/>
                  </a:cubicBezTo>
                  <a:lnTo>
                    <a:pt x="5347" y="1788"/>
                  </a:lnTo>
                  <a:cubicBezTo>
                    <a:pt x="5347" y="1818"/>
                    <a:pt x="5372" y="1843"/>
                    <a:pt x="5404" y="1843"/>
                  </a:cubicBezTo>
                  <a:cubicBezTo>
                    <a:pt x="5436" y="1843"/>
                    <a:pt x="5462" y="1816"/>
                    <a:pt x="5460" y="1786"/>
                  </a:cubicBezTo>
                  <a:lnTo>
                    <a:pt x="5460" y="1767"/>
                  </a:lnTo>
                  <a:cubicBezTo>
                    <a:pt x="5460" y="1699"/>
                    <a:pt x="5466" y="1633"/>
                    <a:pt x="5477" y="1567"/>
                  </a:cubicBezTo>
                  <a:cubicBezTo>
                    <a:pt x="5481" y="1535"/>
                    <a:pt x="5460" y="1505"/>
                    <a:pt x="5428" y="1501"/>
                  </a:cubicBezTo>
                  <a:cubicBezTo>
                    <a:pt x="5426" y="1500"/>
                    <a:pt x="5425" y="1500"/>
                    <a:pt x="5423" y="1500"/>
                  </a:cubicBezTo>
                  <a:close/>
                  <a:moveTo>
                    <a:pt x="5784" y="1726"/>
                  </a:moveTo>
                  <a:cubicBezTo>
                    <a:pt x="5746" y="1726"/>
                    <a:pt x="5707" y="1766"/>
                    <a:pt x="5730" y="1811"/>
                  </a:cubicBezTo>
                  <a:cubicBezTo>
                    <a:pt x="5764" y="1875"/>
                    <a:pt x="5789" y="1943"/>
                    <a:pt x="5806" y="2013"/>
                  </a:cubicBezTo>
                  <a:cubicBezTo>
                    <a:pt x="5813" y="2039"/>
                    <a:pt x="5835" y="2055"/>
                    <a:pt x="5862" y="2056"/>
                  </a:cubicBezTo>
                  <a:lnTo>
                    <a:pt x="5862" y="2056"/>
                  </a:lnTo>
                  <a:cubicBezTo>
                    <a:pt x="5867" y="2056"/>
                    <a:pt x="5873" y="2054"/>
                    <a:pt x="5877" y="2054"/>
                  </a:cubicBezTo>
                  <a:cubicBezTo>
                    <a:pt x="5906" y="2045"/>
                    <a:pt x="5926" y="2016"/>
                    <a:pt x="5919" y="1984"/>
                  </a:cubicBezTo>
                  <a:cubicBezTo>
                    <a:pt x="5898" y="1907"/>
                    <a:pt x="5870" y="1830"/>
                    <a:pt x="5832" y="1758"/>
                  </a:cubicBezTo>
                  <a:cubicBezTo>
                    <a:pt x="5821" y="1736"/>
                    <a:pt x="5802" y="1726"/>
                    <a:pt x="5784" y="1726"/>
                  </a:cubicBezTo>
                  <a:close/>
                  <a:moveTo>
                    <a:pt x="5862" y="2056"/>
                  </a:moveTo>
                  <a:lnTo>
                    <a:pt x="5862" y="2056"/>
                  </a:lnTo>
                  <a:cubicBezTo>
                    <a:pt x="5862" y="2056"/>
                    <a:pt x="5862" y="2056"/>
                    <a:pt x="5862" y="2056"/>
                  </a:cubicBezTo>
                  <a:lnTo>
                    <a:pt x="5864" y="2056"/>
                  </a:lnTo>
                  <a:cubicBezTo>
                    <a:pt x="5863" y="2056"/>
                    <a:pt x="5863" y="2056"/>
                    <a:pt x="5862" y="2056"/>
                  </a:cubicBezTo>
                  <a:close/>
                  <a:moveTo>
                    <a:pt x="2582" y="1809"/>
                  </a:moveTo>
                  <a:cubicBezTo>
                    <a:pt x="2559" y="1809"/>
                    <a:pt x="2537" y="1822"/>
                    <a:pt x="2529" y="1852"/>
                  </a:cubicBezTo>
                  <a:cubicBezTo>
                    <a:pt x="2504" y="1926"/>
                    <a:pt x="2482" y="2003"/>
                    <a:pt x="2467" y="2079"/>
                  </a:cubicBezTo>
                  <a:cubicBezTo>
                    <a:pt x="2461" y="2111"/>
                    <a:pt x="2480" y="2141"/>
                    <a:pt x="2512" y="2148"/>
                  </a:cubicBezTo>
                  <a:lnTo>
                    <a:pt x="2523" y="2148"/>
                  </a:lnTo>
                  <a:cubicBezTo>
                    <a:pt x="2550" y="2148"/>
                    <a:pt x="2574" y="2128"/>
                    <a:pt x="2580" y="2103"/>
                  </a:cubicBezTo>
                  <a:cubicBezTo>
                    <a:pt x="2593" y="2031"/>
                    <a:pt x="2612" y="1958"/>
                    <a:pt x="2638" y="1890"/>
                  </a:cubicBezTo>
                  <a:cubicBezTo>
                    <a:pt x="2656" y="1843"/>
                    <a:pt x="2618" y="1809"/>
                    <a:pt x="2582" y="1809"/>
                  </a:cubicBezTo>
                  <a:close/>
                  <a:moveTo>
                    <a:pt x="5434" y="1953"/>
                  </a:moveTo>
                  <a:cubicBezTo>
                    <a:pt x="5400" y="1953"/>
                    <a:pt x="5364" y="1982"/>
                    <a:pt x="5377" y="2026"/>
                  </a:cubicBezTo>
                  <a:cubicBezTo>
                    <a:pt x="5398" y="2109"/>
                    <a:pt x="5436" y="2186"/>
                    <a:pt x="5487" y="2252"/>
                  </a:cubicBezTo>
                  <a:cubicBezTo>
                    <a:pt x="5498" y="2265"/>
                    <a:pt x="5515" y="2273"/>
                    <a:pt x="5532" y="2273"/>
                  </a:cubicBezTo>
                  <a:cubicBezTo>
                    <a:pt x="5545" y="2273"/>
                    <a:pt x="5557" y="2267"/>
                    <a:pt x="5568" y="2260"/>
                  </a:cubicBezTo>
                  <a:cubicBezTo>
                    <a:pt x="5592" y="2239"/>
                    <a:pt x="5596" y="2205"/>
                    <a:pt x="5577" y="2179"/>
                  </a:cubicBezTo>
                  <a:cubicBezTo>
                    <a:pt x="5534" y="2126"/>
                    <a:pt x="5504" y="2065"/>
                    <a:pt x="5487" y="1996"/>
                  </a:cubicBezTo>
                  <a:cubicBezTo>
                    <a:pt x="5480" y="1966"/>
                    <a:pt x="5458" y="1953"/>
                    <a:pt x="5434" y="1953"/>
                  </a:cubicBezTo>
                  <a:close/>
                  <a:moveTo>
                    <a:pt x="1833" y="2203"/>
                  </a:moveTo>
                  <a:cubicBezTo>
                    <a:pt x="1795" y="2203"/>
                    <a:pt x="1759" y="2205"/>
                    <a:pt x="1720" y="2207"/>
                  </a:cubicBezTo>
                  <a:cubicBezTo>
                    <a:pt x="1648" y="2218"/>
                    <a:pt x="1657" y="2322"/>
                    <a:pt x="1727" y="2322"/>
                  </a:cubicBezTo>
                  <a:cubicBezTo>
                    <a:pt x="1763" y="2320"/>
                    <a:pt x="1799" y="2318"/>
                    <a:pt x="1831" y="2318"/>
                  </a:cubicBezTo>
                  <a:cubicBezTo>
                    <a:pt x="1869" y="2318"/>
                    <a:pt x="1910" y="2320"/>
                    <a:pt x="1948" y="2322"/>
                  </a:cubicBezTo>
                  <a:lnTo>
                    <a:pt x="1950" y="2322"/>
                  </a:lnTo>
                  <a:cubicBezTo>
                    <a:pt x="1982" y="2322"/>
                    <a:pt x="2008" y="2301"/>
                    <a:pt x="2010" y="2271"/>
                  </a:cubicBezTo>
                  <a:cubicBezTo>
                    <a:pt x="2012" y="2239"/>
                    <a:pt x="1989" y="2211"/>
                    <a:pt x="1957" y="2209"/>
                  </a:cubicBezTo>
                  <a:cubicBezTo>
                    <a:pt x="1918" y="2205"/>
                    <a:pt x="1874" y="2203"/>
                    <a:pt x="1833" y="2203"/>
                  </a:cubicBezTo>
                  <a:close/>
                  <a:moveTo>
                    <a:pt x="5874" y="2168"/>
                  </a:moveTo>
                  <a:cubicBezTo>
                    <a:pt x="5850" y="2168"/>
                    <a:pt x="5826" y="2183"/>
                    <a:pt x="5819" y="2216"/>
                  </a:cubicBezTo>
                  <a:cubicBezTo>
                    <a:pt x="5814" y="2246"/>
                    <a:pt x="5796" y="2293"/>
                    <a:pt x="5755" y="2293"/>
                  </a:cubicBezTo>
                  <a:cubicBezTo>
                    <a:pt x="5750" y="2293"/>
                    <a:pt x="5744" y="2292"/>
                    <a:pt x="5738" y="2290"/>
                  </a:cubicBezTo>
                  <a:lnTo>
                    <a:pt x="5719" y="2343"/>
                  </a:lnTo>
                  <a:lnTo>
                    <a:pt x="5704" y="2399"/>
                  </a:lnTo>
                  <a:cubicBezTo>
                    <a:pt x="5723" y="2403"/>
                    <a:pt x="5742" y="2407"/>
                    <a:pt x="5761" y="2407"/>
                  </a:cubicBezTo>
                  <a:lnTo>
                    <a:pt x="5761" y="2407"/>
                  </a:lnTo>
                  <a:cubicBezTo>
                    <a:pt x="5847" y="2407"/>
                    <a:pt x="5911" y="2343"/>
                    <a:pt x="5932" y="2237"/>
                  </a:cubicBezTo>
                  <a:cubicBezTo>
                    <a:pt x="5941" y="2194"/>
                    <a:pt x="5907" y="2168"/>
                    <a:pt x="5874" y="2168"/>
                  </a:cubicBezTo>
                  <a:close/>
                  <a:moveTo>
                    <a:pt x="1498" y="2238"/>
                  </a:moveTo>
                  <a:cubicBezTo>
                    <a:pt x="1494" y="2238"/>
                    <a:pt x="1490" y="2238"/>
                    <a:pt x="1486" y="2239"/>
                  </a:cubicBezTo>
                  <a:cubicBezTo>
                    <a:pt x="1410" y="2254"/>
                    <a:pt x="1333" y="2273"/>
                    <a:pt x="1259" y="2294"/>
                  </a:cubicBezTo>
                  <a:cubicBezTo>
                    <a:pt x="1197" y="2314"/>
                    <a:pt x="1210" y="2407"/>
                    <a:pt x="1276" y="2407"/>
                  </a:cubicBezTo>
                  <a:cubicBezTo>
                    <a:pt x="1282" y="2407"/>
                    <a:pt x="1286" y="2407"/>
                    <a:pt x="1293" y="2405"/>
                  </a:cubicBezTo>
                  <a:cubicBezTo>
                    <a:pt x="1361" y="2384"/>
                    <a:pt x="1435" y="2367"/>
                    <a:pt x="1508" y="2352"/>
                  </a:cubicBezTo>
                  <a:cubicBezTo>
                    <a:pt x="1539" y="2345"/>
                    <a:pt x="1559" y="2316"/>
                    <a:pt x="1554" y="2284"/>
                  </a:cubicBezTo>
                  <a:cubicBezTo>
                    <a:pt x="1549" y="2258"/>
                    <a:pt x="1525" y="2238"/>
                    <a:pt x="1498" y="2238"/>
                  </a:cubicBezTo>
                  <a:close/>
                  <a:moveTo>
                    <a:pt x="5761" y="2407"/>
                  </a:moveTo>
                  <a:lnTo>
                    <a:pt x="5761" y="2407"/>
                  </a:lnTo>
                  <a:cubicBezTo>
                    <a:pt x="5760" y="2407"/>
                    <a:pt x="5760" y="2407"/>
                    <a:pt x="5760" y="2407"/>
                  </a:cubicBezTo>
                  <a:lnTo>
                    <a:pt x="5762" y="2407"/>
                  </a:lnTo>
                  <a:cubicBezTo>
                    <a:pt x="5761" y="2407"/>
                    <a:pt x="5761" y="2407"/>
                    <a:pt x="5761" y="2407"/>
                  </a:cubicBezTo>
                  <a:close/>
                  <a:moveTo>
                    <a:pt x="1065" y="2368"/>
                  </a:moveTo>
                  <a:cubicBezTo>
                    <a:pt x="1056" y="2368"/>
                    <a:pt x="1047" y="2370"/>
                    <a:pt x="1037" y="2375"/>
                  </a:cubicBezTo>
                  <a:cubicBezTo>
                    <a:pt x="965" y="2405"/>
                    <a:pt x="895" y="2439"/>
                    <a:pt x="827" y="2480"/>
                  </a:cubicBezTo>
                  <a:cubicBezTo>
                    <a:pt x="775" y="2509"/>
                    <a:pt x="797" y="2586"/>
                    <a:pt x="856" y="2586"/>
                  </a:cubicBezTo>
                  <a:cubicBezTo>
                    <a:pt x="865" y="2586"/>
                    <a:pt x="875" y="2584"/>
                    <a:pt x="884" y="2577"/>
                  </a:cubicBezTo>
                  <a:cubicBezTo>
                    <a:pt x="948" y="2541"/>
                    <a:pt x="1014" y="2509"/>
                    <a:pt x="1082" y="2480"/>
                  </a:cubicBezTo>
                  <a:cubicBezTo>
                    <a:pt x="1148" y="2456"/>
                    <a:pt x="1121" y="2368"/>
                    <a:pt x="1065" y="2368"/>
                  </a:cubicBezTo>
                  <a:close/>
                  <a:moveTo>
                    <a:pt x="2168" y="2248"/>
                  </a:moveTo>
                  <a:cubicBezTo>
                    <a:pt x="2108" y="2248"/>
                    <a:pt x="2088" y="2345"/>
                    <a:pt x="2161" y="2360"/>
                  </a:cubicBezTo>
                  <a:cubicBezTo>
                    <a:pt x="2229" y="2380"/>
                    <a:pt x="2297" y="2407"/>
                    <a:pt x="2361" y="2441"/>
                  </a:cubicBezTo>
                  <a:cubicBezTo>
                    <a:pt x="2369" y="2445"/>
                    <a:pt x="2379" y="2448"/>
                    <a:pt x="2388" y="2448"/>
                  </a:cubicBezTo>
                  <a:cubicBezTo>
                    <a:pt x="2402" y="2448"/>
                    <a:pt x="2417" y="2442"/>
                    <a:pt x="2427" y="2431"/>
                  </a:cubicBezTo>
                  <a:lnTo>
                    <a:pt x="2427" y="2486"/>
                  </a:lnTo>
                  <a:lnTo>
                    <a:pt x="2427" y="2548"/>
                  </a:lnTo>
                  <a:cubicBezTo>
                    <a:pt x="2429" y="2577"/>
                    <a:pt x="2455" y="2603"/>
                    <a:pt x="2486" y="2603"/>
                  </a:cubicBezTo>
                  <a:cubicBezTo>
                    <a:pt x="2510" y="2601"/>
                    <a:pt x="2529" y="2588"/>
                    <a:pt x="2538" y="2567"/>
                  </a:cubicBezTo>
                  <a:cubicBezTo>
                    <a:pt x="2591" y="2614"/>
                    <a:pt x="2638" y="2667"/>
                    <a:pt x="2680" y="2724"/>
                  </a:cubicBezTo>
                  <a:cubicBezTo>
                    <a:pt x="2691" y="2739"/>
                    <a:pt x="2708" y="2748"/>
                    <a:pt x="2727" y="2748"/>
                  </a:cubicBezTo>
                  <a:cubicBezTo>
                    <a:pt x="2738" y="2748"/>
                    <a:pt x="2750" y="2746"/>
                    <a:pt x="2759" y="2739"/>
                  </a:cubicBezTo>
                  <a:cubicBezTo>
                    <a:pt x="2784" y="2720"/>
                    <a:pt x="2791" y="2684"/>
                    <a:pt x="2774" y="2658"/>
                  </a:cubicBezTo>
                  <a:cubicBezTo>
                    <a:pt x="2727" y="2592"/>
                    <a:pt x="2672" y="2533"/>
                    <a:pt x="2612" y="2480"/>
                  </a:cubicBezTo>
                  <a:cubicBezTo>
                    <a:pt x="2602" y="2470"/>
                    <a:pt x="2588" y="2465"/>
                    <a:pt x="2574" y="2465"/>
                  </a:cubicBezTo>
                  <a:cubicBezTo>
                    <a:pt x="2563" y="2465"/>
                    <a:pt x="2551" y="2469"/>
                    <a:pt x="2542" y="2475"/>
                  </a:cubicBezTo>
                  <a:cubicBezTo>
                    <a:pt x="2542" y="2424"/>
                    <a:pt x="2544" y="2373"/>
                    <a:pt x="2548" y="2322"/>
                  </a:cubicBezTo>
                  <a:cubicBezTo>
                    <a:pt x="2554" y="2280"/>
                    <a:pt x="2522" y="2257"/>
                    <a:pt x="2491" y="2257"/>
                  </a:cubicBezTo>
                  <a:cubicBezTo>
                    <a:pt x="2463" y="2257"/>
                    <a:pt x="2434" y="2275"/>
                    <a:pt x="2433" y="2314"/>
                  </a:cubicBezTo>
                  <a:cubicBezTo>
                    <a:pt x="2433" y="2326"/>
                    <a:pt x="2431" y="2341"/>
                    <a:pt x="2431" y="2354"/>
                  </a:cubicBezTo>
                  <a:cubicBezTo>
                    <a:pt x="2427" y="2350"/>
                    <a:pt x="2421" y="2345"/>
                    <a:pt x="2414" y="2341"/>
                  </a:cubicBezTo>
                  <a:cubicBezTo>
                    <a:pt x="2344" y="2303"/>
                    <a:pt x="2267" y="2273"/>
                    <a:pt x="2191" y="2252"/>
                  </a:cubicBezTo>
                  <a:cubicBezTo>
                    <a:pt x="2183" y="2249"/>
                    <a:pt x="2175" y="2248"/>
                    <a:pt x="2168" y="2248"/>
                  </a:cubicBezTo>
                  <a:close/>
                  <a:moveTo>
                    <a:pt x="666" y="2598"/>
                  </a:moveTo>
                  <a:cubicBezTo>
                    <a:pt x="655" y="2598"/>
                    <a:pt x="642" y="2602"/>
                    <a:pt x="631" y="2611"/>
                  </a:cubicBezTo>
                  <a:cubicBezTo>
                    <a:pt x="569" y="2658"/>
                    <a:pt x="509" y="2712"/>
                    <a:pt x="454" y="2767"/>
                  </a:cubicBezTo>
                  <a:cubicBezTo>
                    <a:pt x="418" y="2803"/>
                    <a:pt x="443" y="2865"/>
                    <a:pt x="495" y="2865"/>
                  </a:cubicBezTo>
                  <a:cubicBezTo>
                    <a:pt x="509" y="2865"/>
                    <a:pt x="524" y="2858"/>
                    <a:pt x="535" y="2848"/>
                  </a:cubicBezTo>
                  <a:cubicBezTo>
                    <a:pt x="588" y="2795"/>
                    <a:pt x="641" y="2746"/>
                    <a:pt x="701" y="2701"/>
                  </a:cubicBezTo>
                  <a:cubicBezTo>
                    <a:pt x="749" y="2663"/>
                    <a:pt x="713" y="2598"/>
                    <a:pt x="666" y="2598"/>
                  </a:cubicBezTo>
                  <a:close/>
                  <a:moveTo>
                    <a:pt x="2505" y="2712"/>
                  </a:moveTo>
                  <a:cubicBezTo>
                    <a:pt x="2472" y="2712"/>
                    <a:pt x="2439" y="2737"/>
                    <a:pt x="2448" y="2782"/>
                  </a:cubicBezTo>
                  <a:cubicBezTo>
                    <a:pt x="2459" y="2858"/>
                    <a:pt x="2474" y="2937"/>
                    <a:pt x="2495" y="3012"/>
                  </a:cubicBezTo>
                  <a:cubicBezTo>
                    <a:pt x="2504" y="3037"/>
                    <a:pt x="2525" y="3054"/>
                    <a:pt x="2550" y="3054"/>
                  </a:cubicBezTo>
                  <a:lnTo>
                    <a:pt x="2550" y="3052"/>
                  </a:lnTo>
                  <a:lnTo>
                    <a:pt x="2567" y="3052"/>
                  </a:lnTo>
                  <a:cubicBezTo>
                    <a:pt x="2597" y="3044"/>
                    <a:pt x="2614" y="3012"/>
                    <a:pt x="2606" y="2980"/>
                  </a:cubicBezTo>
                  <a:cubicBezTo>
                    <a:pt x="2584" y="2909"/>
                    <a:pt x="2569" y="2837"/>
                    <a:pt x="2561" y="2765"/>
                  </a:cubicBezTo>
                  <a:cubicBezTo>
                    <a:pt x="2558" y="2729"/>
                    <a:pt x="2532" y="2712"/>
                    <a:pt x="2505" y="2712"/>
                  </a:cubicBezTo>
                  <a:close/>
                  <a:moveTo>
                    <a:pt x="2837" y="2834"/>
                  </a:moveTo>
                  <a:cubicBezTo>
                    <a:pt x="2801" y="2834"/>
                    <a:pt x="2765" y="2868"/>
                    <a:pt x="2782" y="2914"/>
                  </a:cubicBezTo>
                  <a:cubicBezTo>
                    <a:pt x="2810" y="2978"/>
                    <a:pt x="2827" y="3046"/>
                    <a:pt x="2831" y="3116"/>
                  </a:cubicBezTo>
                  <a:cubicBezTo>
                    <a:pt x="2833" y="3146"/>
                    <a:pt x="2859" y="3169"/>
                    <a:pt x="2889" y="3169"/>
                  </a:cubicBezTo>
                  <a:lnTo>
                    <a:pt x="2893" y="3171"/>
                  </a:lnTo>
                  <a:cubicBezTo>
                    <a:pt x="2925" y="3169"/>
                    <a:pt x="2948" y="3141"/>
                    <a:pt x="2946" y="3109"/>
                  </a:cubicBezTo>
                  <a:cubicBezTo>
                    <a:pt x="2940" y="3026"/>
                    <a:pt x="2921" y="2948"/>
                    <a:pt x="2889" y="2871"/>
                  </a:cubicBezTo>
                  <a:cubicBezTo>
                    <a:pt x="2879" y="2845"/>
                    <a:pt x="2858" y="2834"/>
                    <a:pt x="2837" y="2834"/>
                  </a:cubicBezTo>
                  <a:close/>
                  <a:moveTo>
                    <a:pt x="346" y="2923"/>
                  </a:moveTo>
                  <a:cubicBezTo>
                    <a:pt x="330" y="2923"/>
                    <a:pt x="314" y="2931"/>
                    <a:pt x="301" y="2948"/>
                  </a:cubicBezTo>
                  <a:cubicBezTo>
                    <a:pt x="254" y="3009"/>
                    <a:pt x="211" y="3075"/>
                    <a:pt x="173" y="3146"/>
                  </a:cubicBezTo>
                  <a:cubicBezTo>
                    <a:pt x="158" y="3173"/>
                    <a:pt x="169" y="3207"/>
                    <a:pt x="197" y="3222"/>
                  </a:cubicBezTo>
                  <a:cubicBezTo>
                    <a:pt x="203" y="3227"/>
                    <a:pt x="214" y="3231"/>
                    <a:pt x="222" y="3231"/>
                  </a:cubicBezTo>
                  <a:cubicBezTo>
                    <a:pt x="243" y="3231"/>
                    <a:pt x="263" y="3220"/>
                    <a:pt x="273" y="3201"/>
                  </a:cubicBezTo>
                  <a:cubicBezTo>
                    <a:pt x="309" y="3137"/>
                    <a:pt x="350" y="3073"/>
                    <a:pt x="392" y="3016"/>
                  </a:cubicBezTo>
                  <a:cubicBezTo>
                    <a:pt x="426" y="2971"/>
                    <a:pt x="388" y="2923"/>
                    <a:pt x="346" y="2923"/>
                  </a:cubicBezTo>
                  <a:close/>
                  <a:moveTo>
                    <a:pt x="2639" y="3149"/>
                  </a:moveTo>
                  <a:cubicBezTo>
                    <a:pt x="2600" y="3149"/>
                    <a:pt x="2562" y="3191"/>
                    <a:pt x="2589" y="3235"/>
                  </a:cubicBezTo>
                  <a:cubicBezTo>
                    <a:pt x="2631" y="3307"/>
                    <a:pt x="2678" y="3352"/>
                    <a:pt x="2729" y="3369"/>
                  </a:cubicBezTo>
                  <a:cubicBezTo>
                    <a:pt x="2748" y="3376"/>
                    <a:pt x="2767" y="3378"/>
                    <a:pt x="2787" y="3380"/>
                  </a:cubicBezTo>
                  <a:lnTo>
                    <a:pt x="2787" y="3378"/>
                  </a:lnTo>
                  <a:cubicBezTo>
                    <a:pt x="2804" y="3378"/>
                    <a:pt x="2823" y="3376"/>
                    <a:pt x="2840" y="3369"/>
                  </a:cubicBezTo>
                  <a:cubicBezTo>
                    <a:pt x="2867" y="3356"/>
                    <a:pt x="2880" y="3322"/>
                    <a:pt x="2865" y="3295"/>
                  </a:cubicBezTo>
                  <a:cubicBezTo>
                    <a:pt x="2856" y="3272"/>
                    <a:pt x="2832" y="3259"/>
                    <a:pt x="2808" y="3259"/>
                  </a:cubicBezTo>
                  <a:cubicBezTo>
                    <a:pt x="2801" y="3259"/>
                    <a:pt x="2794" y="3260"/>
                    <a:pt x="2787" y="3263"/>
                  </a:cubicBezTo>
                  <a:cubicBezTo>
                    <a:pt x="2780" y="3263"/>
                    <a:pt x="2772" y="3263"/>
                    <a:pt x="2765" y="3261"/>
                  </a:cubicBezTo>
                  <a:cubicBezTo>
                    <a:pt x="2755" y="3256"/>
                    <a:pt x="2725" y="3241"/>
                    <a:pt x="2687" y="3178"/>
                  </a:cubicBezTo>
                  <a:cubicBezTo>
                    <a:pt x="2674" y="3157"/>
                    <a:pt x="2656" y="3149"/>
                    <a:pt x="2639" y="3149"/>
                  </a:cubicBezTo>
                  <a:close/>
                  <a:moveTo>
                    <a:pt x="126" y="3319"/>
                  </a:moveTo>
                  <a:cubicBezTo>
                    <a:pt x="104" y="3319"/>
                    <a:pt x="82" y="3331"/>
                    <a:pt x="73" y="3361"/>
                  </a:cubicBezTo>
                  <a:cubicBezTo>
                    <a:pt x="43" y="3435"/>
                    <a:pt x="20" y="3514"/>
                    <a:pt x="5" y="3593"/>
                  </a:cubicBezTo>
                  <a:cubicBezTo>
                    <a:pt x="1" y="3622"/>
                    <a:pt x="22" y="3652"/>
                    <a:pt x="52" y="3659"/>
                  </a:cubicBezTo>
                  <a:lnTo>
                    <a:pt x="63" y="3659"/>
                  </a:lnTo>
                  <a:cubicBezTo>
                    <a:pt x="90" y="3656"/>
                    <a:pt x="114" y="3637"/>
                    <a:pt x="118" y="3610"/>
                  </a:cubicBezTo>
                  <a:cubicBezTo>
                    <a:pt x="131" y="3539"/>
                    <a:pt x="152" y="3469"/>
                    <a:pt x="180" y="3401"/>
                  </a:cubicBezTo>
                  <a:cubicBezTo>
                    <a:pt x="202" y="3354"/>
                    <a:pt x="164" y="3319"/>
                    <a:pt x="126" y="33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4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28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Google Shape;1029;p66"/>
          <p:cNvSpPr/>
          <p:nvPr/>
        </p:nvSpPr>
        <p:spPr>
          <a:xfrm rot="1374337">
            <a:off x="3897876" y="192294"/>
            <a:ext cx="175258" cy="174817"/>
          </a:xfrm>
          <a:custGeom>
            <a:rect b="b" l="l" r="r" t="t"/>
            <a:pathLst>
              <a:path extrusionOk="0" h="793" w="795">
                <a:moveTo>
                  <a:pt x="400" y="116"/>
                </a:moveTo>
                <a:cubicBezTo>
                  <a:pt x="474" y="116"/>
                  <a:pt x="546" y="146"/>
                  <a:pt x="597" y="199"/>
                </a:cubicBezTo>
                <a:cubicBezTo>
                  <a:pt x="773" y="375"/>
                  <a:pt x="648" y="677"/>
                  <a:pt x="399" y="677"/>
                </a:cubicBezTo>
                <a:cubicBezTo>
                  <a:pt x="243" y="677"/>
                  <a:pt x="118" y="552"/>
                  <a:pt x="118" y="396"/>
                </a:cubicBezTo>
                <a:cubicBezTo>
                  <a:pt x="118" y="241"/>
                  <a:pt x="245" y="116"/>
                  <a:pt x="400" y="116"/>
                </a:cubicBezTo>
                <a:close/>
                <a:moveTo>
                  <a:pt x="399" y="1"/>
                </a:moveTo>
                <a:cubicBezTo>
                  <a:pt x="180" y="1"/>
                  <a:pt x="3" y="177"/>
                  <a:pt x="3" y="396"/>
                </a:cubicBezTo>
                <a:cubicBezTo>
                  <a:pt x="1" y="614"/>
                  <a:pt x="180" y="792"/>
                  <a:pt x="397" y="792"/>
                </a:cubicBezTo>
                <a:lnTo>
                  <a:pt x="399" y="792"/>
                </a:lnTo>
                <a:cubicBezTo>
                  <a:pt x="618" y="792"/>
                  <a:pt x="795" y="614"/>
                  <a:pt x="795" y="396"/>
                </a:cubicBezTo>
                <a:cubicBezTo>
                  <a:pt x="795" y="177"/>
                  <a:pt x="616" y="1"/>
                  <a:pt x="39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0" name="Google Shape;1030;p66"/>
          <p:cNvSpPr/>
          <p:nvPr/>
        </p:nvSpPr>
        <p:spPr>
          <a:xfrm rot="1374325">
            <a:off x="11165145" y="4809547"/>
            <a:ext cx="407831" cy="460945"/>
          </a:xfrm>
          <a:custGeom>
            <a:rect b="b" l="l" r="r" t="t"/>
            <a:pathLst>
              <a:path extrusionOk="0" h="2197" w="1944">
                <a:moveTo>
                  <a:pt x="941" y="602"/>
                </a:moveTo>
                <a:lnTo>
                  <a:pt x="941" y="602"/>
                </a:lnTo>
                <a:cubicBezTo>
                  <a:pt x="1045" y="717"/>
                  <a:pt x="1101" y="834"/>
                  <a:pt x="1094" y="894"/>
                </a:cubicBezTo>
                <a:cubicBezTo>
                  <a:pt x="1094" y="909"/>
                  <a:pt x="1086" y="919"/>
                  <a:pt x="1075" y="926"/>
                </a:cubicBezTo>
                <a:cubicBezTo>
                  <a:pt x="1054" y="938"/>
                  <a:pt x="1033" y="945"/>
                  <a:pt x="1009" y="945"/>
                </a:cubicBezTo>
                <a:cubicBezTo>
                  <a:pt x="1008" y="945"/>
                  <a:pt x="1006" y="945"/>
                  <a:pt x="1004" y="945"/>
                </a:cubicBezTo>
                <a:cubicBezTo>
                  <a:pt x="985" y="945"/>
                  <a:pt x="968" y="933"/>
                  <a:pt x="958" y="917"/>
                </a:cubicBezTo>
                <a:cubicBezTo>
                  <a:pt x="922" y="864"/>
                  <a:pt x="907" y="745"/>
                  <a:pt x="941" y="602"/>
                </a:cubicBezTo>
                <a:close/>
                <a:moveTo>
                  <a:pt x="1431" y="114"/>
                </a:moveTo>
                <a:cubicBezTo>
                  <a:pt x="1487" y="114"/>
                  <a:pt x="1529" y="135"/>
                  <a:pt x="1560" y="179"/>
                </a:cubicBezTo>
                <a:cubicBezTo>
                  <a:pt x="1765" y="470"/>
                  <a:pt x="1456" y="1556"/>
                  <a:pt x="1290" y="2041"/>
                </a:cubicBezTo>
                <a:cubicBezTo>
                  <a:pt x="911" y="1713"/>
                  <a:pt x="120" y="947"/>
                  <a:pt x="128" y="568"/>
                </a:cubicBezTo>
                <a:cubicBezTo>
                  <a:pt x="128" y="513"/>
                  <a:pt x="154" y="460"/>
                  <a:pt x="198" y="425"/>
                </a:cubicBezTo>
                <a:cubicBezTo>
                  <a:pt x="268" y="372"/>
                  <a:pt x="354" y="342"/>
                  <a:pt x="443" y="342"/>
                </a:cubicBezTo>
                <a:cubicBezTo>
                  <a:pt x="569" y="342"/>
                  <a:pt x="715" y="404"/>
                  <a:pt x="847" y="513"/>
                </a:cubicBezTo>
                <a:cubicBezTo>
                  <a:pt x="790" y="698"/>
                  <a:pt x="796" y="883"/>
                  <a:pt x="867" y="983"/>
                </a:cubicBezTo>
                <a:cubicBezTo>
                  <a:pt x="902" y="1034"/>
                  <a:pt x="952" y="1060"/>
                  <a:pt x="1010" y="1060"/>
                </a:cubicBezTo>
                <a:cubicBezTo>
                  <a:pt x="1047" y="1060"/>
                  <a:pt x="1087" y="1049"/>
                  <a:pt x="1128" y="1028"/>
                </a:cubicBezTo>
                <a:cubicBezTo>
                  <a:pt x="1173" y="1004"/>
                  <a:pt x="1203" y="960"/>
                  <a:pt x="1207" y="909"/>
                </a:cubicBezTo>
                <a:cubicBezTo>
                  <a:pt x="1224" y="777"/>
                  <a:pt x="1109" y="602"/>
                  <a:pt x="981" y="479"/>
                </a:cubicBezTo>
                <a:cubicBezTo>
                  <a:pt x="1030" y="359"/>
                  <a:pt x="1150" y="151"/>
                  <a:pt x="1392" y="117"/>
                </a:cubicBezTo>
                <a:cubicBezTo>
                  <a:pt x="1406" y="115"/>
                  <a:pt x="1418" y="114"/>
                  <a:pt x="1431" y="114"/>
                </a:cubicBezTo>
                <a:close/>
                <a:moveTo>
                  <a:pt x="1430" y="0"/>
                </a:moveTo>
                <a:cubicBezTo>
                  <a:pt x="1413" y="0"/>
                  <a:pt x="1394" y="1"/>
                  <a:pt x="1375" y="4"/>
                </a:cubicBezTo>
                <a:cubicBezTo>
                  <a:pt x="1169" y="34"/>
                  <a:pt x="990" y="181"/>
                  <a:pt x="890" y="400"/>
                </a:cubicBezTo>
                <a:cubicBezTo>
                  <a:pt x="788" y="321"/>
                  <a:pt x="626" y="230"/>
                  <a:pt x="441" y="230"/>
                </a:cubicBezTo>
                <a:cubicBezTo>
                  <a:pt x="438" y="230"/>
                  <a:pt x="435" y="230"/>
                  <a:pt x="432" y="230"/>
                </a:cubicBezTo>
                <a:cubicBezTo>
                  <a:pt x="322" y="230"/>
                  <a:pt x="215" y="268"/>
                  <a:pt x="128" y="336"/>
                </a:cubicBezTo>
                <a:cubicBezTo>
                  <a:pt x="56" y="389"/>
                  <a:pt x="13" y="474"/>
                  <a:pt x="13" y="564"/>
                </a:cubicBezTo>
                <a:cubicBezTo>
                  <a:pt x="0" y="1102"/>
                  <a:pt x="1226" y="2139"/>
                  <a:pt x="1279" y="2183"/>
                </a:cubicBezTo>
                <a:cubicBezTo>
                  <a:pt x="1288" y="2192"/>
                  <a:pt x="1301" y="2196"/>
                  <a:pt x="1316" y="2196"/>
                </a:cubicBezTo>
                <a:cubicBezTo>
                  <a:pt x="1339" y="2196"/>
                  <a:pt x="1360" y="2181"/>
                  <a:pt x="1369" y="2160"/>
                </a:cubicBezTo>
                <a:cubicBezTo>
                  <a:pt x="1428" y="1994"/>
                  <a:pt x="1943" y="525"/>
                  <a:pt x="1654" y="115"/>
                </a:cubicBezTo>
                <a:cubicBezTo>
                  <a:pt x="1600" y="39"/>
                  <a:pt x="1526" y="0"/>
                  <a:pt x="143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1" name="Google Shape;1031;p66"/>
          <p:cNvSpPr/>
          <p:nvPr/>
        </p:nvSpPr>
        <p:spPr>
          <a:xfrm rot="1374372">
            <a:off x="1498533" y="255535"/>
            <a:ext cx="231632" cy="233253"/>
          </a:xfrm>
          <a:custGeom>
            <a:rect b="b" l="l" r="r" t="t"/>
            <a:pathLst>
              <a:path extrusionOk="0" h="1290" w="1281">
                <a:moveTo>
                  <a:pt x="686" y="166"/>
                </a:moveTo>
                <a:cubicBezTo>
                  <a:pt x="703" y="221"/>
                  <a:pt x="720" y="296"/>
                  <a:pt x="731" y="343"/>
                </a:cubicBezTo>
                <a:cubicBezTo>
                  <a:pt x="763" y="470"/>
                  <a:pt x="769" y="500"/>
                  <a:pt x="784" y="521"/>
                </a:cubicBezTo>
                <a:cubicBezTo>
                  <a:pt x="801" y="543"/>
                  <a:pt x="825" y="553"/>
                  <a:pt x="952" y="598"/>
                </a:cubicBezTo>
                <a:cubicBezTo>
                  <a:pt x="997" y="615"/>
                  <a:pt x="1065" y="639"/>
                  <a:pt x="1114" y="660"/>
                </a:cubicBezTo>
                <a:cubicBezTo>
                  <a:pt x="1044" y="692"/>
                  <a:pt x="927" y="736"/>
                  <a:pt x="825" y="773"/>
                </a:cubicBezTo>
                <a:cubicBezTo>
                  <a:pt x="810" y="777"/>
                  <a:pt x="799" y="787"/>
                  <a:pt x="793" y="802"/>
                </a:cubicBezTo>
                <a:cubicBezTo>
                  <a:pt x="742" y="919"/>
                  <a:pt x="678" y="1051"/>
                  <a:pt x="635" y="1128"/>
                </a:cubicBezTo>
                <a:cubicBezTo>
                  <a:pt x="608" y="1047"/>
                  <a:pt x="567" y="905"/>
                  <a:pt x="537" y="781"/>
                </a:cubicBezTo>
                <a:cubicBezTo>
                  <a:pt x="531" y="760"/>
                  <a:pt x="514" y="743"/>
                  <a:pt x="493" y="739"/>
                </a:cubicBezTo>
                <a:cubicBezTo>
                  <a:pt x="373" y="717"/>
                  <a:pt x="235" y="685"/>
                  <a:pt x="161" y="664"/>
                </a:cubicBezTo>
                <a:cubicBezTo>
                  <a:pt x="278" y="602"/>
                  <a:pt x="399" y="549"/>
                  <a:pt x="522" y="500"/>
                </a:cubicBezTo>
                <a:cubicBezTo>
                  <a:pt x="537" y="494"/>
                  <a:pt x="550" y="483"/>
                  <a:pt x="556" y="466"/>
                </a:cubicBezTo>
                <a:cubicBezTo>
                  <a:pt x="595" y="364"/>
                  <a:pt x="637" y="264"/>
                  <a:pt x="686" y="166"/>
                </a:cubicBezTo>
                <a:close/>
                <a:moveTo>
                  <a:pt x="699" y="0"/>
                </a:moveTo>
                <a:cubicBezTo>
                  <a:pt x="663" y="0"/>
                  <a:pt x="612" y="0"/>
                  <a:pt x="456" y="402"/>
                </a:cubicBezTo>
                <a:cubicBezTo>
                  <a:pt x="27" y="577"/>
                  <a:pt x="12" y="632"/>
                  <a:pt x="5" y="656"/>
                </a:cubicBezTo>
                <a:cubicBezTo>
                  <a:pt x="1" y="675"/>
                  <a:pt x="3" y="696"/>
                  <a:pt x="16" y="713"/>
                </a:cubicBezTo>
                <a:cubicBezTo>
                  <a:pt x="27" y="728"/>
                  <a:pt x="58" y="773"/>
                  <a:pt x="435" y="845"/>
                </a:cubicBezTo>
                <a:cubicBezTo>
                  <a:pt x="546" y="1288"/>
                  <a:pt x="586" y="1288"/>
                  <a:pt x="629" y="1288"/>
                </a:cubicBezTo>
                <a:lnTo>
                  <a:pt x="631" y="1290"/>
                </a:lnTo>
                <a:cubicBezTo>
                  <a:pt x="665" y="1288"/>
                  <a:pt x="705" y="1285"/>
                  <a:pt x="886" y="873"/>
                </a:cubicBezTo>
                <a:cubicBezTo>
                  <a:pt x="999" y="832"/>
                  <a:pt x="1212" y="751"/>
                  <a:pt x="1257" y="713"/>
                </a:cubicBezTo>
                <a:cubicBezTo>
                  <a:pt x="1274" y="696"/>
                  <a:pt x="1280" y="673"/>
                  <a:pt x="1278" y="649"/>
                </a:cubicBezTo>
                <a:cubicBezTo>
                  <a:pt x="1267" y="596"/>
                  <a:pt x="1210" y="570"/>
                  <a:pt x="991" y="490"/>
                </a:cubicBezTo>
                <a:cubicBezTo>
                  <a:pt x="948" y="475"/>
                  <a:pt x="899" y="458"/>
                  <a:pt x="876" y="447"/>
                </a:cubicBezTo>
                <a:cubicBezTo>
                  <a:pt x="869" y="421"/>
                  <a:pt x="854" y="364"/>
                  <a:pt x="842" y="315"/>
                </a:cubicBezTo>
                <a:cubicBezTo>
                  <a:pt x="805" y="160"/>
                  <a:pt x="778" y="64"/>
                  <a:pt x="752" y="28"/>
                </a:cubicBezTo>
                <a:cubicBezTo>
                  <a:pt x="737" y="11"/>
                  <a:pt x="718" y="2"/>
                  <a:pt x="69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32" name="Google Shape;1032;p66"/>
          <p:cNvGrpSpPr/>
          <p:nvPr/>
        </p:nvGrpSpPr>
        <p:grpSpPr>
          <a:xfrm rot="1374309">
            <a:off x="472261" y="3577615"/>
            <a:ext cx="237626" cy="237626"/>
            <a:chOff x="5944424" y="1865453"/>
            <a:chExt cx="178234" cy="178234"/>
          </a:xfrm>
        </p:grpSpPr>
        <p:sp>
          <p:nvSpPr>
            <p:cNvPr id="1033" name="Google Shape;1033;p66"/>
            <p:cNvSpPr/>
            <p:nvPr/>
          </p:nvSpPr>
          <p:spPr>
            <a:xfrm>
              <a:off x="6029571" y="1865453"/>
              <a:ext cx="20171" cy="178234"/>
            </a:xfrm>
            <a:custGeom>
              <a:rect b="b" l="l" r="r" t="t"/>
              <a:pathLst>
                <a:path extrusionOk="0" h="1078" w="122">
                  <a:moveTo>
                    <a:pt x="65" y="1"/>
                  </a:moveTo>
                  <a:cubicBezTo>
                    <a:pt x="33" y="1"/>
                    <a:pt x="7" y="26"/>
                    <a:pt x="7" y="58"/>
                  </a:cubicBezTo>
                  <a:lnTo>
                    <a:pt x="1" y="1020"/>
                  </a:lnTo>
                  <a:cubicBezTo>
                    <a:pt x="1" y="1052"/>
                    <a:pt x="26" y="1078"/>
                    <a:pt x="58" y="1078"/>
                  </a:cubicBezTo>
                  <a:cubicBezTo>
                    <a:pt x="90" y="1078"/>
                    <a:pt x="116" y="1052"/>
                    <a:pt x="116" y="1020"/>
                  </a:cubicBezTo>
                  <a:lnTo>
                    <a:pt x="122" y="58"/>
                  </a:lnTo>
                  <a:cubicBezTo>
                    <a:pt x="122" y="26"/>
                    <a:pt x="96" y="1"/>
                    <a:pt x="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66"/>
            <p:cNvSpPr/>
            <p:nvPr/>
          </p:nvSpPr>
          <p:spPr>
            <a:xfrm>
              <a:off x="5962115" y="1898189"/>
              <a:ext cx="158393" cy="110611"/>
            </a:xfrm>
            <a:custGeom>
              <a:rect b="b" l="l" r="r" t="t"/>
              <a:pathLst>
                <a:path extrusionOk="0" h="669" w="958">
                  <a:moveTo>
                    <a:pt x="873" y="0"/>
                  </a:moveTo>
                  <a:cubicBezTo>
                    <a:pt x="863" y="0"/>
                    <a:pt x="852" y="4"/>
                    <a:pt x="841" y="11"/>
                  </a:cubicBezTo>
                  <a:lnTo>
                    <a:pt x="47" y="565"/>
                  </a:lnTo>
                  <a:cubicBezTo>
                    <a:pt x="0" y="597"/>
                    <a:pt x="23" y="669"/>
                    <a:pt x="79" y="669"/>
                  </a:cubicBezTo>
                  <a:cubicBezTo>
                    <a:pt x="89" y="669"/>
                    <a:pt x="102" y="667"/>
                    <a:pt x="111" y="658"/>
                  </a:cubicBezTo>
                  <a:lnTo>
                    <a:pt x="907" y="105"/>
                  </a:lnTo>
                  <a:cubicBezTo>
                    <a:pt x="957" y="70"/>
                    <a:pt x="922" y="0"/>
                    <a:pt x="8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66"/>
            <p:cNvSpPr/>
            <p:nvPr/>
          </p:nvSpPr>
          <p:spPr>
            <a:xfrm>
              <a:off x="5976829" y="1891080"/>
              <a:ext cx="124003" cy="124499"/>
            </a:xfrm>
            <a:custGeom>
              <a:rect b="b" l="l" r="r" t="t"/>
              <a:pathLst>
                <a:path extrusionOk="0" h="753" w="750">
                  <a:moveTo>
                    <a:pt x="84" y="1"/>
                  </a:moveTo>
                  <a:cubicBezTo>
                    <a:pt x="40" y="1"/>
                    <a:pt x="0" y="58"/>
                    <a:pt x="45" y="101"/>
                  </a:cubicBezTo>
                  <a:lnTo>
                    <a:pt x="645" y="735"/>
                  </a:lnTo>
                  <a:cubicBezTo>
                    <a:pt x="656" y="746"/>
                    <a:pt x="671" y="752"/>
                    <a:pt x="688" y="752"/>
                  </a:cubicBezTo>
                  <a:cubicBezTo>
                    <a:pt x="703" y="752"/>
                    <a:pt x="715" y="746"/>
                    <a:pt x="726" y="735"/>
                  </a:cubicBezTo>
                  <a:cubicBezTo>
                    <a:pt x="747" y="714"/>
                    <a:pt x="750" y="680"/>
                    <a:pt x="728" y="657"/>
                  </a:cubicBezTo>
                  <a:lnTo>
                    <a:pt x="128" y="22"/>
                  </a:lnTo>
                  <a:cubicBezTo>
                    <a:pt x="115" y="7"/>
                    <a:pt x="99" y="1"/>
                    <a:pt x="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66"/>
            <p:cNvSpPr/>
            <p:nvPr/>
          </p:nvSpPr>
          <p:spPr>
            <a:xfrm>
              <a:off x="5944424" y="1941838"/>
              <a:ext cx="178234" cy="20502"/>
            </a:xfrm>
            <a:custGeom>
              <a:rect b="b" l="l" r="r" t="t"/>
              <a:pathLst>
                <a:path extrusionOk="0" h="124" w="1078">
                  <a:moveTo>
                    <a:pt x="1003" y="1"/>
                  </a:moveTo>
                  <a:lnTo>
                    <a:pt x="77" y="9"/>
                  </a:lnTo>
                  <a:cubicBezTo>
                    <a:pt x="1" y="9"/>
                    <a:pt x="1" y="124"/>
                    <a:pt x="77" y="124"/>
                  </a:cubicBezTo>
                  <a:lnTo>
                    <a:pt x="1003" y="113"/>
                  </a:lnTo>
                  <a:cubicBezTo>
                    <a:pt x="1077" y="113"/>
                    <a:pt x="1077" y="1"/>
                    <a:pt x="10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7" name="Google Shape;1037;p66"/>
          <p:cNvSpPr/>
          <p:nvPr/>
        </p:nvSpPr>
        <p:spPr>
          <a:xfrm>
            <a:off x="2455317" y="243283"/>
            <a:ext cx="72900" cy="72900"/>
          </a:xfrm>
          <a:prstGeom prst="ellipse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38" name="Google Shape;1038;p66"/>
          <p:cNvGrpSpPr/>
          <p:nvPr/>
        </p:nvGrpSpPr>
        <p:grpSpPr>
          <a:xfrm rot="3421502">
            <a:off x="11139829" y="1678443"/>
            <a:ext cx="823602" cy="569263"/>
            <a:chOff x="2591975" y="3584475"/>
            <a:chExt cx="106375" cy="73525"/>
          </a:xfrm>
        </p:grpSpPr>
        <p:sp>
          <p:nvSpPr>
            <p:cNvPr id="1039" name="Google Shape;1039;p66"/>
            <p:cNvSpPr/>
            <p:nvPr/>
          </p:nvSpPr>
          <p:spPr>
            <a:xfrm>
              <a:off x="2603675" y="3597200"/>
              <a:ext cx="81125" cy="43450"/>
            </a:xfrm>
            <a:custGeom>
              <a:rect b="b" l="l" r="r" t="t"/>
              <a:pathLst>
                <a:path extrusionOk="0" h="1738" w="3245">
                  <a:moveTo>
                    <a:pt x="722" y="0"/>
                  </a:moveTo>
                  <a:cubicBezTo>
                    <a:pt x="330" y="0"/>
                    <a:pt x="57" y="69"/>
                    <a:pt x="50" y="71"/>
                  </a:cubicBezTo>
                  <a:cubicBezTo>
                    <a:pt x="18" y="79"/>
                    <a:pt x="1" y="109"/>
                    <a:pt x="9" y="141"/>
                  </a:cubicBezTo>
                  <a:cubicBezTo>
                    <a:pt x="15" y="166"/>
                    <a:pt x="38" y="183"/>
                    <a:pt x="63" y="183"/>
                  </a:cubicBezTo>
                  <a:cubicBezTo>
                    <a:pt x="68" y="183"/>
                    <a:pt x="73" y="183"/>
                    <a:pt x="78" y="181"/>
                  </a:cubicBezTo>
                  <a:cubicBezTo>
                    <a:pt x="108" y="173"/>
                    <a:pt x="375" y="107"/>
                    <a:pt x="747" y="107"/>
                  </a:cubicBezTo>
                  <a:cubicBezTo>
                    <a:pt x="1459" y="107"/>
                    <a:pt x="2556" y="349"/>
                    <a:pt x="3127" y="1703"/>
                  </a:cubicBezTo>
                  <a:cubicBezTo>
                    <a:pt x="3136" y="1724"/>
                    <a:pt x="3157" y="1737"/>
                    <a:pt x="3180" y="1737"/>
                  </a:cubicBezTo>
                  <a:cubicBezTo>
                    <a:pt x="3187" y="1737"/>
                    <a:pt x="3195" y="1735"/>
                    <a:pt x="3202" y="1733"/>
                  </a:cubicBezTo>
                  <a:cubicBezTo>
                    <a:pt x="3231" y="1720"/>
                    <a:pt x="3244" y="1688"/>
                    <a:pt x="3231" y="1658"/>
                  </a:cubicBezTo>
                  <a:cubicBezTo>
                    <a:pt x="2638" y="246"/>
                    <a:pt x="1466" y="0"/>
                    <a:pt x="7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66"/>
            <p:cNvSpPr/>
            <p:nvPr/>
          </p:nvSpPr>
          <p:spPr>
            <a:xfrm>
              <a:off x="2663325" y="3619650"/>
              <a:ext cx="35025" cy="38350"/>
            </a:xfrm>
            <a:custGeom>
              <a:rect b="b" l="l" r="r" t="t"/>
              <a:pathLst>
                <a:path extrusionOk="0" h="1534" w="1401">
                  <a:moveTo>
                    <a:pt x="939" y="147"/>
                  </a:moveTo>
                  <a:cubicBezTo>
                    <a:pt x="1035" y="348"/>
                    <a:pt x="1239" y="1218"/>
                    <a:pt x="1205" y="1418"/>
                  </a:cubicBezTo>
                  <a:cubicBezTo>
                    <a:pt x="1022" y="1395"/>
                    <a:pt x="301" y="1007"/>
                    <a:pt x="141" y="863"/>
                  </a:cubicBezTo>
                  <a:cubicBezTo>
                    <a:pt x="181" y="850"/>
                    <a:pt x="279" y="833"/>
                    <a:pt x="520" y="833"/>
                  </a:cubicBezTo>
                  <a:cubicBezTo>
                    <a:pt x="665" y="833"/>
                    <a:pt x="792" y="839"/>
                    <a:pt x="792" y="839"/>
                  </a:cubicBezTo>
                  <a:cubicBezTo>
                    <a:pt x="794" y="839"/>
                    <a:pt x="797" y="840"/>
                    <a:pt x="799" y="840"/>
                  </a:cubicBezTo>
                  <a:cubicBezTo>
                    <a:pt x="813" y="840"/>
                    <a:pt x="826" y="833"/>
                    <a:pt x="837" y="822"/>
                  </a:cubicBezTo>
                  <a:cubicBezTo>
                    <a:pt x="848" y="811"/>
                    <a:pt x="854" y="797"/>
                    <a:pt x="854" y="780"/>
                  </a:cubicBezTo>
                  <a:cubicBezTo>
                    <a:pt x="852" y="775"/>
                    <a:pt x="839" y="428"/>
                    <a:pt x="939" y="147"/>
                  </a:cubicBezTo>
                  <a:close/>
                  <a:moveTo>
                    <a:pt x="928" y="1"/>
                  </a:moveTo>
                  <a:cubicBezTo>
                    <a:pt x="903" y="1"/>
                    <a:pt x="867" y="13"/>
                    <a:pt x="843" y="73"/>
                  </a:cubicBezTo>
                  <a:cubicBezTo>
                    <a:pt x="748" y="307"/>
                    <a:pt x="737" y="597"/>
                    <a:pt x="737" y="722"/>
                  </a:cubicBezTo>
                  <a:cubicBezTo>
                    <a:pt x="684" y="720"/>
                    <a:pt x="603" y="718"/>
                    <a:pt x="518" y="718"/>
                  </a:cubicBezTo>
                  <a:cubicBezTo>
                    <a:pt x="98" y="718"/>
                    <a:pt x="39" y="771"/>
                    <a:pt x="18" y="820"/>
                  </a:cubicBezTo>
                  <a:cubicBezTo>
                    <a:pt x="1" y="854"/>
                    <a:pt x="9" y="892"/>
                    <a:pt x="35" y="918"/>
                  </a:cubicBezTo>
                  <a:cubicBezTo>
                    <a:pt x="164" y="1069"/>
                    <a:pt x="1024" y="1533"/>
                    <a:pt x="1220" y="1533"/>
                  </a:cubicBezTo>
                  <a:cubicBezTo>
                    <a:pt x="1223" y="1533"/>
                    <a:pt x="1225" y="1533"/>
                    <a:pt x="1228" y="1533"/>
                  </a:cubicBezTo>
                  <a:cubicBezTo>
                    <a:pt x="1247" y="1533"/>
                    <a:pt x="1267" y="1527"/>
                    <a:pt x="1284" y="1516"/>
                  </a:cubicBezTo>
                  <a:cubicBezTo>
                    <a:pt x="1401" y="1420"/>
                    <a:pt x="1171" y="443"/>
                    <a:pt x="1088" y="213"/>
                  </a:cubicBezTo>
                  <a:cubicBezTo>
                    <a:pt x="1033" y="60"/>
                    <a:pt x="988" y="1"/>
                    <a:pt x="9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66"/>
            <p:cNvSpPr/>
            <p:nvPr/>
          </p:nvSpPr>
          <p:spPr>
            <a:xfrm>
              <a:off x="2591975" y="3584475"/>
              <a:ext cx="57700" cy="30100"/>
            </a:xfrm>
            <a:custGeom>
              <a:rect b="b" l="l" r="r" t="t"/>
              <a:pathLst>
                <a:path extrusionOk="0" h="1204" w="2308">
                  <a:moveTo>
                    <a:pt x="1214" y="116"/>
                  </a:moveTo>
                  <a:cubicBezTo>
                    <a:pt x="1552" y="116"/>
                    <a:pt x="1731" y="146"/>
                    <a:pt x="1784" y="175"/>
                  </a:cubicBezTo>
                  <a:cubicBezTo>
                    <a:pt x="1952" y="265"/>
                    <a:pt x="2112" y="599"/>
                    <a:pt x="2176" y="763"/>
                  </a:cubicBezTo>
                  <a:cubicBezTo>
                    <a:pt x="2037" y="865"/>
                    <a:pt x="1891" y="952"/>
                    <a:pt x="1735" y="1027"/>
                  </a:cubicBezTo>
                  <a:cubicBezTo>
                    <a:pt x="1648" y="1065"/>
                    <a:pt x="1361" y="1091"/>
                    <a:pt x="1001" y="1091"/>
                  </a:cubicBezTo>
                  <a:cubicBezTo>
                    <a:pt x="520" y="1091"/>
                    <a:pt x="173" y="1048"/>
                    <a:pt x="116" y="1016"/>
                  </a:cubicBezTo>
                  <a:cubicBezTo>
                    <a:pt x="126" y="961"/>
                    <a:pt x="365" y="805"/>
                    <a:pt x="626" y="682"/>
                  </a:cubicBezTo>
                  <a:cubicBezTo>
                    <a:pt x="646" y="673"/>
                    <a:pt x="658" y="654"/>
                    <a:pt x="660" y="635"/>
                  </a:cubicBezTo>
                  <a:cubicBezTo>
                    <a:pt x="660" y="612"/>
                    <a:pt x="652" y="593"/>
                    <a:pt x="633" y="582"/>
                  </a:cubicBezTo>
                  <a:cubicBezTo>
                    <a:pt x="537" y="522"/>
                    <a:pt x="279" y="350"/>
                    <a:pt x="188" y="226"/>
                  </a:cubicBezTo>
                  <a:cubicBezTo>
                    <a:pt x="286" y="173"/>
                    <a:pt x="726" y="116"/>
                    <a:pt x="1214" y="116"/>
                  </a:cubicBezTo>
                  <a:close/>
                  <a:moveTo>
                    <a:pt x="1214" y="1"/>
                  </a:moveTo>
                  <a:cubicBezTo>
                    <a:pt x="1203" y="1"/>
                    <a:pt x="173" y="3"/>
                    <a:pt x="75" y="180"/>
                  </a:cubicBezTo>
                  <a:cubicBezTo>
                    <a:pt x="58" y="205"/>
                    <a:pt x="60" y="239"/>
                    <a:pt x="77" y="265"/>
                  </a:cubicBezTo>
                  <a:cubicBezTo>
                    <a:pt x="150" y="388"/>
                    <a:pt x="365" y="541"/>
                    <a:pt x="486" y="622"/>
                  </a:cubicBezTo>
                  <a:cubicBezTo>
                    <a:pt x="297" y="718"/>
                    <a:pt x="13" y="880"/>
                    <a:pt x="3" y="1005"/>
                  </a:cubicBezTo>
                  <a:cubicBezTo>
                    <a:pt x="1" y="1044"/>
                    <a:pt x="18" y="1080"/>
                    <a:pt x="52" y="1101"/>
                  </a:cubicBezTo>
                  <a:cubicBezTo>
                    <a:pt x="196" y="1199"/>
                    <a:pt x="920" y="1203"/>
                    <a:pt x="1003" y="1203"/>
                  </a:cubicBezTo>
                  <a:cubicBezTo>
                    <a:pt x="1146" y="1203"/>
                    <a:pt x="1629" y="1197"/>
                    <a:pt x="1782" y="1129"/>
                  </a:cubicBezTo>
                  <a:cubicBezTo>
                    <a:pt x="2018" y="1025"/>
                    <a:pt x="2269" y="837"/>
                    <a:pt x="2280" y="829"/>
                  </a:cubicBezTo>
                  <a:cubicBezTo>
                    <a:pt x="2301" y="814"/>
                    <a:pt x="2308" y="786"/>
                    <a:pt x="2301" y="763"/>
                  </a:cubicBezTo>
                  <a:cubicBezTo>
                    <a:pt x="2293" y="742"/>
                    <a:pt x="2099" y="209"/>
                    <a:pt x="1837" y="71"/>
                  </a:cubicBezTo>
                  <a:cubicBezTo>
                    <a:pt x="1720" y="9"/>
                    <a:pt x="1397" y="1"/>
                    <a:pt x="12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42" name="Google Shape;1042;p66"/>
          <p:cNvSpPr/>
          <p:nvPr/>
        </p:nvSpPr>
        <p:spPr>
          <a:xfrm>
            <a:off x="11515217" y="3569500"/>
            <a:ext cx="72900" cy="72900"/>
          </a:xfrm>
          <a:prstGeom prst="ellipse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43" name="Google Shape;1043;p66"/>
          <p:cNvGrpSpPr/>
          <p:nvPr/>
        </p:nvGrpSpPr>
        <p:grpSpPr>
          <a:xfrm rot="1374309">
            <a:off x="10816894" y="609748"/>
            <a:ext cx="237626" cy="237626"/>
            <a:chOff x="5944424" y="1865453"/>
            <a:chExt cx="178234" cy="178234"/>
          </a:xfrm>
        </p:grpSpPr>
        <p:sp>
          <p:nvSpPr>
            <p:cNvPr id="1044" name="Google Shape;1044;p66"/>
            <p:cNvSpPr/>
            <p:nvPr/>
          </p:nvSpPr>
          <p:spPr>
            <a:xfrm>
              <a:off x="6029571" y="1865453"/>
              <a:ext cx="20171" cy="178234"/>
            </a:xfrm>
            <a:custGeom>
              <a:rect b="b" l="l" r="r" t="t"/>
              <a:pathLst>
                <a:path extrusionOk="0" h="1078" w="122">
                  <a:moveTo>
                    <a:pt x="65" y="1"/>
                  </a:moveTo>
                  <a:cubicBezTo>
                    <a:pt x="33" y="1"/>
                    <a:pt x="7" y="26"/>
                    <a:pt x="7" y="58"/>
                  </a:cubicBezTo>
                  <a:lnTo>
                    <a:pt x="1" y="1020"/>
                  </a:lnTo>
                  <a:cubicBezTo>
                    <a:pt x="1" y="1052"/>
                    <a:pt x="26" y="1078"/>
                    <a:pt x="58" y="1078"/>
                  </a:cubicBezTo>
                  <a:cubicBezTo>
                    <a:pt x="90" y="1078"/>
                    <a:pt x="116" y="1052"/>
                    <a:pt x="116" y="1020"/>
                  </a:cubicBezTo>
                  <a:lnTo>
                    <a:pt x="122" y="58"/>
                  </a:lnTo>
                  <a:cubicBezTo>
                    <a:pt x="122" y="26"/>
                    <a:pt x="96" y="1"/>
                    <a:pt x="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66"/>
            <p:cNvSpPr/>
            <p:nvPr/>
          </p:nvSpPr>
          <p:spPr>
            <a:xfrm>
              <a:off x="5962115" y="1898189"/>
              <a:ext cx="158393" cy="110611"/>
            </a:xfrm>
            <a:custGeom>
              <a:rect b="b" l="l" r="r" t="t"/>
              <a:pathLst>
                <a:path extrusionOk="0" h="669" w="958">
                  <a:moveTo>
                    <a:pt x="873" y="0"/>
                  </a:moveTo>
                  <a:cubicBezTo>
                    <a:pt x="863" y="0"/>
                    <a:pt x="852" y="4"/>
                    <a:pt x="841" y="11"/>
                  </a:cubicBezTo>
                  <a:lnTo>
                    <a:pt x="47" y="565"/>
                  </a:lnTo>
                  <a:cubicBezTo>
                    <a:pt x="0" y="597"/>
                    <a:pt x="23" y="669"/>
                    <a:pt x="79" y="669"/>
                  </a:cubicBezTo>
                  <a:cubicBezTo>
                    <a:pt x="89" y="669"/>
                    <a:pt x="102" y="667"/>
                    <a:pt x="111" y="658"/>
                  </a:cubicBezTo>
                  <a:lnTo>
                    <a:pt x="907" y="105"/>
                  </a:lnTo>
                  <a:cubicBezTo>
                    <a:pt x="957" y="70"/>
                    <a:pt x="922" y="0"/>
                    <a:pt x="8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66"/>
            <p:cNvSpPr/>
            <p:nvPr/>
          </p:nvSpPr>
          <p:spPr>
            <a:xfrm>
              <a:off x="5976829" y="1891080"/>
              <a:ext cx="124003" cy="124499"/>
            </a:xfrm>
            <a:custGeom>
              <a:rect b="b" l="l" r="r" t="t"/>
              <a:pathLst>
                <a:path extrusionOk="0" h="753" w="750">
                  <a:moveTo>
                    <a:pt x="84" y="1"/>
                  </a:moveTo>
                  <a:cubicBezTo>
                    <a:pt x="40" y="1"/>
                    <a:pt x="0" y="58"/>
                    <a:pt x="45" y="101"/>
                  </a:cubicBezTo>
                  <a:lnTo>
                    <a:pt x="645" y="735"/>
                  </a:lnTo>
                  <a:cubicBezTo>
                    <a:pt x="656" y="746"/>
                    <a:pt x="671" y="752"/>
                    <a:pt x="688" y="752"/>
                  </a:cubicBezTo>
                  <a:cubicBezTo>
                    <a:pt x="703" y="752"/>
                    <a:pt x="715" y="746"/>
                    <a:pt x="726" y="735"/>
                  </a:cubicBezTo>
                  <a:cubicBezTo>
                    <a:pt x="747" y="714"/>
                    <a:pt x="750" y="680"/>
                    <a:pt x="728" y="657"/>
                  </a:cubicBezTo>
                  <a:lnTo>
                    <a:pt x="128" y="22"/>
                  </a:lnTo>
                  <a:cubicBezTo>
                    <a:pt x="115" y="7"/>
                    <a:pt x="99" y="1"/>
                    <a:pt x="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66"/>
            <p:cNvSpPr/>
            <p:nvPr/>
          </p:nvSpPr>
          <p:spPr>
            <a:xfrm>
              <a:off x="5944424" y="1941838"/>
              <a:ext cx="178234" cy="20502"/>
            </a:xfrm>
            <a:custGeom>
              <a:rect b="b" l="l" r="r" t="t"/>
              <a:pathLst>
                <a:path extrusionOk="0" h="124" w="1078">
                  <a:moveTo>
                    <a:pt x="1003" y="1"/>
                  </a:moveTo>
                  <a:lnTo>
                    <a:pt x="77" y="9"/>
                  </a:lnTo>
                  <a:cubicBezTo>
                    <a:pt x="1" y="9"/>
                    <a:pt x="1" y="124"/>
                    <a:pt x="77" y="124"/>
                  </a:cubicBezTo>
                  <a:lnTo>
                    <a:pt x="1003" y="113"/>
                  </a:lnTo>
                  <a:cubicBezTo>
                    <a:pt x="1077" y="113"/>
                    <a:pt x="1077" y="1"/>
                    <a:pt x="10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48" name="Google Shape;1048;p66"/>
          <p:cNvGrpSpPr/>
          <p:nvPr/>
        </p:nvGrpSpPr>
        <p:grpSpPr>
          <a:xfrm flipH="1">
            <a:off x="536888" y="875542"/>
            <a:ext cx="1137006" cy="1815086"/>
            <a:chOff x="7678900" y="503869"/>
            <a:chExt cx="852776" cy="1361349"/>
          </a:xfrm>
        </p:grpSpPr>
        <p:grpSp>
          <p:nvGrpSpPr>
            <p:cNvPr id="1049" name="Google Shape;1049;p66"/>
            <p:cNvGrpSpPr/>
            <p:nvPr/>
          </p:nvGrpSpPr>
          <p:grpSpPr>
            <a:xfrm>
              <a:off x="7678900" y="503869"/>
              <a:ext cx="452430" cy="442500"/>
              <a:chOff x="7336434" y="357897"/>
              <a:chExt cx="514885" cy="503584"/>
            </a:xfrm>
          </p:grpSpPr>
          <p:sp>
            <p:nvSpPr>
              <p:cNvPr id="1050" name="Google Shape;1050;p66"/>
              <p:cNvSpPr/>
              <p:nvPr/>
            </p:nvSpPr>
            <p:spPr>
              <a:xfrm flipH="1" rot="-3979360">
                <a:off x="7554881" y="419422"/>
                <a:ext cx="273856" cy="213485"/>
              </a:xfrm>
              <a:custGeom>
                <a:rect b="b" l="l" r="r" t="t"/>
                <a:pathLst>
                  <a:path extrusionOk="0" h="1220" w="1565">
                    <a:moveTo>
                      <a:pt x="480" y="0"/>
                    </a:moveTo>
                    <a:cubicBezTo>
                      <a:pt x="353" y="0"/>
                      <a:pt x="231" y="46"/>
                      <a:pt x="148" y="179"/>
                    </a:cubicBezTo>
                    <a:cubicBezTo>
                      <a:pt x="1" y="416"/>
                      <a:pt x="302" y="589"/>
                      <a:pt x="559" y="641"/>
                    </a:cubicBezTo>
                    <a:lnTo>
                      <a:pt x="559" y="641"/>
                    </a:lnTo>
                    <a:cubicBezTo>
                      <a:pt x="413" y="781"/>
                      <a:pt x="292" y="996"/>
                      <a:pt x="403" y="1156"/>
                    </a:cubicBezTo>
                    <a:cubicBezTo>
                      <a:pt x="434" y="1200"/>
                      <a:pt x="485" y="1220"/>
                      <a:pt x="546" y="1220"/>
                    </a:cubicBezTo>
                    <a:cubicBezTo>
                      <a:pt x="889" y="1220"/>
                      <a:pt x="1564" y="598"/>
                      <a:pt x="1048" y="206"/>
                    </a:cubicBezTo>
                    <a:cubicBezTo>
                      <a:pt x="1048" y="206"/>
                      <a:pt x="752" y="0"/>
                      <a:pt x="48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1" name="Google Shape;1051;p66"/>
              <p:cNvSpPr/>
              <p:nvPr/>
            </p:nvSpPr>
            <p:spPr>
              <a:xfrm flipH="1" rot="-3979360">
                <a:off x="7585009" y="394053"/>
                <a:ext cx="227484" cy="233434"/>
              </a:xfrm>
              <a:custGeom>
                <a:rect b="b" l="l" r="r" t="t"/>
                <a:pathLst>
                  <a:path extrusionOk="0" h="1334" w="1300">
                    <a:moveTo>
                      <a:pt x="767" y="601"/>
                    </a:moveTo>
                    <a:cubicBezTo>
                      <a:pt x="778" y="622"/>
                      <a:pt x="778" y="633"/>
                      <a:pt x="778" y="633"/>
                    </a:cubicBezTo>
                    <a:cubicBezTo>
                      <a:pt x="776" y="637"/>
                      <a:pt x="750" y="656"/>
                      <a:pt x="663" y="656"/>
                    </a:cubicBezTo>
                    <a:cubicBezTo>
                      <a:pt x="693" y="633"/>
                      <a:pt x="729" y="614"/>
                      <a:pt x="767" y="601"/>
                    </a:cubicBezTo>
                    <a:close/>
                    <a:moveTo>
                      <a:pt x="446" y="113"/>
                    </a:moveTo>
                    <a:cubicBezTo>
                      <a:pt x="695" y="113"/>
                      <a:pt x="978" y="307"/>
                      <a:pt x="978" y="307"/>
                    </a:cubicBezTo>
                    <a:cubicBezTo>
                      <a:pt x="1129" y="422"/>
                      <a:pt x="1176" y="563"/>
                      <a:pt x="1122" y="724"/>
                    </a:cubicBezTo>
                    <a:cubicBezTo>
                      <a:pt x="1035" y="980"/>
                      <a:pt x="703" y="1218"/>
                      <a:pt x="509" y="1218"/>
                    </a:cubicBezTo>
                    <a:cubicBezTo>
                      <a:pt x="505" y="1218"/>
                      <a:pt x="501" y="1219"/>
                      <a:pt x="497" y="1219"/>
                    </a:cubicBezTo>
                    <a:cubicBezTo>
                      <a:pt x="465" y="1219"/>
                      <a:pt x="434" y="1204"/>
                      <a:pt x="414" y="1178"/>
                    </a:cubicBezTo>
                    <a:cubicBezTo>
                      <a:pt x="329" y="1054"/>
                      <a:pt x="424" y="880"/>
                      <a:pt x="541" y="760"/>
                    </a:cubicBezTo>
                    <a:cubicBezTo>
                      <a:pt x="585" y="767"/>
                      <a:pt x="625" y="770"/>
                      <a:pt x="663" y="770"/>
                    </a:cubicBezTo>
                    <a:cubicBezTo>
                      <a:pt x="768" y="770"/>
                      <a:pt x="846" y="744"/>
                      <a:pt x="878" y="690"/>
                    </a:cubicBezTo>
                    <a:cubicBezTo>
                      <a:pt x="893" y="660"/>
                      <a:pt x="905" y="611"/>
                      <a:pt x="867" y="545"/>
                    </a:cubicBezTo>
                    <a:cubicBezTo>
                      <a:pt x="849" y="513"/>
                      <a:pt x="815" y="494"/>
                      <a:pt x="779" y="494"/>
                    </a:cubicBezTo>
                    <a:cubicBezTo>
                      <a:pt x="777" y="494"/>
                      <a:pt x="775" y="494"/>
                      <a:pt x="773" y="494"/>
                    </a:cubicBezTo>
                    <a:cubicBezTo>
                      <a:pt x="690" y="494"/>
                      <a:pt x="584" y="565"/>
                      <a:pt x="505" y="635"/>
                    </a:cubicBezTo>
                    <a:cubicBezTo>
                      <a:pt x="329" y="594"/>
                      <a:pt x="182" y="505"/>
                      <a:pt x="141" y="414"/>
                    </a:cubicBezTo>
                    <a:cubicBezTo>
                      <a:pt x="122" y="365"/>
                      <a:pt x="129" y="309"/>
                      <a:pt x="160" y="267"/>
                    </a:cubicBezTo>
                    <a:cubicBezTo>
                      <a:pt x="224" y="162"/>
                      <a:pt x="318" y="113"/>
                      <a:pt x="446" y="113"/>
                    </a:cubicBezTo>
                    <a:close/>
                    <a:moveTo>
                      <a:pt x="428" y="0"/>
                    </a:moveTo>
                    <a:cubicBezTo>
                      <a:pt x="279" y="0"/>
                      <a:pt x="140" y="78"/>
                      <a:pt x="63" y="207"/>
                    </a:cubicBezTo>
                    <a:cubicBezTo>
                      <a:pt x="11" y="282"/>
                      <a:pt x="1" y="377"/>
                      <a:pt x="37" y="460"/>
                    </a:cubicBezTo>
                    <a:cubicBezTo>
                      <a:pt x="94" y="592"/>
                      <a:pt x="260" y="684"/>
                      <a:pt x="414" y="731"/>
                    </a:cubicBezTo>
                    <a:cubicBezTo>
                      <a:pt x="284" y="884"/>
                      <a:pt x="205" y="1082"/>
                      <a:pt x="320" y="1246"/>
                    </a:cubicBezTo>
                    <a:cubicBezTo>
                      <a:pt x="362" y="1302"/>
                      <a:pt x="427" y="1333"/>
                      <a:pt x="496" y="1333"/>
                    </a:cubicBezTo>
                    <a:cubicBezTo>
                      <a:pt x="501" y="1333"/>
                      <a:pt x="505" y="1333"/>
                      <a:pt x="509" y="1333"/>
                    </a:cubicBezTo>
                    <a:cubicBezTo>
                      <a:pt x="746" y="1333"/>
                      <a:pt x="1125" y="1069"/>
                      <a:pt x="1229" y="760"/>
                    </a:cubicBezTo>
                    <a:cubicBezTo>
                      <a:pt x="1299" y="552"/>
                      <a:pt x="1233" y="360"/>
                      <a:pt x="1044" y="216"/>
                    </a:cubicBezTo>
                    <a:cubicBezTo>
                      <a:pt x="1031" y="207"/>
                      <a:pt x="731" y="1"/>
                      <a:pt x="446" y="1"/>
                    </a:cubicBezTo>
                    <a:cubicBezTo>
                      <a:pt x="440" y="0"/>
                      <a:pt x="434" y="0"/>
                      <a:pt x="42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2" name="Google Shape;1052;p66"/>
              <p:cNvSpPr/>
              <p:nvPr/>
            </p:nvSpPr>
            <p:spPr>
              <a:xfrm flipH="1" rot="-3979360">
                <a:off x="7380315" y="553140"/>
                <a:ext cx="212085" cy="208585"/>
              </a:xfrm>
              <a:custGeom>
                <a:rect b="b" l="l" r="r" t="t"/>
                <a:pathLst>
                  <a:path extrusionOk="0" h="1192" w="1212">
                    <a:moveTo>
                      <a:pt x="586" y="0"/>
                    </a:moveTo>
                    <a:cubicBezTo>
                      <a:pt x="184" y="0"/>
                      <a:pt x="60" y="658"/>
                      <a:pt x="60" y="658"/>
                    </a:cubicBezTo>
                    <a:cubicBezTo>
                      <a:pt x="1" y="1047"/>
                      <a:pt x="312" y="1191"/>
                      <a:pt x="623" y="1191"/>
                    </a:cubicBezTo>
                    <a:cubicBezTo>
                      <a:pt x="918" y="1191"/>
                      <a:pt x="1211" y="1061"/>
                      <a:pt x="1183" y="888"/>
                    </a:cubicBezTo>
                    <a:cubicBezTo>
                      <a:pt x="1151" y="697"/>
                      <a:pt x="919" y="629"/>
                      <a:pt x="718" y="629"/>
                    </a:cubicBezTo>
                    <a:cubicBezTo>
                      <a:pt x="717" y="629"/>
                      <a:pt x="715" y="629"/>
                      <a:pt x="714" y="629"/>
                    </a:cubicBezTo>
                    <a:lnTo>
                      <a:pt x="714" y="629"/>
                    </a:lnTo>
                    <a:cubicBezTo>
                      <a:pt x="862" y="412"/>
                      <a:pt x="956" y="79"/>
                      <a:pt x="685" y="13"/>
                    </a:cubicBezTo>
                    <a:cubicBezTo>
                      <a:pt x="651" y="4"/>
                      <a:pt x="617" y="0"/>
                      <a:pt x="58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3" name="Google Shape;1053;p66"/>
              <p:cNvSpPr/>
              <p:nvPr/>
            </p:nvSpPr>
            <p:spPr>
              <a:xfrm flipH="1" rot="-3979360">
                <a:off x="7374484" y="544057"/>
                <a:ext cx="222584" cy="228534"/>
              </a:xfrm>
              <a:custGeom>
                <a:rect b="b" l="l" r="r" t="t"/>
                <a:pathLst>
                  <a:path extrusionOk="0" h="1306" w="1272">
                    <a:moveTo>
                      <a:pt x="607" y="756"/>
                    </a:moveTo>
                    <a:lnTo>
                      <a:pt x="607" y="756"/>
                    </a:lnTo>
                    <a:cubicBezTo>
                      <a:pt x="562" y="801"/>
                      <a:pt x="526" y="818"/>
                      <a:pt x="509" y="818"/>
                    </a:cubicBezTo>
                    <a:cubicBezTo>
                      <a:pt x="503" y="818"/>
                      <a:pt x="496" y="799"/>
                      <a:pt x="494" y="799"/>
                    </a:cubicBezTo>
                    <a:cubicBezTo>
                      <a:pt x="503" y="788"/>
                      <a:pt x="541" y="769"/>
                      <a:pt x="607" y="756"/>
                    </a:cubicBezTo>
                    <a:close/>
                    <a:moveTo>
                      <a:pt x="611" y="116"/>
                    </a:moveTo>
                    <a:cubicBezTo>
                      <a:pt x="639" y="116"/>
                      <a:pt x="667" y="118"/>
                      <a:pt x="694" y="126"/>
                    </a:cubicBezTo>
                    <a:cubicBezTo>
                      <a:pt x="748" y="135"/>
                      <a:pt x="792" y="169"/>
                      <a:pt x="811" y="218"/>
                    </a:cubicBezTo>
                    <a:cubicBezTo>
                      <a:pt x="846" y="312"/>
                      <a:pt x="803" y="478"/>
                      <a:pt x="705" y="631"/>
                    </a:cubicBezTo>
                    <a:cubicBezTo>
                      <a:pt x="588" y="635"/>
                      <a:pt x="456" y="663"/>
                      <a:pt x="403" y="731"/>
                    </a:cubicBezTo>
                    <a:cubicBezTo>
                      <a:pt x="382" y="754"/>
                      <a:pt x="375" y="786"/>
                      <a:pt x="382" y="818"/>
                    </a:cubicBezTo>
                    <a:cubicBezTo>
                      <a:pt x="409" y="922"/>
                      <a:pt x="479" y="933"/>
                      <a:pt x="509" y="933"/>
                    </a:cubicBezTo>
                    <a:cubicBezTo>
                      <a:pt x="611" y="933"/>
                      <a:pt x="711" y="816"/>
                      <a:pt x="765" y="744"/>
                    </a:cubicBezTo>
                    <a:cubicBezTo>
                      <a:pt x="933" y="750"/>
                      <a:pt x="1124" y="807"/>
                      <a:pt x="1148" y="956"/>
                    </a:cubicBezTo>
                    <a:cubicBezTo>
                      <a:pt x="1152" y="986"/>
                      <a:pt x="1143" y="1016"/>
                      <a:pt x="1122" y="1037"/>
                    </a:cubicBezTo>
                    <a:cubicBezTo>
                      <a:pt x="1046" y="1127"/>
                      <a:pt x="848" y="1190"/>
                      <a:pt x="648" y="1190"/>
                    </a:cubicBezTo>
                    <a:cubicBezTo>
                      <a:pt x="456" y="1190"/>
                      <a:pt x="296" y="1135"/>
                      <a:pt x="211" y="1035"/>
                    </a:cubicBezTo>
                    <a:cubicBezTo>
                      <a:pt x="143" y="956"/>
                      <a:pt x="120" y="852"/>
                      <a:pt x="139" y="727"/>
                    </a:cubicBezTo>
                    <a:cubicBezTo>
                      <a:pt x="139" y="722"/>
                      <a:pt x="260" y="116"/>
                      <a:pt x="611" y="116"/>
                    </a:cubicBezTo>
                    <a:close/>
                    <a:moveTo>
                      <a:pt x="611" y="1"/>
                    </a:moveTo>
                    <a:cubicBezTo>
                      <a:pt x="167" y="1"/>
                      <a:pt x="33" y="678"/>
                      <a:pt x="26" y="707"/>
                    </a:cubicBezTo>
                    <a:cubicBezTo>
                      <a:pt x="1" y="871"/>
                      <a:pt x="35" y="1005"/>
                      <a:pt x="124" y="1110"/>
                    </a:cubicBezTo>
                    <a:cubicBezTo>
                      <a:pt x="271" y="1280"/>
                      <a:pt x="514" y="1305"/>
                      <a:pt x="648" y="1305"/>
                    </a:cubicBezTo>
                    <a:cubicBezTo>
                      <a:pt x="884" y="1305"/>
                      <a:pt x="1112" y="1229"/>
                      <a:pt x="1209" y="1112"/>
                    </a:cubicBezTo>
                    <a:cubicBezTo>
                      <a:pt x="1252" y="1065"/>
                      <a:pt x="1271" y="1001"/>
                      <a:pt x="1263" y="937"/>
                    </a:cubicBezTo>
                    <a:cubicBezTo>
                      <a:pt x="1231" y="744"/>
                      <a:pt x="1037" y="656"/>
                      <a:pt x="837" y="635"/>
                    </a:cubicBezTo>
                    <a:cubicBezTo>
                      <a:pt x="914" y="492"/>
                      <a:pt x="971" y="314"/>
                      <a:pt x="918" y="177"/>
                    </a:cubicBezTo>
                    <a:cubicBezTo>
                      <a:pt x="886" y="92"/>
                      <a:pt x="811" y="33"/>
                      <a:pt x="722" y="16"/>
                    </a:cubicBezTo>
                    <a:cubicBezTo>
                      <a:pt x="686" y="5"/>
                      <a:pt x="650" y="1"/>
                      <a:pt x="61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4" name="Google Shape;1054;p66"/>
              <p:cNvSpPr/>
              <p:nvPr/>
            </p:nvSpPr>
            <p:spPr>
              <a:xfrm flipH="1" rot="-3979360">
                <a:off x="7599807" y="621705"/>
                <a:ext cx="216460" cy="200711"/>
              </a:xfrm>
              <a:custGeom>
                <a:rect b="b" l="l" r="r" t="t"/>
                <a:pathLst>
                  <a:path extrusionOk="0" h="1147" w="1237">
                    <a:moveTo>
                      <a:pt x="522" y="0"/>
                    </a:moveTo>
                    <a:cubicBezTo>
                      <a:pt x="380" y="0"/>
                      <a:pt x="269" y="55"/>
                      <a:pt x="238" y="119"/>
                    </a:cubicBezTo>
                    <a:cubicBezTo>
                      <a:pt x="238" y="119"/>
                      <a:pt x="0" y="499"/>
                      <a:pt x="241" y="791"/>
                    </a:cubicBezTo>
                    <a:cubicBezTo>
                      <a:pt x="408" y="994"/>
                      <a:pt x="639" y="1146"/>
                      <a:pt x="820" y="1146"/>
                    </a:cubicBezTo>
                    <a:cubicBezTo>
                      <a:pt x="899" y="1146"/>
                      <a:pt x="969" y="1117"/>
                      <a:pt x="1019" y="1051"/>
                    </a:cubicBezTo>
                    <a:cubicBezTo>
                      <a:pt x="1183" y="831"/>
                      <a:pt x="1236" y="395"/>
                      <a:pt x="934" y="155"/>
                    </a:cubicBezTo>
                    <a:cubicBezTo>
                      <a:pt x="795" y="42"/>
                      <a:pt x="647" y="0"/>
                      <a:pt x="5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5" name="Google Shape;1055;p66"/>
              <p:cNvSpPr/>
              <p:nvPr/>
            </p:nvSpPr>
            <p:spPr>
              <a:xfrm flipH="1" rot="-3979360">
                <a:off x="7612994" y="640835"/>
                <a:ext cx="118117" cy="74720"/>
              </a:xfrm>
              <a:custGeom>
                <a:rect b="b" l="l" r="r" t="t"/>
                <a:pathLst>
                  <a:path extrusionOk="0" h="427" w="675">
                    <a:moveTo>
                      <a:pt x="675" y="1"/>
                    </a:moveTo>
                    <a:lnTo>
                      <a:pt x="0" y="426"/>
                    </a:lnTo>
                    <a:cubicBezTo>
                      <a:pt x="0" y="426"/>
                      <a:pt x="617" y="114"/>
                      <a:pt x="67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6" name="Google Shape;1056;p66"/>
              <p:cNvSpPr/>
              <p:nvPr/>
            </p:nvSpPr>
            <p:spPr>
              <a:xfrm flipH="1" rot="-3979360">
                <a:off x="7599839" y="630545"/>
                <a:ext cx="145240" cy="94318"/>
              </a:xfrm>
              <a:custGeom>
                <a:rect b="b" l="l" r="r" t="t"/>
                <a:pathLst>
                  <a:path extrusionOk="0" h="539" w="830">
                    <a:moveTo>
                      <a:pt x="754" y="1"/>
                    </a:moveTo>
                    <a:cubicBezTo>
                      <a:pt x="735" y="1"/>
                      <a:pt x="717" y="10"/>
                      <a:pt x="705" y="32"/>
                    </a:cubicBezTo>
                    <a:cubicBezTo>
                      <a:pt x="675" y="90"/>
                      <a:pt x="343" y="283"/>
                      <a:pt x="53" y="430"/>
                    </a:cubicBezTo>
                    <a:cubicBezTo>
                      <a:pt x="0" y="458"/>
                      <a:pt x="19" y="539"/>
                      <a:pt x="81" y="539"/>
                    </a:cubicBezTo>
                    <a:cubicBezTo>
                      <a:pt x="90" y="539"/>
                      <a:pt x="98" y="539"/>
                      <a:pt x="105" y="535"/>
                    </a:cubicBezTo>
                    <a:cubicBezTo>
                      <a:pt x="253" y="460"/>
                      <a:pt x="745" y="205"/>
                      <a:pt x="807" y="86"/>
                    </a:cubicBezTo>
                    <a:cubicBezTo>
                      <a:pt x="830" y="40"/>
                      <a:pt x="792" y="1"/>
                      <a:pt x="75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7" name="Google Shape;1057;p66"/>
              <p:cNvSpPr/>
              <p:nvPr/>
            </p:nvSpPr>
            <p:spPr>
              <a:xfrm flipH="1" rot="-3979360">
                <a:off x="7631682" y="680625"/>
                <a:ext cx="136840" cy="92918"/>
              </a:xfrm>
              <a:custGeom>
                <a:rect b="b" l="l" r="r" t="t"/>
                <a:pathLst>
                  <a:path extrusionOk="0" h="531" w="782">
                    <a:moveTo>
                      <a:pt x="781" y="0"/>
                    </a:moveTo>
                    <a:lnTo>
                      <a:pt x="0" y="530"/>
                    </a:lnTo>
                    <a:cubicBezTo>
                      <a:pt x="0" y="530"/>
                      <a:pt x="709" y="143"/>
                      <a:pt x="78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8" name="Google Shape;1058;p66"/>
              <p:cNvSpPr/>
              <p:nvPr/>
            </p:nvSpPr>
            <p:spPr>
              <a:xfrm flipH="1" rot="-3979360">
                <a:off x="7618656" y="670533"/>
                <a:ext cx="163264" cy="112692"/>
              </a:xfrm>
              <a:custGeom>
                <a:rect b="b" l="l" r="r" t="t"/>
                <a:pathLst>
                  <a:path extrusionOk="0" h="644" w="933">
                    <a:moveTo>
                      <a:pt x="858" y="1"/>
                    </a:moveTo>
                    <a:cubicBezTo>
                      <a:pt x="840" y="1"/>
                      <a:pt x="821" y="10"/>
                      <a:pt x="810" y="33"/>
                    </a:cubicBezTo>
                    <a:cubicBezTo>
                      <a:pt x="765" y="118"/>
                      <a:pt x="337" y="380"/>
                      <a:pt x="50" y="537"/>
                    </a:cubicBezTo>
                    <a:cubicBezTo>
                      <a:pt x="1" y="567"/>
                      <a:pt x="20" y="641"/>
                      <a:pt x="77" y="644"/>
                    </a:cubicBezTo>
                    <a:cubicBezTo>
                      <a:pt x="86" y="644"/>
                      <a:pt x="97" y="644"/>
                      <a:pt x="105" y="639"/>
                    </a:cubicBezTo>
                    <a:cubicBezTo>
                      <a:pt x="226" y="573"/>
                      <a:pt x="835" y="235"/>
                      <a:pt x="910" y="84"/>
                    </a:cubicBezTo>
                    <a:cubicBezTo>
                      <a:pt x="932" y="38"/>
                      <a:pt x="895" y="1"/>
                      <a:pt x="85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9" name="Google Shape;1059;p66"/>
              <p:cNvSpPr/>
              <p:nvPr/>
            </p:nvSpPr>
            <p:spPr>
              <a:xfrm flipH="1" rot="-3979360">
                <a:off x="7511092" y="435290"/>
                <a:ext cx="118642" cy="64395"/>
              </a:xfrm>
              <a:custGeom>
                <a:rect b="b" l="l" r="r" t="t"/>
                <a:pathLst>
                  <a:path extrusionOk="0" h="368" w="678">
                    <a:moveTo>
                      <a:pt x="90" y="0"/>
                    </a:moveTo>
                    <a:cubicBezTo>
                      <a:pt x="61" y="0"/>
                      <a:pt x="32" y="2"/>
                      <a:pt x="1" y="6"/>
                    </a:cubicBezTo>
                    <a:lnTo>
                      <a:pt x="677" y="367"/>
                    </a:lnTo>
                    <a:cubicBezTo>
                      <a:pt x="677" y="367"/>
                      <a:pt x="508" y="0"/>
                      <a:pt x="9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0" name="Google Shape;1060;p66"/>
              <p:cNvSpPr/>
              <p:nvPr/>
            </p:nvSpPr>
            <p:spPr>
              <a:xfrm flipH="1" rot="-3979360">
                <a:off x="7498815" y="424015"/>
                <a:ext cx="143840" cy="84169"/>
              </a:xfrm>
              <a:custGeom>
                <a:rect b="b" l="l" r="r" t="t"/>
                <a:pathLst>
                  <a:path extrusionOk="0" h="481" w="822">
                    <a:moveTo>
                      <a:pt x="168" y="0"/>
                    </a:moveTo>
                    <a:cubicBezTo>
                      <a:pt x="137" y="0"/>
                      <a:pt x="105" y="2"/>
                      <a:pt x="72" y="6"/>
                    </a:cubicBezTo>
                    <a:cubicBezTo>
                      <a:pt x="1" y="14"/>
                      <a:pt x="9" y="120"/>
                      <a:pt x="75" y="120"/>
                    </a:cubicBezTo>
                    <a:cubicBezTo>
                      <a:pt x="78" y="120"/>
                      <a:pt x="82" y="119"/>
                      <a:pt x="85" y="119"/>
                    </a:cubicBezTo>
                    <a:cubicBezTo>
                      <a:pt x="112" y="116"/>
                      <a:pt x="139" y="114"/>
                      <a:pt x="164" y="114"/>
                    </a:cubicBezTo>
                    <a:cubicBezTo>
                      <a:pt x="541" y="114"/>
                      <a:pt x="696" y="435"/>
                      <a:pt x="704" y="449"/>
                    </a:cubicBezTo>
                    <a:cubicBezTo>
                      <a:pt x="712" y="469"/>
                      <a:pt x="731" y="481"/>
                      <a:pt x="752" y="481"/>
                    </a:cubicBezTo>
                    <a:cubicBezTo>
                      <a:pt x="754" y="481"/>
                      <a:pt x="756" y="481"/>
                      <a:pt x="757" y="481"/>
                    </a:cubicBezTo>
                    <a:cubicBezTo>
                      <a:pt x="766" y="481"/>
                      <a:pt x="772" y="479"/>
                      <a:pt x="781" y="477"/>
                    </a:cubicBezTo>
                    <a:cubicBezTo>
                      <a:pt x="809" y="462"/>
                      <a:pt x="821" y="430"/>
                      <a:pt x="806" y="400"/>
                    </a:cubicBezTo>
                    <a:cubicBezTo>
                      <a:pt x="804" y="396"/>
                      <a:pt x="618" y="0"/>
                      <a:pt x="16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1" name="Google Shape;1061;p66"/>
              <p:cNvSpPr/>
              <p:nvPr/>
            </p:nvSpPr>
            <p:spPr>
              <a:xfrm flipH="1" rot="-3979360">
                <a:off x="7669664" y="734715"/>
                <a:ext cx="108667" cy="73145"/>
              </a:xfrm>
              <a:custGeom>
                <a:rect b="b" l="l" r="r" t="t"/>
                <a:pathLst>
                  <a:path extrusionOk="0" h="418" w="621">
                    <a:moveTo>
                      <a:pt x="620" y="0"/>
                    </a:moveTo>
                    <a:lnTo>
                      <a:pt x="1" y="417"/>
                    </a:lnTo>
                    <a:cubicBezTo>
                      <a:pt x="1" y="417"/>
                      <a:pt x="541" y="177"/>
                      <a:pt x="62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2" name="Google Shape;1062;p66"/>
              <p:cNvSpPr/>
              <p:nvPr/>
            </p:nvSpPr>
            <p:spPr>
              <a:xfrm flipH="1" rot="-3979360">
                <a:off x="7656713" y="723934"/>
                <a:ext cx="134741" cy="93443"/>
              </a:xfrm>
              <a:custGeom>
                <a:rect b="b" l="l" r="r" t="t"/>
                <a:pathLst>
                  <a:path extrusionOk="0" h="534" w="770">
                    <a:moveTo>
                      <a:pt x="697" y="0"/>
                    </a:moveTo>
                    <a:cubicBezTo>
                      <a:pt x="677" y="0"/>
                      <a:pt x="656" y="11"/>
                      <a:pt x="645" y="36"/>
                    </a:cubicBezTo>
                    <a:cubicBezTo>
                      <a:pt x="596" y="149"/>
                      <a:pt x="258" y="334"/>
                      <a:pt x="56" y="425"/>
                    </a:cubicBezTo>
                    <a:cubicBezTo>
                      <a:pt x="0" y="451"/>
                      <a:pt x="17" y="534"/>
                      <a:pt x="79" y="534"/>
                    </a:cubicBezTo>
                    <a:cubicBezTo>
                      <a:pt x="87" y="534"/>
                      <a:pt x="96" y="532"/>
                      <a:pt x="102" y="530"/>
                    </a:cubicBezTo>
                    <a:cubicBezTo>
                      <a:pt x="160" y="504"/>
                      <a:pt x="666" y="272"/>
                      <a:pt x="749" y="80"/>
                    </a:cubicBezTo>
                    <a:cubicBezTo>
                      <a:pt x="770" y="35"/>
                      <a:pt x="734" y="0"/>
                      <a:pt x="69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3" name="Google Shape;1063;p66"/>
              <p:cNvSpPr/>
              <p:nvPr/>
            </p:nvSpPr>
            <p:spPr>
              <a:xfrm flipH="1" rot="-3979360">
                <a:off x="7481259" y="431634"/>
                <a:ext cx="54246" cy="138065"/>
              </a:xfrm>
              <a:custGeom>
                <a:rect b="b" l="l" r="r" t="t"/>
                <a:pathLst>
                  <a:path extrusionOk="0" h="789" w="310">
                    <a:moveTo>
                      <a:pt x="303" y="1"/>
                    </a:moveTo>
                    <a:cubicBezTo>
                      <a:pt x="303" y="1"/>
                      <a:pt x="1" y="311"/>
                      <a:pt x="309" y="788"/>
                    </a:cubicBezTo>
                    <a:lnTo>
                      <a:pt x="30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4" name="Google Shape;1064;p66"/>
              <p:cNvSpPr/>
              <p:nvPr/>
            </p:nvSpPr>
            <p:spPr>
              <a:xfrm flipH="1" rot="-3979360">
                <a:off x="7468304" y="421999"/>
                <a:ext cx="79094" cy="158014"/>
              </a:xfrm>
              <a:custGeom>
                <a:rect b="b" l="l" r="r" t="t"/>
                <a:pathLst>
                  <a:path extrusionOk="0" h="903" w="452">
                    <a:moveTo>
                      <a:pt x="371" y="0"/>
                    </a:moveTo>
                    <a:cubicBezTo>
                      <a:pt x="358" y="0"/>
                      <a:pt x="343" y="6"/>
                      <a:pt x="331" y="19"/>
                    </a:cubicBezTo>
                    <a:cubicBezTo>
                      <a:pt x="326" y="21"/>
                      <a:pt x="1" y="368"/>
                      <a:pt x="328" y="877"/>
                    </a:cubicBezTo>
                    <a:cubicBezTo>
                      <a:pt x="339" y="894"/>
                      <a:pt x="356" y="902"/>
                      <a:pt x="377" y="902"/>
                    </a:cubicBezTo>
                    <a:cubicBezTo>
                      <a:pt x="379" y="903"/>
                      <a:pt x="381" y="903"/>
                      <a:pt x="383" y="903"/>
                    </a:cubicBezTo>
                    <a:cubicBezTo>
                      <a:pt x="392" y="903"/>
                      <a:pt x="400" y="899"/>
                      <a:pt x="407" y="894"/>
                    </a:cubicBezTo>
                    <a:cubicBezTo>
                      <a:pt x="435" y="877"/>
                      <a:pt x="441" y="841"/>
                      <a:pt x="424" y="815"/>
                    </a:cubicBezTo>
                    <a:cubicBezTo>
                      <a:pt x="145" y="385"/>
                      <a:pt x="401" y="111"/>
                      <a:pt x="411" y="98"/>
                    </a:cubicBezTo>
                    <a:cubicBezTo>
                      <a:pt x="452" y="56"/>
                      <a:pt x="415" y="0"/>
                      <a:pt x="37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065" name="Google Shape;1065;p66"/>
            <p:cNvSpPr/>
            <p:nvPr/>
          </p:nvSpPr>
          <p:spPr>
            <a:xfrm>
              <a:off x="8099427" y="943510"/>
              <a:ext cx="432249" cy="921708"/>
            </a:xfrm>
            <a:custGeom>
              <a:rect b="b" l="l" r="r" t="t"/>
              <a:pathLst>
                <a:path extrusionOk="0" h="5655" w="2652">
                  <a:moveTo>
                    <a:pt x="296" y="0"/>
                  </a:moveTo>
                  <a:cubicBezTo>
                    <a:pt x="217" y="0"/>
                    <a:pt x="138" y="11"/>
                    <a:pt x="62" y="30"/>
                  </a:cubicBezTo>
                  <a:cubicBezTo>
                    <a:pt x="0" y="51"/>
                    <a:pt x="13" y="141"/>
                    <a:pt x="79" y="143"/>
                  </a:cubicBezTo>
                  <a:lnTo>
                    <a:pt x="81" y="143"/>
                  </a:lnTo>
                  <a:cubicBezTo>
                    <a:pt x="85" y="143"/>
                    <a:pt x="89" y="143"/>
                    <a:pt x="94" y="141"/>
                  </a:cubicBezTo>
                  <a:cubicBezTo>
                    <a:pt x="164" y="124"/>
                    <a:pt x="234" y="115"/>
                    <a:pt x="304" y="115"/>
                  </a:cubicBezTo>
                  <a:cubicBezTo>
                    <a:pt x="336" y="115"/>
                    <a:pt x="360" y="90"/>
                    <a:pt x="358" y="58"/>
                  </a:cubicBezTo>
                  <a:cubicBezTo>
                    <a:pt x="355" y="26"/>
                    <a:pt x="330" y="0"/>
                    <a:pt x="296" y="0"/>
                  </a:cubicBezTo>
                  <a:close/>
                  <a:moveTo>
                    <a:pt x="530" y="33"/>
                  </a:moveTo>
                  <a:cubicBezTo>
                    <a:pt x="506" y="33"/>
                    <a:pt x="484" y="51"/>
                    <a:pt x="477" y="75"/>
                  </a:cubicBezTo>
                  <a:cubicBezTo>
                    <a:pt x="468" y="104"/>
                    <a:pt x="485" y="136"/>
                    <a:pt x="515" y="145"/>
                  </a:cubicBezTo>
                  <a:cubicBezTo>
                    <a:pt x="583" y="164"/>
                    <a:pt x="647" y="194"/>
                    <a:pt x="707" y="234"/>
                  </a:cubicBezTo>
                  <a:cubicBezTo>
                    <a:pt x="715" y="241"/>
                    <a:pt x="726" y="243"/>
                    <a:pt x="738" y="243"/>
                  </a:cubicBezTo>
                  <a:cubicBezTo>
                    <a:pt x="794" y="243"/>
                    <a:pt x="817" y="170"/>
                    <a:pt x="768" y="138"/>
                  </a:cubicBezTo>
                  <a:cubicBezTo>
                    <a:pt x="700" y="92"/>
                    <a:pt x="626" y="58"/>
                    <a:pt x="547" y="36"/>
                  </a:cubicBezTo>
                  <a:cubicBezTo>
                    <a:pt x="541" y="34"/>
                    <a:pt x="536" y="33"/>
                    <a:pt x="530" y="33"/>
                  </a:cubicBezTo>
                  <a:close/>
                  <a:moveTo>
                    <a:pt x="908" y="281"/>
                  </a:moveTo>
                  <a:cubicBezTo>
                    <a:pt x="865" y="281"/>
                    <a:pt x="826" y="333"/>
                    <a:pt x="862" y="377"/>
                  </a:cubicBezTo>
                  <a:cubicBezTo>
                    <a:pt x="907" y="432"/>
                    <a:pt x="947" y="492"/>
                    <a:pt x="977" y="558"/>
                  </a:cubicBezTo>
                  <a:cubicBezTo>
                    <a:pt x="987" y="577"/>
                    <a:pt x="1007" y="590"/>
                    <a:pt x="1028" y="590"/>
                  </a:cubicBezTo>
                  <a:lnTo>
                    <a:pt x="1030" y="590"/>
                  </a:lnTo>
                  <a:cubicBezTo>
                    <a:pt x="1039" y="588"/>
                    <a:pt x="1045" y="588"/>
                    <a:pt x="1053" y="583"/>
                  </a:cubicBezTo>
                  <a:cubicBezTo>
                    <a:pt x="1081" y="568"/>
                    <a:pt x="1094" y="534"/>
                    <a:pt x="1079" y="507"/>
                  </a:cubicBezTo>
                  <a:cubicBezTo>
                    <a:pt x="1045" y="434"/>
                    <a:pt x="1000" y="366"/>
                    <a:pt x="949" y="302"/>
                  </a:cubicBezTo>
                  <a:cubicBezTo>
                    <a:pt x="937" y="288"/>
                    <a:pt x="922" y="281"/>
                    <a:pt x="908" y="281"/>
                  </a:cubicBezTo>
                  <a:close/>
                  <a:moveTo>
                    <a:pt x="1112" y="685"/>
                  </a:moveTo>
                  <a:cubicBezTo>
                    <a:pt x="1077" y="685"/>
                    <a:pt x="1040" y="715"/>
                    <a:pt x="1056" y="760"/>
                  </a:cubicBezTo>
                  <a:cubicBezTo>
                    <a:pt x="1077" y="830"/>
                    <a:pt x="1088" y="903"/>
                    <a:pt x="1092" y="973"/>
                  </a:cubicBezTo>
                  <a:cubicBezTo>
                    <a:pt x="1094" y="1003"/>
                    <a:pt x="1115" y="1026"/>
                    <a:pt x="1143" y="1026"/>
                  </a:cubicBezTo>
                  <a:cubicBezTo>
                    <a:pt x="1145" y="1026"/>
                    <a:pt x="1146" y="1026"/>
                    <a:pt x="1147" y="1026"/>
                  </a:cubicBezTo>
                  <a:lnTo>
                    <a:pt x="1151" y="1028"/>
                  </a:lnTo>
                  <a:cubicBezTo>
                    <a:pt x="1183" y="1026"/>
                    <a:pt x="1207" y="998"/>
                    <a:pt x="1205" y="968"/>
                  </a:cubicBezTo>
                  <a:cubicBezTo>
                    <a:pt x="1202" y="888"/>
                    <a:pt x="1188" y="807"/>
                    <a:pt x="1166" y="728"/>
                  </a:cubicBezTo>
                  <a:cubicBezTo>
                    <a:pt x="1159" y="698"/>
                    <a:pt x="1136" y="685"/>
                    <a:pt x="1112" y="685"/>
                  </a:cubicBezTo>
                  <a:close/>
                  <a:moveTo>
                    <a:pt x="1131" y="1140"/>
                  </a:moveTo>
                  <a:cubicBezTo>
                    <a:pt x="1104" y="1140"/>
                    <a:pt x="1081" y="1160"/>
                    <a:pt x="1077" y="1188"/>
                  </a:cubicBezTo>
                  <a:cubicBezTo>
                    <a:pt x="1064" y="1260"/>
                    <a:pt x="1045" y="1330"/>
                    <a:pt x="1019" y="1398"/>
                  </a:cubicBezTo>
                  <a:cubicBezTo>
                    <a:pt x="1009" y="1428"/>
                    <a:pt x="1024" y="1460"/>
                    <a:pt x="1051" y="1471"/>
                  </a:cubicBezTo>
                  <a:cubicBezTo>
                    <a:pt x="1058" y="1473"/>
                    <a:pt x="1066" y="1475"/>
                    <a:pt x="1073" y="1475"/>
                  </a:cubicBezTo>
                  <a:cubicBezTo>
                    <a:pt x="1096" y="1475"/>
                    <a:pt x="1117" y="1460"/>
                    <a:pt x="1126" y="1437"/>
                  </a:cubicBezTo>
                  <a:cubicBezTo>
                    <a:pt x="1153" y="1362"/>
                    <a:pt x="1175" y="1286"/>
                    <a:pt x="1190" y="1207"/>
                  </a:cubicBezTo>
                  <a:cubicBezTo>
                    <a:pt x="1194" y="1177"/>
                    <a:pt x="1175" y="1147"/>
                    <a:pt x="1143" y="1141"/>
                  </a:cubicBezTo>
                  <a:cubicBezTo>
                    <a:pt x="1139" y="1140"/>
                    <a:pt x="1135" y="1140"/>
                    <a:pt x="1131" y="1140"/>
                  </a:cubicBezTo>
                  <a:close/>
                  <a:moveTo>
                    <a:pt x="660" y="1625"/>
                  </a:moveTo>
                  <a:cubicBezTo>
                    <a:pt x="656" y="1625"/>
                    <a:pt x="652" y="1625"/>
                    <a:pt x="647" y="1626"/>
                  </a:cubicBezTo>
                  <a:cubicBezTo>
                    <a:pt x="566" y="1647"/>
                    <a:pt x="487" y="1679"/>
                    <a:pt x="419" y="1726"/>
                  </a:cubicBezTo>
                  <a:cubicBezTo>
                    <a:pt x="372" y="1758"/>
                    <a:pt x="394" y="1830"/>
                    <a:pt x="451" y="1830"/>
                  </a:cubicBezTo>
                  <a:cubicBezTo>
                    <a:pt x="462" y="1830"/>
                    <a:pt x="472" y="1826"/>
                    <a:pt x="483" y="1820"/>
                  </a:cubicBezTo>
                  <a:cubicBezTo>
                    <a:pt x="541" y="1781"/>
                    <a:pt x="604" y="1754"/>
                    <a:pt x="673" y="1739"/>
                  </a:cubicBezTo>
                  <a:cubicBezTo>
                    <a:pt x="740" y="1721"/>
                    <a:pt x="722" y="1625"/>
                    <a:pt x="660" y="1625"/>
                  </a:cubicBezTo>
                  <a:close/>
                  <a:moveTo>
                    <a:pt x="974" y="1568"/>
                  </a:moveTo>
                  <a:cubicBezTo>
                    <a:pt x="956" y="1568"/>
                    <a:pt x="937" y="1577"/>
                    <a:pt x="926" y="1596"/>
                  </a:cubicBezTo>
                  <a:lnTo>
                    <a:pt x="917" y="1609"/>
                  </a:lnTo>
                  <a:cubicBezTo>
                    <a:pt x="909" y="1609"/>
                    <a:pt x="900" y="1607"/>
                    <a:pt x="890" y="1607"/>
                  </a:cubicBezTo>
                  <a:cubicBezTo>
                    <a:pt x="888" y="1607"/>
                    <a:pt x="886" y="1607"/>
                    <a:pt x="885" y="1607"/>
                  </a:cubicBezTo>
                  <a:cubicBezTo>
                    <a:pt x="831" y="1607"/>
                    <a:pt x="808" y="1678"/>
                    <a:pt x="853" y="1711"/>
                  </a:cubicBezTo>
                  <a:cubicBezTo>
                    <a:pt x="836" y="1735"/>
                    <a:pt x="821" y="1758"/>
                    <a:pt x="802" y="1779"/>
                  </a:cubicBezTo>
                  <a:cubicBezTo>
                    <a:pt x="785" y="1805"/>
                    <a:pt x="790" y="1841"/>
                    <a:pt x="813" y="1860"/>
                  </a:cubicBezTo>
                  <a:cubicBezTo>
                    <a:pt x="824" y="1867"/>
                    <a:pt x="836" y="1871"/>
                    <a:pt x="849" y="1871"/>
                  </a:cubicBezTo>
                  <a:cubicBezTo>
                    <a:pt x="866" y="1871"/>
                    <a:pt x="883" y="1862"/>
                    <a:pt x="894" y="1850"/>
                  </a:cubicBezTo>
                  <a:cubicBezTo>
                    <a:pt x="922" y="1813"/>
                    <a:pt x="949" y="1773"/>
                    <a:pt x="975" y="1732"/>
                  </a:cubicBezTo>
                  <a:cubicBezTo>
                    <a:pt x="1015" y="1741"/>
                    <a:pt x="1051" y="1752"/>
                    <a:pt x="1088" y="1767"/>
                  </a:cubicBezTo>
                  <a:cubicBezTo>
                    <a:pt x="1097" y="1771"/>
                    <a:pt x="1107" y="1773"/>
                    <a:pt x="1116" y="1773"/>
                  </a:cubicBezTo>
                  <a:cubicBezTo>
                    <a:pt x="1174" y="1773"/>
                    <a:pt x="1198" y="1681"/>
                    <a:pt x="1128" y="1660"/>
                  </a:cubicBezTo>
                  <a:cubicBezTo>
                    <a:pt x="1098" y="1647"/>
                    <a:pt x="1064" y="1637"/>
                    <a:pt x="1032" y="1628"/>
                  </a:cubicBezTo>
                  <a:cubicBezTo>
                    <a:pt x="1035" y="1591"/>
                    <a:pt x="1005" y="1568"/>
                    <a:pt x="974" y="1568"/>
                  </a:cubicBezTo>
                  <a:close/>
                  <a:moveTo>
                    <a:pt x="1307" y="1764"/>
                  </a:moveTo>
                  <a:cubicBezTo>
                    <a:pt x="1258" y="1764"/>
                    <a:pt x="1221" y="1833"/>
                    <a:pt x="1273" y="1869"/>
                  </a:cubicBezTo>
                  <a:cubicBezTo>
                    <a:pt x="1330" y="1913"/>
                    <a:pt x="1381" y="1962"/>
                    <a:pt x="1428" y="2018"/>
                  </a:cubicBezTo>
                  <a:cubicBezTo>
                    <a:pt x="1439" y="2033"/>
                    <a:pt x="1454" y="2039"/>
                    <a:pt x="1471" y="2039"/>
                  </a:cubicBezTo>
                  <a:lnTo>
                    <a:pt x="1473" y="2041"/>
                  </a:lnTo>
                  <a:cubicBezTo>
                    <a:pt x="1485" y="2039"/>
                    <a:pt x="1498" y="2035"/>
                    <a:pt x="1507" y="2026"/>
                  </a:cubicBezTo>
                  <a:cubicBezTo>
                    <a:pt x="1532" y="2007"/>
                    <a:pt x="1537" y="1971"/>
                    <a:pt x="1515" y="1945"/>
                  </a:cubicBezTo>
                  <a:cubicBezTo>
                    <a:pt x="1464" y="1884"/>
                    <a:pt x="1407" y="1826"/>
                    <a:pt x="1343" y="1777"/>
                  </a:cubicBezTo>
                  <a:cubicBezTo>
                    <a:pt x="1331" y="1768"/>
                    <a:pt x="1318" y="1764"/>
                    <a:pt x="1307" y="1764"/>
                  </a:cubicBezTo>
                  <a:close/>
                  <a:moveTo>
                    <a:pt x="694" y="1925"/>
                  </a:moveTo>
                  <a:cubicBezTo>
                    <a:pt x="681" y="1925"/>
                    <a:pt x="668" y="1930"/>
                    <a:pt x="655" y="1941"/>
                  </a:cubicBezTo>
                  <a:cubicBezTo>
                    <a:pt x="604" y="1992"/>
                    <a:pt x="547" y="2037"/>
                    <a:pt x="485" y="2073"/>
                  </a:cubicBezTo>
                  <a:cubicBezTo>
                    <a:pt x="434" y="2103"/>
                    <a:pt x="455" y="2179"/>
                    <a:pt x="513" y="2179"/>
                  </a:cubicBezTo>
                  <a:lnTo>
                    <a:pt x="515" y="2179"/>
                  </a:lnTo>
                  <a:cubicBezTo>
                    <a:pt x="526" y="2179"/>
                    <a:pt x="534" y="2177"/>
                    <a:pt x="545" y="2173"/>
                  </a:cubicBezTo>
                  <a:cubicBezTo>
                    <a:pt x="613" y="2130"/>
                    <a:pt x="677" y="2082"/>
                    <a:pt x="736" y="2026"/>
                  </a:cubicBezTo>
                  <a:cubicBezTo>
                    <a:pt x="780" y="1985"/>
                    <a:pt x="740" y="1925"/>
                    <a:pt x="694" y="1925"/>
                  </a:cubicBezTo>
                  <a:close/>
                  <a:moveTo>
                    <a:pt x="299" y="1881"/>
                  </a:moveTo>
                  <a:cubicBezTo>
                    <a:pt x="279" y="1881"/>
                    <a:pt x="260" y="1891"/>
                    <a:pt x="249" y="1916"/>
                  </a:cubicBezTo>
                  <a:cubicBezTo>
                    <a:pt x="226" y="1962"/>
                    <a:pt x="213" y="2016"/>
                    <a:pt x="213" y="2067"/>
                  </a:cubicBezTo>
                  <a:cubicBezTo>
                    <a:pt x="209" y="2118"/>
                    <a:pt x="228" y="2165"/>
                    <a:pt x="264" y="2199"/>
                  </a:cubicBezTo>
                  <a:cubicBezTo>
                    <a:pt x="275" y="2209"/>
                    <a:pt x="287" y="2213"/>
                    <a:pt x="300" y="2213"/>
                  </a:cubicBezTo>
                  <a:cubicBezTo>
                    <a:pt x="353" y="2213"/>
                    <a:pt x="379" y="2147"/>
                    <a:pt x="338" y="2113"/>
                  </a:cubicBezTo>
                  <a:cubicBezTo>
                    <a:pt x="330" y="2101"/>
                    <a:pt x="326" y="2084"/>
                    <a:pt x="328" y="2067"/>
                  </a:cubicBezTo>
                  <a:cubicBezTo>
                    <a:pt x="328" y="2033"/>
                    <a:pt x="336" y="1996"/>
                    <a:pt x="351" y="1964"/>
                  </a:cubicBezTo>
                  <a:cubicBezTo>
                    <a:pt x="375" y="1919"/>
                    <a:pt x="337" y="1881"/>
                    <a:pt x="299" y="1881"/>
                  </a:cubicBezTo>
                  <a:close/>
                  <a:moveTo>
                    <a:pt x="1604" y="2119"/>
                  </a:moveTo>
                  <a:cubicBezTo>
                    <a:pt x="1567" y="2119"/>
                    <a:pt x="1530" y="2155"/>
                    <a:pt x="1549" y="2199"/>
                  </a:cubicBezTo>
                  <a:cubicBezTo>
                    <a:pt x="1564" y="2226"/>
                    <a:pt x="1577" y="2254"/>
                    <a:pt x="1590" y="2282"/>
                  </a:cubicBezTo>
                  <a:cubicBezTo>
                    <a:pt x="1609" y="2320"/>
                    <a:pt x="1624" y="2360"/>
                    <a:pt x="1637" y="2399"/>
                  </a:cubicBezTo>
                  <a:cubicBezTo>
                    <a:pt x="1645" y="2422"/>
                    <a:pt x="1666" y="2439"/>
                    <a:pt x="1690" y="2439"/>
                  </a:cubicBezTo>
                  <a:lnTo>
                    <a:pt x="1692" y="2439"/>
                  </a:lnTo>
                  <a:cubicBezTo>
                    <a:pt x="1698" y="2439"/>
                    <a:pt x="1705" y="2439"/>
                    <a:pt x="1709" y="2437"/>
                  </a:cubicBezTo>
                  <a:cubicBezTo>
                    <a:pt x="1739" y="2426"/>
                    <a:pt x="1756" y="2394"/>
                    <a:pt x="1745" y="2365"/>
                  </a:cubicBezTo>
                  <a:cubicBezTo>
                    <a:pt x="1730" y="2320"/>
                    <a:pt x="1713" y="2277"/>
                    <a:pt x="1694" y="2235"/>
                  </a:cubicBezTo>
                  <a:cubicBezTo>
                    <a:pt x="1681" y="2205"/>
                    <a:pt x="1666" y="2175"/>
                    <a:pt x="1649" y="2145"/>
                  </a:cubicBezTo>
                  <a:cubicBezTo>
                    <a:pt x="1638" y="2127"/>
                    <a:pt x="1621" y="2119"/>
                    <a:pt x="1604" y="2119"/>
                  </a:cubicBezTo>
                  <a:close/>
                  <a:moveTo>
                    <a:pt x="1746" y="2546"/>
                  </a:moveTo>
                  <a:cubicBezTo>
                    <a:pt x="1714" y="2546"/>
                    <a:pt x="1682" y="2570"/>
                    <a:pt x="1688" y="2611"/>
                  </a:cubicBezTo>
                  <a:cubicBezTo>
                    <a:pt x="1700" y="2686"/>
                    <a:pt x="1705" y="2758"/>
                    <a:pt x="1705" y="2831"/>
                  </a:cubicBezTo>
                  <a:cubicBezTo>
                    <a:pt x="1705" y="2861"/>
                    <a:pt x="1728" y="2884"/>
                    <a:pt x="1758" y="2884"/>
                  </a:cubicBezTo>
                  <a:cubicBezTo>
                    <a:pt x="1759" y="2884"/>
                    <a:pt x="1761" y="2884"/>
                    <a:pt x="1762" y="2884"/>
                  </a:cubicBezTo>
                  <a:cubicBezTo>
                    <a:pt x="1794" y="2882"/>
                    <a:pt x="1820" y="2856"/>
                    <a:pt x="1820" y="2824"/>
                  </a:cubicBezTo>
                  <a:cubicBezTo>
                    <a:pt x="1820" y="2748"/>
                    <a:pt x="1813" y="2671"/>
                    <a:pt x="1800" y="2594"/>
                  </a:cubicBezTo>
                  <a:cubicBezTo>
                    <a:pt x="1796" y="2561"/>
                    <a:pt x="1771" y="2546"/>
                    <a:pt x="1746" y="2546"/>
                  </a:cubicBezTo>
                  <a:close/>
                  <a:moveTo>
                    <a:pt x="1742" y="3002"/>
                  </a:moveTo>
                  <a:cubicBezTo>
                    <a:pt x="1715" y="3002"/>
                    <a:pt x="1691" y="3023"/>
                    <a:pt x="1688" y="3050"/>
                  </a:cubicBezTo>
                  <a:cubicBezTo>
                    <a:pt x="1677" y="3122"/>
                    <a:pt x="1660" y="3195"/>
                    <a:pt x="1639" y="3267"/>
                  </a:cubicBezTo>
                  <a:cubicBezTo>
                    <a:pt x="1630" y="3297"/>
                    <a:pt x="1647" y="3329"/>
                    <a:pt x="1679" y="3337"/>
                  </a:cubicBezTo>
                  <a:cubicBezTo>
                    <a:pt x="1683" y="3339"/>
                    <a:pt x="1690" y="3339"/>
                    <a:pt x="1694" y="3339"/>
                  </a:cubicBezTo>
                  <a:cubicBezTo>
                    <a:pt x="1720" y="3339"/>
                    <a:pt x="1743" y="3322"/>
                    <a:pt x="1749" y="3299"/>
                  </a:cubicBezTo>
                  <a:cubicBezTo>
                    <a:pt x="1771" y="3222"/>
                    <a:pt x="1788" y="3146"/>
                    <a:pt x="1800" y="3067"/>
                  </a:cubicBezTo>
                  <a:cubicBezTo>
                    <a:pt x="1805" y="3037"/>
                    <a:pt x="1783" y="3007"/>
                    <a:pt x="1751" y="3003"/>
                  </a:cubicBezTo>
                  <a:cubicBezTo>
                    <a:pt x="1748" y="3002"/>
                    <a:pt x="1745" y="3002"/>
                    <a:pt x="1742" y="3002"/>
                  </a:cubicBezTo>
                  <a:close/>
                  <a:moveTo>
                    <a:pt x="1833" y="3510"/>
                  </a:moveTo>
                  <a:cubicBezTo>
                    <a:pt x="1773" y="3510"/>
                    <a:pt x="1751" y="3607"/>
                    <a:pt x="1822" y="3624"/>
                  </a:cubicBezTo>
                  <a:cubicBezTo>
                    <a:pt x="1890" y="3646"/>
                    <a:pt x="1956" y="3673"/>
                    <a:pt x="2015" y="3710"/>
                  </a:cubicBezTo>
                  <a:cubicBezTo>
                    <a:pt x="2026" y="3716"/>
                    <a:pt x="2035" y="3718"/>
                    <a:pt x="2045" y="3718"/>
                  </a:cubicBezTo>
                  <a:cubicBezTo>
                    <a:pt x="2046" y="3718"/>
                    <a:pt x="2047" y="3718"/>
                    <a:pt x="2048" y="3718"/>
                  </a:cubicBezTo>
                  <a:cubicBezTo>
                    <a:pt x="2105" y="3718"/>
                    <a:pt x="2125" y="3641"/>
                    <a:pt x="2075" y="3612"/>
                  </a:cubicBezTo>
                  <a:cubicBezTo>
                    <a:pt x="2005" y="3571"/>
                    <a:pt x="1932" y="3537"/>
                    <a:pt x="1854" y="3514"/>
                  </a:cubicBezTo>
                  <a:cubicBezTo>
                    <a:pt x="1846" y="3511"/>
                    <a:pt x="1839" y="3510"/>
                    <a:pt x="1833" y="3510"/>
                  </a:cubicBezTo>
                  <a:close/>
                  <a:moveTo>
                    <a:pt x="1601" y="3460"/>
                  </a:moveTo>
                  <a:cubicBezTo>
                    <a:pt x="1589" y="3460"/>
                    <a:pt x="1577" y="3463"/>
                    <a:pt x="1566" y="3469"/>
                  </a:cubicBezTo>
                  <a:cubicBezTo>
                    <a:pt x="1502" y="3469"/>
                    <a:pt x="1439" y="3473"/>
                    <a:pt x="1375" y="3484"/>
                  </a:cubicBezTo>
                  <a:cubicBezTo>
                    <a:pt x="1305" y="3498"/>
                    <a:pt x="1317" y="3598"/>
                    <a:pt x="1383" y="3598"/>
                  </a:cubicBezTo>
                  <a:cubicBezTo>
                    <a:pt x="1387" y="3598"/>
                    <a:pt x="1391" y="3598"/>
                    <a:pt x="1396" y="3597"/>
                  </a:cubicBezTo>
                  <a:cubicBezTo>
                    <a:pt x="1432" y="3590"/>
                    <a:pt x="1471" y="3586"/>
                    <a:pt x="1509" y="3584"/>
                  </a:cubicBezTo>
                  <a:lnTo>
                    <a:pt x="1509" y="3584"/>
                  </a:lnTo>
                  <a:cubicBezTo>
                    <a:pt x="1494" y="3614"/>
                    <a:pt x="1477" y="3641"/>
                    <a:pt x="1460" y="3667"/>
                  </a:cubicBezTo>
                  <a:cubicBezTo>
                    <a:pt x="1437" y="3705"/>
                    <a:pt x="1464" y="3756"/>
                    <a:pt x="1509" y="3756"/>
                  </a:cubicBezTo>
                  <a:cubicBezTo>
                    <a:pt x="1528" y="3756"/>
                    <a:pt x="1545" y="3746"/>
                    <a:pt x="1556" y="3729"/>
                  </a:cubicBezTo>
                  <a:cubicBezTo>
                    <a:pt x="1588" y="3680"/>
                    <a:pt x="1615" y="3631"/>
                    <a:pt x="1641" y="3578"/>
                  </a:cubicBezTo>
                  <a:cubicBezTo>
                    <a:pt x="1658" y="3569"/>
                    <a:pt x="1668" y="3552"/>
                    <a:pt x="1671" y="3533"/>
                  </a:cubicBezTo>
                  <a:cubicBezTo>
                    <a:pt x="1672" y="3491"/>
                    <a:pt x="1638" y="3460"/>
                    <a:pt x="1601" y="3460"/>
                  </a:cubicBezTo>
                  <a:close/>
                  <a:moveTo>
                    <a:pt x="1172" y="3561"/>
                  </a:moveTo>
                  <a:cubicBezTo>
                    <a:pt x="1162" y="3561"/>
                    <a:pt x="1151" y="3564"/>
                    <a:pt x="1141" y="3571"/>
                  </a:cubicBezTo>
                  <a:cubicBezTo>
                    <a:pt x="1047" y="3629"/>
                    <a:pt x="992" y="3710"/>
                    <a:pt x="990" y="3797"/>
                  </a:cubicBezTo>
                  <a:cubicBezTo>
                    <a:pt x="990" y="3829"/>
                    <a:pt x="1013" y="3856"/>
                    <a:pt x="1045" y="3856"/>
                  </a:cubicBezTo>
                  <a:lnTo>
                    <a:pt x="1047" y="3856"/>
                  </a:lnTo>
                  <a:cubicBezTo>
                    <a:pt x="1079" y="3856"/>
                    <a:pt x="1105" y="3831"/>
                    <a:pt x="1105" y="3801"/>
                  </a:cubicBezTo>
                  <a:cubicBezTo>
                    <a:pt x="1107" y="3739"/>
                    <a:pt x="1158" y="3695"/>
                    <a:pt x="1202" y="3667"/>
                  </a:cubicBezTo>
                  <a:cubicBezTo>
                    <a:pt x="1256" y="3633"/>
                    <a:pt x="1222" y="3561"/>
                    <a:pt x="1172" y="3561"/>
                  </a:cubicBezTo>
                  <a:close/>
                  <a:moveTo>
                    <a:pt x="1365" y="3818"/>
                  </a:moveTo>
                  <a:cubicBezTo>
                    <a:pt x="1352" y="3818"/>
                    <a:pt x="1338" y="3823"/>
                    <a:pt x="1326" y="3835"/>
                  </a:cubicBezTo>
                  <a:cubicBezTo>
                    <a:pt x="1272" y="3885"/>
                    <a:pt x="1221" y="3916"/>
                    <a:pt x="1177" y="3916"/>
                  </a:cubicBezTo>
                  <a:cubicBezTo>
                    <a:pt x="1175" y="3916"/>
                    <a:pt x="1174" y="3916"/>
                    <a:pt x="1173" y="3916"/>
                  </a:cubicBezTo>
                  <a:cubicBezTo>
                    <a:pt x="1171" y="3916"/>
                    <a:pt x="1170" y="3916"/>
                    <a:pt x="1168" y="3916"/>
                  </a:cubicBezTo>
                  <a:cubicBezTo>
                    <a:pt x="1102" y="3916"/>
                    <a:pt x="1091" y="4016"/>
                    <a:pt x="1160" y="4029"/>
                  </a:cubicBezTo>
                  <a:cubicBezTo>
                    <a:pt x="1166" y="4031"/>
                    <a:pt x="1173" y="4031"/>
                    <a:pt x="1181" y="4031"/>
                  </a:cubicBezTo>
                  <a:cubicBezTo>
                    <a:pt x="1249" y="4031"/>
                    <a:pt x="1326" y="3990"/>
                    <a:pt x="1405" y="3918"/>
                  </a:cubicBezTo>
                  <a:cubicBezTo>
                    <a:pt x="1447" y="3877"/>
                    <a:pt x="1410" y="3818"/>
                    <a:pt x="1365" y="3818"/>
                  </a:cubicBezTo>
                  <a:close/>
                  <a:moveTo>
                    <a:pt x="2224" y="3746"/>
                  </a:moveTo>
                  <a:cubicBezTo>
                    <a:pt x="2180" y="3746"/>
                    <a:pt x="2143" y="3803"/>
                    <a:pt x="2184" y="3844"/>
                  </a:cubicBezTo>
                  <a:cubicBezTo>
                    <a:pt x="2220" y="3882"/>
                    <a:pt x="2252" y="3922"/>
                    <a:pt x="2279" y="3967"/>
                  </a:cubicBezTo>
                  <a:cubicBezTo>
                    <a:pt x="2290" y="3984"/>
                    <a:pt x="2301" y="4001"/>
                    <a:pt x="2311" y="4016"/>
                  </a:cubicBezTo>
                  <a:cubicBezTo>
                    <a:pt x="2322" y="4033"/>
                    <a:pt x="2341" y="4044"/>
                    <a:pt x="2360" y="4044"/>
                  </a:cubicBezTo>
                  <a:cubicBezTo>
                    <a:pt x="2371" y="4044"/>
                    <a:pt x="2381" y="4042"/>
                    <a:pt x="2390" y="4035"/>
                  </a:cubicBezTo>
                  <a:cubicBezTo>
                    <a:pt x="2415" y="4020"/>
                    <a:pt x="2426" y="3984"/>
                    <a:pt x="2409" y="3956"/>
                  </a:cubicBezTo>
                  <a:cubicBezTo>
                    <a:pt x="2398" y="3939"/>
                    <a:pt x="2388" y="3922"/>
                    <a:pt x="2375" y="3903"/>
                  </a:cubicBezTo>
                  <a:cubicBezTo>
                    <a:pt x="2343" y="3854"/>
                    <a:pt x="2307" y="3807"/>
                    <a:pt x="2264" y="3765"/>
                  </a:cubicBezTo>
                  <a:cubicBezTo>
                    <a:pt x="2252" y="3752"/>
                    <a:pt x="2238" y="3746"/>
                    <a:pt x="2224" y="3746"/>
                  </a:cubicBezTo>
                  <a:close/>
                  <a:moveTo>
                    <a:pt x="2468" y="4133"/>
                  </a:moveTo>
                  <a:cubicBezTo>
                    <a:pt x="2432" y="4133"/>
                    <a:pt x="2395" y="4167"/>
                    <a:pt x="2413" y="4212"/>
                  </a:cubicBezTo>
                  <a:cubicBezTo>
                    <a:pt x="2443" y="4280"/>
                    <a:pt x="2469" y="4348"/>
                    <a:pt x="2490" y="4418"/>
                  </a:cubicBezTo>
                  <a:cubicBezTo>
                    <a:pt x="2496" y="4444"/>
                    <a:pt x="2518" y="4461"/>
                    <a:pt x="2543" y="4461"/>
                  </a:cubicBezTo>
                  <a:cubicBezTo>
                    <a:pt x="2550" y="4461"/>
                    <a:pt x="2554" y="4461"/>
                    <a:pt x="2558" y="4459"/>
                  </a:cubicBezTo>
                  <a:cubicBezTo>
                    <a:pt x="2590" y="4450"/>
                    <a:pt x="2607" y="4418"/>
                    <a:pt x="2599" y="4388"/>
                  </a:cubicBezTo>
                  <a:cubicBezTo>
                    <a:pt x="2577" y="4312"/>
                    <a:pt x="2550" y="4237"/>
                    <a:pt x="2518" y="4165"/>
                  </a:cubicBezTo>
                  <a:cubicBezTo>
                    <a:pt x="2507" y="4142"/>
                    <a:pt x="2488" y="4133"/>
                    <a:pt x="2468" y="4133"/>
                  </a:cubicBezTo>
                  <a:close/>
                  <a:moveTo>
                    <a:pt x="2588" y="4568"/>
                  </a:moveTo>
                  <a:cubicBezTo>
                    <a:pt x="2556" y="4568"/>
                    <a:pt x="2524" y="4591"/>
                    <a:pt x="2530" y="4633"/>
                  </a:cubicBezTo>
                  <a:cubicBezTo>
                    <a:pt x="2535" y="4674"/>
                    <a:pt x="2537" y="4712"/>
                    <a:pt x="2537" y="4752"/>
                  </a:cubicBezTo>
                  <a:cubicBezTo>
                    <a:pt x="2537" y="4784"/>
                    <a:pt x="2535" y="4818"/>
                    <a:pt x="2533" y="4850"/>
                  </a:cubicBezTo>
                  <a:cubicBezTo>
                    <a:pt x="2530" y="4882"/>
                    <a:pt x="2554" y="4910"/>
                    <a:pt x="2584" y="4912"/>
                  </a:cubicBezTo>
                  <a:lnTo>
                    <a:pt x="2590" y="4912"/>
                  </a:lnTo>
                  <a:cubicBezTo>
                    <a:pt x="2620" y="4912"/>
                    <a:pt x="2643" y="4891"/>
                    <a:pt x="2647" y="4861"/>
                  </a:cubicBezTo>
                  <a:cubicBezTo>
                    <a:pt x="2650" y="4825"/>
                    <a:pt x="2652" y="4789"/>
                    <a:pt x="2652" y="4752"/>
                  </a:cubicBezTo>
                  <a:cubicBezTo>
                    <a:pt x="2652" y="4708"/>
                    <a:pt x="2650" y="4665"/>
                    <a:pt x="2645" y="4623"/>
                  </a:cubicBezTo>
                  <a:cubicBezTo>
                    <a:pt x="2643" y="4585"/>
                    <a:pt x="2616" y="4568"/>
                    <a:pt x="2588" y="4568"/>
                  </a:cubicBezTo>
                  <a:close/>
                  <a:moveTo>
                    <a:pt x="2540" y="5018"/>
                  </a:moveTo>
                  <a:cubicBezTo>
                    <a:pt x="2518" y="5018"/>
                    <a:pt x="2496" y="5030"/>
                    <a:pt x="2488" y="5059"/>
                  </a:cubicBezTo>
                  <a:cubicBezTo>
                    <a:pt x="2464" y="5127"/>
                    <a:pt x="2433" y="5193"/>
                    <a:pt x="2394" y="5252"/>
                  </a:cubicBezTo>
                  <a:cubicBezTo>
                    <a:pt x="2377" y="5278"/>
                    <a:pt x="2384" y="5314"/>
                    <a:pt x="2411" y="5331"/>
                  </a:cubicBezTo>
                  <a:cubicBezTo>
                    <a:pt x="2420" y="5338"/>
                    <a:pt x="2430" y="5342"/>
                    <a:pt x="2443" y="5342"/>
                  </a:cubicBezTo>
                  <a:cubicBezTo>
                    <a:pt x="2462" y="5340"/>
                    <a:pt x="2479" y="5331"/>
                    <a:pt x="2490" y="5314"/>
                  </a:cubicBezTo>
                  <a:cubicBezTo>
                    <a:pt x="2535" y="5246"/>
                    <a:pt x="2569" y="5174"/>
                    <a:pt x="2596" y="5097"/>
                  </a:cubicBezTo>
                  <a:cubicBezTo>
                    <a:pt x="2615" y="5051"/>
                    <a:pt x="2577" y="5018"/>
                    <a:pt x="2540" y="5018"/>
                  </a:cubicBezTo>
                  <a:close/>
                  <a:moveTo>
                    <a:pt x="2296" y="5399"/>
                  </a:moveTo>
                  <a:cubicBezTo>
                    <a:pt x="2282" y="5399"/>
                    <a:pt x="2268" y="5404"/>
                    <a:pt x="2256" y="5416"/>
                  </a:cubicBezTo>
                  <a:cubicBezTo>
                    <a:pt x="2205" y="5465"/>
                    <a:pt x="2147" y="5510"/>
                    <a:pt x="2086" y="5548"/>
                  </a:cubicBezTo>
                  <a:cubicBezTo>
                    <a:pt x="2058" y="5565"/>
                    <a:pt x="2049" y="5602"/>
                    <a:pt x="2066" y="5629"/>
                  </a:cubicBezTo>
                  <a:cubicBezTo>
                    <a:pt x="2077" y="5646"/>
                    <a:pt x="2096" y="5655"/>
                    <a:pt x="2115" y="5655"/>
                  </a:cubicBezTo>
                  <a:cubicBezTo>
                    <a:pt x="2126" y="5655"/>
                    <a:pt x="2137" y="5650"/>
                    <a:pt x="2147" y="5644"/>
                  </a:cubicBezTo>
                  <a:cubicBezTo>
                    <a:pt x="2215" y="5602"/>
                    <a:pt x="2279" y="5553"/>
                    <a:pt x="2337" y="5499"/>
                  </a:cubicBezTo>
                  <a:cubicBezTo>
                    <a:pt x="2380" y="5458"/>
                    <a:pt x="2341" y="5399"/>
                    <a:pt x="2296" y="539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1.xml"/><Relationship Id="rId22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32.xml"/><Relationship Id="rId24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26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36.xml"/><Relationship Id="rId27" Type="http://schemas.openxmlformats.org/officeDocument/2006/relationships/theme" Target="../theme/theme3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_rels/slideMaster3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57.xml"/><Relationship Id="rId22" Type="http://schemas.openxmlformats.org/officeDocument/2006/relationships/slideLayout" Target="../slideLayouts/slideLayout59.xml"/><Relationship Id="rId21" Type="http://schemas.openxmlformats.org/officeDocument/2006/relationships/slideLayout" Target="../slideLayouts/slideLayout58.xml"/><Relationship Id="rId24" Type="http://schemas.openxmlformats.org/officeDocument/2006/relationships/slideLayout" Target="../slideLayouts/slideLayout61.xml"/><Relationship Id="rId23" Type="http://schemas.openxmlformats.org/officeDocument/2006/relationships/slideLayout" Target="../slideLayouts/slideLayout60.xml"/><Relationship Id="rId1" Type="http://schemas.openxmlformats.org/officeDocument/2006/relationships/slideLayout" Target="../slideLayouts/slideLayout38.xml"/><Relationship Id="rId2" Type="http://schemas.openxmlformats.org/officeDocument/2006/relationships/slideLayout" Target="../slideLayouts/slideLayout39.xml"/><Relationship Id="rId3" Type="http://schemas.openxmlformats.org/officeDocument/2006/relationships/slideLayout" Target="../slideLayouts/slideLayout40.xml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Relationship Id="rId26" Type="http://schemas.openxmlformats.org/officeDocument/2006/relationships/slideLayout" Target="../slideLayouts/slideLayout63.xml"/><Relationship Id="rId25" Type="http://schemas.openxmlformats.org/officeDocument/2006/relationships/slideLayout" Target="../slideLayouts/slideLayout62.xml"/><Relationship Id="rId27" Type="http://schemas.openxmlformats.org/officeDocument/2006/relationships/theme" Target="../theme/theme2.xml"/><Relationship Id="rId5" Type="http://schemas.openxmlformats.org/officeDocument/2006/relationships/slideLayout" Target="../slideLayouts/slideLayout42.xml"/><Relationship Id="rId6" Type="http://schemas.openxmlformats.org/officeDocument/2006/relationships/slideLayout" Target="../slideLayouts/slideLayout43.xml"/><Relationship Id="rId7" Type="http://schemas.openxmlformats.org/officeDocument/2006/relationships/slideLayout" Target="../slideLayouts/slideLayout44.xml"/><Relationship Id="rId8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50.xml"/><Relationship Id="rId12" Type="http://schemas.openxmlformats.org/officeDocument/2006/relationships/slideLayout" Target="../slideLayouts/slideLayout49.xml"/><Relationship Id="rId15" Type="http://schemas.openxmlformats.org/officeDocument/2006/relationships/slideLayout" Target="../slideLayouts/slideLayout52.xml"/><Relationship Id="rId14" Type="http://schemas.openxmlformats.org/officeDocument/2006/relationships/slideLayout" Target="../slideLayouts/slideLayout51.xml"/><Relationship Id="rId17" Type="http://schemas.openxmlformats.org/officeDocument/2006/relationships/slideLayout" Target="../slideLayouts/slideLayout54.xml"/><Relationship Id="rId16" Type="http://schemas.openxmlformats.org/officeDocument/2006/relationships/slideLayout" Target="../slideLayouts/slideLayout53.xml"/><Relationship Id="rId19" Type="http://schemas.openxmlformats.org/officeDocument/2006/relationships/slideLayout" Target="../slideLayouts/slideLayout56.xml"/><Relationship Id="rId18" Type="http://schemas.openxmlformats.org/officeDocument/2006/relationships/slideLayout" Target="../slideLayouts/slideLayout5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6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Grandstander"/>
              <a:buNone/>
              <a:defRPr sz="4000">
                <a:solidFill>
                  <a:schemeClr val="accent2"/>
                </a:solidFill>
                <a:latin typeface="Grandstander"/>
                <a:ea typeface="Grandstander"/>
                <a:cs typeface="Grandstander"/>
                <a:sym typeface="Grandstande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700"/>
              <a:buNone/>
              <a:defRPr sz="3700">
                <a:solidFill>
                  <a:schemeClr val="accen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700"/>
              <a:buNone/>
              <a:defRPr sz="3700">
                <a:solidFill>
                  <a:schemeClr val="accen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700"/>
              <a:buNone/>
              <a:defRPr sz="3700">
                <a:solidFill>
                  <a:schemeClr val="accen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700"/>
              <a:buNone/>
              <a:defRPr sz="3700">
                <a:solidFill>
                  <a:schemeClr val="accen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700"/>
              <a:buNone/>
              <a:defRPr sz="3700">
                <a:solidFill>
                  <a:schemeClr val="accen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700"/>
              <a:buNone/>
              <a:defRPr sz="3700">
                <a:solidFill>
                  <a:schemeClr val="accen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700"/>
              <a:buNone/>
              <a:defRPr sz="3700">
                <a:solidFill>
                  <a:schemeClr val="accen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700"/>
              <a:buNone/>
              <a:defRPr sz="37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82" name="Google Shape;82;p13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3492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Syne"/>
              <a:buChar char="●"/>
              <a:defRPr sz="1900">
                <a:solidFill>
                  <a:schemeClr val="accent2"/>
                </a:solidFill>
                <a:latin typeface="Syne"/>
                <a:ea typeface="Syne"/>
                <a:cs typeface="Syne"/>
                <a:sym typeface="Syne"/>
              </a:defRPr>
            </a:lvl1pPr>
            <a:lvl2pPr indent="-34925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Syne"/>
              <a:buChar char="○"/>
              <a:defRPr sz="1900">
                <a:solidFill>
                  <a:schemeClr val="accent2"/>
                </a:solidFill>
                <a:latin typeface="Syne"/>
                <a:ea typeface="Syne"/>
                <a:cs typeface="Syne"/>
                <a:sym typeface="Syne"/>
              </a:defRPr>
            </a:lvl2pPr>
            <a:lvl3pPr indent="-34925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Syne"/>
              <a:buChar char="■"/>
              <a:defRPr sz="1900">
                <a:solidFill>
                  <a:schemeClr val="accent2"/>
                </a:solidFill>
                <a:latin typeface="Syne"/>
                <a:ea typeface="Syne"/>
                <a:cs typeface="Syne"/>
                <a:sym typeface="Syne"/>
              </a:defRPr>
            </a:lvl3pPr>
            <a:lvl4pPr indent="-34925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Syne"/>
              <a:buChar char="●"/>
              <a:defRPr sz="1900">
                <a:solidFill>
                  <a:schemeClr val="accent2"/>
                </a:solidFill>
                <a:latin typeface="Syne"/>
                <a:ea typeface="Syne"/>
                <a:cs typeface="Syne"/>
                <a:sym typeface="Syne"/>
              </a:defRPr>
            </a:lvl4pPr>
            <a:lvl5pPr indent="-34925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Syne"/>
              <a:buChar char="○"/>
              <a:defRPr sz="1900">
                <a:solidFill>
                  <a:schemeClr val="accent2"/>
                </a:solidFill>
                <a:latin typeface="Syne"/>
                <a:ea typeface="Syne"/>
                <a:cs typeface="Syne"/>
                <a:sym typeface="Syne"/>
              </a:defRPr>
            </a:lvl5pPr>
            <a:lvl6pPr indent="-34925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Syne"/>
              <a:buChar char="■"/>
              <a:defRPr sz="1900">
                <a:solidFill>
                  <a:schemeClr val="accent2"/>
                </a:solidFill>
                <a:latin typeface="Syne"/>
                <a:ea typeface="Syne"/>
                <a:cs typeface="Syne"/>
                <a:sym typeface="Syne"/>
              </a:defRPr>
            </a:lvl6pPr>
            <a:lvl7pPr indent="-34925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Syne"/>
              <a:buChar char="●"/>
              <a:defRPr sz="1900">
                <a:solidFill>
                  <a:schemeClr val="accent2"/>
                </a:solidFill>
                <a:latin typeface="Syne"/>
                <a:ea typeface="Syne"/>
                <a:cs typeface="Syne"/>
                <a:sym typeface="Syne"/>
              </a:defRPr>
            </a:lvl7pPr>
            <a:lvl8pPr indent="-34925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Syne"/>
              <a:buChar char="○"/>
              <a:defRPr sz="1900">
                <a:solidFill>
                  <a:schemeClr val="accent2"/>
                </a:solidFill>
                <a:latin typeface="Syne"/>
                <a:ea typeface="Syne"/>
                <a:cs typeface="Syne"/>
                <a:sym typeface="Syne"/>
              </a:defRPr>
            </a:lvl8pPr>
            <a:lvl9pPr indent="-34925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Syne"/>
              <a:buChar char="■"/>
              <a:defRPr sz="1900">
                <a:solidFill>
                  <a:schemeClr val="accent2"/>
                </a:solidFill>
                <a:latin typeface="Syne"/>
                <a:ea typeface="Syne"/>
                <a:cs typeface="Syne"/>
                <a:sym typeface="Syn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6"/>
        </a:solidFill>
      </p:bgPr>
    </p:bg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40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Grandstander"/>
              <a:buNone/>
              <a:defRPr sz="4000">
                <a:solidFill>
                  <a:schemeClr val="accent2"/>
                </a:solidFill>
                <a:latin typeface="Grandstander"/>
                <a:ea typeface="Grandstander"/>
                <a:cs typeface="Grandstander"/>
                <a:sym typeface="Grandstande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700"/>
              <a:buNone/>
              <a:defRPr sz="3700">
                <a:solidFill>
                  <a:schemeClr val="accen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700"/>
              <a:buNone/>
              <a:defRPr sz="3700">
                <a:solidFill>
                  <a:schemeClr val="accen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700"/>
              <a:buNone/>
              <a:defRPr sz="3700">
                <a:solidFill>
                  <a:schemeClr val="accen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700"/>
              <a:buNone/>
              <a:defRPr sz="3700">
                <a:solidFill>
                  <a:schemeClr val="accen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700"/>
              <a:buNone/>
              <a:defRPr sz="3700">
                <a:solidFill>
                  <a:schemeClr val="accen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700"/>
              <a:buNone/>
              <a:defRPr sz="3700">
                <a:solidFill>
                  <a:schemeClr val="accen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700"/>
              <a:buNone/>
              <a:defRPr sz="3700">
                <a:solidFill>
                  <a:schemeClr val="accen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700"/>
              <a:buNone/>
              <a:defRPr sz="37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5" name="Google Shape;575;p40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3492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Syne"/>
              <a:buChar char="●"/>
              <a:defRPr sz="1900">
                <a:solidFill>
                  <a:schemeClr val="accent2"/>
                </a:solidFill>
                <a:latin typeface="Syne"/>
                <a:ea typeface="Syne"/>
                <a:cs typeface="Syne"/>
                <a:sym typeface="Syne"/>
              </a:defRPr>
            </a:lvl1pPr>
            <a:lvl2pPr indent="-34925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Syne"/>
              <a:buChar char="○"/>
              <a:defRPr sz="1900">
                <a:solidFill>
                  <a:schemeClr val="accent2"/>
                </a:solidFill>
                <a:latin typeface="Syne"/>
                <a:ea typeface="Syne"/>
                <a:cs typeface="Syne"/>
                <a:sym typeface="Syne"/>
              </a:defRPr>
            </a:lvl2pPr>
            <a:lvl3pPr indent="-34925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Syne"/>
              <a:buChar char="■"/>
              <a:defRPr sz="1900">
                <a:solidFill>
                  <a:schemeClr val="accent2"/>
                </a:solidFill>
                <a:latin typeface="Syne"/>
                <a:ea typeface="Syne"/>
                <a:cs typeface="Syne"/>
                <a:sym typeface="Syne"/>
              </a:defRPr>
            </a:lvl3pPr>
            <a:lvl4pPr indent="-34925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Syne"/>
              <a:buChar char="●"/>
              <a:defRPr sz="1900">
                <a:solidFill>
                  <a:schemeClr val="accent2"/>
                </a:solidFill>
                <a:latin typeface="Syne"/>
                <a:ea typeface="Syne"/>
                <a:cs typeface="Syne"/>
                <a:sym typeface="Syne"/>
              </a:defRPr>
            </a:lvl4pPr>
            <a:lvl5pPr indent="-34925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Syne"/>
              <a:buChar char="○"/>
              <a:defRPr sz="1900">
                <a:solidFill>
                  <a:schemeClr val="accent2"/>
                </a:solidFill>
                <a:latin typeface="Syne"/>
                <a:ea typeface="Syne"/>
                <a:cs typeface="Syne"/>
                <a:sym typeface="Syne"/>
              </a:defRPr>
            </a:lvl5pPr>
            <a:lvl6pPr indent="-34925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Syne"/>
              <a:buChar char="■"/>
              <a:defRPr sz="1900">
                <a:solidFill>
                  <a:schemeClr val="accent2"/>
                </a:solidFill>
                <a:latin typeface="Syne"/>
                <a:ea typeface="Syne"/>
                <a:cs typeface="Syne"/>
                <a:sym typeface="Syne"/>
              </a:defRPr>
            </a:lvl6pPr>
            <a:lvl7pPr indent="-34925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Syne"/>
              <a:buChar char="●"/>
              <a:defRPr sz="1900">
                <a:solidFill>
                  <a:schemeClr val="accent2"/>
                </a:solidFill>
                <a:latin typeface="Syne"/>
                <a:ea typeface="Syne"/>
                <a:cs typeface="Syne"/>
                <a:sym typeface="Syne"/>
              </a:defRPr>
            </a:lvl7pPr>
            <a:lvl8pPr indent="-34925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Syne"/>
              <a:buChar char="○"/>
              <a:defRPr sz="1900">
                <a:solidFill>
                  <a:schemeClr val="accent2"/>
                </a:solidFill>
                <a:latin typeface="Syne"/>
                <a:ea typeface="Syne"/>
                <a:cs typeface="Syne"/>
                <a:sym typeface="Syne"/>
              </a:defRPr>
            </a:lvl8pPr>
            <a:lvl9pPr indent="-34925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Syne"/>
              <a:buChar char="■"/>
              <a:defRPr sz="1900">
                <a:solidFill>
                  <a:schemeClr val="accent2"/>
                </a:solidFill>
                <a:latin typeface="Syne"/>
                <a:ea typeface="Syne"/>
                <a:cs typeface="Syne"/>
                <a:sym typeface="Syn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  <p:sldLayoutId id="2147483702" r:id="rId18"/>
    <p:sldLayoutId id="2147483703" r:id="rId19"/>
    <p:sldLayoutId id="2147483704" r:id="rId20"/>
    <p:sldLayoutId id="2147483705" r:id="rId21"/>
    <p:sldLayoutId id="2147483706" r:id="rId22"/>
    <p:sldLayoutId id="2147483707" r:id="rId23"/>
    <p:sldLayoutId id="2147483708" r:id="rId24"/>
    <p:sldLayoutId id="2147483709" r:id="rId25"/>
    <p:sldLayoutId id="2147483710" r:id="rId2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2.png"/><Relationship Id="rId4" Type="http://schemas.openxmlformats.org/officeDocument/2006/relationships/image" Target="../media/image2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0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0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7.png"/><Relationship Id="rId4" Type="http://schemas.openxmlformats.org/officeDocument/2006/relationships/image" Target="../media/image2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0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0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Relationship Id="rId4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0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9" name="Shape 1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0" name="Google Shape;1070;p67"/>
          <p:cNvGrpSpPr/>
          <p:nvPr/>
        </p:nvGrpSpPr>
        <p:grpSpPr>
          <a:xfrm>
            <a:off x="465588" y="203728"/>
            <a:ext cx="8642984" cy="4394290"/>
            <a:chOff x="349200" y="152800"/>
            <a:chExt cx="6482400" cy="3295800"/>
          </a:xfrm>
        </p:grpSpPr>
        <p:sp>
          <p:nvSpPr>
            <p:cNvPr id="1071" name="Google Shape;1071;p67"/>
            <p:cNvSpPr/>
            <p:nvPr/>
          </p:nvSpPr>
          <p:spPr>
            <a:xfrm flipH="1">
              <a:off x="349200" y="152800"/>
              <a:ext cx="6482400" cy="3295800"/>
            </a:xfrm>
            <a:prstGeom prst="wedgeEllipseCallout">
              <a:avLst>
                <a:gd fmla="val -53536" name="adj1"/>
                <a:gd fmla="val 36092" name="adj2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67"/>
            <p:cNvSpPr/>
            <p:nvPr/>
          </p:nvSpPr>
          <p:spPr>
            <a:xfrm rot="-428780">
              <a:off x="453436" y="1782586"/>
              <a:ext cx="541983" cy="978944"/>
            </a:xfrm>
            <a:custGeom>
              <a:rect b="b" l="l" r="r" t="t"/>
              <a:pathLst>
                <a:path extrusionOk="0" h="39159" w="21680">
                  <a:moveTo>
                    <a:pt x="2100" y="0"/>
                  </a:moveTo>
                  <a:cubicBezTo>
                    <a:pt x="-5989" y="12147"/>
                    <a:pt x="11361" y="28840"/>
                    <a:pt x="21680" y="39159"/>
                  </a:cubicBezTo>
                </a:path>
              </a:pathLst>
            </a:custGeom>
            <a:noFill/>
            <a:ln cap="rnd" cmpd="sng" w="28575">
              <a:solidFill>
                <a:schemeClr val="accent6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073" name="Google Shape;1073;p67"/>
            <p:cNvSpPr/>
            <p:nvPr/>
          </p:nvSpPr>
          <p:spPr>
            <a:xfrm>
              <a:off x="6487500" y="2308625"/>
              <a:ext cx="263000" cy="445650"/>
            </a:xfrm>
            <a:custGeom>
              <a:rect b="b" l="l" r="r" t="t"/>
              <a:pathLst>
                <a:path extrusionOk="0" h="17826" w="10520">
                  <a:moveTo>
                    <a:pt x="4091" y="0"/>
                  </a:moveTo>
                  <a:lnTo>
                    <a:pt x="0" y="6721"/>
                  </a:lnTo>
                  <a:lnTo>
                    <a:pt x="10520" y="17826"/>
                  </a:lnTo>
                </a:path>
              </a:pathLst>
            </a:custGeom>
            <a:noFill/>
            <a:ln cap="flat" cmpd="sng" w="28575">
              <a:solidFill>
                <a:schemeClr val="accent6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074" name="Google Shape;1074;p67"/>
            <p:cNvSpPr/>
            <p:nvPr/>
          </p:nvSpPr>
          <p:spPr>
            <a:xfrm>
              <a:off x="6589775" y="2688500"/>
              <a:ext cx="131500" cy="124200"/>
            </a:xfrm>
            <a:custGeom>
              <a:rect b="b" l="l" r="r" t="t"/>
              <a:pathLst>
                <a:path extrusionOk="0" h="4968" w="5260">
                  <a:moveTo>
                    <a:pt x="0" y="0"/>
                  </a:moveTo>
                  <a:cubicBezTo>
                    <a:pt x="1705" y="1706"/>
                    <a:pt x="3555" y="3263"/>
                    <a:pt x="5260" y="4968"/>
                  </a:cubicBezTo>
                </a:path>
              </a:pathLst>
            </a:custGeom>
            <a:noFill/>
            <a:ln cap="rnd" cmpd="sng" w="28575">
              <a:solidFill>
                <a:schemeClr val="accent6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075" name="Google Shape;1075;p67"/>
            <p:cNvSpPr/>
            <p:nvPr/>
          </p:nvSpPr>
          <p:spPr>
            <a:xfrm>
              <a:off x="5529075" y="548850"/>
              <a:ext cx="901200" cy="636925"/>
            </a:xfrm>
            <a:custGeom>
              <a:rect b="b" l="l" r="r" t="t"/>
              <a:pathLst>
                <a:path extrusionOk="0" h="25477" w="36048">
                  <a:moveTo>
                    <a:pt x="0" y="0"/>
                  </a:moveTo>
                  <a:cubicBezTo>
                    <a:pt x="7841" y="3136"/>
                    <a:pt x="16280" y="5706"/>
                    <a:pt x="22767" y="11112"/>
                  </a:cubicBezTo>
                  <a:cubicBezTo>
                    <a:pt x="27777" y="15287"/>
                    <a:pt x="31437" y="20866"/>
                    <a:pt x="36048" y="25477"/>
                  </a:cubicBezTo>
                </a:path>
              </a:pathLst>
            </a:custGeom>
            <a:noFill/>
            <a:ln cap="rnd" cmpd="sng" w="28575">
              <a:solidFill>
                <a:schemeClr val="accent6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076" name="Google Shape;1076;p67"/>
            <p:cNvSpPr/>
            <p:nvPr/>
          </p:nvSpPr>
          <p:spPr>
            <a:xfrm rot="-1864311">
              <a:off x="5461325" y="562398"/>
              <a:ext cx="128747" cy="135522"/>
            </a:xfrm>
            <a:custGeom>
              <a:rect b="b" l="l" r="r" t="t"/>
              <a:pathLst>
                <a:path extrusionOk="0" h="5421" w="5150">
                  <a:moveTo>
                    <a:pt x="0" y="0"/>
                  </a:moveTo>
                  <a:cubicBezTo>
                    <a:pt x="1947" y="1556"/>
                    <a:pt x="3593" y="3475"/>
                    <a:pt x="5150" y="5421"/>
                  </a:cubicBezTo>
                </a:path>
              </a:pathLst>
            </a:custGeom>
            <a:noFill/>
            <a:ln cap="rnd" cmpd="sng" w="28575">
              <a:solidFill>
                <a:schemeClr val="accent6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sp>
        <p:nvSpPr>
          <p:cNvPr id="1077" name="Google Shape;1077;p67"/>
          <p:cNvSpPr txBox="1"/>
          <p:nvPr>
            <p:ph type="ctrTitle"/>
          </p:nvPr>
        </p:nvSpPr>
        <p:spPr>
          <a:xfrm>
            <a:off x="1117938" y="872208"/>
            <a:ext cx="7338300" cy="2224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accent6"/>
                </a:solidFill>
              </a:rPr>
              <a:t>OneQuesh</a:t>
            </a:r>
            <a:endParaRPr sz="6000">
              <a:solidFill>
                <a:schemeClr val="accent6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accent6"/>
                </a:solidFill>
              </a:rPr>
              <a:t>Team B3</a:t>
            </a:r>
            <a:endParaRPr sz="6000">
              <a:solidFill>
                <a:schemeClr val="accent6"/>
              </a:solidFill>
            </a:endParaRPr>
          </a:p>
        </p:txBody>
      </p:sp>
      <p:sp>
        <p:nvSpPr>
          <p:cNvPr id="1078" name="Google Shape;1078;p67"/>
          <p:cNvSpPr txBox="1"/>
          <p:nvPr>
            <p:ph idx="1" type="subTitle"/>
          </p:nvPr>
        </p:nvSpPr>
        <p:spPr>
          <a:xfrm>
            <a:off x="531025" y="3002400"/>
            <a:ext cx="8643000" cy="5688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Hanyu, Luke, Ting-Ann(Ann), Yuyan(Mona), Yipeng(Caroline)</a:t>
            </a:r>
            <a:endParaRPr sz="2500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6"/>
              </a:solidFill>
            </a:endParaRPr>
          </a:p>
        </p:txBody>
      </p:sp>
      <p:grpSp>
        <p:nvGrpSpPr>
          <p:cNvPr id="1079" name="Google Shape;1079;p67"/>
          <p:cNvGrpSpPr/>
          <p:nvPr/>
        </p:nvGrpSpPr>
        <p:grpSpPr>
          <a:xfrm>
            <a:off x="8278931" y="3429097"/>
            <a:ext cx="3368592" cy="3128859"/>
            <a:chOff x="6829525" y="2599150"/>
            <a:chExt cx="2246477" cy="2086601"/>
          </a:xfrm>
        </p:grpSpPr>
        <p:sp>
          <p:nvSpPr>
            <p:cNvPr id="1080" name="Google Shape;1080;p67"/>
            <p:cNvSpPr/>
            <p:nvPr/>
          </p:nvSpPr>
          <p:spPr>
            <a:xfrm>
              <a:off x="6829700" y="2599381"/>
              <a:ext cx="2246134" cy="2086257"/>
            </a:xfrm>
            <a:custGeom>
              <a:rect b="b" l="l" r="r" t="t"/>
              <a:pathLst>
                <a:path extrusionOk="0" h="18073" w="19458">
                  <a:moveTo>
                    <a:pt x="14676" y="9548"/>
                  </a:moveTo>
                  <a:cubicBezTo>
                    <a:pt x="14710" y="9548"/>
                    <a:pt x="14738" y="9550"/>
                    <a:pt x="14759" y="9554"/>
                  </a:cubicBezTo>
                  <a:cubicBezTo>
                    <a:pt x="14762" y="9555"/>
                    <a:pt x="14765" y="9555"/>
                    <a:pt x="14768" y="9555"/>
                  </a:cubicBezTo>
                  <a:cubicBezTo>
                    <a:pt x="14778" y="9555"/>
                    <a:pt x="14787" y="9553"/>
                    <a:pt x="14795" y="9548"/>
                  </a:cubicBezTo>
                  <a:lnTo>
                    <a:pt x="14795" y="9548"/>
                  </a:lnTo>
                  <a:cubicBezTo>
                    <a:pt x="14793" y="9559"/>
                    <a:pt x="14791" y="9569"/>
                    <a:pt x="14787" y="9582"/>
                  </a:cubicBezTo>
                  <a:cubicBezTo>
                    <a:pt x="14648" y="9578"/>
                    <a:pt x="14525" y="9574"/>
                    <a:pt x="14421" y="9567"/>
                  </a:cubicBezTo>
                  <a:cubicBezTo>
                    <a:pt x="14508" y="9557"/>
                    <a:pt x="14603" y="9548"/>
                    <a:pt x="14676" y="9548"/>
                  </a:cubicBezTo>
                  <a:close/>
                  <a:moveTo>
                    <a:pt x="12871" y="16305"/>
                  </a:moveTo>
                  <a:cubicBezTo>
                    <a:pt x="12890" y="16320"/>
                    <a:pt x="12910" y="16333"/>
                    <a:pt x="12929" y="16343"/>
                  </a:cubicBezTo>
                  <a:cubicBezTo>
                    <a:pt x="12899" y="16333"/>
                    <a:pt x="12869" y="16320"/>
                    <a:pt x="12839" y="16305"/>
                  </a:cubicBezTo>
                  <a:close/>
                  <a:moveTo>
                    <a:pt x="12632" y="1"/>
                  </a:moveTo>
                  <a:cubicBezTo>
                    <a:pt x="11358" y="1"/>
                    <a:pt x="11139" y="1399"/>
                    <a:pt x="9995" y="1399"/>
                  </a:cubicBezTo>
                  <a:cubicBezTo>
                    <a:pt x="9989" y="1399"/>
                    <a:pt x="9982" y="1399"/>
                    <a:pt x="9975" y="1399"/>
                  </a:cubicBezTo>
                  <a:cubicBezTo>
                    <a:pt x="9973" y="1399"/>
                    <a:pt x="9971" y="1399"/>
                    <a:pt x="9969" y="1399"/>
                  </a:cubicBezTo>
                  <a:cubicBezTo>
                    <a:pt x="9589" y="1399"/>
                    <a:pt x="9764" y="1853"/>
                    <a:pt x="10639" y="2048"/>
                  </a:cubicBezTo>
                  <a:cubicBezTo>
                    <a:pt x="10741" y="2072"/>
                    <a:pt x="9570" y="2016"/>
                    <a:pt x="9785" y="2302"/>
                  </a:cubicBezTo>
                  <a:cubicBezTo>
                    <a:pt x="10091" y="2708"/>
                    <a:pt x="10359" y="2845"/>
                    <a:pt x="10624" y="2845"/>
                  </a:cubicBezTo>
                  <a:cubicBezTo>
                    <a:pt x="10729" y="2845"/>
                    <a:pt x="10833" y="2824"/>
                    <a:pt x="10939" y="2789"/>
                  </a:cubicBezTo>
                  <a:lnTo>
                    <a:pt x="10939" y="2789"/>
                  </a:lnTo>
                  <a:cubicBezTo>
                    <a:pt x="10773" y="3091"/>
                    <a:pt x="10630" y="3404"/>
                    <a:pt x="10513" y="3727"/>
                  </a:cubicBezTo>
                  <a:cubicBezTo>
                    <a:pt x="10456" y="3828"/>
                    <a:pt x="10417" y="3934"/>
                    <a:pt x="10398" y="4047"/>
                  </a:cubicBezTo>
                  <a:cubicBezTo>
                    <a:pt x="10005" y="5224"/>
                    <a:pt x="9762" y="6673"/>
                    <a:pt x="10251" y="7273"/>
                  </a:cubicBezTo>
                  <a:cubicBezTo>
                    <a:pt x="10967" y="8152"/>
                    <a:pt x="12175" y="7843"/>
                    <a:pt x="12060" y="8188"/>
                  </a:cubicBezTo>
                  <a:cubicBezTo>
                    <a:pt x="11952" y="8514"/>
                    <a:pt x="11962" y="9339"/>
                    <a:pt x="11669" y="9565"/>
                  </a:cubicBezTo>
                  <a:cubicBezTo>
                    <a:pt x="11662" y="9554"/>
                    <a:pt x="11652" y="9546"/>
                    <a:pt x="11639" y="9542"/>
                  </a:cubicBezTo>
                  <a:cubicBezTo>
                    <a:pt x="11620" y="9537"/>
                    <a:pt x="11596" y="9531"/>
                    <a:pt x="11571" y="9525"/>
                  </a:cubicBezTo>
                  <a:cubicBezTo>
                    <a:pt x="11601" y="9403"/>
                    <a:pt x="11624" y="9331"/>
                    <a:pt x="11624" y="9331"/>
                  </a:cubicBezTo>
                  <a:lnTo>
                    <a:pt x="11624" y="9331"/>
                  </a:lnTo>
                  <a:cubicBezTo>
                    <a:pt x="11624" y="9331"/>
                    <a:pt x="11160" y="9337"/>
                    <a:pt x="10560" y="9369"/>
                  </a:cubicBezTo>
                  <a:cubicBezTo>
                    <a:pt x="10466" y="9359"/>
                    <a:pt x="10400" y="9350"/>
                    <a:pt x="10390" y="9350"/>
                  </a:cubicBezTo>
                  <a:cubicBezTo>
                    <a:pt x="10353" y="9263"/>
                    <a:pt x="10087" y="9218"/>
                    <a:pt x="9732" y="9218"/>
                  </a:cubicBezTo>
                  <a:cubicBezTo>
                    <a:pt x="9067" y="9218"/>
                    <a:pt x="8089" y="9374"/>
                    <a:pt x="7719" y="9695"/>
                  </a:cubicBezTo>
                  <a:cubicBezTo>
                    <a:pt x="7715" y="9699"/>
                    <a:pt x="7708" y="9706"/>
                    <a:pt x="7704" y="9710"/>
                  </a:cubicBezTo>
                  <a:cubicBezTo>
                    <a:pt x="7383" y="9884"/>
                    <a:pt x="7080" y="10086"/>
                    <a:pt x="6797" y="10314"/>
                  </a:cubicBezTo>
                  <a:cubicBezTo>
                    <a:pt x="6770" y="10313"/>
                    <a:pt x="6740" y="10312"/>
                    <a:pt x="6708" y="10312"/>
                  </a:cubicBezTo>
                  <a:cubicBezTo>
                    <a:pt x="6499" y="10312"/>
                    <a:pt x="6185" y="10341"/>
                    <a:pt x="5808" y="10391"/>
                  </a:cubicBezTo>
                  <a:cubicBezTo>
                    <a:pt x="5799" y="10250"/>
                    <a:pt x="5791" y="10114"/>
                    <a:pt x="5780" y="9989"/>
                  </a:cubicBezTo>
                  <a:cubicBezTo>
                    <a:pt x="5852" y="9961"/>
                    <a:pt x="5904" y="9929"/>
                    <a:pt x="5923" y="9889"/>
                  </a:cubicBezTo>
                  <a:cubicBezTo>
                    <a:pt x="5991" y="9754"/>
                    <a:pt x="5957" y="9522"/>
                    <a:pt x="5927" y="9299"/>
                  </a:cubicBezTo>
                  <a:cubicBezTo>
                    <a:pt x="5906" y="9159"/>
                    <a:pt x="5878" y="8948"/>
                    <a:pt x="5912" y="8912"/>
                  </a:cubicBezTo>
                  <a:cubicBezTo>
                    <a:pt x="5929" y="8893"/>
                    <a:pt x="5935" y="8865"/>
                    <a:pt x="5927" y="8839"/>
                  </a:cubicBezTo>
                  <a:cubicBezTo>
                    <a:pt x="5914" y="8810"/>
                    <a:pt x="5895" y="8765"/>
                    <a:pt x="5225" y="8733"/>
                  </a:cubicBezTo>
                  <a:cubicBezTo>
                    <a:pt x="5265" y="8461"/>
                    <a:pt x="5291" y="8186"/>
                    <a:pt x="5301" y="7911"/>
                  </a:cubicBezTo>
                  <a:cubicBezTo>
                    <a:pt x="5389" y="7679"/>
                    <a:pt x="5429" y="7367"/>
                    <a:pt x="5389" y="6954"/>
                  </a:cubicBezTo>
                  <a:cubicBezTo>
                    <a:pt x="5229" y="6698"/>
                    <a:pt x="5048" y="6460"/>
                    <a:pt x="4844" y="6237"/>
                  </a:cubicBezTo>
                  <a:cubicBezTo>
                    <a:pt x="4827" y="5815"/>
                    <a:pt x="4803" y="5407"/>
                    <a:pt x="4786" y="5111"/>
                  </a:cubicBezTo>
                  <a:lnTo>
                    <a:pt x="4988" y="5102"/>
                  </a:lnTo>
                  <a:lnTo>
                    <a:pt x="4874" y="4130"/>
                  </a:lnTo>
                  <a:lnTo>
                    <a:pt x="1271" y="4360"/>
                  </a:lnTo>
                  <a:lnTo>
                    <a:pt x="1326" y="5275"/>
                  </a:lnTo>
                  <a:lnTo>
                    <a:pt x="1479" y="5268"/>
                  </a:lnTo>
                  <a:lnTo>
                    <a:pt x="1639" y="6107"/>
                  </a:lnTo>
                  <a:lnTo>
                    <a:pt x="1620" y="6115"/>
                  </a:lnTo>
                  <a:cubicBezTo>
                    <a:pt x="1439" y="6188"/>
                    <a:pt x="1188" y="7688"/>
                    <a:pt x="1883" y="7833"/>
                  </a:cubicBezTo>
                  <a:cubicBezTo>
                    <a:pt x="1913" y="7839"/>
                    <a:pt x="1941" y="7843"/>
                    <a:pt x="1971" y="7848"/>
                  </a:cubicBezTo>
                  <a:lnTo>
                    <a:pt x="2071" y="8371"/>
                  </a:lnTo>
                  <a:cubicBezTo>
                    <a:pt x="2075" y="8399"/>
                    <a:pt x="2098" y="8418"/>
                    <a:pt x="2126" y="8418"/>
                  </a:cubicBezTo>
                  <a:lnTo>
                    <a:pt x="2128" y="8418"/>
                  </a:lnTo>
                  <a:cubicBezTo>
                    <a:pt x="2230" y="8414"/>
                    <a:pt x="2652" y="8395"/>
                    <a:pt x="3128" y="8369"/>
                  </a:cubicBezTo>
                  <a:cubicBezTo>
                    <a:pt x="3173" y="8482"/>
                    <a:pt x="3222" y="8595"/>
                    <a:pt x="3275" y="8703"/>
                  </a:cubicBezTo>
                  <a:lnTo>
                    <a:pt x="3009" y="8703"/>
                  </a:lnTo>
                  <a:cubicBezTo>
                    <a:pt x="2986" y="8703"/>
                    <a:pt x="2965" y="8718"/>
                    <a:pt x="2956" y="8741"/>
                  </a:cubicBezTo>
                  <a:cubicBezTo>
                    <a:pt x="2822" y="9148"/>
                    <a:pt x="2711" y="9703"/>
                    <a:pt x="2848" y="9931"/>
                  </a:cubicBezTo>
                  <a:cubicBezTo>
                    <a:pt x="2862" y="9955"/>
                    <a:pt x="2896" y="9976"/>
                    <a:pt x="2945" y="9995"/>
                  </a:cubicBezTo>
                  <a:cubicBezTo>
                    <a:pt x="2941" y="10229"/>
                    <a:pt x="2954" y="10527"/>
                    <a:pt x="2977" y="10861"/>
                  </a:cubicBezTo>
                  <a:cubicBezTo>
                    <a:pt x="1558" y="11127"/>
                    <a:pt x="304" y="11389"/>
                    <a:pt x="304" y="11389"/>
                  </a:cubicBezTo>
                  <a:cubicBezTo>
                    <a:pt x="0" y="11466"/>
                    <a:pt x="1449" y="17790"/>
                    <a:pt x="1677" y="18018"/>
                  </a:cubicBezTo>
                  <a:cubicBezTo>
                    <a:pt x="1715" y="18057"/>
                    <a:pt x="2024" y="18073"/>
                    <a:pt x="2511" y="18073"/>
                  </a:cubicBezTo>
                  <a:cubicBezTo>
                    <a:pt x="4941" y="18073"/>
                    <a:pt x="11814" y="17676"/>
                    <a:pt x="11814" y="17676"/>
                  </a:cubicBezTo>
                  <a:lnTo>
                    <a:pt x="11875" y="16322"/>
                  </a:lnTo>
                  <a:cubicBezTo>
                    <a:pt x="12124" y="16318"/>
                    <a:pt x="12373" y="16316"/>
                    <a:pt x="12622" y="16309"/>
                  </a:cubicBezTo>
                  <a:cubicBezTo>
                    <a:pt x="12752" y="16399"/>
                    <a:pt x="12897" y="16471"/>
                    <a:pt x="13022" y="16482"/>
                  </a:cubicBezTo>
                  <a:cubicBezTo>
                    <a:pt x="13024" y="16482"/>
                    <a:pt x="13025" y="16482"/>
                    <a:pt x="13026" y="16482"/>
                  </a:cubicBezTo>
                  <a:cubicBezTo>
                    <a:pt x="13052" y="16482"/>
                    <a:pt x="13078" y="16461"/>
                    <a:pt x="13082" y="16435"/>
                  </a:cubicBezTo>
                  <a:cubicBezTo>
                    <a:pt x="13120" y="16456"/>
                    <a:pt x="13161" y="16471"/>
                    <a:pt x="13203" y="16479"/>
                  </a:cubicBezTo>
                  <a:cubicBezTo>
                    <a:pt x="13214" y="16479"/>
                    <a:pt x="13235" y="16462"/>
                    <a:pt x="13261" y="16433"/>
                  </a:cubicBezTo>
                  <a:cubicBezTo>
                    <a:pt x="14071" y="16964"/>
                    <a:pt x="16431" y="17912"/>
                    <a:pt x="17696" y="17912"/>
                  </a:cubicBezTo>
                  <a:cubicBezTo>
                    <a:pt x="18063" y="17912"/>
                    <a:pt x="18337" y="17832"/>
                    <a:pt x="18456" y="17639"/>
                  </a:cubicBezTo>
                  <a:cubicBezTo>
                    <a:pt x="19037" y="16690"/>
                    <a:pt x="19458" y="11570"/>
                    <a:pt x="18930" y="10699"/>
                  </a:cubicBezTo>
                  <a:cubicBezTo>
                    <a:pt x="18790" y="10467"/>
                    <a:pt x="18487" y="10261"/>
                    <a:pt x="18115" y="10082"/>
                  </a:cubicBezTo>
                  <a:cubicBezTo>
                    <a:pt x="17985" y="9857"/>
                    <a:pt x="17564" y="9735"/>
                    <a:pt x="17040" y="9671"/>
                  </a:cubicBezTo>
                  <a:cubicBezTo>
                    <a:pt x="16304" y="9435"/>
                    <a:pt x="15566" y="9314"/>
                    <a:pt x="15145" y="9314"/>
                  </a:cubicBezTo>
                  <a:cubicBezTo>
                    <a:pt x="15005" y="9314"/>
                    <a:pt x="14900" y="9327"/>
                    <a:pt x="14842" y="9354"/>
                  </a:cubicBezTo>
                  <a:lnTo>
                    <a:pt x="14814" y="9463"/>
                  </a:lnTo>
                  <a:cubicBezTo>
                    <a:pt x="14806" y="9452"/>
                    <a:pt x="14795" y="9444"/>
                    <a:pt x="14780" y="9442"/>
                  </a:cubicBezTo>
                  <a:cubicBezTo>
                    <a:pt x="14752" y="9436"/>
                    <a:pt x="14716" y="9434"/>
                    <a:pt x="14675" y="9434"/>
                  </a:cubicBezTo>
                  <a:cubicBezTo>
                    <a:pt x="14497" y="9434"/>
                    <a:pt x="14231" y="9477"/>
                    <a:pt x="14186" y="9484"/>
                  </a:cubicBezTo>
                  <a:cubicBezTo>
                    <a:pt x="14169" y="9150"/>
                    <a:pt x="14421" y="8339"/>
                    <a:pt x="14421" y="8339"/>
                  </a:cubicBezTo>
                  <a:cubicBezTo>
                    <a:pt x="14421" y="8339"/>
                    <a:pt x="14610" y="7890"/>
                    <a:pt x="14846" y="7241"/>
                  </a:cubicBezTo>
                  <a:cubicBezTo>
                    <a:pt x="14916" y="7416"/>
                    <a:pt x="15042" y="7539"/>
                    <a:pt x="15257" y="7539"/>
                  </a:cubicBezTo>
                  <a:cubicBezTo>
                    <a:pt x="15264" y="7539"/>
                    <a:pt x="15271" y="7539"/>
                    <a:pt x="15278" y="7539"/>
                  </a:cubicBezTo>
                  <a:cubicBezTo>
                    <a:pt x="15829" y="7518"/>
                    <a:pt x="16127" y="6933"/>
                    <a:pt x="16095" y="6341"/>
                  </a:cubicBezTo>
                  <a:cubicBezTo>
                    <a:pt x="16587" y="6224"/>
                    <a:pt x="17860" y="5260"/>
                    <a:pt x="17157" y="4008"/>
                  </a:cubicBezTo>
                  <a:cubicBezTo>
                    <a:pt x="17183" y="3996"/>
                    <a:pt x="17213" y="3983"/>
                    <a:pt x="17240" y="3966"/>
                  </a:cubicBezTo>
                  <a:cubicBezTo>
                    <a:pt x="17538" y="3836"/>
                    <a:pt x="17755" y="3651"/>
                    <a:pt x="17787" y="3423"/>
                  </a:cubicBezTo>
                  <a:cubicBezTo>
                    <a:pt x="17817" y="3208"/>
                    <a:pt x="16983" y="2972"/>
                    <a:pt x="16983" y="2972"/>
                  </a:cubicBezTo>
                  <a:cubicBezTo>
                    <a:pt x="16983" y="2972"/>
                    <a:pt x="18126" y="2442"/>
                    <a:pt x="17472" y="2299"/>
                  </a:cubicBezTo>
                  <a:cubicBezTo>
                    <a:pt x="16821" y="2157"/>
                    <a:pt x="16493" y="444"/>
                    <a:pt x="14925" y="422"/>
                  </a:cubicBezTo>
                  <a:cubicBezTo>
                    <a:pt x="14917" y="422"/>
                    <a:pt x="14909" y="422"/>
                    <a:pt x="14902" y="422"/>
                  </a:cubicBezTo>
                  <a:cubicBezTo>
                    <a:pt x="14389" y="422"/>
                    <a:pt x="14047" y="631"/>
                    <a:pt x="13814" y="908"/>
                  </a:cubicBezTo>
                  <a:cubicBezTo>
                    <a:pt x="13703" y="499"/>
                    <a:pt x="13412" y="12"/>
                    <a:pt x="12661" y="1"/>
                  </a:cubicBezTo>
                  <a:cubicBezTo>
                    <a:pt x="12651" y="1"/>
                    <a:pt x="12641" y="1"/>
                    <a:pt x="12632" y="1"/>
                  </a:cubicBezTo>
                  <a:close/>
                </a:path>
              </a:pathLst>
            </a:custGeom>
            <a:noFill/>
            <a:ln cap="flat" cmpd="sng" w="1143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7800000" dist="66675">
                <a:srgbClr val="B7B7B7"/>
              </a:outerShdw>
            </a:effectLst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81" name="Google Shape;1081;p67"/>
            <p:cNvGrpSpPr/>
            <p:nvPr/>
          </p:nvGrpSpPr>
          <p:grpSpPr>
            <a:xfrm>
              <a:off x="6829525" y="2599150"/>
              <a:ext cx="2246477" cy="2086601"/>
              <a:chOff x="6829525" y="2599150"/>
              <a:chExt cx="2246477" cy="2086601"/>
            </a:xfrm>
          </p:grpSpPr>
          <p:sp>
            <p:nvSpPr>
              <p:cNvPr id="1082" name="Google Shape;1082;p67"/>
              <p:cNvSpPr/>
              <p:nvPr/>
            </p:nvSpPr>
            <p:spPr>
              <a:xfrm>
                <a:off x="7113033" y="3364137"/>
                <a:ext cx="332684" cy="298169"/>
              </a:xfrm>
              <a:custGeom>
                <a:rect b="b" l="l" r="r" t="t"/>
                <a:pathLst>
                  <a:path extrusionOk="0" h="2583" w="2882">
                    <a:moveTo>
                      <a:pt x="677" y="1"/>
                    </a:moveTo>
                    <a:cubicBezTo>
                      <a:pt x="674" y="1"/>
                      <a:pt x="672" y="1"/>
                      <a:pt x="670" y="1"/>
                    </a:cubicBezTo>
                    <a:cubicBezTo>
                      <a:pt x="1" y="38"/>
                      <a:pt x="766" y="2405"/>
                      <a:pt x="1105" y="2405"/>
                    </a:cubicBezTo>
                    <a:cubicBezTo>
                      <a:pt x="1113" y="2405"/>
                      <a:pt x="1120" y="2404"/>
                      <a:pt x="1128" y="2402"/>
                    </a:cubicBezTo>
                    <a:cubicBezTo>
                      <a:pt x="1128" y="2402"/>
                      <a:pt x="1975" y="2582"/>
                      <a:pt x="2405" y="2582"/>
                    </a:cubicBezTo>
                    <a:cubicBezTo>
                      <a:pt x="2499" y="2582"/>
                      <a:pt x="2573" y="2574"/>
                      <a:pt x="2613" y="2553"/>
                    </a:cubicBezTo>
                    <a:cubicBezTo>
                      <a:pt x="2843" y="2438"/>
                      <a:pt x="2881" y="648"/>
                      <a:pt x="2843" y="497"/>
                    </a:cubicBezTo>
                    <a:cubicBezTo>
                      <a:pt x="2805" y="346"/>
                      <a:pt x="875" y="1"/>
                      <a:pt x="677" y="1"/>
                    </a:cubicBezTo>
                    <a:close/>
                  </a:path>
                </a:pathLst>
              </a:custGeom>
              <a:solidFill>
                <a:srgbClr val="EC9B70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3" name="Google Shape;1083;p67"/>
              <p:cNvSpPr/>
              <p:nvPr/>
            </p:nvSpPr>
            <p:spPr>
              <a:xfrm>
                <a:off x="7146393" y="3664960"/>
                <a:ext cx="782303" cy="741901"/>
              </a:xfrm>
              <a:custGeom>
                <a:rect b="b" l="l" r="r" t="t"/>
                <a:pathLst>
                  <a:path extrusionOk="0" h="6427" w="6777">
                    <a:moveTo>
                      <a:pt x="1445" y="1"/>
                    </a:moveTo>
                    <a:cubicBezTo>
                      <a:pt x="895" y="1"/>
                      <a:pt x="381" y="57"/>
                      <a:pt x="266" y="253"/>
                    </a:cubicBezTo>
                    <a:cubicBezTo>
                      <a:pt x="0" y="711"/>
                      <a:pt x="571" y="5778"/>
                      <a:pt x="1333" y="6350"/>
                    </a:cubicBezTo>
                    <a:cubicBezTo>
                      <a:pt x="1402" y="6402"/>
                      <a:pt x="1499" y="6426"/>
                      <a:pt x="1618" y="6426"/>
                    </a:cubicBezTo>
                    <a:cubicBezTo>
                      <a:pt x="2805" y="6426"/>
                      <a:pt x="6179" y="4063"/>
                      <a:pt x="6249" y="3682"/>
                    </a:cubicBezTo>
                    <a:cubicBezTo>
                      <a:pt x="6325" y="3262"/>
                      <a:pt x="6776" y="191"/>
                      <a:pt x="6249" y="138"/>
                    </a:cubicBezTo>
                    <a:cubicBezTo>
                      <a:pt x="6205" y="134"/>
                      <a:pt x="6160" y="131"/>
                      <a:pt x="6114" y="131"/>
                    </a:cubicBezTo>
                    <a:cubicBezTo>
                      <a:pt x="5084" y="131"/>
                      <a:pt x="3704" y="1260"/>
                      <a:pt x="3076" y="2035"/>
                    </a:cubicBezTo>
                    <a:lnTo>
                      <a:pt x="3076" y="2035"/>
                    </a:lnTo>
                    <a:cubicBezTo>
                      <a:pt x="3104" y="1248"/>
                      <a:pt x="2971" y="100"/>
                      <a:pt x="2971" y="100"/>
                    </a:cubicBezTo>
                    <a:cubicBezTo>
                      <a:pt x="2971" y="100"/>
                      <a:pt x="2177" y="1"/>
                      <a:pt x="144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4" name="Google Shape;1084;p67"/>
              <p:cNvSpPr/>
              <p:nvPr/>
            </p:nvSpPr>
            <p:spPr>
              <a:xfrm>
                <a:off x="8563124" y="2895240"/>
                <a:ext cx="343304" cy="440846"/>
              </a:xfrm>
              <a:custGeom>
                <a:rect b="b" l="l" r="r" t="t"/>
                <a:pathLst>
                  <a:path extrusionOk="0" h="3819" w="2974">
                    <a:moveTo>
                      <a:pt x="1458" y="1"/>
                    </a:moveTo>
                    <a:cubicBezTo>
                      <a:pt x="664" y="1"/>
                      <a:pt x="32" y="2915"/>
                      <a:pt x="18" y="3361"/>
                    </a:cubicBezTo>
                    <a:cubicBezTo>
                      <a:pt x="1" y="3818"/>
                      <a:pt x="618" y="3708"/>
                      <a:pt x="950" y="3786"/>
                    </a:cubicBezTo>
                    <a:cubicBezTo>
                      <a:pt x="961" y="3789"/>
                      <a:pt x="974" y="3790"/>
                      <a:pt x="988" y="3790"/>
                    </a:cubicBezTo>
                    <a:cubicBezTo>
                      <a:pt x="1396" y="3790"/>
                      <a:pt x="2974" y="2726"/>
                      <a:pt x="2073" y="1335"/>
                    </a:cubicBezTo>
                    <a:cubicBezTo>
                      <a:pt x="1729" y="805"/>
                      <a:pt x="1520" y="7"/>
                      <a:pt x="1520" y="7"/>
                    </a:cubicBezTo>
                    <a:cubicBezTo>
                      <a:pt x="1499" y="3"/>
                      <a:pt x="1479" y="1"/>
                      <a:pt x="145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5" name="Google Shape;1085;p67"/>
              <p:cNvSpPr/>
              <p:nvPr/>
            </p:nvSpPr>
            <p:spPr>
              <a:xfrm>
                <a:off x="7561497" y="2851144"/>
                <a:ext cx="1374715" cy="1625671"/>
              </a:xfrm>
              <a:custGeom>
                <a:rect b="b" l="l" r="r" t="t"/>
                <a:pathLst>
                  <a:path extrusionOk="0" h="14083" w="11909">
                    <a:moveTo>
                      <a:pt x="6075" y="0"/>
                    </a:moveTo>
                    <a:cubicBezTo>
                      <a:pt x="5521" y="0"/>
                      <a:pt x="5058" y="55"/>
                      <a:pt x="4881" y="214"/>
                    </a:cubicBezTo>
                    <a:cubicBezTo>
                      <a:pt x="4308" y="729"/>
                      <a:pt x="3093" y="4092"/>
                      <a:pt x="3908" y="5092"/>
                    </a:cubicBezTo>
                    <a:cubicBezTo>
                      <a:pt x="4626" y="5971"/>
                      <a:pt x="5832" y="5664"/>
                      <a:pt x="5717" y="6007"/>
                    </a:cubicBezTo>
                    <a:cubicBezTo>
                      <a:pt x="5602" y="6350"/>
                      <a:pt x="5621" y="7246"/>
                      <a:pt x="5279" y="7416"/>
                    </a:cubicBezTo>
                    <a:cubicBezTo>
                      <a:pt x="5170" y="7471"/>
                      <a:pt x="4756" y="7479"/>
                      <a:pt x="4234" y="7479"/>
                    </a:cubicBezTo>
                    <a:cubicBezTo>
                      <a:pt x="4022" y="7479"/>
                      <a:pt x="3792" y="7477"/>
                      <a:pt x="3558" y="7477"/>
                    </a:cubicBezTo>
                    <a:cubicBezTo>
                      <a:pt x="2555" y="7477"/>
                      <a:pt x="1470" y="7501"/>
                      <a:pt x="1344" y="7754"/>
                    </a:cubicBezTo>
                    <a:cubicBezTo>
                      <a:pt x="1116" y="8212"/>
                      <a:pt x="1" y="13932"/>
                      <a:pt x="1" y="13932"/>
                    </a:cubicBezTo>
                    <a:cubicBezTo>
                      <a:pt x="1" y="13932"/>
                      <a:pt x="3782" y="14082"/>
                      <a:pt x="7053" y="14082"/>
                    </a:cubicBezTo>
                    <a:cubicBezTo>
                      <a:pt x="9502" y="14082"/>
                      <a:pt x="11664" y="13998"/>
                      <a:pt x="11738" y="13705"/>
                    </a:cubicBezTo>
                    <a:cubicBezTo>
                      <a:pt x="11908" y="13019"/>
                      <a:pt x="11604" y="8084"/>
                      <a:pt x="11319" y="7912"/>
                    </a:cubicBezTo>
                    <a:cubicBezTo>
                      <a:pt x="11033" y="7742"/>
                      <a:pt x="7907" y="7646"/>
                      <a:pt x="7852" y="7361"/>
                    </a:cubicBezTo>
                    <a:cubicBezTo>
                      <a:pt x="7794" y="7073"/>
                      <a:pt x="8080" y="6160"/>
                      <a:pt x="8080" y="6160"/>
                    </a:cubicBezTo>
                    <a:cubicBezTo>
                      <a:pt x="8080" y="6160"/>
                      <a:pt x="10367" y="729"/>
                      <a:pt x="8995" y="272"/>
                    </a:cubicBezTo>
                    <a:cubicBezTo>
                      <a:pt x="8995" y="272"/>
                      <a:pt x="7308" y="0"/>
                      <a:pt x="6075" y="0"/>
                    </a:cubicBezTo>
                    <a:close/>
                  </a:path>
                </a:pathLst>
              </a:custGeom>
              <a:solidFill>
                <a:srgbClr val="EC9B70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6" name="Google Shape;1086;p67"/>
              <p:cNvSpPr/>
              <p:nvPr/>
            </p:nvSpPr>
            <p:spPr>
              <a:xfrm>
                <a:off x="8140055" y="3122070"/>
                <a:ext cx="144409" cy="175230"/>
              </a:xfrm>
              <a:custGeom>
                <a:rect b="b" l="l" r="r" t="t"/>
                <a:pathLst>
                  <a:path extrusionOk="0" h="1518" w="1251">
                    <a:moveTo>
                      <a:pt x="1169" y="1"/>
                    </a:moveTo>
                    <a:cubicBezTo>
                      <a:pt x="1157" y="1"/>
                      <a:pt x="1143" y="6"/>
                      <a:pt x="1131" y="17"/>
                    </a:cubicBezTo>
                    <a:cubicBezTo>
                      <a:pt x="788" y="315"/>
                      <a:pt x="1" y="1034"/>
                      <a:pt x="52" y="1232"/>
                    </a:cubicBezTo>
                    <a:cubicBezTo>
                      <a:pt x="60" y="1266"/>
                      <a:pt x="90" y="1294"/>
                      <a:pt x="126" y="1300"/>
                    </a:cubicBezTo>
                    <a:cubicBezTo>
                      <a:pt x="378" y="1357"/>
                      <a:pt x="831" y="1513"/>
                      <a:pt x="835" y="1513"/>
                    </a:cubicBezTo>
                    <a:cubicBezTo>
                      <a:pt x="841" y="1515"/>
                      <a:pt x="848" y="1517"/>
                      <a:pt x="854" y="1517"/>
                    </a:cubicBezTo>
                    <a:cubicBezTo>
                      <a:pt x="918" y="1517"/>
                      <a:pt x="933" y="1426"/>
                      <a:pt x="873" y="1404"/>
                    </a:cubicBezTo>
                    <a:cubicBezTo>
                      <a:pt x="854" y="1400"/>
                      <a:pt x="424" y="1251"/>
                      <a:pt x="165" y="1191"/>
                    </a:cubicBezTo>
                    <a:cubicBezTo>
                      <a:pt x="194" y="1057"/>
                      <a:pt x="718" y="532"/>
                      <a:pt x="1205" y="102"/>
                    </a:cubicBezTo>
                    <a:cubicBezTo>
                      <a:pt x="1250" y="62"/>
                      <a:pt x="1214" y="1"/>
                      <a:pt x="116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7" name="Google Shape;1087;p67"/>
              <p:cNvSpPr/>
              <p:nvPr/>
            </p:nvSpPr>
            <p:spPr>
              <a:xfrm>
                <a:off x="8329715" y="3103485"/>
                <a:ext cx="114050" cy="126748"/>
              </a:xfrm>
              <a:custGeom>
                <a:rect b="b" l="l" r="r" t="t"/>
                <a:pathLst>
                  <a:path extrusionOk="0" h="1098" w="988">
                    <a:moveTo>
                      <a:pt x="281" y="0"/>
                    </a:moveTo>
                    <a:cubicBezTo>
                      <a:pt x="258" y="0"/>
                      <a:pt x="235" y="14"/>
                      <a:pt x="226" y="44"/>
                    </a:cubicBezTo>
                    <a:cubicBezTo>
                      <a:pt x="156" y="310"/>
                      <a:pt x="1" y="942"/>
                      <a:pt x="94" y="1063"/>
                    </a:cubicBezTo>
                    <a:cubicBezTo>
                      <a:pt x="109" y="1084"/>
                      <a:pt x="135" y="1097"/>
                      <a:pt x="160" y="1097"/>
                    </a:cubicBezTo>
                    <a:lnTo>
                      <a:pt x="163" y="1097"/>
                    </a:lnTo>
                    <a:cubicBezTo>
                      <a:pt x="322" y="1097"/>
                      <a:pt x="769" y="576"/>
                      <a:pt x="954" y="350"/>
                    </a:cubicBezTo>
                    <a:cubicBezTo>
                      <a:pt x="987" y="307"/>
                      <a:pt x="949" y="258"/>
                      <a:pt x="907" y="258"/>
                    </a:cubicBezTo>
                    <a:cubicBezTo>
                      <a:pt x="892" y="258"/>
                      <a:pt x="877" y="264"/>
                      <a:pt x="865" y="278"/>
                    </a:cubicBezTo>
                    <a:cubicBezTo>
                      <a:pt x="607" y="591"/>
                      <a:pt x="284" y="931"/>
                      <a:pt x="177" y="978"/>
                    </a:cubicBezTo>
                    <a:cubicBezTo>
                      <a:pt x="156" y="869"/>
                      <a:pt x="239" y="437"/>
                      <a:pt x="337" y="73"/>
                    </a:cubicBezTo>
                    <a:cubicBezTo>
                      <a:pt x="350" y="29"/>
                      <a:pt x="315" y="0"/>
                      <a:pt x="28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8" name="Google Shape;1088;p67"/>
              <p:cNvSpPr/>
              <p:nvPr/>
            </p:nvSpPr>
            <p:spPr>
              <a:xfrm>
                <a:off x="8083608" y="3049000"/>
                <a:ext cx="98004" cy="117513"/>
              </a:xfrm>
              <a:custGeom>
                <a:rect b="b" l="l" r="r" t="t"/>
                <a:pathLst>
                  <a:path extrusionOk="0" h="1018" w="849">
                    <a:moveTo>
                      <a:pt x="283" y="1"/>
                    </a:moveTo>
                    <a:cubicBezTo>
                      <a:pt x="261" y="1"/>
                      <a:pt x="239" y="13"/>
                      <a:pt x="230" y="41"/>
                    </a:cubicBezTo>
                    <a:cubicBezTo>
                      <a:pt x="192" y="169"/>
                      <a:pt x="0" y="811"/>
                      <a:pt x="62" y="967"/>
                    </a:cubicBezTo>
                    <a:cubicBezTo>
                      <a:pt x="71" y="994"/>
                      <a:pt x="96" y="1014"/>
                      <a:pt x="126" y="1018"/>
                    </a:cubicBezTo>
                    <a:lnTo>
                      <a:pt x="132" y="1018"/>
                    </a:lnTo>
                    <a:cubicBezTo>
                      <a:pt x="237" y="1018"/>
                      <a:pt x="466" y="754"/>
                      <a:pt x="820" y="233"/>
                    </a:cubicBezTo>
                    <a:cubicBezTo>
                      <a:pt x="848" y="189"/>
                      <a:pt x="809" y="144"/>
                      <a:pt x="769" y="144"/>
                    </a:cubicBezTo>
                    <a:cubicBezTo>
                      <a:pt x="753" y="144"/>
                      <a:pt x="736" y="151"/>
                      <a:pt x="724" y="169"/>
                    </a:cubicBezTo>
                    <a:cubicBezTo>
                      <a:pt x="520" y="471"/>
                      <a:pt x="266" y="803"/>
                      <a:pt x="162" y="886"/>
                    </a:cubicBezTo>
                    <a:cubicBezTo>
                      <a:pt x="158" y="754"/>
                      <a:pt x="243" y="392"/>
                      <a:pt x="341" y="75"/>
                    </a:cubicBezTo>
                    <a:cubicBezTo>
                      <a:pt x="354" y="31"/>
                      <a:pt x="318" y="1"/>
                      <a:pt x="28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9" name="Google Shape;1089;p67"/>
              <p:cNvSpPr/>
              <p:nvPr/>
            </p:nvSpPr>
            <p:spPr>
              <a:xfrm>
                <a:off x="8151830" y="3301340"/>
                <a:ext cx="140831" cy="125824"/>
              </a:xfrm>
              <a:custGeom>
                <a:rect b="b" l="l" r="r" t="t"/>
                <a:pathLst>
                  <a:path extrusionOk="0" h="1090" w="1220">
                    <a:moveTo>
                      <a:pt x="66" y="1"/>
                    </a:moveTo>
                    <a:cubicBezTo>
                      <a:pt x="33" y="1"/>
                      <a:pt x="0" y="26"/>
                      <a:pt x="9" y="68"/>
                    </a:cubicBezTo>
                    <a:cubicBezTo>
                      <a:pt x="118" y="732"/>
                      <a:pt x="280" y="1066"/>
                      <a:pt x="503" y="1090"/>
                    </a:cubicBezTo>
                    <a:lnTo>
                      <a:pt x="527" y="1090"/>
                    </a:lnTo>
                    <a:cubicBezTo>
                      <a:pt x="869" y="1090"/>
                      <a:pt x="1171" y="339"/>
                      <a:pt x="1206" y="251"/>
                    </a:cubicBezTo>
                    <a:cubicBezTo>
                      <a:pt x="1219" y="208"/>
                      <a:pt x="1184" y="177"/>
                      <a:pt x="1150" y="177"/>
                    </a:cubicBezTo>
                    <a:cubicBezTo>
                      <a:pt x="1130" y="177"/>
                      <a:pt x="1110" y="187"/>
                      <a:pt x="1099" y="211"/>
                    </a:cubicBezTo>
                    <a:cubicBezTo>
                      <a:pt x="982" y="511"/>
                      <a:pt x="722" y="978"/>
                      <a:pt x="528" y="978"/>
                    </a:cubicBezTo>
                    <a:cubicBezTo>
                      <a:pt x="524" y="978"/>
                      <a:pt x="520" y="977"/>
                      <a:pt x="516" y="977"/>
                    </a:cubicBezTo>
                    <a:cubicBezTo>
                      <a:pt x="424" y="966"/>
                      <a:pt x="252" y="834"/>
                      <a:pt x="122" y="51"/>
                    </a:cubicBezTo>
                    <a:cubicBezTo>
                      <a:pt x="119" y="16"/>
                      <a:pt x="93" y="1"/>
                      <a:pt x="6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0" name="Google Shape;1090;p67"/>
              <p:cNvSpPr/>
              <p:nvPr/>
            </p:nvSpPr>
            <p:spPr>
              <a:xfrm>
                <a:off x="8508061" y="3234619"/>
                <a:ext cx="204089" cy="235372"/>
              </a:xfrm>
              <a:custGeom>
                <a:rect b="b" l="l" r="r" t="t"/>
                <a:pathLst>
                  <a:path extrusionOk="0" h="2039" w="1768">
                    <a:moveTo>
                      <a:pt x="1082" y="1"/>
                    </a:moveTo>
                    <a:cubicBezTo>
                      <a:pt x="713" y="1"/>
                      <a:pt x="282" y="665"/>
                      <a:pt x="282" y="665"/>
                    </a:cubicBezTo>
                    <a:cubicBezTo>
                      <a:pt x="282" y="665"/>
                      <a:pt x="0" y="2039"/>
                      <a:pt x="716" y="2039"/>
                    </a:cubicBezTo>
                    <a:cubicBezTo>
                      <a:pt x="723" y="2039"/>
                      <a:pt x="730" y="2038"/>
                      <a:pt x="737" y="2038"/>
                    </a:cubicBezTo>
                    <a:cubicBezTo>
                      <a:pt x="1482" y="2008"/>
                      <a:pt x="1767" y="951"/>
                      <a:pt x="1395" y="236"/>
                    </a:cubicBezTo>
                    <a:cubicBezTo>
                      <a:pt x="1307" y="65"/>
                      <a:pt x="1197" y="1"/>
                      <a:pt x="1082" y="1"/>
                    </a:cubicBezTo>
                    <a:close/>
                  </a:path>
                </a:pathLst>
              </a:custGeom>
              <a:solidFill>
                <a:srgbClr val="EC9B70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1" name="Google Shape;1091;p67"/>
              <p:cNvSpPr/>
              <p:nvPr/>
            </p:nvSpPr>
            <p:spPr>
              <a:xfrm>
                <a:off x="8575937" y="3311383"/>
                <a:ext cx="83806" cy="89347"/>
              </a:xfrm>
              <a:custGeom>
                <a:rect b="b" l="l" r="r" t="t"/>
                <a:pathLst>
                  <a:path extrusionOk="0" h="774" w="726">
                    <a:moveTo>
                      <a:pt x="464" y="0"/>
                    </a:moveTo>
                    <a:cubicBezTo>
                      <a:pt x="307" y="0"/>
                      <a:pt x="113" y="435"/>
                      <a:pt x="11" y="694"/>
                    </a:cubicBezTo>
                    <a:cubicBezTo>
                      <a:pt x="0" y="724"/>
                      <a:pt x="15" y="756"/>
                      <a:pt x="43" y="769"/>
                    </a:cubicBezTo>
                    <a:cubicBezTo>
                      <a:pt x="51" y="771"/>
                      <a:pt x="58" y="771"/>
                      <a:pt x="64" y="773"/>
                    </a:cubicBezTo>
                    <a:cubicBezTo>
                      <a:pt x="87" y="771"/>
                      <a:pt x="109" y="758"/>
                      <a:pt x="117" y="735"/>
                    </a:cubicBezTo>
                    <a:cubicBezTo>
                      <a:pt x="241" y="418"/>
                      <a:pt x="405" y="126"/>
                      <a:pt x="464" y="115"/>
                    </a:cubicBezTo>
                    <a:cubicBezTo>
                      <a:pt x="517" y="115"/>
                      <a:pt x="583" y="301"/>
                      <a:pt x="607" y="467"/>
                    </a:cubicBezTo>
                    <a:cubicBezTo>
                      <a:pt x="611" y="500"/>
                      <a:pt x="636" y="515"/>
                      <a:pt x="662" y="515"/>
                    </a:cubicBezTo>
                    <a:cubicBezTo>
                      <a:pt x="693" y="515"/>
                      <a:pt x="725" y="491"/>
                      <a:pt x="720" y="450"/>
                    </a:cubicBezTo>
                    <a:cubicBezTo>
                      <a:pt x="705" y="343"/>
                      <a:pt x="643" y="0"/>
                      <a:pt x="46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2" name="Google Shape;1092;p67"/>
              <p:cNvSpPr/>
              <p:nvPr/>
            </p:nvSpPr>
            <p:spPr>
              <a:xfrm>
                <a:off x="8507253" y="3189599"/>
                <a:ext cx="105161" cy="62450"/>
              </a:xfrm>
              <a:custGeom>
                <a:rect b="b" l="l" r="r" t="t"/>
                <a:pathLst>
                  <a:path extrusionOk="0" h="541" w="911">
                    <a:moveTo>
                      <a:pt x="84" y="1"/>
                    </a:moveTo>
                    <a:cubicBezTo>
                      <a:pt x="32" y="1"/>
                      <a:pt x="0" y="78"/>
                      <a:pt x="59" y="108"/>
                    </a:cubicBezTo>
                    <a:lnTo>
                      <a:pt x="802" y="534"/>
                    </a:lnTo>
                    <a:cubicBezTo>
                      <a:pt x="812" y="538"/>
                      <a:pt x="821" y="540"/>
                      <a:pt x="831" y="540"/>
                    </a:cubicBezTo>
                    <a:cubicBezTo>
                      <a:pt x="889" y="540"/>
                      <a:pt x="910" y="464"/>
                      <a:pt x="859" y="434"/>
                    </a:cubicBezTo>
                    <a:lnTo>
                      <a:pt x="116" y="11"/>
                    </a:lnTo>
                    <a:cubicBezTo>
                      <a:pt x="105" y="4"/>
                      <a:pt x="94" y="1"/>
                      <a:pt x="84" y="1"/>
                    </a:cubicBezTo>
                    <a:close/>
                  </a:path>
                </a:pathLst>
              </a:custGeom>
              <a:solidFill>
                <a:srgbClr val="FBFFFF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3" name="Google Shape;1093;p67"/>
              <p:cNvSpPr/>
              <p:nvPr/>
            </p:nvSpPr>
            <p:spPr>
              <a:xfrm>
                <a:off x="8201120" y="3432012"/>
                <a:ext cx="265847" cy="109432"/>
              </a:xfrm>
              <a:custGeom>
                <a:rect b="b" l="l" r="r" t="t"/>
                <a:pathLst>
                  <a:path extrusionOk="0" h="948" w="2303">
                    <a:moveTo>
                      <a:pt x="2225" y="0"/>
                    </a:moveTo>
                    <a:cubicBezTo>
                      <a:pt x="2203" y="0"/>
                      <a:pt x="2182" y="11"/>
                      <a:pt x="2172" y="39"/>
                    </a:cubicBezTo>
                    <a:cubicBezTo>
                      <a:pt x="2156" y="78"/>
                      <a:pt x="1820" y="835"/>
                      <a:pt x="910" y="835"/>
                    </a:cubicBezTo>
                    <a:cubicBezTo>
                      <a:pt x="679" y="835"/>
                      <a:pt x="411" y="786"/>
                      <a:pt x="102" y="664"/>
                    </a:cubicBezTo>
                    <a:cubicBezTo>
                      <a:pt x="95" y="662"/>
                      <a:pt x="88" y="661"/>
                      <a:pt x="82" y="661"/>
                    </a:cubicBezTo>
                    <a:cubicBezTo>
                      <a:pt x="26" y="661"/>
                      <a:pt x="0" y="744"/>
                      <a:pt x="61" y="771"/>
                    </a:cubicBezTo>
                    <a:cubicBezTo>
                      <a:pt x="381" y="896"/>
                      <a:pt x="659" y="947"/>
                      <a:pt x="902" y="947"/>
                    </a:cubicBezTo>
                    <a:cubicBezTo>
                      <a:pt x="1898" y="947"/>
                      <a:pt x="2273" y="94"/>
                      <a:pt x="2279" y="83"/>
                    </a:cubicBezTo>
                    <a:cubicBezTo>
                      <a:pt x="2302" y="37"/>
                      <a:pt x="2263" y="0"/>
                      <a:pt x="222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4" name="Google Shape;1094;p67"/>
              <p:cNvSpPr/>
              <p:nvPr/>
            </p:nvSpPr>
            <p:spPr>
              <a:xfrm>
                <a:off x="7577311" y="3676388"/>
                <a:ext cx="1403112" cy="808160"/>
              </a:xfrm>
              <a:custGeom>
                <a:rect b="b" l="l" r="r" t="t"/>
                <a:pathLst>
                  <a:path extrusionOk="0" h="7001" w="12155">
                    <a:moveTo>
                      <a:pt x="5146" y="1"/>
                    </a:moveTo>
                    <a:cubicBezTo>
                      <a:pt x="5146" y="1"/>
                      <a:pt x="2324" y="39"/>
                      <a:pt x="1601" y="420"/>
                    </a:cubicBezTo>
                    <a:cubicBezTo>
                      <a:pt x="875" y="801"/>
                      <a:pt x="0" y="6517"/>
                      <a:pt x="266" y="6822"/>
                    </a:cubicBezTo>
                    <a:cubicBezTo>
                      <a:pt x="369" y="6939"/>
                      <a:pt x="2026" y="7000"/>
                      <a:pt x="4049" y="7000"/>
                    </a:cubicBezTo>
                    <a:cubicBezTo>
                      <a:pt x="7269" y="7000"/>
                      <a:pt x="11418" y="6845"/>
                      <a:pt x="11699" y="6517"/>
                    </a:cubicBezTo>
                    <a:cubicBezTo>
                      <a:pt x="12154" y="5983"/>
                      <a:pt x="11926" y="1525"/>
                      <a:pt x="11660" y="801"/>
                    </a:cubicBezTo>
                    <a:cubicBezTo>
                      <a:pt x="11392" y="78"/>
                      <a:pt x="8419" y="344"/>
                      <a:pt x="7715" y="212"/>
                    </a:cubicBezTo>
                    <a:cubicBezTo>
                      <a:pt x="7699" y="209"/>
                      <a:pt x="7682" y="207"/>
                      <a:pt x="7665" y="207"/>
                    </a:cubicBezTo>
                    <a:cubicBezTo>
                      <a:pt x="7011" y="207"/>
                      <a:pt x="5838" y="2439"/>
                      <a:pt x="5264" y="2439"/>
                    </a:cubicBezTo>
                    <a:cubicBezTo>
                      <a:pt x="5205" y="2439"/>
                      <a:pt x="5153" y="2415"/>
                      <a:pt x="5108" y="2363"/>
                    </a:cubicBezTo>
                    <a:cubicBezTo>
                      <a:pt x="4612" y="1793"/>
                      <a:pt x="5146" y="1"/>
                      <a:pt x="5146" y="1"/>
                    </a:cubicBezTo>
                    <a:close/>
                  </a:path>
                </a:pathLst>
              </a:custGeom>
              <a:solidFill>
                <a:srgbClr val="FDFFFF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5" name="Google Shape;1095;p67"/>
              <p:cNvSpPr/>
              <p:nvPr/>
            </p:nvSpPr>
            <p:spPr>
              <a:xfrm>
                <a:off x="8287696" y="3056734"/>
                <a:ext cx="237450" cy="228215"/>
              </a:xfrm>
              <a:custGeom>
                <a:rect b="b" l="l" r="r" t="t"/>
                <a:pathLst>
                  <a:path extrusionOk="0" h="1977" w="2057">
                    <a:moveTo>
                      <a:pt x="1069" y="114"/>
                    </a:moveTo>
                    <a:cubicBezTo>
                      <a:pt x="1552" y="114"/>
                      <a:pt x="1942" y="506"/>
                      <a:pt x="1942" y="989"/>
                    </a:cubicBezTo>
                    <a:cubicBezTo>
                      <a:pt x="1942" y="1345"/>
                      <a:pt x="1729" y="1662"/>
                      <a:pt x="1403" y="1798"/>
                    </a:cubicBezTo>
                    <a:cubicBezTo>
                      <a:pt x="1294" y="1843"/>
                      <a:pt x="1180" y="1865"/>
                      <a:pt x="1067" y="1865"/>
                    </a:cubicBezTo>
                    <a:cubicBezTo>
                      <a:pt x="839" y="1865"/>
                      <a:pt x="616" y="1776"/>
                      <a:pt x="450" y="1608"/>
                    </a:cubicBezTo>
                    <a:cubicBezTo>
                      <a:pt x="199" y="1357"/>
                      <a:pt x="124" y="983"/>
                      <a:pt x="261" y="655"/>
                    </a:cubicBezTo>
                    <a:cubicBezTo>
                      <a:pt x="395" y="327"/>
                      <a:pt x="714" y="114"/>
                      <a:pt x="1069" y="114"/>
                    </a:cubicBezTo>
                    <a:close/>
                    <a:moveTo>
                      <a:pt x="1067" y="0"/>
                    </a:moveTo>
                    <a:cubicBezTo>
                      <a:pt x="810" y="0"/>
                      <a:pt x="558" y="100"/>
                      <a:pt x="369" y="289"/>
                    </a:cubicBezTo>
                    <a:cubicBezTo>
                      <a:pt x="86" y="572"/>
                      <a:pt x="1" y="998"/>
                      <a:pt x="154" y="1368"/>
                    </a:cubicBezTo>
                    <a:cubicBezTo>
                      <a:pt x="307" y="1736"/>
                      <a:pt x="669" y="1977"/>
                      <a:pt x="1069" y="1977"/>
                    </a:cubicBezTo>
                    <a:cubicBezTo>
                      <a:pt x="1614" y="1977"/>
                      <a:pt x="2057" y="1534"/>
                      <a:pt x="2057" y="989"/>
                    </a:cubicBezTo>
                    <a:cubicBezTo>
                      <a:pt x="2057" y="589"/>
                      <a:pt x="1816" y="227"/>
                      <a:pt x="1446" y="76"/>
                    </a:cubicBezTo>
                    <a:cubicBezTo>
                      <a:pt x="1323" y="25"/>
                      <a:pt x="1194" y="0"/>
                      <a:pt x="1067" y="0"/>
                    </a:cubicBezTo>
                    <a:close/>
                  </a:path>
                </a:pathLst>
              </a:custGeom>
              <a:solidFill>
                <a:srgbClr val="FBFFFF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6" name="Google Shape;1096;p67"/>
              <p:cNvSpPr/>
              <p:nvPr/>
            </p:nvSpPr>
            <p:spPr>
              <a:xfrm>
                <a:off x="8018964" y="2971543"/>
                <a:ext cx="237450" cy="228446"/>
              </a:xfrm>
              <a:custGeom>
                <a:rect b="b" l="l" r="r" t="t"/>
                <a:pathLst>
                  <a:path extrusionOk="0" h="1979" w="2057">
                    <a:moveTo>
                      <a:pt x="1067" y="114"/>
                    </a:moveTo>
                    <a:cubicBezTo>
                      <a:pt x="1550" y="116"/>
                      <a:pt x="1942" y="508"/>
                      <a:pt x="1942" y="991"/>
                    </a:cubicBezTo>
                    <a:cubicBezTo>
                      <a:pt x="1942" y="1344"/>
                      <a:pt x="1729" y="1663"/>
                      <a:pt x="1401" y="1797"/>
                    </a:cubicBezTo>
                    <a:cubicBezTo>
                      <a:pt x="1293" y="1843"/>
                      <a:pt x="1179" y="1865"/>
                      <a:pt x="1066" y="1865"/>
                    </a:cubicBezTo>
                    <a:cubicBezTo>
                      <a:pt x="839" y="1865"/>
                      <a:pt x="616" y="1776"/>
                      <a:pt x="450" y="1608"/>
                    </a:cubicBezTo>
                    <a:cubicBezTo>
                      <a:pt x="199" y="1359"/>
                      <a:pt x="124" y="982"/>
                      <a:pt x="260" y="657"/>
                    </a:cubicBezTo>
                    <a:cubicBezTo>
                      <a:pt x="394" y="329"/>
                      <a:pt x="714" y="116"/>
                      <a:pt x="1067" y="116"/>
                    </a:cubicBezTo>
                    <a:lnTo>
                      <a:pt x="1067" y="114"/>
                    </a:lnTo>
                    <a:close/>
                    <a:moveTo>
                      <a:pt x="1067" y="0"/>
                    </a:moveTo>
                    <a:cubicBezTo>
                      <a:pt x="810" y="0"/>
                      <a:pt x="557" y="101"/>
                      <a:pt x="369" y="291"/>
                    </a:cubicBezTo>
                    <a:cubicBezTo>
                      <a:pt x="86" y="574"/>
                      <a:pt x="1" y="997"/>
                      <a:pt x="154" y="1368"/>
                    </a:cubicBezTo>
                    <a:cubicBezTo>
                      <a:pt x="307" y="1738"/>
                      <a:pt x="667" y="1978"/>
                      <a:pt x="1067" y="1978"/>
                    </a:cubicBezTo>
                    <a:cubicBezTo>
                      <a:pt x="1614" y="1978"/>
                      <a:pt x="2054" y="1536"/>
                      <a:pt x="2056" y="989"/>
                    </a:cubicBezTo>
                    <a:cubicBezTo>
                      <a:pt x="2056" y="589"/>
                      <a:pt x="1816" y="229"/>
                      <a:pt x="1446" y="76"/>
                    </a:cubicBezTo>
                    <a:cubicBezTo>
                      <a:pt x="1323" y="25"/>
                      <a:pt x="1195" y="0"/>
                      <a:pt x="1067" y="0"/>
                    </a:cubicBezTo>
                    <a:close/>
                  </a:path>
                </a:pathLst>
              </a:custGeom>
              <a:solidFill>
                <a:srgbClr val="FBFFFF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7" name="Google Shape;1097;p67"/>
              <p:cNvSpPr/>
              <p:nvPr/>
            </p:nvSpPr>
            <p:spPr>
              <a:xfrm>
                <a:off x="8230094" y="3103831"/>
                <a:ext cx="85306" cy="29551"/>
              </a:xfrm>
              <a:custGeom>
                <a:rect b="b" l="l" r="r" t="t"/>
                <a:pathLst>
                  <a:path extrusionOk="0" h="256" w="739">
                    <a:moveTo>
                      <a:pt x="81" y="1"/>
                    </a:moveTo>
                    <a:cubicBezTo>
                      <a:pt x="19" y="1"/>
                      <a:pt x="1" y="104"/>
                      <a:pt x="74" y="115"/>
                    </a:cubicBezTo>
                    <a:lnTo>
                      <a:pt x="647" y="253"/>
                    </a:lnTo>
                    <a:cubicBezTo>
                      <a:pt x="651" y="253"/>
                      <a:pt x="655" y="256"/>
                      <a:pt x="659" y="256"/>
                    </a:cubicBezTo>
                    <a:cubicBezTo>
                      <a:pt x="725" y="253"/>
                      <a:pt x="738" y="160"/>
                      <a:pt x="672" y="143"/>
                    </a:cubicBezTo>
                    <a:lnTo>
                      <a:pt x="102" y="4"/>
                    </a:lnTo>
                    <a:cubicBezTo>
                      <a:pt x="95" y="2"/>
                      <a:pt x="88" y="1"/>
                      <a:pt x="81" y="1"/>
                    </a:cubicBezTo>
                    <a:close/>
                  </a:path>
                </a:pathLst>
              </a:custGeom>
              <a:solidFill>
                <a:srgbClr val="FBFFFF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8" name="Google Shape;1098;p67"/>
              <p:cNvSpPr/>
              <p:nvPr/>
            </p:nvSpPr>
            <p:spPr>
              <a:xfrm>
                <a:off x="8375196" y="3674425"/>
                <a:ext cx="652900" cy="818550"/>
              </a:xfrm>
              <a:custGeom>
                <a:rect b="b" l="l" r="r" t="t"/>
                <a:pathLst>
                  <a:path extrusionOk="0" h="7091" w="5656">
                    <a:moveTo>
                      <a:pt x="1756" y="1"/>
                    </a:moveTo>
                    <a:cubicBezTo>
                      <a:pt x="1616" y="1"/>
                      <a:pt x="1510" y="14"/>
                      <a:pt x="1452" y="41"/>
                    </a:cubicBezTo>
                    <a:cubicBezTo>
                      <a:pt x="1452" y="41"/>
                      <a:pt x="0" y="6083"/>
                      <a:pt x="105" y="6745"/>
                    </a:cubicBezTo>
                    <a:cubicBezTo>
                      <a:pt x="148" y="7016"/>
                      <a:pt x="799" y="7091"/>
                      <a:pt x="1587" y="7091"/>
                    </a:cubicBezTo>
                    <a:cubicBezTo>
                      <a:pt x="2573" y="7091"/>
                      <a:pt x="3774" y="6973"/>
                      <a:pt x="4265" y="6973"/>
                    </a:cubicBezTo>
                    <a:cubicBezTo>
                      <a:pt x="4338" y="6973"/>
                      <a:pt x="4395" y="6975"/>
                      <a:pt x="4433" y="6981"/>
                    </a:cubicBezTo>
                    <a:cubicBezTo>
                      <a:pt x="4437" y="6982"/>
                      <a:pt x="4441" y="6982"/>
                      <a:pt x="4444" y="6982"/>
                    </a:cubicBezTo>
                    <a:cubicBezTo>
                      <a:pt x="4946" y="6982"/>
                      <a:pt x="5656" y="1521"/>
                      <a:pt x="5436" y="1308"/>
                    </a:cubicBezTo>
                    <a:cubicBezTo>
                      <a:pt x="4559" y="453"/>
                      <a:pt x="2569" y="1"/>
                      <a:pt x="1756" y="1"/>
                    </a:cubicBezTo>
                    <a:close/>
                  </a:path>
                </a:pathLst>
              </a:custGeom>
              <a:solidFill>
                <a:srgbClr val="52AFA6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9" name="Google Shape;1099;p67"/>
              <p:cNvSpPr/>
              <p:nvPr/>
            </p:nvSpPr>
            <p:spPr>
              <a:xfrm>
                <a:off x="8416175" y="3767004"/>
                <a:ext cx="222212" cy="686377"/>
              </a:xfrm>
              <a:custGeom>
                <a:rect b="b" l="l" r="r" t="t"/>
                <a:pathLst>
                  <a:path extrusionOk="0" h="5946" w="1925">
                    <a:moveTo>
                      <a:pt x="1413" y="0"/>
                    </a:moveTo>
                    <a:cubicBezTo>
                      <a:pt x="1380" y="0"/>
                      <a:pt x="1346" y="26"/>
                      <a:pt x="1354" y="69"/>
                    </a:cubicBezTo>
                    <a:cubicBezTo>
                      <a:pt x="1359" y="86"/>
                      <a:pt x="1725" y="1761"/>
                      <a:pt x="1778" y="2021"/>
                    </a:cubicBezTo>
                    <a:cubicBezTo>
                      <a:pt x="1801" y="2146"/>
                      <a:pt x="1374" y="2581"/>
                      <a:pt x="1116" y="2840"/>
                    </a:cubicBezTo>
                    <a:cubicBezTo>
                      <a:pt x="795" y="3164"/>
                      <a:pt x="673" y="3296"/>
                      <a:pt x="673" y="3377"/>
                    </a:cubicBezTo>
                    <a:cubicBezTo>
                      <a:pt x="673" y="3442"/>
                      <a:pt x="742" y="3555"/>
                      <a:pt x="884" y="3785"/>
                    </a:cubicBezTo>
                    <a:cubicBezTo>
                      <a:pt x="1088" y="4117"/>
                      <a:pt x="1431" y="4675"/>
                      <a:pt x="1320" y="4896"/>
                    </a:cubicBezTo>
                    <a:cubicBezTo>
                      <a:pt x="1216" y="5105"/>
                      <a:pt x="786" y="5356"/>
                      <a:pt x="469" y="5541"/>
                    </a:cubicBezTo>
                    <a:cubicBezTo>
                      <a:pt x="197" y="5703"/>
                      <a:pt x="52" y="5790"/>
                      <a:pt x="14" y="5862"/>
                    </a:cubicBezTo>
                    <a:cubicBezTo>
                      <a:pt x="1" y="5892"/>
                      <a:pt x="12" y="5926"/>
                      <a:pt x="41" y="5941"/>
                    </a:cubicBezTo>
                    <a:cubicBezTo>
                      <a:pt x="50" y="5943"/>
                      <a:pt x="58" y="5945"/>
                      <a:pt x="67" y="5945"/>
                    </a:cubicBezTo>
                    <a:cubicBezTo>
                      <a:pt x="88" y="5945"/>
                      <a:pt x="107" y="5932"/>
                      <a:pt x="116" y="5913"/>
                    </a:cubicBezTo>
                    <a:cubicBezTo>
                      <a:pt x="139" y="5866"/>
                      <a:pt x="346" y="5745"/>
                      <a:pt x="527" y="5639"/>
                    </a:cubicBezTo>
                    <a:cubicBezTo>
                      <a:pt x="873" y="5437"/>
                      <a:pt x="1303" y="5188"/>
                      <a:pt x="1423" y="4947"/>
                    </a:cubicBezTo>
                    <a:cubicBezTo>
                      <a:pt x="1561" y="4670"/>
                      <a:pt x="1227" y="4124"/>
                      <a:pt x="980" y="3726"/>
                    </a:cubicBezTo>
                    <a:cubicBezTo>
                      <a:pt x="890" y="3581"/>
                      <a:pt x="790" y="3417"/>
                      <a:pt x="788" y="3379"/>
                    </a:cubicBezTo>
                    <a:cubicBezTo>
                      <a:pt x="799" y="3323"/>
                      <a:pt x="1020" y="3100"/>
                      <a:pt x="1197" y="2919"/>
                    </a:cubicBezTo>
                    <a:cubicBezTo>
                      <a:pt x="1637" y="2474"/>
                      <a:pt x="1925" y="2170"/>
                      <a:pt x="1889" y="2000"/>
                    </a:cubicBezTo>
                    <a:cubicBezTo>
                      <a:pt x="1838" y="1738"/>
                      <a:pt x="1471" y="61"/>
                      <a:pt x="1467" y="44"/>
                    </a:cubicBezTo>
                    <a:cubicBezTo>
                      <a:pt x="1460" y="14"/>
                      <a:pt x="1437" y="0"/>
                      <a:pt x="141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0" name="Google Shape;1100;p67"/>
              <p:cNvSpPr/>
              <p:nvPr/>
            </p:nvSpPr>
            <p:spPr>
              <a:xfrm>
                <a:off x="7497892" y="3663459"/>
                <a:ext cx="538043" cy="809315"/>
              </a:xfrm>
              <a:custGeom>
                <a:rect b="b" l="l" r="r" t="t"/>
                <a:pathLst>
                  <a:path extrusionOk="0" h="7011" w="4661">
                    <a:moveTo>
                      <a:pt x="3942" y="0"/>
                    </a:moveTo>
                    <a:cubicBezTo>
                      <a:pt x="3277" y="0"/>
                      <a:pt x="2297" y="156"/>
                      <a:pt x="1927" y="479"/>
                    </a:cubicBezTo>
                    <a:cubicBezTo>
                      <a:pt x="1320" y="1007"/>
                      <a:pt x="1" y="6521"/>
                      <a:pt x="158" y="6680"/>
                    </a:cubicBezTo>
                    <a:cubicBezTo>
                      <a:pt x="316" y="6838"/>
                      <a:pt x="3319" y="7010"/>
                      <a:pt x="3319" y="7010"/>
                    </a:cubicBezTo>
                    <a:cubicBezTo>
                      <a:pt x="3319" y="7010"/>
                      <a:pt x="4200" y="892"/>
                      <a:pt x="4591" y="187"/>
                    </a:cubicBezTo>
                    <a:cubicBezTo>
                      <a:pt x="4661" y="63"/>
                      <a:pt x="4365" y="0"/>
                      <a:pt x="394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1" name="Google Shape;1101;p67"/>
              <p:cNvSpPr/>
              <p:nvPr/>
            </p:nvSpPr>
            <p:spPr>
              <a:xfrm>
                <a:off x="6829525" y="3790091"/>
                <a:ext cx="1372638" cy="895660"/>
              </a:xfrm>
              <a:custGeom>
                <a:rect b="b" l="l" r="r" t="t"/>
                <a:pathLst>
                  <a:path extrusionOk="0" h="7759" w="11891">
                    <a:moveTo>
                      <a:pt x="6701" y="0"/>
                    </a:moveTo>
                    <a:cubicBezTo>
                      <a:pt x="5426" y="0"/>
                      <a:pt x="306" y="1074"/>
                      <a:pt x="306" y="1074"/>
                    </a:cubicBezTo>
                    <a:cubicBezTo>
                      <a:pt x="0" y="1151"/>
                      <a:pt x="1451" y="7475"/>
                      <a:pt x="1679" y="7705"/>
                    </a:cubicBezTo>
                    <a:cubicBezTo>
                      <a:pt x="1717" y="7743"/>
                      <a:pt x="2023" y="7759"/>
                      <a:pt x="2507" y="7759"/>
                    </a:cubicBezTo>
                    <a:cubicBezTo>
                      <a:pt x="4930" y="7759"/>
                      <a:pt x="11814" y="7363"/>
                      <a:pt x="11814" y="7363"/>
                    </a:cubicBezTo>
                    <a:lnTo>
                      <a:pt x="11890" y="5724"/>
                    </a:lnTo>
                    <a:lnTo>
                      <a:pt x="8155" y="5798"/>
                    </a:lnTo>
                    <a:cubicBezTo>
                      <a:pt x="8155" y="5798"/>
                      <a:pt x="7278" y="350"/>
                      <a:pt x="6974" y="46"/>
                    </a:cubicBezTo>
                    <a:cubicBezTo>
                      <a:pt x="6943" y="14"/>
                      <a:pt x="6847" y="0"/>
                      <a:pt x="67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2" name="Google Shape;1102;p67"/>
              <p:cNvSpPr/>
              <p:nvPr/>
            </p:nvSpPr>
            <p:spPr>
              <a:xfrm>
                <a:off x="7823649" y="3773469"/>
                <a:ext cx="1244736" cy="868418"/>
              </a:xfrm>
              <a:custGeom>
                <a:rect b="b" l="l" r="r" t="t"/>
                <a:pathLst>
                  <a:path extrusionOk="0" h="7523" w="10783">
                    <a:moveTo>
                      <a:pt x="8339" y="1"/>
                    </a:moveTo>
                    <a:cubicBezTo>
                      <a:pt x="7656" y="1"/>
                      <a:pt x="8694" y="4282"/>
                      <a:pt x="7839" y="4540"/>
                    </a:cubicBezTo>
                    <a:cubicBezTo>
                      <a:pt x="7778" y="4558"/>
                      <a:pt x="7711" y="4567"/>
                      <a:pt x="7638" y="4567"/>
                    </a:cubicBezTo>
                    <a:cubicBezTo>
                      <a:pt x="6749" y="4567"/>
                      <a:pt x="4954" y="3326"/>
                      <a:pt x="3119" y="3326"/>
                    </a:cubicBezTo>
                    <a:cubicBezTo>
                      <a:pt x="2968" y="3326"/>
                      <a:pt x="2816" y="3334"/>
                      <a:pt x="2665" y="3352"/>
                    </a:cubicBezTo>
                    <a:cubicBezTo>
                      <a:pt x="526" y="3610"/>
                      <a:pt x="1" y="5106"/>
                      <a:pt x="1" y="5449"/>
                    </a:cubicBezTo>
                    <a:cubicBezTo>
                      <a:pt x="1" y="5501"/>
                      <a:pt x="25" y="5523"/>
                      <a:pt x="66" y="5523"/>
                    </a:cubicBezTo>
                    <a:cubicBezTo>
                      <a:pt x="292" y="5523"/>
                      <a:pt x="1026" y="4851"/>
                      <a:pt x="1027" y="4851"/>
                    </a:cubicBezTo>
                    <a:lnTo>
                      <a:pt x="1027" y="4851"/>
                    </a:lnTo>
                    <a:cubicBezTo>
                      <a:pt x="1026" y="4851"/>
                      <a:pt x="599" y="5449"/>
                      <a:pt x="599" y="5791"/>
                    </a:cubicBezTo>
                    <a:cubicBezTo>
                      <a:pt x="599" y="5834"/>
                      <a:pt x="621" y="5852"/>
                      <a:pt x="661" y="5852"/>
                    </a:cubicBezTo>
                    <a:cubicBezTo>
                      <a:pt x="939" y="5852"/>
                      <a:pt x="2054" y="4936"/>
                      <a:pt x="2054" y="4936"/>
                    </a:cubicBezTo>
                    <a:lnTo>
                      <a:pt x="2054" y="4936"/>
                    </a:lnTo>
                    <a:cubicBezTo>
                      <a:pt x="2054" y="4936"/>
                      <a:pt x="1712" y="5536"/>
                      <a:pt x="1627" y="6049"/>
                    </a:cubicBezTo>
                    <a:cubicBezTo>
                      <a:pt x="1609" y="6154"/>
                      <a:pt x="1628" y="6198"/>
                      <a:pt x="1674" y="6198"/>
                    </a:cubicBezTo>
                    <a:cubicBezTo>
                      <a:pt x="1854" y="6198"/>
                      <a:pt x="2451" y="5548"/>
                      <a:pt x="2995" y="5276"/>
                    </a:cubicBezTo>
                    <a:cubicBezTo>
                      <a:pt x="3028" y="5260"/>
                      <a:pt x="3067" y="5252"/>
                      <a:pt x="3113" y="5252"/>
                    </a:cubicBezTo>
                    <a:cubicBezTo>
                      <a:pt x="3889" y="5252"/>
                      <a:pt x="6420" y="7523"/>
                      <a:pt x="8199" y="7523"/>
                    </a:cubicBezTo>
                    <a:cubicBezTo>
                      <a:pt x="8483" y="7523"/>
                      <a:pt x="8748" y="7465"/>
                      <a:pt x="8984" y="7330"/>
                    </a:cubicBezTo>
                    <a:cubicBezTo>
                      <a:pt x="10782" y="6304"/>
                      <a:pt x="10439" y="2024"/>
                      <a:pt x="10439" y="2024"/>
                    </a:cubicBezTo>
                    <a:cubicBezTo>
                      <a:pt x="9839" y="914"/>
                      <a:pt x="9024" y="1"/>
                      <a:pt x="8339" y="1"/>
                    </a:cubicBezTo>
                    <a:close/>
                  </a:path>
                </a:pathLst>
              </a:custGeom>
              <a:solidFill>
                <a:srgbClr val="EC9B70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3" name="Google Shape;1103;p67"/>
              <p:cNvSpPr/>
              <p:nvPr/>
            </p:nvSpPr>
            <p:spPr>
              <a:xfrm>
                <a:off x="8315516" y="3675926"/>
                <a:ext cx="760486" cy="991240"/>
              </a:xfrm>
              <a:custGeom>
                <a:rect b="b" l="l" r="r" t="t"/>
                <a:pathLst>
                  <a:path extrusionOk="0" h="8587" w="6588">
                    <a:moveTo>
                      <a:pt x="2418" y="1"/>
                    </a:moveTo>
                    <a:cubicBezTo>
                      <a:pt x="2076" y="1"/>
                      <a:pt x="3763" y="5122"/>
                      <a:pt x="3324" y="5122"/>
                    </a:cubicBezTo>
                    <a:cubicBezTo>
                      <a:pt x="3321" y="5122"/>
                      <a:pt x="3317" y="5122"/>
                      <a:pt x="3314" y="5121"/>
                    </a:cubicBezTo>
                    <a:cubicBezTo>
                      <a:pt x="2839" y="5042"/>
                      <a:pt x="1309" y="4436"/>
                      <a:pt x="1309" y="4436"/>
                    </a:cubicBezTo>
                    <a:cubicBezTo>
                      <a:pt x="1124" y="4515"/>
                      <a:pt x="0" y="6745"/>
                      <a:pt x="147" y="6915"/>
                    </a:cubicBezTo>
                    <a:cubicBezTo>
                      <a:pt x="525" y="7356"/>
                      <a:pt x="3384" y="8586"/>
                      <a:pt x="4824" y="8586"/>
                    </a:cubicBezTo>
                    <a:cubicBezTo>
                      <a:pt x="5191" y="8586"/>
                      <a:pt x="5466" y="8507"/>
                      <a:pt x="5585" y="8313"/>
                    </a:cubicBezTo>
                    <a:cubicBezTo>
                      <a:pt x="6166" y="7364"/>
                      <a:pt x="6587" y="2244"/>
                      <a:pt x="6059" y="1373"/>
                    </a:cubicBezTo>
                    <a:cubicBezTo>
                      <a:pt x="5531" y="503"/>
                      <a:pt x="2761" y="1"/>
                      <a:pt x="241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4" name="Google Shape;1104;p67"/>
              <p:cNvSpPr/>
              <p:nvPr/>
            </p:nvSpPr>
            <p:spPr>
              <a:xfrm>
                <a:off x="8253297" y="4171603"/>
                <a:ext cx="283393" cy="330144"/>
              </a:xfrm>
              <a:custGeom>
                <a:rect b="b" l="l" r="r" t="t"/>
                <a:pathLst>
                  <a:path extrusionOk="0" h="2860" w="2455">
                    <a:moveTo>
                      <a:pt x="1359" y="0"/>
                    </a:moveTo>
                    <a:cubicBezTo>
                      <a:pt x="1268" y="0"/>
                      <a:pt x="1189" y="18"/>
                      <a:pt x="1135" y="61"/>
                    </a:cubicBezTo>
                    <a:cubicBezTo>
                      <a:pt x="1135" y="61"/>
                      <a:pt x="105" y="1883"/>
                      <a:pt x="54" y="2119"/>
                    </a:cubicBezTo>
                    <a:cubicBezTo>
                      <a:pt x="1" y="2357"/>
                      <a:pt x="739" y="2859"/>
                      <a:pt x="871" y="2859"/>
                    </a:cubicBezTo>
                    <a:cubicBezTo>
                      <a:pt x="1003" y="2859"/>
                      <a:pt x="2455" y="457"/>
                      <a:pt x="2348" y="352"/>
                    </a:cubicBezTo>
                    <a:cubicBezTo>
                      <a:pt x="2265" y="268"/>
                      <a:pt x="1714" y="0"/>
                      <a:pt x="135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5" name="Google Shape;1105;p67"/>
              <p:cNvSpPr/>
              <p:nvPr/>
            </p:nvSpPr>
            <p:spPr>
              <a:xfrm>
                <a:off x="8517873" y="3961858"/>
                <a:ext cx="211477" cy="327143"/>
              </a:xfrm>
              <a:custGeom>
                <a:rect b="b" l="l" r="r" t="t"/>
                <a:pathLst>
                  <a:path extrusionOk="0" h="2834" w="1832">
                    <a:moveTo>
                      <a:pt x="1772" y="1"/>
                    </a:moveTo>
                    <a:cubicBezTo>
                      <a:pt x="1744" y="1"/>
                      <a:pt x="1718" y="24"/>
                      <a:pt x="1716" y="54"/>
                    </a:cubicBezTo>
                    <a:cubicBezTo>
                      <a:pt x="1663" y="780"/>
                      <a:pt x="1682" y="1463"/>
                      <a:pt x="1695" y="1961"/>
                    </a:cubicBezTo>
                    <a:cubicBezTo>
                      <a:pt x="1704" y="2301"/>
                      <a:pt x="1712" y="2625"/>
                      <a:pt x="1686" y="2714"/>
                    </a:cubicBezTo>
                    <a:cubicBezTo>
                      <a:pt x="1342" y="2606"/>
                      <a:pt x="148" y="2361"/>
                      <a:pt x="95" y="2350"/>
                    </a:cubicBezTo>
                    <a:cubicBezTo>
                      <a:pt x="89" y="2349"/>
                      <a:pt x="84" y="2348"/>
                      <a:pt x="78" y="2348"/>
                    </a:cubicBezTo>
                    <a:cubicBezTo>
                      <a:pt x="15" y="2348"/>
                      <a:pt x="0" y="2451"/>
                      <a:pt x="73" y="2463"/>
                    </a:cubicBezTo>
                    <a:cubicBezTo>
                      <a:pt x="86" y="2465"/>
                      <a:pt x="1378" y="2731"/>
                      <a:pt x="1676" y="2829"/>
                    </a:cubicBezTo>
                    <a:cubicBezTo>
                      <a:pt x="1684" y="2833"/>
                      <a:pt x="1693" y="2833"/>
                      <a:pt x="1701" y="2833"/>
                    </a:cubicBezTo>
                    <a:cubicBezTo>
                      <a:pt x="1718" y="2833"/>
                      <a:pt x="1735" y="2829"/>
                      <a:pt x="1750" y="2819"/>
                    </a:cubicBezTo>
                    <a:cubicBezTo>
                      <a:pt x="1827" y="2761"/>
                      <a:pt x="1825" y="2567"/>
                      <a:pt x="1810" y="1959"/>
                    </a:cubicBezTo>
                    <a:cubicBezTo>
                      <a:pt x="1795" y="1463"/>
                      <a:pt x="1778" y="782"/>
                      <a:pt x="1829" y="63"/>
                    </a:cubicBezTo>
                    <a:cubicBezTo>
                      <a:pt x="1831" y="31"/>
                      <a:pt x="1808" y="3"/>
                      <a:pt x="1776" y="1"/>
                    </a:cubicBezTo>
                    <a:cubicBezTo>
                      <a:pt x="1775" y="1"/>
                      <a:pt x="1773" y="1"/>
                      <a:pt x="177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6" name="Google Shape;1106;p67"/>
              <p:cNvSpPr/>
              <p:nvPr/>
            </p:nvSpPr>
            <p:spPr>
              <a:xfrm>
                <a:off x="8707879" y="4271108"/>
                <a:ext cx="209168" cy="127440"/>
              </a:xfrm>
              <a:custGeom>
                <a:rect b="b" l="l" r="r" t="t"/>
                <a:pathLst>
                  <a:path extrusionOk="0" h="1104" w="1812">
                    <a:moveTo>
                      <a:pt x="97" y="1"/>
                    </a:moveTo>
                    <a:cubicBezTo>
                      <a:pt x="78" y="1"/>
                      <a:pt x="63" y="9"/>
                      <a:pt x="51" y="27"/>
                    </a:cubicBezTo>
                    <a:cubicBezTo>
                      <a:pt x="13" y="84"/>
                      <a:pt x="0" y="103"/>
                      <a:pt x="1198" y="1091"/>
                    </a:cubicBezTo>
                    <a:cubicBezTo>
                      <a:pt x="1209" y="1099"/>
                      <a:pt x="1222" y="1104"/>
                      <a:pt x="1234" y="1104"/>
                    </a:cubicBezTo>
                    <a:lnTo>
                      <a:pt x="1237" y="1104"/>
                    </a:lnTo>
                    <a:cubicBezTo>
                      <a:pt x="1290" y="1102"/>
                      <a:pt x="1313" y="1036"/>
                      <a:pt x="1273" y="1001"/>
                    </a:cubicBezTo>
                    <a:cubicBezTo>
                      <a:pt x="958" y="744"/>
                      <a:pt x="494" y="355"/>
                      <a:pt x="272" y="154"/>
                    </a:cubicBezTo>
                    <a:cubicBezTo>
                      <a:pt x="372" y="154"/>
                      <a:pt x="472" y="148"/>
                      <a:pt x="573" y="137"/>
                    </a:cubicBezTo>
                    <a:cubicBezTo>
                      <a:pt x="697" y="127"/>
                      <a:pt x="831" y="115"/>
                      <a:pt x="963" y="115"/>
                    </a:cubicBezTo>
                    <a:cubicBezTo>
                      <a:pt x="1251" y="115"/>
                      <a:pt x="1531" y="171"/>
                      <a:pt x="1688" y="416"/>
                    </a:cubicBezTo>
                    <a:cubicBezTo>
                      <a:pt x="1700" y="435"/>
                      <a:pt x="1717" y="442"/>
                      <a:pt x="1734" y="442"/>
                    </a:cubicBezTo>
                    <a:cubicBezTo>
                      <a:pt x="1773" y="442"/>
                      <a:pt x="1811" y="399"/>
                      <a:pt x="1786" y="355"/>
                    </a:cubicBezTo>
                    <a:cubicBezTo>
                      <a:pt x="1600" y="66"/>
                      <a:pt x="1276" y="2"/>
                      <a:pt x="959" y="2"/>
                    </a:cubicBezTo>
                    <a:cubicBezTo>
                      <a:pt x="821" y="2"/>
                      <a:pt x="685" y="14"/>
                      <a:pt x="562" y="25"/>
                    </a:cubicBezTo>
                    <a:cubicBezTo>
                      <a:pt x="466" y="33"/>
                      <a:pt x="374" y="41"/>
                      <a:pt x="298" y="41"/>
                    </a:cubicBezTo>
                    <a:cubicBezTo>
                      <a:pt x="234" y="41"/>
                      <a:pt x="183" y="35"/>
                      <a:pt x="153" y="18"/>
                    </a:cubicBezTo>
                    <a:cubicBezTo>
                      <a:pt x="132" y="7"/>
                      <a:pt x="113" y="1"/>
                      <a:pt x="9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7" name="Google Shape;1107;p67"/>
              <p:cNvSpPr/>
              <p:nvPr/>
            </p:nvSpPr>
            <p:spPr>
              <a:xfrm>
                <a:off x="7763738" y="4443914"/>
                <a:ext cx="385437" cy="97081"/>
              </a:xfrm>
              <a:custGeom>
                <a:rect b="b" l="l" r="r" t="t"/>
                <a:pathLst>
                  <a:path extrusionOk="0" h="841" w="3339">
                    <a:moveTo>
                      <a:pt x="3261" y="1"/>
                    </a:moveTo>
                    <a:cubicBezTo>
                      <a:pt x="3244" y="1"/>
                      <a:pt x="3226" y="9"/>
                      <a:pt x="3214" y="28"/>
                    </a:cubicBezTo>
                    <a:lnTo>
                      <a:pt x="2812" y="688"/>
                    </a:lnTo>
                    <a:lnTo>
                      <a:pt x="226" y="724"/>
                    </a:lnTo>
                    <a:lnTo>
                      <a:pt x="120" y="124"/>
                    </a:lnTo>
                    <a:cubicBezTo>
                      <a:pt x="112" y="94"/>
                      <a:pt x="88" y="80"/>
                      <a:pt x="64" y="80"/>
                    </a:cubicBezTo>
                    <a:cubicBezTo>
                      <a:pt x="33" y="80"/>
                      <a:pt x="1" y="104"/>
                      <a:pt x="7" y="145"/>
                    </a:cubicBezTo>
                    <a:lnTo>
                      <a:pt x="120" y="792"/>
                    </a:lnTo>
                    <a:cubicBezTo>
                      <a:pt x="126" y="820"/>
                      <a:pt x="149" y="839"/>
                      <a:pt x="177" y="841"/>
                    </a:cubicBezTo>
                    <a:lnTo>
                      <a:pt x="177" y="839"/>
                    </a:lnTo>
                    <a:lnTo>
                      <a:pt x="2846" y="801"/>
                    </a:lnTo>
                    <a:cubicBezTo>
                      <a:pt x="2865" y="801"/>
                      <a:pt x="2882" y="790"/>
                      <a:pt x="2893" y="775"/>
                    </a:cubicBezTo>
                    <a:lnTo>
                      <a:pt x="3312" y="88"/>
                    </a:lnTo>
                    <a:cubicBezTo>
                      <a:pt x="3339" y="43"/>
                      <a:pt x="3300" y="1"/>
                      <a:pt x="326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8" name="Google Shape;1108;p67"/>
              <p:cNvSpPr/>
              <p:nvPr/>
            </p:nvSpPr>
            <p:spPr>
              <a:xfrm>
                <a:off x="7044926" y="4474851"/>
                <a:ext cx="658210" cy="83690"/>
              </a:xfrm>
              <a:custGeom>
                <a:rect b="b" l="l" r="r" t="t"/>
                <a:pathLst>
                  <a:path extrusionOk="0" h="725" w="5702">
                    <a:moveTo>
                      <a:pt x="5640" y="0"/>
                    </a:moveTo>
                    <a:cubicBezTo>
                      <a:pt x="5639" y="0"/>
                      <a:pt x="5637" y="0"/>
                      <a:pt x="5636" y="1"/>
                    </a:cubicBezTo>
                    <a:cubicBezTo>
                      <a:pt x="5419" y="22"/>
                      <a:pt x="330" y="535"/>
                      <a:pt x="62" y="611"/>
                    </a:cubicBezTo>
                    <a:cubicBezTo>
                      <a:pt x="0" y="630"/>
                      <a:pt x="13" y="724"/>
                      <a:pt x="77" y="724"/>
                    </a:cubicBezTo>
                    <a:cubicBezTo>
                      <a:pt x="83" y="724"/>
                      <a:pt x="88" y="724"/>
                      <a:pt x="94" y="722"/>
                    </a:cubicBezTo>
                    <a:cubicBezTo>
                      <a:pt x="300" y="662"/>
                      <a:pt x="3816" y="298"/>
                      <a:pt x="5646" y="113"/>
                    </a:cubicBezTo>
                    <a:cubicBezTo>
                      <a:pt x="5678" y="111"/>
                      <a:pt x="5702" y="84"/>
                      <a:pt x="5700" y="52"/>
                    </a:cubicBezTo>
                    <a:cubicBezTo>
                      <a:pt x="5696" y="21"/>
                      <a:pt x="5670" y="0"/>
                      <a:pt x="564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9" name="Google Shape;1109;p67"/>
              <p:cNvSpPr/>
              <p:nvPr/>
            </p:nvSpPr>
            <p:spPr>
              <a:xfrm>
                <a:off x="7124230" y="4037122"/>
                <a:ext cx="281661" cy="264115"/>
              </a:xfrm>
              <a:custGeom>
                <a:rect b="b" l="l" r="r" t="t"/>
                <a:pathLst>
                  <a:path extrusionOk="0" h="2288" w="2440">
                    <a:moveTo>
                      <a:pt x="954" y="0"/>
                    </a:moveTo>
                    <a:lnTo>
                      <a:pt x="839" y="762"/>
                    </a:lnTo>
                    <a:lnTo>
                      <a:pt x="1" y="1220"/>
                    </a:lnTo>
                    <a:lnTo>
                      <a:pt x="724" y="1488"/>
                    </a:lnTo>
                    <a:lnTo>
                      <a:pt x="763" y="2288"/>
                    </a:lnTo>
                    <a:lnTo>
                      <a:pt x="1335" y="1754"/>
                    </a:lnTo>
                    <a:lnTo>
                      <a:pt x="2286" y="1905"/>
                    </a:lnTo>
                    <a:lnTo>
                      <a:pt x="1831" y="1220"/>
                    </a:lnTo>
                    <a:lnTo>
                      <a:pt x="2440" y="534"/>
                    </a:lnTo>
                    <a:lnTo>
                      <a:pt x="1563" y="534"/>
                    </a:lnTo>
                    <a:lnTo>
                      <a:pt x="954" y="0"/>
                    </a:lnTo>
                    <a:close/>
                  </a:path>
                </a:pathLst>
              </a:custGeom>
              <a:solidFill>
                <a:srgbClr val="FDFFFF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0" name="Google Shape;1110;p67"/>
              <p:cNvSpPr/>
              <p:nvPr/>
            </p:nvSpPr>
            <p:spPr>
              <a:xfrm>
                <a:off x="8369770" y="2648094"/>
                <a:ext cx="552126" cy="432650"/>
              </a:xfrm>
              <a:custGeom>
                <a:rect b="b" l="l" r="r" t="t"/>
                <a:pathLst>
                  <a:path extrusionOk="0" h="3748" w="4783">
                    <a:moveTo>
                      <a:pt x="1559" y="0"/>
                    </a:moveTo>
                    <a:cubicBezTo>
                      <a:pt x="11" y="0"/>
                      <a:pt x="1" y="1897"/>
                      <a:pt x="1" y="1897"/>
                    </a:cubicBezTo>
                    <a:cubicBezTo>
                      <a:pt x="58" y="1893"/>
                      <a:pt x="114" y="1891"/>
                      <a:pt x="167" y="1891"/>
                    </a:cubicBezTo>
                    <a:cubicBezTo>
                      <a:pt x="1565" y="1891"/>
                      <a:pt x="1352" y="3071"/>
                      <a:pt x="1961" y="3523"/>
                    </a:cubicBezTo>
                    <a:cubicBezTo>
                      <a:pt x="2169" y="3678"/>
                      <a:pt x="2500" y="3748"/>
                      <a:pt x="2852" y="3748"/>
                    </a:cubicBezTo>
                    <a:cubicBezTo>
                      <a:pt x="3570" y="3748"/>
                      <a:pt x="4380" y="3458"/>
                      <a:pt x="4444" y="3001"/>
                    </a:cubicBezTo>
                    <a:cubicBezTo>
                      <a:pt x="4474" y="2788"/>
                      <a:pt x="3640" y="2550"/>
                      <a:pt x="3640" y="2550"/>
                    </a:cubicBezTo>
                    <a:cubicBezTo>
                      <a:pt x="3640" y="2550"/>
                      <a:pt x="4783" y="2020"/>
                      <a:pt x="4129" y="1877"/>
                    </a:cubicBezTo>
                    <a:cubicBezTo>
                      <a:pt x="3478" y="1735"/>
                      <a:pt x="3153" y="22"/>
                      <a:pt x="1582" y="0"/>
                    </a:cubicBezTo>
                    <a:cubicBezTo>
                      <a:pt x="1574" y="0"/>
                      <a:pt x="1566" y="0"/>
                      <a:pt x="155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1" name="Google Shape;1111;p67"/>
              <p:cNvSpPr/>
              <p:nvPr/>
            </p:nvSpPr>
            <p:spPr>
              <a:xfrm>
                <a:off x="7934235" y="2599150"/>
                <a:ext cx="507452" cy="328528"/>
              </a:xfrm>
              <a:custGeom>
                <a:rect b="b" l="l" r="r" t="t"/>
                <a:pathLst>
                  <a:path extrusionOk="0" h="2846" w="4396">
                    <a:moveTo>
                      <a:pt x="3060" y="1"/>
                    </a:moveTo>
                    <a:cubicBezTo>
                      <a:pt x="1787" y="1"/>
                      <a:pt x="1569" y="1401"/>
                      <a:pt x="423" y="1401"/>
                    </a:cubicBezTo>
                    <a:cubicBezTo>
                      <a:pt x="417" y="1401"/>
                      <a:pt x="411" y="1401"/>
                      <a:pt x="405" y="1401"/>
                    </a:cubicBezTo>
                    <a:cubicBezTo>
                      <a:pt x="402" y="1401"/>
                      <a:pt x="399" y="1401"/>
                      <a:pt x="397" y="1401"/>
                    </a:cubicBezTo>
                    <a:cubicBezTo>
                      <a:pt x="18" y="1401"/>
                      <a:pt x="194" y="1854"/>
                      <a:pt x="1069" y="2050"/>
                    </a:cubicBezTo>
                    <a:cubicBezTo>
                      <a:pt x="1171" y="2072"/>
                      <a:pt x="0" y="2018"/>
                      <a:pt x="215" y="2301"/>
                    </a:cubicBezTo>
                    <a:cubicBezTo>
                      <a:pt x="521" y="2708"/>
                      <a:pt x="790" y="2846"/>
                      <a:pt x="1055" y="2846"/>
                    </a:cubicBezTo>
                    <a:cubicBezTo>
                      <a:pt x="1612" y="2846"/>
                      <a:pt x="2154" y="2240"/>
                      <a:pt x="2990" y="2240"/>
                    </a:cubicBezTo>
                    <a:cubicBezTo>
                      <a:pt x="3136" y="2240"/>
                      <a:pt x="3291" y="2258"/>
                      <a:pt x="3457" y="2301"/>
                    </a:cubicBezTo>
                    <a:cubicBezTo>
                      <a:pt x="3530" y="2321"/>
                      <a:pt x="3597" y="2330"/>
                      <a:pt x="3658" y="2330"/>
                    </a:cubicBezTo>
                    <a:cubicBezTo>
                      <a:pt x="4295" y="2330"/>
                      <a:pt x="4272" y="1367"/>
                      <a:pt x="4272" y="1367"/>
                    </a:cubicBezTo>
                    <a:lnTo>
                      <a:pt x="4272" y="1367"/>
                    </a:lnTo>
                    <a:lnTo>
                      <a:pt x="4312" y="1469"/>
                    </a:lnTo>
                    <a:cubicBezTo>
                      <a:pt x="4312" y="1469"/>
                      <a:pt x="4395" y="20"/>
                      <a:pt x="3088" y="1"/>
                    </a:cubicBezTo>
                    <a:cubicBezTo>
                      <a:pt x="3079" y="1"/>
                      <a:pt x="3069" y="1"/>
                      <a:pt x="306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2" name="Google Shape;1112;p67"/>
              <p:cNvSpPr/>
              <p:nvPr/>
            </p:nvSpPr>
            <p:spPr>
              <a:xfrm>
                <a:off x="8385123" y="2794812"/>
                <a:ext cx="294821" cy="213786"/>
              </a:xfrm>
              <a:custGeom>
                <a:rect b="b" l="l" r="r" t="t"/>
                <a:pathLst>
                  <a:path extrusionOk="0" h="1852" w="2554">
                    <a:moveTo>
                      <a:pt x="874" y="0"/>
                    </a:moveTo>
                    <a:cubicBezTo>
                      <a:pt x="412" y="0"/>
                      <a:pt x="57" y="291"/>
                      <a:pt x="51" y="296"/>
                    </a:cubicBezTo>
                    <a:cubicBezTo>
                      <a:pt x="1" y="334"/>
                      <a:pt x="38" y="400"/>
                      <a:pt x="86" y="400"/>
                    </a:cubicBezTo>
                    <a:cubicBezTo>
                      <a:pt x="99" y="400"/>
                      <a:pt x="112" y="395"/>
                      <a:pt x="125" y="383"/>
                    </a:cubicBezTo>
                    <a:cubicBezTo>
                      <a:pt x="130" y="380"/>
                      <a:pt x="453" y="114"/>
                      <a:pt x="873" y="114"/>
                    </a:cubicBezTo>
                    <a:cubicBezTo>
                      <a:pt x="1048" y="114"/>
                      <a:pt x="1240" y="161"/>
                      <a:pt x="1432" y="292"/>
                    </a:cubicBezTo>
                    <a:cubicBezTo>
                      <a:pt x="1717" y="487"/>
                      <a:pt x="1743" y="764"/>
                      <a:pt x="1766" y="1030"/>
                    </a:cubicBezTo>
                    <a:cubicBezTo>
                      <a:pt x="1798" y="1381"/>
                      <a:pt x="1832" y="1747"/>
                      <a:pt x="2466" y="1851"/>
                    </a:cubicBezTo>
                    <a:lnTo>
                      <a:pt x="2477" y="1851"/>
                    </a:lnTo>
                    <a:cubicBezTo>
                      <a:pt x="2547" y="1849"/>
                      <a:pt x="2553" y="1749"/>
                      <a:pt x="2485" y="1737"/>
                    </a:cubicBezTo>
                    <a:cubicBezTo>
                      <a:pt x="1936" y="1649"/>
                      <a:pt x="1913" y="1370"/>
                      <a:pt x="1881" y="1019"/>
                    </a:cubicBezTo>
                    <a:cubicBezTo>
                      <a:pt x="1855" y="738"/>
                      <a:pt x="1826" y="423"/>
                      <a:pt x="1496" y="198"/>
                    </a:cubicBezTo>
                    <a:cubicBezTo>
                      <a:pt x="1281" y="52"/>
                      <a:pt x="1068" y="0"/>
                      <a:pt x="87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3" name="Google Shape;1113;p67"/>
              <p:cNvSpPr/>
              <p:nvPr/>
            </p:nvSpPr>
            <p:spPr>
              <a:xfrm>
                <a:off x="8087071" y="2766992"/>
                <a:ext cx="264115" cy="111857"/>
              </a:xfrm>
              <a:custGeom>
                <a:rect b="b" l="l" r="r" t="t"/>
                <a:pathLst>
                  <a:path extrusionOk="0" h="969" w="2288">
                    <a:moveTo>
                      <a:pt x="1227" y="0"/>
                    </a:moveTo>
                    <a:cubicBezTo>
                      <a:pt x="659" y="0"/>
                      <a:pt x="396" y="411"/>
                      <a:pt x="236" y="658"/>
                    </a:cubicBezTo>
                    <a:cubicBezTo>
                      <a:pt x="177" y="750"/>
                      <a:pt x="111" y="852"/>
                      <a:pt x="73" y="856"/>
                    </a:cubicBezTo>
                    <a:cubicBezTo>
                      <a:pt x="0" y="862"/>
                      <a:pt x="4" y="969"/>
                      <a:pt x="77" y="969"/>
                    </a:cubicBezTo>
                    <a:lnTo>
                      <a:pt x="81" y="969"/>
                    </a:lnTo>
                    <a:cubicBezTo>
                      <a:pt x="175" y="962"/>
                      <a:pt x="241" y="860"/>
                      <a:pt x="332" y="720"/>
                    </a:cubicBezTo>
                    <a:cubicBezTo>
                      <a:pt x="498" y="462"/>
                      <a:pt x="727" y="114"/>
                      <a:pt x="1230" y="114"/>
                    </a:cubicBezTo>
                    <a:cubicBezTo>
                      <a:pt x="1250" y="114"/>
                      <a:pt x="1271" y="114"/>
                      <a:pt x="1292" y="115"/>
                    </a:cubicBezTo>
                    <a:cubicBezTo>
                      <a:pt x="2084" y="160"/>
                      <a:pt x="2169" y="647"/>
                      <a:pt x="2171" y="669"/>
                    </a:cubicBezTo>
                    <a:cubicBezTo>
                      <a:pt x="2178" y="700"/>
                      <a:pt x="2202" y="714"/>
                      <a:pt x="2226" y="714"/>
                    </a:cubicBezTo>
                    <a:cubicBezTo>
                      <a:pt x="2257" y="714"/>
                      <a:pt x="2287" y="692"/>
                      <a:pt x="2284" y="652"/>
                    </a:cubicBezTo>
                    <a:cubicBezTo>
                      <a:pt x="2282" y="626"/>
                      <a:pt x="2188" y="52"/>
                      <a:pt x="1298" y="3"/>
                    </a:cubicBezTo>
                    <a:cubicBezTo>
                      <a:pt x="1274" y="1"/>
                      <a:pt x="1250" y="0"/>
                      <a:pt x="12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4" name="Google Shape;1114;p67"/>
              <p:cNvSpPr/>
              <p:nvPr/>
            </p:nvSpPr>
            <p:spPr>
              <a:xfrm>
                <a:off x="8070564" y="2674067"/>
                <a:ext cx="293205" cy="110010"/>
              </a:xfrm>
              <a:custGeom>
                <a:rect b="b" l="l" r="r" t="t"/>
                <a:pathLst>
                  <a:path extrusionOk="0" h="953" w="2540">
                    <a:moveTo>
                      <a:pt x="1437" y="1"/>
                    </a:moveTo>
                    <a:cubicBezTo>
                      <a:pt x="1089" y="1"/>
                      <a:pt x="795" y="282"/>
                      <a:pt x="554" y="512"/>
                    </a:cubicBezTo>
                    <a:cubicBezTo>
                      <a:pt x="377" y="681"/>
                      <a:pt x="209" y="838"/>
                      <a:pt x="79" y="838"/>
                    </a:cubicBezTo>
                    <a:cubicBezTo>
                      <a:pt x="75" y="838"/>
                      <a:pt x="71" y="838"/>
                      <a:pt x="67" y="837"/>
                    </a:cubicBezTo>
                    <a:cubicBezTo>
                      <a:pt x="65" y="837"/>
                      <a:pt x="64" y="837"/>
                      <a:pt x="63" y="837"/>
                    </a:cubicBezTo>
                    <a:cubicBezTo>
                      <a:pt x="32" y="837"/>
                      <a:pt x="7" y="860"/>
                      <a:pt x="5" y="891"/>
                    </a:cubicBezTo>
                    <a:cubicBezTo>
                      <a:pt x="1" y="923"/>
                      <a:pt x="26" y="950"/>
                      <a:pt x="58" y="952"/>
                    </a:cubicBezTo>
                    <a:lnTo>
                      <a:pt x="79" y="952"/>
                    </a:lnTo>
                    <a:cubicBezTo>
                      <a:pt x="256" y="952"/>
                      <a:pt x="430" y="786"/>
                      <a:pt x="633" y="595"/>
                    </a:cubicBezTo>
                    <a:cubicBezTo>
                      <a:pt x="869" y="370"/>
                      <a:pt x="1136" y="116"/>
                      <a:pt x="1435" y="116"/>
                    </a:cubicBezTo>
                    <a:cubicBezTo>
                      <a:pt x="1473" y="116"/>
                      <a:pt x="1511" y="120"/>
                      <a:pt x="1550" y="129"/>
                    </a:cubicBezTo>
                    <a:cubicBezTo>
                      <a:pt x="2161" y="263"/>
                      <a:pt x="2410" y="816"/>
                      <a:pt x="2412" y="822"/>
                    </a:cubicBezTo>
                    <a:cubicBezTo>
                      <a:pt x="2422" y="849"/>
                      <a:pt x="2442" y="860"/>
                      <a:pt x="2463" y="860"/>
                    </a:cubicBezTo>
                    <a:cubicBezTo>
                      <a:pt x="2501" y="860"/>
                      <a:pt x="2539" y="823"/>
                      <a:pt x="2516" y="778"/>
                    </a:cubicBezTo>
                    <a:cubicBezTo>
                      <a:pt x="2505" y="752"/>
                      <a:pt x="2244" y="163"/>
                      <a:pt x="1575" y="16"/>
                    </a:cubicBezTo>
                    <a:cubicBezTo>
                      <a:pt x="1528" y="6"/>
                      <a:pt x="1482" y="1"/>
                      <a:pt x="143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5" name="Google Shape;1115;p67"/>
              <p:cNvSpPr/>
              <p:nvPr/>
            </p:nvSpPr>
            <p:spPr>
              <a:xfrm>
                <a:off x="8420562" y="2708351"/>
                <a:ext cx="334992" cy="224059"/>
              </a:xfrm>
              <a:custGeom>
                <a:rect b="b" l="l" r="r" t="t"/>
                <a:pathLst>
                  <a:path extrusionOk="0" h="1941" w="2902">
                    <a:moveTo>
                      <a:pt x="981" y="1"/>
                    </a:moveTo>
                    <a:cubicBezTo>
                      <a:pt x="449" y="1"/>
                      <a:pt x="44" y="427"/>
                      <a:pt x="40" y="432"/>
                    </a:cubicBezTo>
                    <a:cubicBezTo>
                      <a:pt x="1" y="475"/>
                      <a:pt x="39" y="530"/>
                      <a:pt x="83" y="530"/>
                    </a:cubicBezTo>
                    <a:cubicBezTo>
                      <a:pt x="97" y="530"/>
                      <a:pt x="112" y="524"/>
                      <a:pt x="125" y="511"/>
                    </a:cubicBezTo>
                    <a:cubicBezTo>
                      <a:pt x="128" y="504"/>
                      <a:pt x="500" y="115"/>
                      <a:pt x="981" y="115"/>
                    </a:cubicBezTo>
                    <a:cubicBezTo>
                      <a:pt x="1123" y="115"/>
                      <a:pt x="1275" y="149"/>
                      <a:pt x="1429" y="236"/>
                    </a:cubicBezTo>
                    <a:cubicBezTo>
                      <a:pt x="1765" y="428"/>
                      <a:pt x="1972" y="862"/>
                      <a:pt x="2153" y="1245"/>
                    </a:cubicBezTo>
                    <a:cubicBezTo>
                      <a:pt x="2327" y="1615"/>
                      <a:pt x="2481" y="1941"/>
                      <a:pt x="2721" y="1941"/>
                    </a:cubicBezTo>
                    <a:cubicBezTo>
                      <a:pt x="2761" y="1941"/>
                      <a:pt x="2802" y="1932"/>
                      <a:pt x="2840" y="1917"/>
                    </a:cubicBezTo>
                    <a:cubicBezTo>
                      <a:pt x="2902" y="1891"/>
                      <a:pt x="2876" y="1806"/>
                      <a:pt x="2820" y="1806"/>
                    </a:cubicBezTo>
                    <a:cubicBezTo>
                      <a:pt x="2813" y="1806"/>
                      <a:pt x="2804" y="1807"/>
                      <a:pt x="2795" y="1811"/>
                    </a:cubicBezTo>
                    <a:cubicBezTo>
                      <a:pt x="2771" y="1821"/>
                      <a:pt x="2748" y="1826"/>
                      <a:pt x="2726" y="1826"/>
                    </a:cubicBezTo>
                    <a:cubicBezTo>
                      <a:pt x="2563" y="1826"/>
                      <a:pt x="2434" y="1577"/>
                      <a:pt x="2255" y="1196"/>
                    </a:cubicBezTo>
                    <a:cubicBezTo>
                      <a:pt x="2068" y="798"/>
                      <a:pt x="1855" y="345"/>
                      <a:pt x="1487" y="138"/>
                    </a:cubicBezTo>
                    <a:cubicBezTo>
                      <a:pt x="1312" y="39"/>
                      <a:pt x="1141" y="1"/>
                      <a:pt x="98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6" name="Google Shape;1116;p67"/>
              <p:cNvSpPr/>
              <p:nvPr/>
            </p:nvSpPr>
            <p:spPr>
              <a:xfrm>
                <a:off x="8636540" y="3033416"/>
                <a:ext cx="204551" cy="55062"/>
              </a:xfrm>
              <a:custGeom>
                <a:rect b="b" l="l" r="r" t="t"/>
                <a:pathLst>
                  <a:path extrusionOk="0" h="477" w="1772">
                    <a:moveTo>
                      <a:pt x="1690" y="1"/>
                    </a:moveTo>
                    <a:cubicBezTo>
                      <a:pt x="1678" y="1"/>
                      <a:pt x="1665" y="6"/>
                      <a:pt x="1652" y="16"/>
                    </a:cubicBezTo>
                    <a:cubicBezTo>
                      <a:pt x="1313" y="314"/>
                      <a:pt x="706" y="361"/>
                      <a:pt x="349" y="361"/>
                    </a:cubicBezTo>
                    <a:cubicBezTo>
                      <a:pt x="182" y="361"/>
                      <a:pt x="70" y="351"/>
                      <a:pt x="67" y="351"/>
                    </a:cubicBezTo>
                    <a:cubicBezTo>
                      <a:pt x="65" y="350"/>
                      <a:pt x="64" y="350"/>
                      <a:pt x="62" y="350"/>
                    </a:cubicBezTo>
                    <a:cubicBezTo>
                      <a:pt x="32" y="350"/>
                      <a:pt x="7" y="371"/>
                      <a:pt x="5" y="402"/>
                    </a:cubicBezTo>
                    <a:cubicBezTo>
                      <a:pt x="1" y="434"/>
                      <a:pt x="24" y="461"/>
                      <a:pt x="56" y="463"/>
                    </a:cubicBezTo>
                    <a:cubicBezTo>
                      <a:pt x="69" y="465"/>
                      <a:pt x="188" y="476"/>
                      <a:pt x="361" y="476"/>
                    </a:cubicBezTo>
                    <a:cubicBezTo>
                      <a:pt x="735" y="476"/>
                      <a:pt x="1361" y="425"/>
                      <a:pt x="1727" y="102"/>
                    </a:cubicBezTo>
                    <a:cubicBezTo>
                      <a:pt x="1772" y="63"/>
                      <a:pt x="1736" y="1"/>
                      <a:pt x="169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7" name="Google Shape;1117;p67"/>
              <p:cNvSpPr/>
              <p:nvPr/>
            </p:nvSpPr>
            <p:spPr>
              <a:xfrm>
                <a:off x="8641388" y="3150351"/>
                <a:ext cx="95811" cy="102968"/>
              </a:xfrm>
              <a:custGeom>
                <a:rect b="b" l="l" r="r" t="t"/>
                <a:pathLst>
                  <a:path extrusionOk="0" h="892" w="830">
                    <a:moveTo>
                      <a:pt x="84" y="0"/>
                    </a:moveTo>
                    <a:cubicBezTo>
                      <a:pt x="35" y="0"/>
                      <a:pt x="0" y="69"/>
                      <a:pt x="50" y="106"/>
                    </a:cubicBezTo>
                    <a:cubicBezTo>
                      <a:pt x="57" y="110"/>
                      <a:pt x="591" y="493"/>
                      <a:pt x="710" y="851"/>
                    </a:cubicBezTo>
                    <a:cubicBezTo>
                      <a:pt x="719" y="874"/>
                      <a:pt x="740" y="891"/>
                      <a:pt x="763" y="891"/>
                    </a:cubicBezTo>
                    <a:cubicBezTo>
                      <a:pt x="770" y="891"/>
                      <a:pt x="776" y="889"/>
                      <a:pt x="782" y="887"/>
                    </a:cubicBezTo>
                    <a:cubicBezTo>
                      <a:pt x="812" y="878"/>
                      <a:pt x="829" y="844"/>
                      <a:pt x="819" y="814"/>
                    </a:cubicBezTo>
                    <a:cubicBezTo>
                      <a:pt x="689" y="423"/>
                      <a:pt x="140" y="29"/>
                      <a:pt x="118" y="12"/>
                    </a:cubicBezTo>
                    <a:cubicBezTo>
                      <a:pt x="107" y="4"/>
                      <a:pt x="95" y="0"/>
                      <a:pt x="8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8" name="Google Shape;1118;p67"/>
              <p:cNvSpPr/>
              <p:nvPr/>
            </p:nvSpPr>
            <p:spPr>
              <a:xfrm>
                <a:off x="8650854" y="3110411"/>
                <a:ext cx="157107" cy="64297"/>
              </a:xfrm>
              <a:custGeom>
                <a:rect b="b" l="l" r="r" t="t"/>
                <a:pathLst>
                  <a:path extrusionOk="0" h="557" w="1361">
                    <a:moveTo>
                      <a:pt x="548" y="0"/>
                    </a:moveTo>
                    <a:cubicBezTo>
                      <a:pt x="291" y="0"/>
                      <a:pt x="69" y="59"/>
                      <a:pt x="49" y="64"/>
                    </a:cubicBezTo>
                    <a:cubicBezTo>
                      <a:pt x="17" y="73"/>
                      <a:pt x="0" y="105"/>
                      <a:pt x="9" y="135"/>
                    </a:cubicBezTo>
                    <a:cubicBezTo>
                      <a:pt x="16" y="161"/>
                      <a:pt x="37" y="177"/>
                      <a:pt x="63" y="177"/>
                    </a:cubicBezTo>
                    <a:cubicBezTo>
                      <a:pt x="68" y="177"/>
                      <a:pt x="74" y="177"/>
                      <a:pt x="79" y="175"/>
                    </a:cubicBezTo>
                    <a:cubicBezTo>
                      <a:pt x="83" y="174"/>
                      <a:pt x="297" y="118"/>
                      <a:pt x="542" y="118"/>
                    </a:cubicBezTo>
                    <a:cubicBezTo>
                      <a:pt x="825" y="118"/>
                      <a:pt x="1150" y="193"/>
                      <a:pt x="1241" y="516"/>
                    </a:cubicBezTo>
                    <a:cubicBezTo>
                      <a:pt x="1250" y="539"/>
                      <a:pt x="1271" y="556"/>
                      <a:pt x="1296" y="556"/>
                    </a:cubicBezTo>
                    <a:cubicBezTo>
                      <a:pt x="1303" y="556"/>
                      <a:pt x="1307" y="556"/>
                      <a:pt x="1313" y="554"/>
                    </a:cubicBezTo>
                    <a:cubicBezTo>
                      <a:pt x="1343" y="545"/>
                      <a:pt x="1360" y="514"/>
                      <a:pt x="1352" y="484"/>
                    </a:cubicBezTo>
                    <a:cubicBezTo>
                      <a:pt x="1240" y="90"/>
                      <a:pt x="866" y="0"/>
                      <a:pt x="54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9" name="Google Shape;1119;p67"/>
              <p:cNvSpPr/>
              <p:nvPr/>
            </p:nvSpPr>
            <p:spPr>
              <a:xfrm>
                <a:off x="8020927" y="3678581"/>
                <a:ext cx="159300" cy="35323"/>
              </a:xfrm>
              <a:custGeom>
                <a:rect b="b" l="l" r="r" t="t"/>
                <a:pathLst>
                  <a:path extrusionOk="0" h="306" w="1380">
                    <a:moveTo>
                      <a:pt x="60" y="1"/>
                    </a:moveTo>
                    <a:cubicBezTo>
                      <a:pt x="32" y="1"/>
                      <a:pt x="7" y="23"/>
                      <a:pt x="5" y="50"/>
                    </a:cubicBezTo>
                    <a:cubicBezTo>
                      <a:pt x="1" y="82"/>
                      <a:pt x="22" y="110"/>
                      <a:pt x="54" y="114"/>
                    </a:cubicBezTo>
                    <a:cubicBezTo>
                      <a:pt x="65" y="116"/>
                      <a:pt x="1058" y="231"/>
                      <a:pt x="1282" y="303"/>
                    </a:cubicBezTo>
                    <a:cubicBezTo>
                      <a:pt x="1288" y="305"/>
                      <a:pt x="1295" y="305"/>
                      <a:pt x="1301" y="305"/>
                    </a:cubicBezTo>
                    <a:cubicBezTo>
                      <a:pt x="1365" y="305"/>
                      <a:pt x="1380" y="214"/>
                      <a:pt x="1318" y="195"/>
                    </a:cubicBezTo>
                    <a:cubicBezTo>
                      <a:pt x="1082" y="118"/>
                      <a:pt x="109" y="5"/>
                      <a:pt x="67" y="1"/>
                    </a:cubicBezTo>
                    <a:cubicBezTo>
                      <a:pt x="64" y="1"/>
                      <a:pt x="62" y="1"/>
                      <a:pt x="6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0" name="Google Shape;1120;p67"/>
              <p:cNvSpPr/>
              <p:nvPr/>
            </p:nvSpPr>
            <p:spPr>
              <a:xfrm>
                <a:off x="8458771" y="3688278"/>
                <a:ext cx="85653" cy="18931"/>
              </a:xfrm>
              <a:custGeom>
                <a:rect b="b" l="l" r="r" t="t"/>
                <a:pathLst>
                  <a:path extrusionOk="0" h="164" w="742">
                    <a:moveTo>
                      <a:pt x="562" y="1"/>
                    </a:moveTo>
                    <a:cubicBezTo>
                      <a:pt x="381" y="1"/>
                      <a:pt x="107" y="46"/>
                      <a:pt x="70" y="51"/>
                    </a:cubicBezTo>
                    <a:cubicBezTo>
                      <a:pt x="0" y="62"/>
                      <a:pt x="9" y="164"/>
                      <a:pt x="79" y="164"/>
                    </a:cubicBezTo>
                    <a:lnTo>
                      <a:pt x="89" y="164"/>
                    </a:lnTo>
                    <a:cubicBezTo>
                      <a:pt x="182" y="149"/>
                      <a:pt x="414" y="115"/>
                      <a:pt x="559" y="115"/>
                    </a:cubicBezTo>
                    <a:cubicBezTo>
                      <a:pt x="594" y="115"/>
                      <a:pt x="623" y="117"/>
                      <a:pt x="645" y="121"/>
                    </a:cubicBezTo>
                    <a:cubicBezTo>
                      <a:pt x="650" y="123"/>
                      <a:pt x="656" y="123"/>
                      <a:pt x="661" y="123"/>
                    </a:cubicBezTo>
                    <a:cubicBezTo>
                      <a:pt x="725" y="123"/>
                      <a:pt x="741" y="18"/>
                      <a:pt x="666" y="9"/>
                    </a:cubicBezTo>
                    <a:cubicBezTo>
                      <a:pt x="639" y="3"/>
                      <a:pt x="603" y="1"/>
                      <a:pt x="56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1" name="Google Shape;1121;p67"/>
              <p:cNvSpPr/>
              <p:nvPr/>
            </p:nvSpPr>
            <p:spPr>
              <a:xfrm>
                <a:off x="7749771" y="3752921"/>
                <a:ext cx="157569" cy="625773"/>
              </a:xfrm>
              <a:custGeom>
                <a:rect b="b" l="l" r="r" t="t"/>
                <a:pathLst>
                  <a:path extrusionOk="0" h="5421" w="1365">
                    <a:moveTo>
                      <a:pt x="1286" y="0"/>
                    </a:moveTo>
                    <a:cubicBezTo>
                      <a:pt x="1268" y="0"/>
                      <a:pt x="1251" y="8"/>
                      <a:pt x="1239" y="27"/>
                    </a:cubicBezTo>
                    <a:cubicBezTo>
                      <a:pt x="1200" y="93"/>
                      <a:pt x="245" y="1641"/>
                      <a:pt x="100" y="1960"/>
                    </a:cubicBezTo>
                    <a:cubicBezTo>
                      <a:pt x="0" y="2179"/>
                      <a:pt x="345" y="2634"/>
                      <a:pt x="809" y="3205"/>
                    </a:cubicBezTo>
                    <a:cubicBezTo>
                      <a:pt x="941" y="3367"/>
                      <a:pt x="1090" y="3550"/>
                      <a:pt x="1113" y="3607"/>
                    </a:cubicBezTo>
                    <a:cubicBezTo>
                      <a:pt x="1075" y="3673"/>
                      <a:pt x="841" y="3909"/>
                      <a:pt x="668" y="4084"/>
                    </a:cubicBezTo>
                    <a:cubicBezTo>
                      <a:pt x="179" y="4580"/>
                      <a:pt x="104" y="4671"/>
                      <a:pt x="126" y="4741"/>
                    </a:cubicBezTo>
                    <a:cubicBezTo>
                      <a:pt x="156" y="4829"/>
                      <a:pt x="351" y="5361"/>
                      <a:pt x="360" y="5384"/>
                    </a:cubicBezTo>
                    <a:cubicBezTo>
                      <a:pt x="368" y="5405"/>
                      <a:pt x="390" y="5420"/>
                      <a:pt x="413" y="5420"/>
                    </a:cubicBezTo>
                    <a:lnTo>
                      <a:pt x="415" y="5420"/>
                    </a:lnTo>
                    <a:cubicBezTo>
                      <a:pt x="453" y="5420"/>
                      <a:pt x="481" y="5382"/>
                      <a:pt x="468" y="5344"/>
                    </a:cubicBezTo>
                    <a:cubicBezTo>
                      <a:pt x="466" y="5339"/>
                      <a:pt x="281" y="4837"/>
                      <a:pt x="241" y="4718"/>
                    </a:cubicBezTo>
                    <a:cubicBezTo>
                      <a:pt x="279" y="4643"/>
                      <a:pt x="549" y="4367"/>
                      <a:pt x="749" y="4165"/>
                    </a:cubicBezTo>
                    <a:cubicBezTo>
                      <a:pt x="1077" y="3833"/>
                      <a:pt x="1211" y="3692"/>
                      <a:pt x="1228" y="3628"/>
                    </a:cubicBezTo>
                    <a:cubicBezTo>
                      <a:pt x="1243" y="3567"/>
                      <a:pt x="1179" y="3479"/>
                      <a:pt x="898" y="3132"/>
                    </a:cubicBezTo>
                    <a:cubicBezTo>
                      <a:pt x="628" y="2800"/>
                      <a:pt x="124" y="2181"/>
                      <a:pt x="204" y="2007"/>
                    </a:cubicBezTo>
                    <a:cubicBezTo>
                      <a:pt x="347" y="1692"/>
                      <a:pt x="1328" y="104"/>
                      <a:pt x="1337" y="89"/>
                    </a:cubicBezTo>
                    <a:cubicBezTo>
                      <a:pt x="1365" y="43"/>
                      <a:pt x="1326" y="0"/>
                      <a:pt x="128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2" name="Google Shape;1122;p67"/>
              <p:cNvSpPr/>
              <p:nvPr/>
            </p:nvSpPr>
            <p:spPr>
              <a:xfrm>
                <a:off x="8047938" y="3786859"/>
                <a:ext cx="383706" cy="232140"/>
              </a:xfrm>
              <a:custGeom>
                <a:rect b="b" l="l" r="r" t="t"/>
                <a:pathLst>
                  <a:path extrusionOk="0" h="2011" w="3324">
                    <a:moveTo>
                      <a:pt x="3249" y="0"/>
                    </a:moveTo>
                    <a:cubicBezTo>
                      <a:pt x="3232" y="0"/>
                      <a:pt x="3214" y="9"/>
                      <a:pt x="3202" y="29"/>
                    </a:cubicBezTo>
                    <a:cubicBezTo>
                      <a:pt x="3190" y="49"/>
                      <a:pt x="2168" y="1896"/>
                      <a:pt x="1177" y="1896"/>
                    </a:cubicBezTo>
                    <a:cubicBezTo>
                      <a:pt x="1106" y="1896"/>
                      <a:pt x="1035" y="1886"/>
                      <a:pt x="965" y="1866"/>
                    </a:cubicBezTo>
                    <a:cubicBezTo>
                      <a:pt x="709" y="1794"/>
                      <a:pt x="520" y="1647"/>
                      <a:pt x="405" y="1432"/>
                    </a:cubicBezTo>
                    <a:cubicBezTo>
                      <a:pt x="124" y="908"/>
                      <a:pt x="358" y="140"/>
                      <a:pt x="363" y="131"/>
                    </a:cubicBezTo>
                    <a:cubicBezTo>
                      <a:pt x="378" y="86"/>
                      <a:pt x="341" y="55"/>
                      <a:pt x="306" y="55"/>
                    </a:cubicBezTo>
                    <a:cubicBezTo>
                      <a:pt x="283" y="55"/>
                      <a:pt x="260" y="68"/>
                      <a:pt x="252" y="97"/>
                    </a:cubicBezTo>
                    <a:cubicBezTo>
                      <a:pt x="243" y="129"/>
                      <a:pt x="1" y="919"/>
                      <a:pt x="305" y="1485"/>
                    </a:cubicBezTo>
                    <a:cubicBezTo>
                      <a:pt x="437" y="1730"/>
                      <a:pt x="648" y="1894"/>
                      <a:pt x="933" y="1977"/>
                    </a:cubicBezTo>
                    <a:cubicBezTo>
                      <a:pt x="1014" y="2000"/>
                      <a:pt x="1097" y="2011"/>
                      <a:pt x="1178" y="2011"/>
                    </a:cubicBezTo>
                    <a:cubicBezTo>
                      <a:pt x="2235" y="2011"/>
                      <a:pt x="3257" y="168"/>
                      <a:pt x="3302" y="82"/>
                    </a:cubicBezTo>
                    <a:cubicBezTo>
                      <a:pt x="3323" y="39"/>
                      <a:pt x="3287" y="0"/>
                      <a:pt x="32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3" name="Google Shape;1123;p67"/>
              <p:cNvSpPr/>
              <p:nvPr/>
            </p:nvSpPr>
            <p:spPr>
              <a:xfrm>
                <a:off x="8019195" y="4315089"/>
                <a:ext cx="73186" cy="104122"/>
              </a:xfrm>
              <a:custGeom>
                <a:rect b="b" l="l" r="r" t="t"/>
                <a:pathLst>
                  <a:path extrusionOk="0" h="902" w="634">
                    <a:moveTo>
                      <a:pt x="555" y="1"/>
                    </a:moveTo>
                    <a:cubicBezTo>
                      <a:pt x="540" y="1"/>
                      <a:pt x="525" y="7"/>
                      <a:pt x="512" y="22"/>
                    </a:cubicBezTo>
                    <a:cubicBezTo>
                      <a:pt x="463" y="82"/>
                      <a:pt x="35" y="623"/>
                      <a:pt x="5" y="835"/>
                    </a:cubicBezTo>
                    <a:cubicBezTo>
                      <a:pt x="1" y="867"/>
                      <a:pt x="22" y="897"/>
                      <a:pt x="54" y="901"/>
                    </a:cubicBezTo>
                    <a:lnTo>
                      <a:pt x="62" y="901"/>
                    </a:lnTo>
                    <a:cubicBezTo>
                      <a:pt x="90" y="901"/>
                      <a:pt x="114" y="880"/>
                      <a:pt x="118" y="852"/>
                    </a:cubicBezTo>
                    <a:cubicBezTo>
                      <a:pt x="139" y="697"/>
                      <a:pt x="473" y="252"/>
                      <a:pt x="601" y="93"/>
                    </a:cubicBezTo>
                    <a:cubicBezTo>
                      <a:pt x="634" y="49"/>
                      <a:pt x="597" y="1"/>
                      <a:pt x="55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4" name="Google Shape;1124;p67"/>
              <p:cNvSpPr/>
              <p:nvPr/>
            </p:nvSpPr>
            <p:spPr>
              <a:xfrm>
                <a:off x="7924654" y="4281266"/>
                <a:ext cx="98120" cy="80689"/>
              </a:xfrm>
              <a:custGeom>
                <a:rect b="b" l="l" r="r" t="t"/>
                <a:pathLst>
                  <a:path extrusionOk="0" h="699" w="850">
                    <a:moveTo>
                      <a:pt x="765" y="1"/>
                    </a:moveTo>
                    <a:cubicBezTo>
                      <a:pt x="757" y="1"/>
                      <a:pt x="748" y="3"/>
                      <a:pt x="739" y="7"/>
                    </a:cubicBezTo>
                    <a:cubicBezTo>
                      <a:pt x="713" y="20"/>
                      <a:pt x="134" y="311"/>
                      <a:pt x="11" y="620"/>
                    </a:cubicBezTo>
                    <a:cubicBezTo>
                      <a:pt x="0" y="650"/>
                      <a:pt x="13" y="682"/>
                      <a:pt x="43" y="694"/>
                    </a:cubicBezTo>
                    <a:cubicBezTo>
                      <a:pt x="49" y="696"/>
                      <a:pt x="58" y="699"/>
                      <a:pt x="64" y="699"/>
                    </a:cubicBezTo>
                    <a:cubicBezTo>
                      <a:pt x="88" y="699"/>
                      <a:pt x="109" y="684"/>
                      <a:pt x="117" y="662"/>
                    </a:cubicBezTo>
                    <a:cubicBezTo>
                      <a:pt x="224" y="396"/>
                      <a:pt x="784" y="113"/>
                      <a:pt x="790" y="111"/>
                    </a:cubicBezTo>
                    <a:cubicBezTo>
                      <a:pt x="849" y="82"/>
                      <a:pt x="818" y="1"/>
                      <a:pt x="76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5" name="Google Shape;1125;p67"/>
              <p:cNvSpPr/>
              <p:nvPr/>
            </p:nvSpPr>
            <p:spPr>
              <a:xfrm>
                <a:off x="8235635" y="4431678"/>
                <a:ext cx="104584" cy="70300"/>
              </a:xfrm>
              <a:custGeom>
                <a:rect b="b" l="l" r="r" t="t"/>
                <a:pathLst>
                  <a:path extrusionOk="0" h="609" w="906">
                    <a:moveTo>
                      <a:pt x="81" y="0"/>
                    </a:moveTo>
                    <a:cubicBezTo>
                      <a:pt x="38" y="0"/>
                      <a:pt x="1" y="56"/>
                      <a:pt x="41" y="98"/>
                    </a:cubicBezTo>
                    <a:cubicBezTo>
                      <a:pt x="58" y="117"/>
                      <a:pt x="511" y="583"/>
                      <a:pt x="841" y="609"/>
                    </a:cubicBezTo>
                    <a:cubicBezTo>
                      <a:pt x="843" y="609"/>
                      <a:pt x="844" y="609"/>
                      <a:pt x="845" y="609"/>
                    </a:cubicBezTo>
                    <a:cubicBezTo>
                      <a:pt x="876" y="609"/>
                      <a:pt x="901" y="586"/>
                      <a:pt x="903" y="555"/>
                    </a:cubicBezTo>
                    <a:cubicBezTo>
                      <a:pt x="905" y="549"/>
                      <a:pt x="903" y="541"/>
                      <a:pt x="901" y="534"/>
                    </a:cubicBezTo>
                    <a:cubicBezTo>
                      <a:pt x="895" y="511"/>
                      <a:pt x="873" y="496"/>
                      <a:pt x="852" y="494"/>
                    </a:cubicBezTo>
                    <a:cubicBezTo>
                      <a:pt x="563" y="472"/>
                      <a:pt x="126" y="23"/>
                      <a:pt x="122" y="19"/>
                    </a:cubicBezTo>
                    <a:cubicBezTo>
                      <a:pt x="109" y="6"/>
                      <a:pt x="95" y="0"/>
                      <a:pt x="8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6" name="Google Shape;1126;p67"/>
              <p:cNvSpPr/>
              <p:nvPr/>
            </p:nvSpPr>
            <p:spPr>
              <a:xfrm>
                <a:off x="6995751" y="3137884"/>
                <a:ext cx="402522" cy="426648"/>
              </a:xfrm>
              <a:custGeom>
                <a:rect b="b" l="l" r="r" t="t"/>
                <a:pathLst>
                  <a:path extrusionOk="0" h="3696" w="3487">
                    <a:moveTo>
                      <a:pt x="3259" y="1"/>
                    </a:moveTo>
                    <a:lnTo>
                      <a:pt x="1" y="95"/>
                    </a:lnTo>
                    <a:lnTo>
                      <a:pt x="686" y="3696"/>
                    </a:lnTo>
                    <a:cubicBezTo>
                      <a:pt x="686" y="3696"/>
                      <a:pt x="3144" y="3583"/>
                      <a:pt x="3316" y="3525"/>
                    </a:cubicBezTo>
                    <a:cubicBezTo>
                      <a:pt x="3487" y="3468"/>
                      <a:pt x="3259" y="1"/>
                      <a:pt x="325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7" name="Google Shape;1127;p67"/>
              <p:cNvSpPr/>
              <p:nvPr/>
            </p:nvSpPr>
            <p:spPr>
              <a:xfrm>
                <a:off x="6988709" y="3131305"/>
                <a:ext cx="409102" cy="439807"/>
              </a:xfrm>
              <a:custGeom>
                <a:rect b="b" l="l" r="r" t="t"/>
                <a:pathLst>
                  <a:path extrusionOk="0" h="3810" w="3544">
                    <a:moveTo>
                      <a:pt x="3267" y="118"/>
                    </a:moveTo>
                    <a:cubicBezTo>
                      <a:pt x="3348" y="1365"/>
                      <a:pt x="3437" y="3327"/>
                      <a:pt x="3346" y="3531"/>
                    </a:cubicBezTo>
                    <a:cubicBezTo>
                      <a:pt x="3160" y="3572"/>
                      <a:pt x="1754" y="3650"/>
                      <a:pt x="796" y="3695"/>
                    </a:cubicBezTo>
                    <a:lnTo>
                      <a:pt x="130" y="207"/>
                    </a:lnTo>
                    <a:lnTo>
                      <a:pt x="3267" y="118"/>
                    </a:lnTo>
                    <a:close/>
                    <a:moveTo>
                      <a:pt x="3322" y="0"/>
                    </a:moveTo>
                    <a:cubicBezTo>
                      <a:pt x="3320" y="0"/>
                      <a:pt x="3319" y="0"/>
                      <a:pt x="3318" y="1"/>
                    </a:cubicBezTo>
                    <a:lnTo>
                      <a:pt x="60" y="96"/>
                    </a:lnTo>
                    <a:cubicBezTo>
                      <a:pt x="26" y="96"/>
                      <a:pt x="0" y="128"/>
                      <a:pt x="6" y="162"/>
                    </a:cubicBezTo>
                    <a:lnTo>
                      <a:pt x="692" y="3763"/>
                    </a:lnTo>
                    <a:cubicBezTo>
                      <a:pt x="696" y="3791"/>
                      <a:pt x="719" y="3810"/>
                      <a:pt x="747" y="3810"/>
                    </a:cubicBezTo>
                    <a:lnTo>
                      <a:pt x="751" y="3810"/>
                    </a:lnTo>
                    <a:cubicBezTo>
                      <a:pt x="1002" y="3799"/>
                      <a:pt x="3222" y="3693"/>
                      <a:pt x="3395" y="3635"/>
                    </a:cubicBezTo>
                    <a:cubicBezTo>
                      <a:pt x="3458" y="3614"/>
                      <a:pt x="3543" y="3587"/>
                      <a:pt x="3469" y="1795"/>
                    </a:cubicBezTo>
                    <a:cubicBezTo>
                      <a:pt x="3435" y="931"/>
                      <a:pt x="3377" y="62"/>
                      <a:pt x="3377" y="54"/>
                    </a:cubicBezTo>
                    <a:cubicBezTo>
                      <a:pt x="3375" y="23"/>
                      <a:pt x="3350" y="0"/>
                      <a:pt x="332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8" name="Google Shape;1128;p67"/>
              <p:cNvSpPr/>
              <p:nvPr/>
            </p:nvSpPr>
            <p:spPr>
              <a:xfrm>
                <a:off x="6975896" y="3076242"/>
                <a:ext cx="429072" cy="132058"/>
              </a:xfrm>
              <a:custGeom>
                <a:rect b="b" l="l" r="r" t="t"/>
                <a:pathLst>
                  <a:path extrusionOk="0" h="1144" w="3717">
                    <a:moveTo>
                      <a:pt x="3601" y="1"/>
                    </a:moveTo>
                    <a:lnTo>
                      <a:pt x="0" y="229"/>
                    </a:lnTo>
                    <a:lnTo>
                      <a:pt x="58" y="1144"/>
                    </a:lnTo>
                    <a:lnTo>
                      <a:pt x="3716" y="973"/>
                    </a:lnTo>
                    <a:lnTo>
                      <a:pt x="360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9" name="Google Shape;1129;p67"/>
              <p:cNvSpPr/>
              <p:nvPr/>
            </p:nvSpPr>
            <p:spPr>
              <a:xfrm>
                <a:off x="7150549" y="3610359"/>
                <a:ext cx="369854" cy="150874"/>
              </a:xfrm>
              <a:custGeom>
                <a:rect b="b" l="l" r="r" t="t"/>
                <a:pathLst>
                  <a:path extrusionOk="0" h="1307" w="3204">
                    <a:moveTo>
                      <a:pt x="268" y="0"/>
                    </a:moveTo>
                    <a:cubicBezTo>
                      <a:pt x="244" y="0"/>
                      <a:pt x="230" y="0"/>
                      <a:pt x="230" y="0"/>
                    </a:cubicBezTo>
                    <a:cubicBezTo>
                      <a:pt x="77" y="458"/>
                      <a:pt x="1" y="954"/>
                      <a:pt x="115" y="1145"/>
                    </a:cubicBezTo>
                    <a:cubicBezTo>
                      <a:pt x="174" y="1243"/>
                      <a:pt x="917" y="1307"/>
                      <a:pt x="1646" y="1307"/>
                    </a:cubicBezTo>
                    <a:cubicBezTo>
                      <a:pt x="2338" y="1307"/>
                      <a:pt x="3017" y="1249"/>
                      <a:pt x="3089" y="1107"/>
                    </a:cubicBezTo>
                    <a:cubicBezTo>
                      <a:pt x="3203" y="877"/>
                      <a:pt x="2974" y="230"/>
                      <a:pt x="3089" y="115"/>
                    </a:cubicBezTo>
                    <a:cubicBezTo>
                      <a:pt x="3202" y="4"/>
                      <a:pt x="614" y="0"/>
                      <a:pt x="26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0" name="Google Shape;1130;p67"/>
              <p:cNvSpPr/>
              <p:nvPr/>
            </p:nvSpPr>
            <p:spPr>
              <a:xfrm>
                <a:off x="7142469" y="3604010"/>
                <a:ext cx="378165" cy="163918"/>
              </a:xfrm>
              <a:custGeom>
                <a:rect b="b" l="l" r="r" t="t"/>
                <a:pathLst>
                  <a:path extrusionOk="0" h="1420" w="3276">
                    <a:moveTo>
                      <a:pt x="373" y="113"/>
                    </a:moveTo>
                    <a:cubicBezTo>
                      <a:pt x="1796" y="113"/>
                      <a:pt x="2848" y="145"/>
                      <a:pt x="3082" y="190"/>
                    </a:cubicBezTo>
                    <a:cubicBezTo>
                      <a:pt x="3054" y="277"/>
                      <a:pt x="3071" y="415"/>
                      <a:pt x="3099" y="613"/>
                    </a:cubicBezTo>
                    <a:cubicBezTo>
                      <a:pt x="3127" y="811"/>
                      <a:pt x="3159" y="1034"/>
                      <a:pt x="3107" y="1137"/>
                    </a:cubicBezTo>
                    <a:cubicBezTo>
                      <a:pt x="3073" y="1205"/>
                      <a:pt x="2675" y="1305"/>
                      <a:pt x="1718" y="1305"/>
                    </a:cubicBezTo>
                    <a:cubicBezTo>
                      <a:pt x="924" y="1305"/>
                      <a:pt x="298" y="1232"/>
                      <a:pt x="234" y="1171"/>
                    </a:cubicBezTo>
                    <a:cubicBezTo>
                      <a:pt x="143" y="1017"/>
                      <a:pt x="188" y="588"/>
                      <a:pt x="341" y="113"/>
                    </a:cubicBezTo>
                    <a:close/>
                    <a:moveTo>
                      <a:pt x="298" y="0"/>
                    </a:moveTo>
                    <a:cubicBezTo>
                      <a:pt x="275" y="0"/>
                      <a:pt x="254" y="15"/>
                      <a:pt x="245" y="38"/>
                    </a:cubicBezTo>
                    <a:cubicBezTo>
                      <a:pt x="111" y="445"/>
                      <a:pt x="0" y="1000"/>
                      <a:pt x="137" y="1228"/>
                    </a:cubicBezTo>
                    <a:cubicBezTo>
                      <a:pt x="249" y="1418"/>
                      <a:pt x="1658" y="1420"/>
                      <a:pt x="1718" y="1420"/>
                    </a:cubicBezTo>
                    <a:cubicBezTo>
                      <a:pt x="2231" y="1420"/>
                      <a:pt x="3107" y="1390"/>
                      <a:pt x="3207" y="1188"/>
                    </a:cubicBezTo>
                    <a:cubicBezTo>
                      <a:pt x="3276" y="1054"/>
                      <a:pt x="3244" y="822"/>
                      <a:pt x="3212" y="598"/>
                    </a:cubicBezTo>
                    <a:cubicBezTo>
                      <a:pt x="3193" y="458"/>
                      <a:pt x="3163" y="247"/>
                      <a:pt x="3197" y="211"/>
                    </a:cubicBezTo>
                    <a:cubicBezTo>
                      <a:pt x="3216" y="192"/>
                      <a:pt x="3220" y="164"/>
                      <a:pt x="3214" y="138"/>
                    </a:cubicBezTo>
                    <a:cubicBezTo>
                      <a:pt x="3193" y="92"/>
                      <a:pt x="3154" y="0"/>
                      <a:pt x="37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1" name="Google Shape;1131;p67"/>
              <p:cNvSpPr/>
              <p:nvPr/>
            </p:nvSpPr>
            <p:spPr>
              <a:xfrm>
                <a:off x="7198223" y="3265209"/>
                <a:ext cx="267001" cy="316638"/>
              </a:xfrm>
              <a:custGeom>
                <a:rect b="b" l="l" r="r" t="t"/>
                <a:pathLst>
                  <a:path extrusionOk="0" h="2743" w="2313">
                    <a:moveTo>
                      <a:pt x="883" y="1"/>
                    </a:moveTo>
                    <a:cubicBezTo>
                      <a:pt x="831" y="1"/>
                      <a:pt x="780" y="10"/>
                      <a:pt x="730" y="30"/>
                    </a:cubicBezTo>
                    <a:cubicBezTo>
                      <a:pt x="0" y="328"/>
                      <a:pt x="1126" y="794"/>
                      <a:pt x="952" y="1352"/>
                    </a:cubicBezTo>
                    <a:cubicBezTo>
                      <a:pt x="871" y="1609"/>
                      <a:pt x="371" y="2378"/>
                      <a:pt x="784" y="2624"/>
                    </a:cubicBezTo>
                    <a:cubicBezTo>
                      <a:pt x="898" y="2693"/>
                      <a:pt x="1069" y="2743"/>
                      <a:pt x="1254" y="2743"/>
                    </a:cubicBezTo>
                    <a:cubicBezTo>
                      <a:pt x="1737" y="2743"/>
                      <a:pt x="2313" y="2404"/>
                      <a:pt x="2192" y="1186"/>
                    </a:cubicBezTo>
                    <a:cubicBezTo>
                      <a:pt x="2192" y="1186"/>
                      <a:pt x="1471" y="1"/>
                      <a:pt x="883" y="1"/>
                    </a:cubicBezTo>
                    <a:close/>
                  </a:path>
                </a:pathLst>
              </a:custGeom>
              <a:solidFill>
                <a:srgbClr val="EC9B70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2" name="Google Shape;1132;p67"/>
              <p:cNvSpPr/>
              <p:nvPr/>
            </p:nvSpPr>
            <p:spPr>
              <a:xfrm>
                <a:off x="6966315" y="3279985"/>
                <a:ext cx="259729" cy="227984"/>
              </a:xfrm>
              <a:custGeom>
                <a:rect b="b" l="l" r="r" t="t"/>
                <a:pathLst>
                  <a:path extrusionOk="0" h="1975" w="2250">
                    <a:moveTo>
                      <a:pt x="1367" y="0"/>
                    </a:moveTo>
                    <a:cubicBezTo>
                      <a:pt x="933" y="0"/>
                      <a:pt x="435" y="219"/>
                      <a:pt x="435" y="219"/>
                    </a:cubicBezTo>
                    <a:cubicBezTo>
                      <a:pt x="254" y="292"/>
                      <a:pt x="0" y="1792"/>
                      <a:pt x="698" y="1937"/>
                    </a:cubicBezTo>
                    <a:cubicBezTo>
                      <a:pt x="822" y="1963"/>
                      <a:pt x="950" y="1974"/>
                      <a:pt x="1075" y="1974"/>
                    </a:cubicBezTo>
                    <a:cubicBezTo>
                      <a:pt x="1656" y="1974"/>
                      <a:pt x="2186" y="1724"/>
                      <a:pt x="2058" y="1498"/>
                    </a:cubicBezTo>
                    <a:cubicBezTo>
                      <a:pt x="1920" y="1257"/>
                      <a:pt x="1469" y="1243"/>
                      <a:pt x="1360" y="1243"/>
                    </a:cubicBezTo>
                    <a:cubicBezTo>
                      <a:pt x="1345" y="1243"/>
                      <a:pt x="1337" y="1243"/>
                      <a:pt x="1337" y="1243"/>
                    </a:cubicBezTo>
                    <a:cubicBezTo>
                      <a:pt x="1337" y="1243"/>
                      <a:pt x="2250" y="913"/>
                      <a:pt x="1986" y="675"/>
                    </a:cubicBezTo>
                    <a:cubicBezTo>
                      <a:pt x="1882" y="582"/>
                      <a:pt x="1736" y="554"/>
                      <a:pt x="1596" y="554"/>
                    </a:cubicBezTo>
                    <a:cubicBezTo>
                      <a:pt x="1380" y="554"/>
                      <a:pt x="1179" y="622"/>
                      <a:pt x="1179" y="622"/>
                    </a:cubicBezTo>
                    <a:cubicBezTo>
                      <a:pt x="1179" y="622"/>
                      <a:pt x="2141" y="236"/>
                      <a:pt x="1686" y="53"/>
                    </a:cubicBezTo>
                    <a:cubicBezTo>
                      <a:pt x="1591" y="15"/>
                      <a:pt x="1481" y="0"/>
                      <a:pt x="1367" y="0"/>
                    </a:cubicBezTo>
                    <a:close/>
                  </a:path>
                </a:pathLst>
              </a:custGeom>
              <a:solidFill>
                <a:srgbClr val="EC9B70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3" name="Google Shape;1133;p67"/>
              <p:cNvSpPr/>
              <p:nvPr/>
            </p:nvSpPr>
            <p:spPr>
              <a:xfrm>
                <a:off x="7047466" y="3336548"/>
                <a:ext cx="83921" cy="32206"/>
              </a:xfrm>
              <a:custGeom>
                <a:rect b="b" l="l" r="r" t="t"/>
                <a:pathLst>
                  <a:path extrusionOk="0" h="279" w="727">
                    <a:moveTo>
                      <a:pt x="648" y="1"/>
                    </a:moveTo>
                    <a:cubicBezTo>
                      <a:pt x="645" y="1"/>
                      <a:pt x="642" y="1"/>
                      <a:pt x="638" y="2"/>
                    </a:cubicBezTo>
                    <a:cubicBezTo>
                      <a:pt x="502" y="19"/>
                      <a:pt x="81" y="161"/>
                      <a:pt x="64" y="168"/>
                    </a:cubicBezTo>
                    <a:cubicBezTo>
                      <a:pt x="0" y="189"/>
                      <a:pt x="16" y="278"/>
                      <a:pt x="78" y="278"/>
                    </a:cubicBezTo>
                    <a:cubicBezTo>
                      <a:pt x="79" y="278"/>
                      <a:pt x="80" y="278"/>
                      <a:pt x="81" y="278"/>
                    </a:cubicBezTo>
                    <a:cubicBezTo>
                      <a:pt x="87" y="278"/>
                      <a:pt x="93" y="278"/>
                      <a:pt x="100" y="276"/>
                    </a:cubicBezTo>
                    <a:cubicBezTo>
                      <a:pt x="104" y="274"/>
                      <a:pt x="527" y="132"/>
                      <a:pt x="653" y="114"/>
                    </a:cubicBezTo>
                    <a:cubicBezTo>
                      <a:pt x="726" y="104"/>
                      <a:pt x="714" y="1"/>
                      <a:pt x="64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4" name="Google Shape;1134;p67"/>
              <p:cNvSpPr/>
              <p:nvPr/>
            </p:nvSpPr>
            <p:spPr>
              <a:xfrm>
                <a:off x="7050352" y="3412388"/>
                <a:ext cx="105854" cy="38902"/>
              </a:xfrm>
              <a:custGeom>
                <a:rect b="b" l="l" r="r" t="t"/>
                <a:pathLst>
                  <a:path extrusionOk="0" h="337" w="917">
                    <a:moveTo>
                      <a:pt x="828" y="1"/>
                    </a:moveTo>
                    <a:cubicBezTo>
                      <a:pt x="685" y="1"/>
                      <a:pt x="208" y="171"/>
                      <a:pt x="60" y="224"/>
                    </a:cubicBezTo>
                    <a:cubicBezTo>
                      <a:pt x="0" y="247"/>
                      <a:pt x="15" y="336"/>
                      <a:pt x="79" y="336"/>
                    </a:cubicBezTo>
                    <a:cubicBezTo>
                      <a:pt x="87" y="334"/>
                      <a:pt x="94" y="334"/>
                      <a:pt x="100" y="332"/>
                    </a:cubicBezTo>
                    <a:cubicBezTo>
                      <a:pt x="390" y="226"/>
                      <a:pt x="735" y="114"/>
                      <a:pt x="819" y="114"/>
                    </a:cubicBezTo>
                    <a:cubicBezTo>
                      <a:pt x="822" y="114"/>
                      <a:pt x="825" y="115"/>
                      <a:pt x="828" y="115"/>
                    </a:cubicBezTo>
                    <a:cubicBezTo>
                      <a:pt x="832" y="116"/>
                      <a:pt x="835" y="116"/>
                      <a:pt x="838" y="116"/>
                    </a:cubicBezTo>
                    <a:cubicBezTo>
                      <a:pt x="904" y="116"/>
                      <a:pt x="916" y="16"/>
                      <a:pt x="847" y="2"/>
                    </a:cubicBezTo>
                    <a:cubicBezTo>
                      <a:pt x="842" y="1"/>
                      <a:pt x="835" y="1"/>
                      <a:pt x="82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5" name="Google Shape;1135;p67"/>
              <p:cNvSpPr/>
              <p:nvPr/>
            </p:nvSpPr>
            <p:spPr>
              <a:xfrm>
                <a:off x="7256980" y="3414466"/>
                <a:ext cx="60026" cy="175346"/>
              </a:xfrm>
              <a:custGeom>
                <a:rect b="b" l="l" r="r" t="t"/>
                <a:pathLst>
                  <a:path extrusionOk="0" h="1519" w="520">
                    <a:moveTo>
                      <a:pt x="440" y="1"/>
                    </a:moveTo>
                    <a:cubicBezTo>
                      <a:pt x="423" y="1"/>
                      <a:pt x="405" y="9"/>
                      <a:pt x="394" y="29"/>
                    </a:cubicBezTo>
                    <a:cubicBezTo>
                      <a:pt x="102" y="508"/>
                      <a:pt x="0" y="902"/>
                      <a:pt x="94" y="1193"/>
                    </a:cubicBezTo>
                    <a:cubicBezTo>
                      <a:pt x="168" y="1429"/>
                      <a:pt x="345" y="1510"/>
                      <a:pt x="353" y="1512"/>
                    </a:cubicBezTo>
                    <a:cubicBezTo>
                      <a:pt x="360" y="1517"/>
                      <a:pt x="368" y="1517"/>
                      <a:pt x="375" y="1517"/>
                    </a:cubicBezTo>
                    <a:lnTo>
                      <a:pt x="375" y="1519"/>
                    </a:lnTo>
                    <a:cubicBezTo>
                      <a:pt x="436" y="1517"/>
                      <a:pt x="453" y="1434"/>
                      <a:pt x="398" y="1408"/>
                    </a:cubicBezTo>
                    <a:cubicBezTo>
                      <a:pt x="394" y="1406"/>
                      <a:pt x="260" y="1344"/>
                      <a:pt x="202" y="1155"/>
                    </a:cubicBezTo>
                    <a:cubicBezTo>
                      <a:pt x="145" y="976"/>
                      <a:pt x="151" y="646"/>
                      <a:pt x="492" y="89"/>
                    </a:cubicBezTo>
                    <a:cubicBezTo>
                      <a:pt x="520" y="44"/>
                      <a:pt x="480" y="1"/>
                      <a:pt x="44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6" name="Google Shape;1136;p67"/>
              <p:cNvSpPr/>
              <p:nvPr/>
            </p:nvSpPr>
            <p:spPr>
              <a:xfrm>
                <a:off x="8964490" y="3971324"/>
                <a:ext cx="22972" cy="61642"/>
              </a:xfrm>
              <a:custGeom>
                <a:rect b="b" l="l" r="r" t="t"/>
                <a:pathLst>
                  <a:path extrusionOk="0" h="534" w="199">
                    <a:moveTo>
                      <a:pt x="68" y="1"/>
                    </a:moveTo>
                    <a:cubicBezTo>
                      <a:pt x="35" y="1"/>
                      <a:pt x="1" y="27"/>
                      <a:pt x="9" y="70"/>
                    </a:cubicBezTo>
                    <a:cubicBezTo>
                      <a:pt x="39" y="193"/>
                      <a:pt x="73" y="398"/>
                      <a:pt x="54" y="459"/>
                    </a:cubicBezTo>
                    <a:cubicBezTo>
                      <a:pt x="44" y="491"/>
                      <a:pt x="61" y="523"/>
                      <a:pt x="90" y="532"/>
                    </a:cubicBezTo>
                    <a:cubicBezTo>
                      <a:pt x="97" y="534"/>
                      <a:pt x="101" y="534"/>
                      <a:pt x="107" y="534"/>
                    </a:cubicBezTo>
                    <a:cubicBezTo>
                      <a:pt x="133" y="534"/>
                      <a:pt x="154" y="519"/>
                      <a:pt x="163" y="496"/>
                    </a:cubicBezTo>
                    <a:cubicBezTo>
                      <a:pt x="199" y="379"/>
                      <a:pt x="135" y="98"/>
                      <a:pt x="122" y="42"/>
                    </a:cubicBezTo>
                    <a:cubicBezTo>
                      <a:pt x="114" y="14"/>
                      <a:pt x="92" y="1"/>
                      <a:pt x="6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7" name="Google Shape;1137;p67"/>
              <p:cNvSpPr/>
              <p:nvPr/>
            </p:nvSpPr>
            <p:spPr>
              <a:xfrm>
                <a:off x="8922126" y="3946621"/>
                <a:ext cx="23087" cy="62104"/>
              </a:xfrm>
              <a:custGeom>
                <a:rect b="b" l="l" r="r" t="t"/>
                <a:pathLst>
                  <a:path extrusionOk="0" h="538" w="200">
                    <a:moveTo>
                      <a:pt x="70" y="0"/>
                    </a:moveTo>
                    <a:cubicBezTo>
                      <a:pt x="35" y="0"/>
                      <a:pt x="0" y="28"/>
                      <a:pt x="13" y="73"/>
                    </a:cubicBezTo>
                    <a:cubicBezTo>
                      <a:pt x="40" y="188"/>
                      <a:pt x="76" y="397"/>
                      <a:pt x="55" y="463"/>
                    </a:cubicBezTo>
                    <a:cubicBezTo>
                      <a:pt x="45" y="499"/>
                      <a:pt x="70" y="537"/>
                      <a:pt x="110" y="537"/>
                    </a:cubicBezTo>
                    <a:cubicBezTo>
                      <a:pt x="134" y="537"/>
                      <a:pt x="157" y="522"/>
                      <a:pt x="164" y="499"/>
                    </a:cubicBezTo>
                    <a:cubicBezTo>
                      <a:pt x="200" y="382"/>
                      <a:pt x="136" y="101"/>
                      <a:pt x="123" y="46"/>
                    </a:cubicBezTo>
                    <a:cubicBezTo>
                      <a:pt x="117" y="14"/>
                      <a:pt x="94" y="0"/>
                      <a:pt x="7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8" name="Google Shape;1138;p67"/>
              <p:cNvSpPr/>
              <p:nvPr/>
            </p:nvSpPr>
            <p:spPr>
              <a:xfrm>
                <a:off x="8958949" y="3878745"/>
                <a:ext cx="23202" cy="62104"/>
              </a:xfrm>
              <a:custGeom>
                <a:rect b="b" l="l" r="r" t="t"/>
                <a:pathLst>
                  <a:path extrusionOk="0" h="538" w="201">
                    <a:moveTo>
                      <a:pt x="70" y="1"/>
                    </a:moveTo>
                    <a:cubicBezTo>
                      <a:pt x="36" y="1"/>
                      <a:pt x="0" y="29"/>
                      <a:pt x="13" y="74"/>
                    </a:cubicBezTo>
                    <a:cubicBezTo>
                      <a:pt x="43" y="197"/>
                      <a:pt x="75" y="402"/>
                      <a:pt x="55" y="463"/>
                    </a:cubicBezTo>
                    <a:cubicBezTo>
                      <a:pt x="45" y="500"/>
                      <a:pt x="70" y="538"/>
                      <a:pt x="111" y="538"/>
                    </a:cubicBezTo>
                    <a:cubicBezTo>
                      <a:pt x="134" y="538"/>
                      <a:pt x="158" y="521"/>
                      <a:pt x="164" y="500"/>
                    </a:cubicBezTo>
                    <a:cubicBezTo>
                      <a:pt x="200" y="383"/>
                      <a:pt x="136" y="102"/>
                      <a:pt x="123" y="46"/>
                    </a:cubicBezTo>
                    <a:cubicBezTo>
                      <a:pt x="117" y="15"/>
                      <a:pt x="94" y="1"/>
                      <a:pt x="7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9" name="Google Shape;1139;p67"/>
              <p:cNvSpPr/>
              <p:nvPr/>
            </p:nvSpPr>
            <p:spPr>
              <a:xfrm>
                <a:off x="8917624" y="3848501"/>
                <a:ext cx="22741" cy="61642"/>
              </a:xfrm>
              <a:custGeom>
                <a:rect b="b" l="l" r="r" t="t"/>
                <a:pathLst>
                  <a:path extrusionOk="0" h="534" w="197">
                    <a:moveTo>
                      <a:pt x="67" y="1"/>
                    </a:moveTo>
                    <a:cubicBezTo>
                      <a:pt x="34" y="1"/>
                      <a:pt x="0" y="27"/>
                      <a:pt x="9" y="70"/>
                    </a:cubicBezTo>
                    <a:cubicBezTo>
                      <a:pt x="39" y="193"/>
                      <a:pt x="71" y="398"/>
                      <a:pt x="52" y="459"/>
                    </a:cubicBezTo>
                    <a:cubicBezTo>
                      <a:pt x="43" y="491"/>
                      <a:pt x="58" y="523"/>
                      <a:pt x="90" y="532"/>
                    </a:cubicBezTo>
                    <a:cubicBezTo>
                      <a:pt x="94" y="534"/>
                      <a:pt x="101" y="534"/>
                      <a:pt x="107" y="534"/>
                    </a:cubicBezTo>
                    <a:cubicBezTo>
                      <a:pt x="130" y="534"/>
                      <a:pt x="154" y="519"/>
                      <a:pt x="160" y="496"/>
                    </a:cubicBezTo>
                    <a:cubicBezTo>
                      <a:pt x="196" y="378"/>
                      <a:pt x="132" y="98"/>
                      <a:pt x="120" y="42"/>
                    </a:cubicBezTo>
                    <a:cubicBezTo>
                      <a:pt x="112" y="13"/>
                      <a:pt x="89" y="1"/>
                      <a:pt x="6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0" name="Google Shape;1140;p67"/>
              <p:cNvSpPr/>
              <p:nvPr/>
            </p:nvSpPr>
            <p:spPr>
              <a:xfrm>
                <a:off x="8926281" y="4031119"/>
                <a:ext cx="23433" cy="62104"/>
              </a:xfrm>
              <a:custGeom>
                <a:rect b="b" l="l" r="r" t="t"/>
                <a:pathLst>
                  <a:path extrusionOk="0" h="538" w="203">
                    <a:moveTo>
                      <a:pt x="69" y="0"/>
                    </a:moveTo>
                    <a:cubicBezTo>
                      <a:pt x="35" y="0"/>
                      <a:pt x="0" y="28"/>
                      <a:pt x="13" y="71"/>
                    </a:cubicBezTo>
                    <a:cubicBezTo>
                      <a:pt x="43" y="197"/>
                      <a:pt x="74" y="399"/>
                      <a:pt x="55" y="463"/>
                    </a:cubicBezTo>
                    <a:cubicBezTo>
                      <a:pt x="45" y="499"/>
                      <a:pt x="72" y="537"/>
                      <a:pt x="111" y="537"/>
                    </a:cubicBezTo>
                    <a:cubicBezTo>
                      <a:pt x="134" y="537"/>
                      <a:pt x="157" y="520"/>
                      <a:pt x="164" y="497"/>
                    </a:cubicBezTo>
                    <a:cubicBezTo>
                      <a:pt x="202" y="382"/>
                      <a:pt x="136" y="101"/>
                      <a:pt x="123" y="46"/>
                    </a:cubicBezTo>
                    <a:cubicBezTo>
                      <a:pt x="117" y="14"/>
                      <a:pt x="93" y="0"/>
                      <a:pt x="6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1" name="Google Shape;1141;p67"/>
              <p:cNvSpPr/>
              <p:nvPr/>
            </p:nvSpPr>
            <p:spPr>
              <a:xfrm>
                <a:off x="8961835" y="4061363"/>
                <a:ext cx="20317" cy="62104"/>
              </a:xfrm>
              <a:custGeom>
                <a:rect b="b" l="l" r="r" t="t"/>
                <a:pathLst>
                  <a:path extrusionOk="0" h="538" w="176">
                    <a:moveTo>
                      <a:pt x="111" y="1"/>
                    </a:moveTo>
                    <a:cubicBezTo>
                      <a:pt x="79" y="3"/>
                      <a:pt x="54" y="28"/>
                      <a:pt x="56" y="60"/>
                    </a:cubicBezTo>
                    <a:cubicBezTo>
                      <a:pt x="58" y="188"/>
                      <a:pt x="50" y="395"/>
                      <a:pt x="15" y="450"/>
                    </a:cubicBezTo>
                    <a:cubicBezTo>
                      <a:pt x="1" y="478"/>
                      <a:pt x="11" y="514"/>
                      <a:pt x="39" y="529"/>
                    </a:cubicBezTo>
                    <a:cubicBezTo>
                      <a:pt x="47" y="533"/>
                      <a:pt x="56" y="537"/>
                      <a:pt x="67" y="537"/>
                    </a:cubicBezTo>
                    <a:cubicBezTo>
                      <a:pt x="88" y="537"/>
                      <a:pt x="107" y="524"/>
                      <a:pt x="115" y="507"/>
                    </a:cubicBezTo>
                    <a:cubicBezTo>
                      <a:pt x="175" y="403"/>
                      <a:pt x="171" y="114"/>
                      <a:pt x="169" y="56"/>
                    </a:cubicBezTo>
                    <a:cubicBezTo>
                      <a:pt x="169" y="26"/>
                      <a:pt x="143" y="1"/>
                      <a:pt x="11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142" name="Google Shape;1142;p67"/>
          <p:cNvGrpSpPr/>
          <p:nvPr/>
        </p:nvGrpSpPr>
        <p:grpSpPr>
          <a:xfrm>
            <a:off x="2540235" y="4168287"/>
            <a:ext cx="1132969" cy="1021781"/>
            <a:chOff x="941775" y="3376000"/>
            <a:chExt cx="849748" cy="766355"/>
          </a:xfrm>
        </p:grpSpPr>
        <p:sp>
          <p:nvSpPr>
            <p:cNvPr id="1143" name="Google Shape;1143;p67"/>
            <p:cNvSpPr/>
            <p:nvPr/>
          </p:nvSpPr>
          <p:spPr>
            <a:xfrm>
              <a:off x="941775" y="3376228"/>
              <a:ext cx="849748" cy="766127"/>
            </a:xfrm>
            <a:custGeom>
              <a:rect b="b" l="l" r="r" t="t"/>
              <a:pathLst>
                <a:path extrusionOk="0" h="6734" w="7469">
                  <a:moveTo>
                    <a:pt x="4086" y="0"/>
                  </a:moveTo>
                  <a:cubicBezTo>
                    <a:pt x="2718" y="0"/>
                    <a:pt x="1750" y="439"/>
                    <a:pt x="1750" y="439"/>
                  </a:cubicBezTo>
                  <a:cubicBezTo>
                    <a:pt x="0" y="999"/>
                    <a:pt x="62" y="4602"/>
                    <a:pt x="1437" y="5600"/>
                  </a:cubicBezTo>
                  <a:cubicBezTo>
                    <a:pt x="2758" y="6562"/>
                    <a:pt x="3976" y="6734"/>
                    <a:pt x="4606" y="6734"/>
                  </a:cubicBezTo>
                  <a:cubicBezTo>
                    <a:pt x="4791" y="6734"/>
                    <a:pt x="4926" y="6719"/>
                    <a:pt x="4997" y="6705"/>
                  </a:cubicBezTo>
                  <a:cubicBezTo>
                    <a:pt x="5310" y="6641"/>
                    <a:pt x="5038" y="6330"/>
                    <a:pt x="4914" y="6079"/>
                  </a:cubicBezTo>
                  <a:cubicBezTo>
                    <a:pt x="4789" y="5830"/>
                    <a:pt x="7015" y="6038"/>
                    <a:pt x="7309" y="4457"/>
                  </a:cubicBezTo>
                  <a:cubicBezTo>
                    <a:pt x="7389" y="4015"/>
                    <a:pt x="7468" y="897"/>
                    <a:pt x="6413" y="458"/>
                  </a:cubicBezTo>
                  <a:cubicBezTo>
                    <a:pt x="5584" y="114"/>
                    <a:pt x="4783" y="0"/>
                    <a:pt x="4086" y="0"/>
                  </a:cubicBezTo>
                  <a:close/>
                </a:path>
              </a:pathLst>
            </a:custGeom>
            <a:noFill/>
            <a:ln cap="flat" cmpd="sng" w="1143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7800000" dist="66675">
                <a:srgbClr val="B7B7B7"/>
              </a:outerShdw>
            </a:effectLst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/>
            </a:p>
          </p:txBody>
        </p:sp>
        <p:sp>
          <p:nvSpPr>
            <p:cNvPr id="1144" name="Google Shape;1144;p67"/>
            <p:cNvSpPr/>
            <p:nvPr/>
          </p:nvSpPr>
          <p:spPr>
            <a:xfrm>
              <a:off x="941775" y="3376000"/>
              <a:ext cx="849748" cy="766127"/>
            </a:xfrm>
            <a:custGeom>
              <a:rect b="b" l="l" r="r" t="t"/>
              <a:pathLst>
                <a:path extrusionOk="0" h="6734" w="7469">
                  <a:moveTo>
                    <a:pt x="4082" y="1"/>
                  </a:moveTo>
                  <a:cubicBezTo>
                    <a:pt x="2716" y="1"/>
                    <a:pt x="1748" y="439"/>
                    <a:pt x="1748" y="439"/>
                  </a:cubicBezTo>
                  <a:cubicBezTo>
                    <a:pt x="0" y="1001"/>
                    <a:pt x="62" y="4604"/>
                    <a:pt x="1437" y="5602"/>
                  </a:cubicBezTo>
                  <a:cubicBezTo>
                    <a:pt x="2756" y="6562"/>
                    <a:pt x="3975" y="6733"/>
                    <a:pt x="4604" y="6733"/>
                  </a:cubicBezTo>
                  <a:cubicBezTo>
                    <a:pt x="4790" y="6733"/>
                    <a:pt x="4924" y="6719"/>
                    <a:pt x="4995" y="6704"/>
                  </a:cubicBezTo>
                  <a:cubicBezTo>
                    <a:pt x="5308" y="6643"/>
                    <a:pt x="5038" y="6330"/>
                    <a:pt x="4912" y="6081"/>
                  </a:cubicBezTo>
                  <a:cubicBezTo>
                    <a:pt x="4789" y="5832"/>
                    <a:pt x="7015" y="6040"/>
                    <a:pt x="7306" y="4457"/>
                  </a:cubicBezTo>
                  <a:cubicBezTo>
                    <a:pt x="7389" y="4014"/>
                    <a:pt x="7468" y="899"/>
                    <a:pt x="6413" y="460"/>
                  </a:cubicBezTo>
                  <a:cubicBezTo>
                    <a:pt x="5582" y="115"/>
                    <a:pt x="4780" y="1"/>
                    <a:pt x="40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67"/>
            <p:cNvSpPr/>
            <p:nvPr/>
          </p:nvSpPr>
          <p:spPr>
            <a:xfrm>
              <a:off x="1169543" y="3572593"/>
              <a:ext cx="427548" cy="362244"/>
            </a:xfrm>
            <a:custGeom>
              <a:rect b="b" l="l" r="r" t="t"/>
              <a:pathLst>
                <a:path extrusionOk="0" h="3184" w="3758">
                  <a:moveTo>
                    <a:pt x="1729" y="0"/>
                  </a:moveTo>
                  <a:cubicBezTo>
                    <a:pt x="1314" y="0"/>
                    <a:pt x="1027" y="160"/>
                    <a:pt x="1027" y="160"/>
                  </a:cubicBezTo>
                  <a:cubicBezTo>
                    <a:pt x="1027" y="160"/>
                    <a:pt x="1" y="709"/>
                    <a:pt x="322" y="1882"/>
                  </a:cubicBezTo>
                  <a:cubicBezTo>
                    <a:pt x="476" y="2446"/>
                    <a:pt x="935" y="2521"/>
                    <a:pt x="1233" y="2567"/>
                  </a:cubicBezTo>
                  <a:cubicBezTo>
                    <a:pt x="1531" y="2616"/>
                    <a:pt x="1446" y="2940"/>
                    <a:pt x="1569" y="3140"/>
                  </a:cubicBezTo>
                  <a:cubicBezTo>
                    <a:pt x="1588" y="3170"/>
                    <a:pt x="1623" y="3184"/>
                    <a:pt x="1669" y="3184"/>
                  </a:cubicBezTo>
                  <a:cubicBezTo>
                    <a:pt x="1925" y="3184"/>
                    <a:pt x="2528" y="2782"/>
                    <a:pt x="2648" y="2721"/>
                  </a:cubicBezTo>
                  <a:cubicBezTo>
                    <a:pt x="2791" y="2648"/>
                    <a:pt x="2759" y="2446"/>
                    <a:pt x="2687" y="2303"/>
                  </a:cubicBezTo>
                  <a:cubicBezTo>
                    <a:pt x="2614" y="2161"/>
                    <a:pt x="3757" y="1084"/>
                    <a:pt x="2714" y="331"/>
                  </a:cubicBezTo>
                  <a:cubicBezTo>
                    <a:pt x="2360" y="76"/>
                    <a:pt x="2014" y="0"/>
                    <a:pt x="172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67"/>
            <p:cNvSpPr/>
            <p:nvPr/>
          </p:nvSpPr>
          <p:spPr>
            <a:xfrm>
              <a:off x="1302540" y="3707410"/>
              <a:ext cx="155296" cy="202624"/>
            </a:xfrm>
            <a:custGeom>
              <a:rect b="b" l="l" r="r" t="t"/>
              <a:pathLst>
                <a:path extrusionOk="0" h="1781" w="1365">
                  <a:moveTo>
                    <a:pt x="688" y="503"/>
                  </a:moveTo>
                  <a:lnTo>
                    <a:pt x="688" y="503"/>
                  </a:lnTo>
                  <a:cubicBezTo>
                    <a:pt x="745" y="554"/>
                    <a:pt x="764" y="599"/>
                    <a:pt x="756" y="614"/>
                  </a:cubicBezTo>
                  <a:cubicBezTo>
                    <a:pt x="747" y="614"/>
                    <a:pt x="718" y="586"/>
                    <a:pt x="690" y="510"/>
                  </a:cubicBezTo>
                  <a:cubicBezTo>
                    <a:pt x="688" y="508"/>
                    <a:pt x="688" y="506"/>
                    <a:pt x="688" y="503"/>
                  </a:cubicBezTo>
                  <a:close/>
                  <a:moveTo>
                    <a:pt x="774" y="1"/>
                  </a:moveTo>
                  <a:cubicBezTo>
                    <a:pt x="669" y="1"/>
                    <a:pt x="614" y="62"/>
                    <a:pt x="590" y="105"/>
                  </a:cubicBezTo>
                  <a:cubicBezTo>
                    <a:pt x="556" y="165"/>
                    <a:pt x="539" y="231"/>
                    <a:pt x="539" y="299"/>
                  </a:cubicBezTo>
                  <a:cubicBezTo>
                    <a:pt x="505" y="291"/>
                    <a:pt x="472" y="286"/>
                    <a:pt x="441" y="286"/>
                  </a:cubicBezTo>
                  <a:cubicBezTo>
                    <a:pt x="371" y="286"/>
                    <a:pt x="306" y="308"/>
                    <a:pt x="254" y="350"/>
                  </a:cubicBezTo>
                  <a:cubicBezTo>
                    <a:pt x="0" y="550"/>
                    <a:pt x="541" y="1476"/>
                    <a:pt x="713" y="1755"/>
                  </a:cubicBezTo>
                  <a:cubicBezTo>
                    <a:pt x="724" y="1772"/>
                    <a:pt x="743" y="1780"/>
                    <a:pt x="762" y="1780"/>
                  </a:cubicBezTo>
                  <a:cubicBezTo>
                    <a:pt x="773" y="1780"/>
                    <a:pt x="784" y="1778"/>
                    <a:pt x="792" y="1772"/>
                  </a:cubicBezTo>
                  <a:cubicBezTo>
                    <a:pt x="818" y="1755"/>
                    <a:pt x="826" y="1721"/>
                    <a:pt x="811" y="1693"/>
                  </a:cubicBezTo>
                  <a:cubicBezTo>
                    <a:pt x="483" y="1163"/>
                    <a:pt x="205" y="533"/>
                    <a:pt x="324" y="437"/>
                  </a:cubicBezTo>
                  <a:cubicBezTo>
                    <a:pt x="358" y="410"/>
                    <a:pt x="398" y="399"/>
                    <a:pt x="439" y="399"/>
                  </a:cubicBezTo>
                  <a:cubicBezTo>
                    <a:pt x="475" y="399"/>
                    <a:pt x="512" y="408"/>
                    <a:pt x="547" y="420"/>
                  </a:cubicBezTo>
                  <a:cubicBezTo>
                    <a:pt x="564" y="527"/>
                    <a:pt x="605" y="623"/>
                    <a:pt x="652" y="676"/>
                  </a:cubicBezTo>
                  <a:cubicBezTo>
                    <a:pt x="689" y="716"/>
                    <a:pt x="726" y="727"/>
                    <a:pt x="755" y="727"/>
                  </a:cubicBezTo>
                  <a:cubicBezTo>
                    <a:pt x="776" y="727"/>
                    <a:pt x="794" y="721"/>
                    <a:pt x="805" y="716"/>
                  </a:cubicBezTo>
                  <a:cubicBezTo>
                    <a:pt x="847" y="697"/>
                    <a:pt x="875" y="657"/>
                    <a:pt x="877" y="610"/>
                  </a:cubicBezTo>
                  <a:cubicBezTo>
                    <a:pt x="877" y="512"/>
                    <a:pt x="769" y="406"/>
                    <a:pt x="656" y="346"/>
                  </a:cubicBezTo>
                  <a:cubicBezTo>
                    <a:pt x="649" y="265"/>
                    <a:pt x="662" y="186"/>
                    <a:pt x="701" y="146"/>
                  </a:cubicBezTo>
                  <a:cubicBezTo>
                    <a:pt x="709" y="138"/>
                    <a:pt x="728" y="116"/>
                    <a:pt x="776" y="116"/>
                  </a:cubicBezTo>
                  <a:cubicBezTo>
                    <a:pt x="790" y="116"/>
                    <a:pt x="806" y="118"/>
                    <a:pt x="826" y="122"/>
                  </a:cubicBezTo>
                  <a:cubicBezTo>
                    <a:pt x="1084" y="188"/>
                    <a:pt x="1222" y="1018"/>
                    <a:pt x="1247" y="1527"/>
                  </a:cubicBezTo>
                  <a:cubicBezTo>
                    <a:pt x="1249" y="1564"/>
                    <a:pt x="1277" y="1581"/>
                    <a:pt x="1305" y="1581"/>
                  </a:cubicBezTo>
                  <a:cubicBezTo>
                    <a:pt x="1334" y="1581"/>
                    <a:pt x="1365" y="1561"/>
                    <a:pt x="1362" y="1521"/>
                  </a:cubicBezTo>
                  <a:cubicBezTo>
                    <a:pt x="1356" y="1378"/>
                    <a:pt x="1279" y="118"/>
                    <a:pt x="856" y="12"/>
                  </a:cubicBezTo>
                  <a:cubicBezTo>
                    <a:pt x="826" y="4"/>
                    <a:pt x="799" y="1"/>
                    <a:pt x="7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67"/>
            <p:cNvSpPr/>
            <p:nvPr/>
          </p:nvSpPr>
          <p:spPr>
            <a:xfrm>
              <a:off x="1369551" y="3915153"/>
              <a:ext cx="125033" cy="101597"/>
            </a:xfrm>
            <a:custGeom>
              <a:rect b="b" l="l" r="r" t="t"/>
              <a:pathLst>
                <a:path extrusionOk="0" h="893" w="1099">
                  <a:moveTo>
                    <a:pt x="913" y="1"/>
                  </a:moveTo>
                  <a:cubicBezTo>
                    <a:pt x="879" y="1"/>
                    <a:pt x="845" y="29"/>
                    <a:pt x="856" y="74"/>
                  </a:cubicBezTo>
                  <a:cubicBezTo>
                    <a:pt x="912" y="278"/>
                    <a:pt x="959" y="527"/>
                    <a:pt x="950" y="610"/>
                  </a:cubicBezTo>
                  <a:cubicBezTo>
                    <a:pt x="890" y="589"/>
                    <a:pt x="746" y="482"/>
                    <a:pt x="616" y="359"/>
                  </a:cubicBezTo>
                  <a:cubicBezTo>
                    <a:pt x="604" y="348"/>
                    <a:pt x="591" y="344"/>
                    <a:pt x="577" y="344"/>
                  </a:cubicBezTo>
                  <a:cubicBezTo>
                    <a:pt x="545" y="344"/>
                    <a:pt x="514" y="372"/>
                    <a:pt x="520" y="410"/>
                  </a:cubicBezTo>
                  <a:cubicBezTo>
                    <a:pt x="544" y="546"/>
                    <a:pt x="539" y="757"/>
                    <a:pt x="461" y="778"/>
                  </a:cubicBezTo>
                  <a:cubicBezTo>
                    <a:pt x="459" y="778"/>
                    <a:pt x="457" y="779"/>
                    <a:pt x="455" y="779"/>
                  </a:cubicBezTo>
                  <a:cubicBezTo>
                    <a:pt x="387" y="779"/>
                    <a:pt x="236" y="544"/>
                    <a:pt x="126" y="271"/>
                  </a:cubicBezTo>
                  <a:cubicBezTo>
                    <a:pt x="116" y="246"/>
                    <a:pt x="95" y="235"/>
                    <a:pt x="74" y="235"/>
                  </a:cubicBezTo>
                  <a:cubicBezTo>
                    <a:pt x="38" y="235"/>
                    <a:pt x="1" y="269"/>
                    <a:pt x="20" y="314"/>
                  </a:cubicBezTo>
                  <a:cubicBezTo>
                    <a:pt x="75" y="454"/>
                    <a:pt x="267" y="893"/>
                    <a:pt x="456" y="893"/>
                  </a:cubicBezTo>
                  <a:cubicBezTo>
                    <a:pt x="467" y="893"/>
                    <a:pt x="478" y="891"/>
                    <a:pt x="488" y="889"/>
                  </a:cubicBezTo>
                  <a:cubicBezTo>
                    <a:pt x="624" y="852"/>
                    <a:pt x="648" y="674"/>
                    <a:pt x="646" y="540"/>
                  </a:cubicBezTo>
                  <a:lnTo>
                    <a:pt x="646" y="540"/>
                  </a:lnTo>
                  <a:cubicBezTo>
                    <a:pt x="756" y="632"/>
                    <a:pt x="886" y="727"/>
                    <a:pt x="969" y="727"/>
                  </a:cubicBezTo>
                  <a:cubicBezTo>
                    <a:pt x="976" y="727"/>
                    <a:pt x="982" y="726"/>
                    <a:pt x="988" y="725"/>
                  </a:cubicBezTo>
                  <a:cubicBezTo>
                    <a:pt x="1016" y="718"/>
                    <a:pt x="1039" y="699"/>
                    <a:pt x="1050" y="672"/>
                  </a:cubicBezTo>
                  <a:cubicBezTo>
                    <a:pt x="1099" y="557"/>
                    <a:pt x="999" y="161"/>
                    <a:pt x="967" y="44"/>
                  </a:cubicBezTo>
                  <a:cubicBezTo>
                    <a:pt x="958" y="14"/>
                    <a:pt x="936" y="1"/>
                    <a:pt x="91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67"/>
            <p:cNvSpPr/>
            <p:nvPr/>
          </p:nvSpPr>
          <p:spPr>
            <a:xfrm>
              <a:off x="1322109" y="3853945"/>
              <a:ext cx="191361" cy="111495"/>
            </a:xfrm>
            <a:custGeom>
              <a:rect b="b" l="l" r="r" t="t"/>
              <a:pathLst>
                <a:path extrusionOk="0" h="980" w="1682">
                  <a:moveTo>
                    <a:pt x="1444" y="1"/>
                  </a:moveTo>
                  <a:cubicBezTo>
                    <a:pt x="1444" y="1"/>
                    <a:pt x="269" y="320"/>
                    <a:pt x="135" y="405"/>
                  </a:cubicBezTo>
                  <a:cubicBezTo>
                    <a:pt x="1" y="488"/>
                    <a:pt x="201" y="792"/>
                    <a:pt x="262" y="943"/>
                  </a:cubicBezTo>
                  <a:cubicBezTo>
                    <a:pt x="273" y="969"/>
                    <a:pt x="316" y="979"/>
                    <a:pt x="381" y="979"/>
                  </a:cubicBezTo>
                  <a:cubicBezTo>
                    <a:pt x="711" y="979"/>
                    <a:pt x="1600" y="707"/>
                    <a:pt x="1637" y="618"/>
                  </a:cubicBezTo>
                  <a:cubicBezTo>
                    <a:pt x="1682" y="511"/>
                    <a:pt x="1444" y="1"/>
                    <a:pt x="14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67"/>
            <p:cNvSpPr/>
            <p:nvPr/>
          </p:nvSpPr>
          <p:spPr>
            <a:xfrm>
              <a:off x="1349300" y="3889100"/>
              <a:ext cx="143236" cy="48011"/>
            </a:xfrm>
            <a:custGeom>
              <a:rect b="b" l="l" r="r" t="t"/>
              <a:pathLst>
                <a:path extrusionOk="0" h="422" w="1259">
                  <a:moveTo>
                    <a:pt x="1178" y="1"/>
                  </a:moveTo>
                  <a:cubicBezTo>
                    <a:pt x="1173" y="1"/>
                    <a:pt x="1167" y="1"/>
                    <a:pt x="1162" y="2"/>
                  </a:cubicBezTo>
                  <a:lnTo>
                    <a:pt x="64" y="309"/>
                  </a:lnTo>
                  <a:cubicBezTo>
                    <a:pt x="0" y="326"/>
                    <a:pt x="13" y="420"/>
                    <a:pt x="79" y="422"/>
                  </a:cubicBezTo>
                  <a:cubicBezTo>
                    <a:pt x="83" y="422"/>
                    <a:pt x="89" y="420"/>
                    <a:pt x="94" y="420"/>
                  </a:cubicBezTo>
                  <a:lnTo>
                    <a:pt x="1194" y="111"/>
                  </a:lnTo>
                  <a:cubicBezTo>
                    <a:pt x="1259" y="91"/>
                    <a:pt x="1238" y="1"/>
                    <a:pt x="11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67"/>
            <p:cNvSpPr/>
            <p:nvPr/>
          </p:nvSpPr>
          <p:spPr>
            <a:xfrm>
              <a:off x="1361246" y="3595461"/>
              <a:ext cx="117638" cy="58364"/>
            </a:xfrm>
            <a:custGeom>
              <a:rect b="b" l="l" r="r" t="t"/>
              <a:pathLst>
                <a:path extrusionOk="0" h="513" w="1034">
                  <a:moveTo>
                    <a:pt x="215" y="0"/>
                  </a:moveTo>
                  <a:cubicBezTo>
                    <a:pt x="131" y="0"/>
                    <a:pt x="76" y="8"/>
                    <a:pt x="74" y="8"/>
                  </a:cubicBezTo>
                  <a:cubicBezTo>
                    <a:pt x="1" y="19"/>
                    <a:pt x="15" y="122"/>
                    <a:pt x="81" y="122"/>
                  </a:cubicBezTo>
                  <a:cubicBezTo>
                    <a:pt x="84" y="122"/>
                    <a:pt x="88" y="122"/>
                    <a:pt x="91" y="121"/>
                  </a:cubicBezTo>
                  <a:cubicBezTo>
                    <a:pt x="93" y="121"/>
                    <a:pt x="141" y="114"/>
                    <a:pt x="215" y="114"/>
                  </a:cubicBezTo>
                  <a:cubicBezTo>
                    <a:pt x="405" y="114"/>
                    <a:pt x="760" y="159"/>
                    <a:pt x="917" y="481"/>
                  </a:cubicBezTo>
                  <a:cubicBezTo>
                    <a:pt x="927" y="500"/>
                    <a:pt x="946" y="513"/>
                    <a:pt x="970" y="513"/>
                  </a:cubicBezTo>
                  <a:cubicBezTo>
                    <a:pt x="978" y="513"/>
                    <a:pt x="987" y="511"/>
                    <a:pt x="993" y="506"/>
                  </a:cubicBezTo>
                  <a:cubicBezTo>
                    <a:pt x="1023" y="494"/>
                    <a:pt x="1034" y="460"/>
                    <a:pt x="1021" y="430"/>
                  </a:cubicBezTo>
                  <a:cubicBezTo>
                    <a:pt x="837" y="53"/>
                    <a:pt x="431" y="0"/>
                    <a:pt x="21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67"/>
            <p:cNvSpPr/>
            <p:nvPr/>
          </p:nvSpPr>
          <p:spPr>
            <a:xfrm>
              <a:off x="1475813" y="3664519"/>
              <a:ext cx="29011" cy="52789"/>
            </a:xfrm>
            <a:custGeom>
              <a:rect b="b" l="l" r="r" t="t"/>
              <a:pathLst>
                <a:path extrusionOk="0" h="464" w="255">
                  <a:moveTo>
                    <a:pt x="78" y="0"/>
                  </a:moveTo>
                  <a:cubicBezTo>
                    <a:pt x="39" y="0"/>
                    <a:pt x="0" y="42"/>
                    <a:pt x="27" y="87"/>
                  </a:cubicBezTo>
                  <a:cubicBezTo>
                    <a:pt x="29" y="87"/>
                    <a:pt x="122" y="253"/>
                    <a:pt x="56" y="380"/>
                  </a:cubicBezTo>
                  <a:cubicBezTo>
                    <a:pt x="42" y="408"/>
                    <a:pt x="52" y="442"/>
                    <a:pt x="80" y="457"/>
                  </a:cubicBezTo>
                  <a:cubicBezTo>
                    <a:pt x="88" y="461"/>
                    <a:pt x="97" y="463"/>
                    <a:pt x="105" y="463"/>
                  </a:cubicBezTo>
                  <a:cubicBezTo>
                    <a:pt x="127" y="463"/>
                    <a:pt x="146" y="453"/>
                    <a:pt x="156" y="434"/>
                  </a:cubicBezTo>
                  <a:cubicBezTo>
                    <a:pt x="254" y="248"/>
                    <a:pt x="131" y="38"/>
                    <a:pt x="125" y="29"/>
                  </a:cubicBezTo>
                  <a:cubicBezTo>
                    <a:pt x="113" y="9"/>
                    <a:pt x="95" y="0"/>
                    <a:pt x="7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67"/>
            <p:cNvSpPr/>
            <p:nvPr/>
          </p:nvSpPr>
          <p:spPr>
            <a:xfrm>
              <a:off x="1195255" y="3880908"/>
              <a:ext cx="57909" cy="61094"/>
            </a:xfrm>
            <a:custGeom>
              <a:rect b="b" l="l" r="r" t="t"/>
              <a:pathLst>
                <a:path extrusionOk="0" h="537" w="509">
                  <a:moveTo>
                    <a:pt x="425" y="1"/>
                  </a:moveTo>
                  <a:cubicBezTo>
                    <a:pt x="410" y="1"/>
                    <a:pt x="394" y="7"/>
                    <a:pt x="382" y="23"/>
                  </a:cubicBezTo>
                  <a:lnTo>
                    <a:pt x="20" y="443"/>
                  </a:lnTo>
                  <a:cubicBezTo>
                    <a:pt x="1" y="466"/>
                    <a:pt x="3" y="502"/>
                    <a:pt x="26" y="523"/>
                  </a:cubicBezTo>
                  <a:cubicBezTo>
                    <a:pt x="37" y="532"/>
                    <a:pt x="50" y="536"/>
                    <a:pt x="62" y="536"/>
                  </a:cubicBezTo>
                  <a:cubicBezTo>
                    <a:pt x="79" y="536"/>
                    <a:pt x="96" y="530"/>
                    <a:pt x="107" y="517"/>
                  </a:cubicBezTo>
                  <a:lnTo>
                    <a:pt x="469" y="98"/>
                  </a:lnTo>
                  <a:cubicBezTo>
                    <a:pt x="508" y="55"/>
                    <a:pt x="468" y="1"/>
                    <a:pt x="4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67"/>
            <p:cNvSpPr/>
            <p:nvPr/>
          </p:nvSpPr>
          <p:spPr>
            <a:xfrm>
              <a:off x="1109359" y="3805138"/>
              <a:ext cx="79525" cy="45849"/>
            </a:xfrm>
            <a:custGeom>
              <a:rect b="b" l="l" r="r" t="t"/>
              <a:pathLst>
                <a:path extrusionOk="0" h="403" w="699">
                  <a:moveTo>
                    <a:pt x="615" y="0"/>
                  </a:moveTo>
                  <a:cubicBezTo>
                    <a:pt x="605" y="0"/>
                    <a:pt x="594" y="3"/>
                    <a:pt x="583" y="10"/>
                  </a:cubicBezTo>
                  <a:lnTo>
                    <a:pt x="49" y="296"/>
                  </a:lnTo>
                  <a:cubicBezTo>
                    <a:pt x="0" y="325"/>
                    <a:pt x="19" y="400"/>
                    <a:pt x="75" y="402"/>
                  </a:cubicBezTo>
                  <a:cubicBezTo>
                    <a:pt x="85" y="402"/>
                    <a:pt x="94" y="400"/>
                    <a:pt x="102" y="398"/>
                  </a:cubicBezTo>
                  <a:lnTo>
                    <a:pt x="636" y="110"/>
                  </a:lnTo>
                  <a:cubicBezTo>
                    <a:pt x="699" y="84"/>
                    <a:pt x="667" y="0"/>
                    <a:pt x="6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67"/>
            <p:cNvSpPr/>
            <p:nvPr/>
          </p:nvSpPr>
          <p:spPr>
            <a:xfrm>
              <a:off x="1096047" y="3718559"/>
              <a:ext cx="69741" cy="15473"/>
            </a:xfrm>
            <a:custGeom>
              <a:rect b="b" l="l" r="r" t="t"/>
              <a:pathLst>
                <a:path extrusionOk="0" h="136" w="613">
                  <a:moveTo>
                    <a:pt x="555" y="1"/>
                  </a:moveTo>
                  <a:cubicBezTo>
                    <a:pt x="554" y="1"/>
                    <a:pt x="552" y="1"/>
                    <a:pt x="551" y="1"/>
                  </a:cubicBezTo>
                  <a:lnTo>
                    <a:pt x="77" y="20"/>
                  </a:lnTo>
                  <a:cubicBezTo>
                    <a:pt x="0" y="20"/>
                    <a:pt x="2" y="135"/>
                    <a:pt x="79" y="135"/>
                  </a:cubicBezTo>
                  <a:lnTo>
                    <a:pt x="81" y="135"/>
                  </a:lnTo>
                  <a:lnTo>
                    <a:pt x="558" y="116"/>
                  </a:lnTo>
                  <a:cubicBezTo>
                    <a:pt x="587" y="114"/>
                    <a:pt x="613" y="86"/>
                    <a:pt x="611" y="56"/>
                  </a:cubicBezTo>
                  <a:cubicBezTo>
                    <a:pt x="611" y="26"/>
                    <a:pt x="585" y="1"/>
                    <a:pt x="55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67"/>
            <p:cNvSpPr/>
            <p:nvPr/>
          </p:nvSpPr>
          <p:spPr>
            <a:xfrm>
              <a:off x="1110724" y="3616850"/>
              <a:ext cx="94315" cy="30490"/>
            </a:xfrm>
            <a:custGeom>
              <a:rect b="b" l="l" r="r" t="t"/>
              <a:pathLst>
                <a:path extrusionOk="0" h="268" w="829">
                  <a:moveTo>
                    <a:pt x="67" y="1"/>
                  </a:moveTo>
                  <a:cubicBezTo>
                    <a:pt x="40" y="1"/>
                    <a:pt x="15" y="19"/>
                    <a:pt x="7" y="46"/>
                  </a:cubicBezTo>
                  <a:cubicBezTo>
                    <a:pt x="1" y="76"/>
                    <a:pt x="20" y="108"/>
                    <a:pt x="52" y="114"/>
                  </a:cubicBezTo>
                  <a:lnTo>
                    <a:pt x="737" y="267"/>
                  </a:lnTo>
                  <a:lnTo>
                    <a:pt x="750" y="267"/>
                  </a:lnTo>
                  <a:cubicBezTo>
                    <a:pt x="818" y="267"/>
                    <a:pt x="829" y="169"/>
                    <a:pt x="763" y="154"/>
                  </a:cubicBezTo>
                  <a:lnTo>
                    <a:pt x="75" y="1"/>
                  </a:lnTo>
                  <a:cubicBezTo>
                    <a:pt x="73" y="1"/>
                    <a:pt x="70" y="1"/>
                    <a:pt x="6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67"/>
            <p:cNvSpPr/>
            <p:nvPr/>
          </p:nvSpPr>
          <p:spPr>
            <a:xfrm>
              <a:off x="1487758" y="3525379"/>
              <a:ext cx="67238" cy="54610"/>
            </a:xfrm>
            <a:custGeom>
              <a:rect b="b" l="l" r="r" t="t"/>
              <a:pathLst>
                <a:path extrusionOk="0" h="480" w="591">
                  <a:moveTo>
                    <a:pt x="506" y="0"/>
                  </a:moveTo>
                  <a:cubicBezTo>
                    <a:pt x="493" y="0"/>
                    <a:pt x="479" y="5"/>
                    <a:pt x="466" y="18"/>
                  </a:cubicBezTo>
                  <a:lnTo>
                    <a:pt x="28" y="380"/>
                  </a:lnTo>
                  <a:cubicBezTo>
                    <a:pt x="5" y="399"/>
                    <a:pt x="0" y="435"/>
                    <a:pt x="20" y="458"/>
                  </a:cubicBezTo>
                  <a:cubicBezTo>
                    <a:pt x="32" y="471"/>
                    <a:pt x="47" y="480"/>
                    <a:pt x="64" y="480"/>
                  </a:cubicBezTo>
                  <a:cubicBezTo>
                    <a:pt x="77" y="480"/>
                    <a:pt x="90" y="475"/>
                    <a:pt x="100" y="467"/>
                  </a:cubicBezTo>
                  <a:lnTo>
                    <a:pt x="539" y="105"/>
                  </a:lnTo>
                  <a:cubicBezTo>
                    <a:pt x="591" y="68"/>
                    <a:pt x="553" y="0"/>
                    <a:pt x="50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67"/>
            <p:cNvSpPr/>
            <p:nvPr/>
          </p:nvSpPr>
          <p:spPr>
            <a:xfrm>
              <a:off x="1542254" y="3603652"/>
              <a:ext cx="118207" cy="39251"/>
            </a:xfrm>
            <a:custGeom>
              <a:rect b="b" l="l" r="r" t="t"/>
              <a:pathLst>
                <a:path extrusionOk="0" h="345" w="1039">
                  <a:moveTo>
                    <a:pt x="957" y="1"/>
                  </a:moveTo>
                  <a:cubicBezTo>
                    <a:pt x="952" y="1"/>
                    <a:pt x="948" y="1"/>
                    <a:pt x="943" y="2"/>
                  </a:cubicBezTo>
                  <a:lnTo>
                    <a:pt x="66" y="232"/>
                  </a:lnTo>
                  <a:cubicBezTo>
                    <a:pt x="0" y="247"/>
                    <a:pt x="13" y="345"/>
                    <a:pt x="81" y="345"/>
                  </a:cubicBezTo>
                  <a:cubicBezTo>
                    <a:pt x="85" y="345"/>
                    <a:pt x="90" y="343"/>
                    <a:pt x="94" y="343"/>
                  </a:cubicBezTo>
                  <a:lnTo>
                    <a:pt x="973" y="113"/>
                  </a:lnTo>
                  <a:cubicBezTo>
                    <a:pt x="1038" y="95"/>
                    <a:pt x="1019" y="1"/>
                    <a:pt x="95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67"/>
            <p:cNvSpPr/>
            <p:nvPr/>
          </p:nvSpPr>
          <p:spPr>
            <a:xfrm>
              <a:off x="1555338" y="3705703"/>
              <a:ext cx="83166" cy="21730"/>
            </a:xfrm>
            <a:custGeom>
              <a:rect b="b" l="l" r="r" t="t"/>
              <a:pathLst>
                <a:path extrusionOk="0" h="191" w="731">
                  <a:moveTo>
                    <a:pt x="60" y="1"/>
                  </a:moveTo>
                  <a:cubicBezTo>
                    <a:pt x="32" y="1"/>
                    <a:pt x="8" y="21"/>
                    <a:pt x="4" y="50"/>
                  </a:cubicBezTo>
                  <a:cubicBezTo>
                    <a:pt x="0" y="82"/>
                    <a:pt x="24" y="110"/>
                    <a:pt x="53" y="114"/>
                  </a:cubicBezTo>
                  <a:lnTo>
                    <a:pt x="645" y="191"/>
                  </a:lnTo>
                  <a:lnTo>
                    <a:pt x="651" y="191"/>
                  </a:lnTo>
                  <a:cubicBezTo>
                    <a:pt x="724" y="191"/>
                    <a:pt x="730" y="86"/>
                    <a:pt x="660" y="78"/>
                  </a:cubicBezTo>
                  <a:lnTo>
                    <a:pt x="68" y="1"/>
                  </a:lnTo>
                  <a:cubicBezTo>
                    <a:pt x="66" y="1"/>
                    <a:pt x="63" y="1"/>
                    <a:pt x="6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67"/>
            <p:cNvSpPr/>
            <p:nvPr/>
          </p:nvSpPr>
          <p:spPr>
            <a:xfrm>
              <a:off x="1544302" y="3798994"/>
              <a:ext cx="83507" cy="41071"/>
            </a:xfrm>
            <a:custGeom>
              <a:rect b="b" l="l" r="r" t="t"/>
              <a:pathLst>
                <a:path extrusionOk="0" h="361" w="734">
                  <a:moveTo>
                    <a:pt x="82" y="0"/>
                  </a:moveTo>
                  <a:cubicBezTo>
                    <a:pt x="28" y="0"/>
                    <a:pt x="1" y="81"/>
                    <a:pt x="59" y="109"/>
                  </a:cubicBezTo>
                  <a:lnTo>
                    <a:pt x="631" y="356"/>
                  </a:lnTo>
                  <a:cubicBezTo>
                    <a:pt x="638" y="360"/>
                    <a:pt x="646" y="360"/>
                    <a:pt x="653" y="360"/>
                  </a:cubicBezTo>
                  <a:cubicBezTo>
                    <a:pt x="714" y="360"/>
                    <a:pt x="733" y="277"/>
                    <a:pt x="676" y="252"/>
                  </a:cubicBezTo>
                  <a:lnTo>
                    <a:pt x="106" y="5"/>
                  </a:lnTo>
                  <a:cubicBezTo>
                    <a:pt x="98" y="2"/>
                    <a:pt x="90" y="0"/>
                    <a:pt x="8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67"/>
            <p:cNvSpPr/>
            <p:nvPr/>
          </p:nvSpPr>
          <p:spPr>
            <a:xfrm>
              <a:off x="1177393" y="3521056"/>
              <a:ext cx="66442" cy="54837"/>
            </a:xfrm>
            <a:custGeom>
              <a:rect b="b" l="l" r="r" t="t"/>
              <a:pathLst>
                <a:path extrusionOk="0" h="482" w="584">
                  <a:moveTo>
                    <a:pt x="84" y="0"/>
                  </a:moveTo>
                  <a:cubicBezTo>
                    <a:pt x="38" y="0"/>
                    <a:pt x="1" y="65"/>
                    <a:pt x="49" y="105"/>
                  </a:cubicBezTo>
                  <a:lnTo>
                    <a:pt x="468" y="467"/>
                  </a:lnTo>
                  <a:cubicBezTo>
                    <a:pt x="479" y="475"/>
                    <a:pt x="492" y="479"/>
                    <a:pt x="507" y="479"/>
                  </a:cubicBezTo>
                  <a:lnTo>
                    <a:pt x="507" y="481"/>
                  </a:lnTo>
                  <a:cubicBezTo>
                    <a:pt x="560" y="481"/>
                    <a:pt x="583" y="415"/>
                    <a:pt x="543" y="381"/>
                  </a:cubicBezTo>
                  <a:lnTo>
                    <a:pt x="124" y="18"/>
                  </a:lnTo>
                  <a:cubicBezTo>
                    <a:pt x="111" y="5"/>
                    <a:pt x="97" y="0"/>
                    <a:pt x="8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67"/>
            <p:cNvSpPr/>
            <p:nvPr/>
          </p:nvSpPr>
          <p:spPr>
            <a:xfrm>
              <a:off x="1310049" y="3447675"/>
              <a:ext cx="27191" cy="104213"/>
            </a:xfrm>
            <a:custGeom>
              <a:rect b="b" l="l" r="r" t="t"/>
              <a:pathLst>
                <a:path extrusionOk="0" h="916" w="239">
                  <a:moveTo>
                    <a:pt x="65" y="1"/>
                  </a:moveTo>
                  <a:cubicBezTo>
                    <a:pt x="33" y="1"/>
                    <a:pt x="1" y="24"/>
                    <a:pt x="7" y="67"/>
                  </a:cubicBezTo>
                  <a:lnTo>
                    <a:pt x="122" y="867"/>
                  </a:lnTo>
                  <a:cubicBezTo>
                    <a:pt x="126" y="894"/>
                    <a:pt x="149" y="916"/>
                    <a:pt x="179" y="916"/>
                  </a:cubicBezTo>
                  <a:cubicBezTo>
                    <a:pt x="181" y="916"/>
                    <a:pt x="183" y="916"/>
                    <a:pt x="188" y="914"/>
                  </a:cubicBezTo>
                  <a:cubicBezTo>
                    <a:pt x="217" y="909"/>
                    <a:pt x="239" y="882"/>
                    <a:pt x="234" y="850"/>
                  </a:cubicBezTo>
                  <a:lnTo>
                    <a:pt x="122" y="50"/>
                  </a:lnTo>
                  <a:cubicBezTo>
                    <a:pt x="117" y="16"/>
                    <a:pt x="91" y="1"/>
                    <a:pt x="6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67"/>
            <p:cNvSpPr/>
            <p:nvPr/>
          </p:nvSpPr>
          <p:spPr>
            <a:xfrm>
              <a:off x="1405389" y="3471794"/>
              <a:ext cx="36634" cy="75771"/>
            </a:xfrm>
            <a:custGeom>
              <a:rect b="b" l="l" r="r" t="t"/>
              <a:pathLst>
                <a:path extrusionOk="0" h="666" w="322">
                  <a:moveTo>
                    <a:pt x="252" y="0"/>
                  </a:moveTo>
                  <a:cubicBezTo>
                    <a:pt x="232" y="0"/>
                    <a:pt x="211" y="11"/>
                    <a:pt x="201" y="36"/>
                  </a:cubicBezTo>
                  <a:lnTo>
                    <a:pt x="11" y="589"/>
                  </a:lnTo>
                  <a:cubicBezTo>
                    <a:pt x="1" y="619"/>
                    <a:pt x="16" y="651"/>
                    <a:pt x="46" y="661"/>
                  </a:cubicBezTo>
                  <a:cubicBezTo>
                    <a:pt x="52" y="663"/>
                    <a:pt x="58" y="665"/>
                    <a:pt x="65" y="665"/>
                  </a:cubicBezTo>
                  <a:cubicBezTo>
                    <a:pt x="88" y="665"/>
                    <a:pt x="109" y="651"/>
                    <a:pt x="118" y="627"/>
                  </a:cubicBezTo>
                  <a:lnTo>
                    <a:pt x="309" y="74"/>
                  </a:lnTo>
                  <a:cubicBezTo>
                    <a:pt x="321" y="30"/>
                    <a:pt x="287" y="0"/>
                    <a:pt x="25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63" name="Google Shape;1163;p67"/>
          <p:cNvSpPr/>
          <p:nvPr/>
        </p:nvSpPr>
        <p:spPr>
          <a:xfrm>
            <a:off x="1996540" y="5947632"/>
            <a:ext cx="175258" cy="174817"/>
          </a:xfrm>
          <a:custGeom>
            <a:rect b="b" l="l" r="r" t="t"/>
            <a:pathLst>
              <a:path extrusionOk="0" h="793" w="795">
                <a:moveTo>
                  <a:pt x="400" y="116"/>
                </a:moveTo>
                <a:cubicBezTo>
                  <a:pt x="474" y="116"/>
                  <a:pt x="546" y="146"/>
                  <a:pt x="597" y="199"/>
                </a:cubicBezTo>
                <a:cubicBezTo>
                  <a:pt x="773" y="375"/>
                  <a:pt x="648" y="677"/>
                  <a:pt x="399" y="677"/>
                </a:cubicBezTo>
                <a:cubicBezTo>
                  <a:pt x="243" y="677"/>
                  <a:pt x="118" y="552"/>
                  <a:pt x="118" y="396"/>
                </a:cubicBezTo>
                <a:cubicBezTo>
                  <a:pt x="118" y="241"/>
                  <a:pt x="245" y="116"/>
                  <a:pt x="400" y="116"/>
                </a:cubicBezTo>
                <a:close/>
                <a:moveTo>
                  <a:pt x="399" y="1"/>
                </a:moveTo>
                <a:cubicBezTo>
                  <a:pt x="180" y="1"/>
                  <a:pt x="3" y="177"/>
                  <a:pt x="3" y="396"/>
                </a:cubicBezTo>
                <a:cubicBezTo>
                  <a:pt x="1" y="614"/>
                  <a:pt x="180" y="792"/>
                  <a:pt x="397" y="792"/>
                </a:cubicBezTo>
                <a:lnTo>
                  <a:pt x="399" y="792"/>
                </a:lnTo>
                <a:cubicBezTo>
                  <a:pt x="618" y="792"/>
                  <a:pt x="795" y="614"/>
                  <a:pt x="795" y="396"/>
                </a:cubicBezTo>
                <a:cubicBezTo>
                  <a:pt x="795" y="177"/>
                  <a:pt x="616" y="1"/>
                  <a:pt x="39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64" name="Google Shape;1164;p67"/>
          <p:cNvGrpSpPr/>
          <p:nvPr/>
        </p:nvGrpSpPr>
        <p:grpSpPr>
          <a:xfrm rot="1195792">
            <a:off x="8664332" y="687255"/>
            <a:ext cx="3036232" cy="938025"/>
            <a:chOff x="4410633" y="780024"/>
            <a:chExt cx="2277139" cy="703508"/>
          </a:xfrm>
        </p:grpSpPr>
        <p:sp>
          <p:nvSpPr>
            <p:cNvPr id="1165" name="Google Shape;1165;p67"/>
            <p:cNvSpPr/>
            <p:nvPr/>
          </p:nvSpPr>
          <p:spPr>
            <a:xfrm>
              <a:off x="6325847" y="1137480"/>
              <a:ext cx="167983" cy="101187"/>
            </a:xfrm>
            <a:custGeom>
              <a:rect b="b" l="l" r="r" t="t"/>
              <a:pathLst>
                <a:path extrusionOk="0" h="612" w="1016">
                  <a:moveTo>
                    <a:pt x="956" y="0"/>
                  </a:moveTo>
                  <a:cubicBezTo>
                    <a:pt x="954" y="0"/>
                    <a:pt x="953" y="0"/>
                    <a:pt x="952" y="1"/>
                  </a:cubicBezTo>
                  <a:cubicBezTo>
                    <a:pt x="562" y="30"/>
                    <a:pt x="86" y="84"/>
                    <a:pt x="22" y="160"/>
                  </a:cubicBezTo>
                  <a:cubicBezTo>
                    <a:pt x="7" y="179"/>
                    <a:pt x="1" y="205"/>
                    <a:pt x="3" y="228"/>
                  </a:cubicBezTo>
                  <a:cubicBezTo>
                    <a:pt x="13" y="341"/>
                    <a:pt x="243" y="539"/>
                    <a:pt x="313" y="596"/>
                  </a:cubicBezTo>
                  <a:cubicBezTo>
                    <a:pt x="324" y="605"/>
                    <a:pt x="337" y="609"/>
                    <a:pt x="350" y="609"/>
                  </a:cubicBezTo>
                  <a:lnTo>
                    <a:pt x="350" y="611"/>
                  </a:lnTo>
                  <a:cubicBezTo>
                    <a:pt x="403" y="611"/>
                    <a:pt x="426" y="545"/>
                    <a:pt x="386" y="511"/>
                  </a:cubicBezTo>
                  <a:cubicBezTo>
                    <a:pt x="258" y="405"/>
                    <a:pt x="141" y="284"/>
                    <a:pt x="120" y="233"/>
                  </a:cubicBezTo>
                  <a:cubicBezTo>
                    <a:pt x="211" y="194"/>
                    <a:pt x="613" y="143"/>
                    <a:pt x="960" y="115"/>
                  </a:cubicBezTo>
                  <a:cubicBezTo>
                    <a:pt x="992" y="113"/>
                    <a:pt x="1016" y="86"/>
                    <a:pt x="1014" y="54"/>
                  </a:cubicBezTo>
                  <a:cubicBezTo>
                    <a:pt x="1010" y="23"/>
                    <a:pt x="984" y="0"/>
                    <a:pt x="9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67"/>
            <p:cNvSpPr/>
            <p:nvPr/>
          </p:nvSpPr>
          <p:spPr>
            <a:xfrm>
              <a:off x="6267484" y="1033649"/>
              <a:ext cx="420288" cy="449883"/>
            </a:xfrm>
            <a:custGeom>
              <a:rect b="b" l="l" r="r" t="t"/>
              <a:pathLst>
                <a:path extrusionOk="0" h="2721" w="2542">
                  <a:moveTo>
                    <a:pt x="1645" y="124"/>
                  </a:moveTo>
                  <a:cubicBezTo>
                    <a:pt x="1760" y="288"/>
                    <a:pt x="2226" y="1676"/>
                    <a:pt x="2369" y="2329"/>
                  </a:cubicBezTo>
                  <a:cubicBezTo>
                    <a:pt x="2156" y="1933"/>
                    <a:pt x="1752" y="1261"/>
                    <a:pt x="1392" y="671"/>
                  </a:cubicBezTo>
                  <a:cubicBezTo>
                    <a:pt x="1452" y="469"/>
                    <a:pt x="1560" y="192"/>
                    <a:pt x="1645" y="124"/>
                  </a:cubicBezTo>
                  <a:close/>
                  <a:moveTo>
                    <a:pt x="1007" y="1161"/>
                  </a:moveTo>
                  <a:cubicBezTo>
                    <a:pt x="1692" y="1957"/>
                    <a:pt x="2048" y="2346"/>
                    <a:pt x="2237" y="2535"/>
                  </a:cubicBezTo>
                  <a:cubicBezTo>
                    <a:pt x="1692" y="2308"/>
                    <a:pt x="324" y="1599"/>
                    <a:pt x="134" y="1433"/>
                  </a:cubicBezTo>
                  <a:cubicBezTo>
                    <a:pt x="228" y="1365"/>
                    <a:pt x="637" y="1246"/>
                    <a:pt x="1007" y="1161"/>
                  </a:cubicBezTo>
                  <a:close/>
                  <a:moveTo>
                    <a:pt x="1650" y="1"/>
                  </a:moveTo>
                  <a:cubicBezTo>
                    <a:pt x="1641" y="1"/>
                    <a:pt x="1633" y="3"/>
                    <a:pt x="1624" y="7"/>
                  </a:cubicBezTo>
                  <a:cubicBezTo>
                    <a:pt x="1447" y="77"/>
                    <a:pt x="1301" y="567"/>
                    <a:pt x="1275" y="663"/>
                  </a:cubicBezTo>
                  <a:cubicBezTo>
                    <a:pt x="1271" y="677"/>
                    <a:pt x="1273" y="695"/>
                    <a:pt x="1281" y="709"/>
                  </a:cubicBezTo>
                  <a:cubicBezTo>
                    <a:pt x="1609" y="1244"/>
                    <a:pt x="2090" y="2052"/>
                    <a:pt x="2301" y="2442"/>
                  </a:cubicBezTo>
                  <a:cubicBezTo>
                    <a:pt x="2011" y="2140"/>
                    <a:pt x="1447" y="1497"/>
                    <a:pt x="1071" y="1061"/>
                  </a:cubicBezTo>
                  <a:cubicBezTo>
                    <a:pt x="1060" y="1048"/>
                    <a:pt x="1044" y="1040"/>
                    <a:pt x="1027" y="1040"/>
                  </a:cubicBezTo>
                  <a:cubicBezTo>
                    <a:pt x="1023" y="1040"/>
                    <a:pt x="1019" y="1041"/>
                    <a:pt x="1015" y="1041"/>
                  </a:cubicBezTo>
                  <a:cubicBezTo>
                    <a:pt x="0" y="1267"/>
                    <a:pt x="7" y="1397"/>
                    <a:pt x="9" y="1439"/>
                  </a:cubicBezTo>
                  <a:cubicBezTo>
                    <a:pt x="11" y="1476"/>
                    <a:pt x="13" y="1561"/>
                    <a:pt x="1158" y="2146"/>
                  </a:cubicBezTo>
                  <a:cubicBezTo>
                    <a:pt x="1273" y="2206"/>
                    <a:pt x="2284" y="2721"/>
                    <a:pt x="2448" y="2721"/>
                  </a:cubicBezTo>
                  <a:cubicBezTo>
                    <a:pt x="2456" y="2721"/>
                    <a:pt x="2463" y="2718"/>
                    <a:pt x="2471" y="2716"/>
                  </a:cubicBezTo>
                  <a:lnTo>
                    <a:pt x="2475" y="2716"/>
                  </a:lnTo>
                  <a:cubicBezTo>
                    <a:pt x="2482" y="2714"/>
                    <a:pt x="2486" y="2712"/>
                    <a:pt x="2492" y="2708"/>
                  </a:cubicBezTo>
                  <a:cubicBezTo>
                    <a:pt x="2495" y="2706"/>
                    <a:pt x="2497" y="2706"/>
                    <a:pt x="2499" y="2704"/>
                  </a:cubicBezTo>
                  <a:cubicBezTo>
                    <a:pt x="2503" y="2699"/>
                    <a:pt x="2507" y="2695"/>
                    <a:pt x="2509" y="2691"/>
                  </a:cubicBezTo>
                  <a:cubicBezTo>
                    <a:pt x="2512" y="2689"/>
                    <a:pt x="2514" y="2684"/>
                    <a:pt x="2516" y="2682"/>
                  </a:cubicBezTo>
                  <a:cubicBezTo>
                    <a:pt x="2516" y="2680"/>
                    <a:pt x="2516" y="2678"/>
                    <a:pt x="2516" y="2678"/>
                  </a:cubicBezTo>
                  <a:cubicBezTo>
                    <a:pt x="2518" y="2674"/>
                    <a:pt x="2518" y="2669"/>
                    <a:pt x="2520" y="2665"/>
                  </a:cubicBezTo>
                  <a:cubicBezTo>
                    <a:pt x="2520" y="2663"/>
                    <a:pt x="2520" y="2661"/>
                    <a:pt x="2520" y="2657"/>
                  </a:cubicBezTo>
                  <a:cubicBezTo>
                    <a:pt x="2541" y="2374"/>
                    <a:pt x="1958" y="392"/>
                    <a:pt x="1752" y="77"/>
                  </a:cubicBezTo>
                  <a:cubicBezTo>
                    <a:pt x="1728" y="41"/>
                    <a:pt x="1696" y="1"/>
                    <a:pt x="16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67"/>
            <p:cNvSpPr/>
            <p:nvPr/>
          </p:nvSpPr>
          <p:spPr>
            <a:xfrm>
              <a:off x="4410633" y="780024"/>
              <a:ext cx="1752908" cy="460300"/>
            </a:xfrm>
            <a:custGeom>
              <a:rect b="b" l="l" r="r" t="t"/>
              <a:pathLst>
                <a:path extrusionOk="0" h="2784" w="10602">
                  <a:moveTo>
                    <a:pt x="8062" y="0"/>
                  </a:moveTo>
                  <a:cubicBezTo>
                    <a:pt x="8033" y="0"/>
                    <a:pt x="8007" y="24"/>
                    <a:pt x="8003" y="54"/>
                  </a:cubicBezTo>
                  <a:cubicBezTo>
                    <a:pt x="8003" y="85"/>
                    <a:pt x="8026" y="113"/>
                    <a:pt x="8058" y="113"/>
                  </a:cubicBezTo>
                  <a:cubicBezTo>
                    <a:pt x="8133" y="117"/>
                    <a:pt x="8207" y="124"/>
                    <a:pt x="8280" y="134"/>
                  </a:cubicBezTo>
                  <a:lnTo>
                    <a:pt x="8288" y="134"/>
                  </a:lnTo>
                  <a:lnTo>
                    <a:pt x="8288" y="137"/>
                  </a:lnTo>
                  <a:cubicBezTo>
                    <a:pt x="8358" y="134"/>
                    <a:pt x="8365" y="34"/>
                    <a:pt x="8297" y="22"/>
                  </a:cubicBezTo>
                  <a:cubicBezTo>
                    <a:pt x="8220" y="11"/>
                    <a:pt x="8141" y="2"/>
                    <a:pt x="8062" y="0"/>
                  </a:cubicBezTo>
                  <a:close/>
                  <a:moveTo>
                    <a:pt x="7834" y="2"/>
                  </a:moveTo>
                  <a:cubicBezTo>
                    <a:pt x="7832" y="2"/>
                    <a:pt x="7830" y="2"/>
                    <a:pt x="7828" y="2"/>
                  </a:cubicBezTo>
                  <a:cubicBezTo>
                    <a:pt x="7750" y="9"/>
                    <a:pt x="7671" y="17"/>
                    <a:pt x="7596" y="30"/>
                  </a:cubicBezTo>
                  <a:cubicBezTo>
                    <a:pt x="7528" y="41"/>
                    <a:pt x="7537" y="143"/>
                    <a:pt x="7605" y="143"/>
                  </a:cubicBezTo>
                  <a:lnTo>
                    <a:pt x="7616" y="143"/>
                  </a:lnTo>
                  <a:cubicBezTo>
                    <a:pt x="7686" y="130"/>
                    <a:pt x="7762" y="122"/>
                    <a:pt x="7837" y="117"/>
                  </a:cubicBezTo>
                  <a:cubicBezTo>
                    <a:pt x="7911" y="113"/>
                    <a:pt x="7905" y="2"/>
                    <a:pt x="7834" y="2"/>
                  </a:cubicBezTo>
                  <a:close/>
                  <a:moveTo>
                    <a:pt x="8510" y="66"/>
                  </a:moveTo>
                  <a:cubicBezTo>
                    <a:pt x="8485" y="66"/>
                    <a:pt x="8462" y="84"/>
                    <a:pt x="8456" y="109"/>
                  </a:cubicBezTo>
                  <a:cubicBezTo>
                    <a:pt x="8448" y="141"/>
                    <a:pt x="8465" y="171"/>
                    <a:pt x="8497" y="179"/>
                  </a:cubicBezTo>
                  <a:cubicBezTo>
                    <a:pt x="8569" y="198"/>
                    <a:pt x="8639" y="222"/>
                    <a:pt x="8709" y="249"/>
                  </a:cubicBezTo>
                  <a:cubicBezTo>
                    <a:pt x="8716" y="251"/>
                    <a:pt x="8722" y="251"/>
                    <a:pt x="8729" y="251"/>
                  </a:cubicBezTo>
                  <a:cubicBezTo>
                    <a:pt x="8790" y="251"/>
                    <a:pt x="8807" y="164"/>
                    <a:pt x="8748" y="141"/>
                  </a:cubicBezTo>
                  <a:cubicBezTo>
                    <a:pt x="8675" y="113"/>
                    <a:pt x="8601" y="90"/>
                    <a:pt x="8524" y="68"/>
                  </a:cubicBezTo>
                  <a:cubicBezTo>
                    <a:pt x="8519" y="67"/>
                    <a:pt x="8515" y="66"/>
                    <a:pt x="8510" y="66"/>
                  </a:cubicBezTo>
                  <a:close/>
                  <a:moveTo>
                    <a:pt x="7382" y="77"/>
                  </a:moveTo>
                  <a:cubicBezTo>
                    <a:pt x="7377" y="77"/>
                    <a:pt x="7372" y="78"/>
                    <a:pt x="7367" y="79"/>
                  </a:cubicBezTo>
                  <a:cubicBezTo>
                    <a:pt x="7292" y="100"/>
                    <a:pt x="7218" y="126"/>
                    <a:pt x="7145" y="158"/>
                  </a:cubicBezTo>
                  <a:cubicBezTo>
                    <a:pt x="7088" y="181"/>
                    <a:pt x="7105" y="266"/>
                    <a:pt x="7166" y="266"/>
                  </a:cubicBezTo>
                  <a:lnTo>
                    <a:pt x="7166" y="268"/>
                  </a:lnTo>
                  <a:cubicBezTo>
                    <a:pt x="7173" y="266"/>
                    <a:pt x="7181" y="266"/>
                    <a:pt x="7190" y="262"/>
                  </a:cubicBezTo>
                  <a:cubicBezTo>
                    <a:pt x="7258" y="234"/>
                    <a:pt x="7326" y="209"/>
                    <a:pt x="7398" y="190"/>
                  </a:cubicBezTo>
                  <a:cubicBezTo>
                    <a:pt x="7463" y="168"/>
                    <a:pt x="7443" y="77"/>
                    <a:pt x="7382" y="77"/>
                  </a:cubicBezTo>
                  <a:close/>
                  <a:moveTo>
                    <a:pt x="8935" y="230"/>
                  </a:moveTo>
                  <a:cubicBezTo>
                    <a:pt x="8883" y="230"/>
                    <a:pt x="8853" y="309"/>
                    <a:pt x="8912" y="339"/>
                  </a:cubicBezTo>
                  <a:cubicBezTo>
                    <a:pt x="8978" y="371"/>
                    <a:pt x="9044" y="407"/>
                    <a:pt x="9107" y="447"/>
                  </a:cubicBezTo>
                  <a:cubicBezTo>
                    <a:pt x="9116" y="451"/>
                    <a:pt x="9127" y="456"/>
                    <a:pt x="9137" y="456"/>
                  </a:cubicBezTo>
                  <a:cubicBezTo>
                    <a:pt x="9138" y="456"/>
                    <a:pt x="9139" y="456"/>
                    <a:pt x="9140" y="456"/>
                  </a:cubicBezTo>
                  <a:cubicBezTo>
                    <a:pt x="9197" y="456"/>
                    <a:pt x="9219" y="379"/>
                    <a:pt x="9167" y="349"/>
                  </a:cubicBezTo>
                  <a:cubicBezTo>
                    <a:pt x="9101" y="309"/>
                    <a:pt x="9033" y="271"/>
                    <a:pt x="8963" y="237"/>
                  </a:cubicBezTo>
                  <a:cubicBezTo>
                    <a:pt x="8953" y="232"/>
                    <a:pt x="8944" y="230"/>
                    <a:pt x="8935" y="230"/>
                  </a:cubicBezTo>
                  <a:close/>
                  <a:moveTo>
                    <a:pt x="6964" y="253"/>
                  </a:moveTo>
                  <a:cubicBezTo>
                    <a:pt x="6955" y="253"/>
                    <a:pt x="6945" y="256"/>
                    <a:pt x="6935" y="262"/>
                  </a:cubicBezTo>
                  <a:cubicBezTo>
                    <a:pt x="6866" y="303"/>
                    <a:pt x="6800" y="347"/>
                    <a:pt x="6739" y="396"/>
                  </a:cubicBezTo>
                  <a:cubicBezTo>
                    <a:pt x="6698" y="430"/>
                    <a:pt x="6722" y="498"/>
                    <a:pt x="6775" y="498"/>
                  </a:cubicBezTo>
                  <a:lnTo>
                    <a:pt x="6775" y="500"/>
                  </a:lnTo>
                  <a:cubicBezTo>
                    <a:pt x="6788" y="500"/>
                    <a:pt x="6800" y="494"/>
                    <a:pt x="6811" y="486"/>
                  </a:cubicBezTo>
                  <a:cubicBezTo>
                    <a:pt x="6869" y="439"/>
                    <a:pt x="6928" y="398"/>
                    <a:pt x="6992" y="360"/>
                  </a:cubicBezTo>
                  <a:cubicBezTo>
                    <a:pt x="7046" y="328"/>
                    <a:pt x="7014" y="253"/>
                    <a:pt x="6964" y="253"/>
                  </a:cubicBezTo>
                  <a:close/>
                  <a:moveTo>
                    <a:pt x="5168" y="477"/>
                  </a:moveTo>
                  <a:cubicBezTo>
                    <a:pt x="5138" y="477"/>
                    <a:pt x="5113" y="500"/>
                    <a:pt x="5111" y="530"/>
                  </a:cubicBezTo>
                  <a:cubicBezTo>
                    <a:pt x="5109" y="562"/>
                    <a:pt x="5132" y="590"/>
                    <a:pt x="5162" y="592"/>
                  </a:cubicBezTo>
                  <a:cubicBezTo>
                    <a:pt x="5200" y="596"/>
                    <a:pt x="5238" y="600"/>
                    <a:pt x="5275" y="609"/>
                  </a:cubicBezTo>
                  <a:cubicBezTo>
                    <a:pt x="5309" y="617"/>
                    <a:pt x="5343" y="626"/>
                    <a:pt x="5377" y="637"/>
                  </a:cubicBezTo>
                  <a:cubicBezTo>
                    <a:pt x="5381" y="637"/>
                    <a:pt x="5387" y="637"/>
                    <a:pt x="5392" y="639"/>
                  </a:cubicBezTo>
                  <a:lnTo>
                    <a:pt x="5392" y="635"/>
                  </a:lnTo>
                  <a:cubicBezTo>
                    <a:pt x="5458" y="635"/>
                    <a:pt x="5472" y="541"/>
                    <a:pt x="5409" y="522"/>
                  </a:cubicBezTo>
                  <a:cubicBezTo>
                    <a:pt x="5372" y="513"/>
                    <a:pt x="5336" y="505"/>
                    <a:pt x="5298" y="496"/>
                  </a:cubicBezTo>
                  <a:cubicBezTo>
                    <a:pt x="5258" y="488"/>
                    <a:pt x="5215" y="481"/>
                    <a:pt x="5172" y="477"/>
                  </a:cubicBezTo>
                  <a:cubicBezTo>
                    <a:pt x="5171" y="477"/>
                    <a:pt x="5170" y="477"/>
                    <a:pt x="5168" y="477"/>
                  </a:cubicBezTo>
                  <a:close/>
                  <a:moveTo>
                    <a:pt x="4942" y="483"/>
                  </a:moveTo>
                  <a:cubicBezTo>
                    <a:pt x="4939" y="483"/>
                    <a:pt x="4937" y="483"/>
                    <a:pt x="4934" y="483"/>
                  </a:cubicBezTo>
                  <a:cubicBezTo>
                    <a:pt x="4855" y="492"/>
                    <a:pt x="4777" y="507"/>
                    <a:pt x="4700" y="530"/>
                  </a:cubicBezTo>
                  <a:cubicBezTo>
                    <a:pt x="4638" y="549"/>
                    <a:pt x="4651" y="640"/>
                    <a:pt x="4716" y="643"/>
                  </a:cubicBezTo>
                  <a:lnTo>
                    <a:pt x="4716" y="643"/>
                  </a:lnTo>
                  <a:cubicBezTo>
                    <a:pt x="4722" y="643"/>
                    <a:pt x="4728" y="641"/>
                    <a:pt x="4732" y="639"/>
                  </a:cubicBezTo>
                  <a:cubicBezTo>
                    <a:pt x="4802" y="620"/>
                    <a:pt x="4874" y="605"/>
                    <a:pt x="4947" y="596"/>
                  </a:cubicBezTo>
                  <a:cubicBezTo>
                    <a:pt x="5019" y="588"/>
                    <a:pt x="5009" y="483"/>
                    <a:pt x="4942" y="483"/>
                  </a:cubicBezTo>
                  <a:close/>
                  <a:moveTo>
                    <a:pt x="4716" y="643"/>
                  </a:moveTo>
                  <a:cubicBezTo>
                    <a:pt x="4716" y="643"/>
                    <a:pt x="4715" y="643"/>
                    <a:pt x="4715" y="643"/>
                  </a:cubicBezTo>
                  <a:lnTo>
                    <a:pt x="4717" y="643"/>
                  </a:lnTo>
                  <a:cubicBezTo>
                    <a:pt x="4717" y="643"/>
                    <a:pt x="4716" y="643"/>
                    <a:pt x="4716" y="643"/>
                  </a:cubicBezTo>
                  <a:close/>
                  <a:moveTo>
                    <a:pt x="9322" y="467"/>
                  </a:moveTo>
                  <a:cubicBezTo>
                    <a:pt x="9274" y="467"/>
                    <a:pt x="9239" y="537"/>
                    <a:pt x="9290" y="573"/>
                  </a:cubicBezTo>
                  <a:cubicBezTo>
                    <a:pt x="9350" y="615"/>
                    <a:pt x="9410" y="664"/>
                    <a:pt x="9467" y="713"/>
                  </a:cubicBezTo>
                  <a:cubicBezTo>
                    <a:pt x="9478" y="722"/>
                    <a:pt x="9490" y="726"/>
                    <a:pt x="9505" y="726"/>
                  </a:cubicBezTo>
                  <a:cubicBezTo>
                    <a:pt x="9559" y="726"/>
                    <a:pt x="9582" y="660"/>
                    <a:pt x="9542" y="626"/>
                  </a:cubicBezTo>
                  <a:cubicBezTo>
                    <a:pt x="9482" y="575"/>
                    <a:pt x="9420" y="526"/>
                    <a:pt x="9359" y="481"/>
                  </a:cubicBezTo>
                  <a:cubicBezTo>
                    <a:pt x="9346" y="471"/>
                    <a:pt x="9334" y="467"/>
                    <a:pt x="9322" y="467"/>
                  </a:cubicBezTo>
                  <a:close/>
                  <a:moveTo>
                    <a:pt x="5604" y="597"/>
                  </a:moveTo>
                  <a:cubicBezTo>
                    <a:pt x="5548" y="597"/>
                    <a:pt x="5521" y="683"/>
                    <a:pt x="5583" y="709"/>
                  </a:cubicBezTo>
                  <a:cubicBezTo>
                    <a:pt x="5651" y="737"/>
                    <a:pt x="5719" y="771"/>
                    <a:pt x="5783" y="807"/>
                  </a:cubicBezTo>
                  <a:cubicBezTo>
                    <a:pt x="5792" y="813"/>
                    <a:pt x="5800" y="815"/>
                    <a:pt x="5811" y="815"/>
                  </a:cubicBezTo>
                  <a:cubicBezTo>
                    <a:pt x="5870" y="815"/>
                    <a:pt x="5892" y="739"/>
                    <a:pt x="5841" y="709"/>
                  </a:cubicBezTo>
                  <a:cubicBezTo>
                    <a:pt x="5773" y="669"/>
                    <a:pt x="5702" y="632"/>
                    <a:pt x="5628" y="603"/>
                  </a:cubicBezTo>
                  <a:cubicBezTo>
                    <a:pt x="5619" y="599"/>
                    <a:pt x="5611" y="597"/>
                    <a:pt x="5604" y="597"/>
                  </a:cubicBezTo>
                  <a:close/>
                  <a:moveTo>
                    <a:pt x="4500" y="606"/>
                  </a:moveTo>
                  <a:cubicBezTo>
                    <a:pt x="4493" y="606"/>
                    <a:pt x="4485" y="608"/>
                    <a:pt x="4476" y="611"/>
                  </a:cubicBezTo>
                  <a:cubicBezTo>
                    <a:pt x="4406" y="643"/>
                    <a:pt x="4336" y="679"/>
                    <a:pt x="4268" y="718"/>
                  </a:cubicBezTo>
                  <a:cubicBezTo>
                    <a:pt x="4219" y="747"/>
                    <a:pt x="4238" y="824"/>
                    <a:pt x="4298" y="824"/>
                  </a:cubicBezTo>
                  <a:lnTo>
                    <a:pt x="4298" y="826"/>
                  </a:lnTo>
                  <a:cubicBezTo>
                    <a:pt x="4308" y="826"/>
                    <a:pt x="4317" y="822"/>
                    <a:pt x="4325" y="818"/>
                  </a:cubicBezTo>
                  <a:cubicBezTo>
                    <a:pt x="4389" y="779"/>
                    <a:pt x="4455" y="745"/>
                    <a:pt x="4523" y="715"/>
                  </a:cubicBezTo>
                  <a:cubicBezTo>
                    <a:pt x="4583" y="687"/>
                    <a:pt x="4556" y="606"/>
                    <a:pt x="4500" y="606"/>
                  </a:cubicBezTo>
                  <a:close/>
                  <a:moveTo>
                    <a:pt x="6609" y="537"/>
                  </a:moveTo>
                  <a:cubicBezTo>
                    <a:pt x="6594" y="537"/>
                    <a:pt x="6579" y="544"/>
                    <a:pt x="6566" y="560"/>
                  </a:cubicBezTo>
                  <a:cubicBezTo>
                    <a:pt x="6513" y="617"/>
                    <a:pt x="6464" y="681"/>
                    <a:pt x="6420" y="745"/>
                  </a:cubicBezTo>
                  <a:cubicBezTo>
                    <a:pt x="6402" y="773"/>
                    <a:pt x="6409" y="809"/>
                    <a:pt x="6437" y="826"/>
                  </a:cubicBezTo>
                  <a:cubicBezTo>
                    <a:pt x="6445" y="832"/>
                    <a:pt x="6456" y="835"/>
                    <a:pt x="6468" y="835"/>
                  </a:cubicBezTo>
                  <a:lnTo>
                    <a:pt x="6468" y="837"/>
                  </a:lnTo>
                  <a:cubicBezTo>
                    <a:pt x="6488" y="837"/>
                    <a:pt x="6505" y="826"/>
                    <a:pt x="6515" y="809"/>
                  </a:cubicBezTo>
                  <a:cubicBezTo>
                    <a:pt x="6556" y="749"/>
                    <a:pt x="6600" y="690"/>
                    <a:pt x="6649" y="637"/>
                  </a:cubicBezTo>
                  <a:cubicBezTo>
                    <a:pt x="6694" y="594"/>
                    <a:pt x="6653" y="537"/>
                    <a:pt x="6609" y="537"/>
                  </a:cubicBezTo>
                  <a:close/>
                  <a:moveTo>
                    <a:pt x="2042" y="811"/>
                  </a:moveTo>
                  <a:cubicBezTo>
                    <a:pt x="2002" y="811"/>
                    <a:pt x="1962" y="812"/>
                    <a:pt x="1923" y="815"/>
                  </a:cubicBezTo>
                  <a:cubicBezTo>
                    <a:pt x="1891" y="820"/>
                    <a:pt x="1867" y="847"/>
                    <a:pt x="1869" y="879"/>
                  </a:cubicBezTo>
                  <a:cubicBezTo>
                    <a:pt x="1874" y="908"/>
                    <a:pt x="1899" y="930"/>
                    <a:pt x="1929" y="930"/>
                  </a:cubicBezTo>
                  <a:cubicBezTo>
                    <a:pt x="1931" y="930"/>
                    <a:pt x="1932" y="930"/>
                    <a:pt x="1933" y="930"/>
                  </a:cubicBezTo>
                  <a:cubicBezTo>
                    <a:pt x="1969" y="927"/>
                    <a:pt x="2006" y="926"/>
                    <a:pt x="2042" y="926"/>
                  </a:cubicBezTo>
                  <a:cubicBezTo>
                    <a:pt x="2078" y="926"/>
                    <a:pt x="2114" y="927"/>
                    <a:pt x="2150" y="930"/>
                  </a:cubicBezTo>
                  <a:lnTo>
                    <a:pt x="2157" y="930"/>
                  </a:lnTo>
                  <a:cubicBezTo>
                    <a:pt x="2229" y="930"/>
                    <a:pt x="2233" y="824"/>
                    <a:pt x="2161" y="815"/>
                  </a:cubicBezTo>
                  <a:cubicBezTo>
                    <a:pt x="2122" y="812"/>
                    <a:pt x="2082" y="811"/>
                    <a:pt x="2042" y="811"/>
                  </a:cubicBezTo>
                  <a:close/>
                  <a:moveTo>
                    <a:pt x="2376" y="856"/>
                  </a:moveTo>
                  <a:cubicBezTo>
                    <a:pt x="2315" y="856"/>
                    <a:pt x="2297" y="951"/>
                    <a:pt x="2365" y="969"/>
                  </a:cubicBezTo>
                  <a:cubicBezTo>
                    <a:pt x="2438" y="986"/>
                    <a:pt x="2508" y="1009"/>
                    <a:pt x="2578" y="1035"/>
                  </a:cubicBezTo>
                  <a:cubicBezTo>
                    <a:pt x="2585" y="1037"/>
                    <a:pt x="2591" y="1039"/>
                    <a:pt x="2597" y="1039"/>
                  </a:cubicBezTo>
                  <a:cubicBezTo>
                    <a:pt x="2661" y="1039"/>
                    <a:pt x="2676" y="949"/>
                    <a:pt x="2616" y="928"/>
                  </a:cubicBezTo>
                  <a:cubicBezTo>
                    <a:pt x="2544" y="901"/>
                    <a:pt x="2470" y="877"/>
                    <a:pt x="2393" y="858"/>
                  </a:cubicBezTo>
                  <a:cubicBezTo>
                    <a:pt x="2387" y="856"/>
                    <a:pt x="2382" y="856"/>
                    <a:pt x="2376" y="856"/>
                  </a:cubicBezTo>
                  <a:close/>
                  <a:moveTo>
                    <a:pt x="9675" y="768"/>
                  </a:moveTo>
                  <a:cubicBezTo>
                    <a:pt x="9631" y="768"/>
                    <a:pt x="9595" y="823"/>
                    <a:pt x="9633" y="864"/>
                  </a:cubicBezTo>
                  <a:cubicBezTo>
                    <a:pt x="9688" y="918"/>
                    <a:pt x="9739" y="973"/>
                    <a:pt x="9791" y="1026"/>
                  </a:cubicBezTo>
                  <a:cubicBezTo>
                    <a:pt x="9801" y="1039"/>
                    <a:pt x="9816" y="1045"/>
                    <a:pt x="9833" y="1045"/>
                  </a:cubicBezTo>
                  <a:cubicBezTo>
                    <a:pt x="9846" y="1045"/>
                    <a:pt x="9861" y="1039"/>
                    <a:pt x="9871" y="1030"/>
                  </a:cubicBezTo>
                  <a:cubicBezTo>
                    <a:pt x="9893" y="1009"/>
                    <a:pt x="9895" y="973"/>
                    <a:pt x="9874" y="949"/>
                  </a:cubicBezTo>
                  <a:cubicBezTo>
                    <a:pt x="9822" y="894"/>
                    <a:pt x="9769" y="837"/>
                    <a:pt x="9714" y="783"/>
                  </a:cubicBezTo>
                  <a:cubicBezTo>
                    <a:pt x="9701" y="772"/>
                    <a:pt x="9688" y="768"/>
                    <a:pt x="9675" y="768"/>
                  </a:cubicBezTo>
                  <a:close/>
                  <a:moveTo>
                    <a:pt x="1709" y="854"/>
                  </a:moveTo>
                  <a:cubicBezTo>
                    <a:pt x="1703" y="854"/>
                    <a:pt x="1696" y="856"/>
                    <a:pt x="1689" y="858"/>
                  </a:cubicBezTo>
                  <a:cubicBezTo>
                    <a:pt x="1612" y="879"/>
                    <a:pt x="1537" y="907"/>
                    <a:pt x="1465" y="941"/>
                  </a:cubicBezTo>
                  <a:cubicBezTo>
                    <a:pt x="1410" y="967"/>
                    <a:pt x="1427" y="1050"/>
                    <a:pt x="1489" y="1050"/>
                  </a:cubicBezTo>
                  <a:cubicBezTo>
                    <a:pt x="1497" y="1050"/>
                    <a:pt x="1506" y="1047"/>
                    <a:pt x="1512" y="1043"/>
                  </a:cubicBezTo>
                  <a:cubicBezTo>
                    <a:pt x="1580" y="1013"/>
                    <a:pt x="1648" y="988"/>
                    <a:pt x="1718" y="969"/>
                  </a:cubicBezTo>
                  <a:cubicBezTo>
                    <a:pt x="1790" y="953"/>
                    <a:pt x="1769" y="854"/>
                    <a:pt x="1709" y="854"/>
                  </a:cubicBezTo>
                  <a:close/>
                  <a:moveTo>
                    <a:pt x="6001" y="826"/>
                  </a:moveTo>
                  <a:cubicBezTo>
                    <a:pt x="5953" y="826"/>
                    <a:pt x="5919" y="893"/>
                    <a:pt x="5968" y="930"/>
                  </a:cubicBezTo>
                  <a:cubicBezTo>
                    <a:pt x="6028" y="975"/>
                    <a:pt x="6083" y="1022"/>
                    <a:pt x="6139" y="1073"/>
                  </a:cubicBezTo>
                  <a:cubicBezTo>
                    <a:pt x="6149" y="1081"/>
                    <a:pt x="6162" y="1088"/>
                    <a:pt x="6177" y="1088"/>
                  </a:cubicBezTo>
                  <a:cubicBezTo>
                    <a:pt x="6230" y="1088"/>
                    <a:pt x="6254" y="1024"/>
                    <a:pt x="6217" y="990"/>
                  </a:cubicBezTo>
                  <a:cubicBezTo>
                    <a:pt x="6160" y="935"/>
                    <a:pt x="6098" y="886"/>
                    <a:pt x="6036" y="839"/>
                  </a:cubicBezTo>
                  <a:cubicBezTo>
                    <a:pt x="6024" y="830"/>
                    <a:pt x="6012" y="826"/>
                    <a:pt x="6001" y="826"/>
                  </a:cubicBezTo>
                  <a:close/>
                  <a:moveTo>
                    <a:pt x="4107" y="835"/>
                  </a:moveTo>
                  <a:cubicBezTo>
                    <a:pt x="4096" y="835"/>
                    <a:pt x="4084" y="838"/>
                    <a:pt x="4072" y="847"/>
                  </a:cubicBezTo>
                  <a:cubicBezTo>
                    <a:pt x="4010" y="892"/>
                    <a:pt x="3949" y="939"/>
                    <a:pt x="3889" y="992"/>
                  </a:cubicBezTo>
                  <a:cubicBezTo>
                    <a:pt x="3851" y="1028"/>
                    <a:pt x="3874" y="1092"/>
                    <a:pt x="3927" y="1092"/>
                  </a:cubicBezTo>
                  <a:lnTo>
                    <a:pt x="3927" y="1094"/>
                  </a:lnTo>
                  <a:cubicBezTo>
                    <a:pt x="3942" y="1094"/>
                    <a:pt x="3955" y="1088"/>
                    <a:pt x="3966" y="1079"/>
                  </a:cubicBezTo>
                  <a:cubicBezTo>
                    <a:pt x="4021" y="1028"/>
                    <a:pt x="4081" y="981"/>
                    <a:pt x="4140" y="939"/>
                  </a:cubicBezTo>
                  <a:cubicBezTo>
                    <a:pt x="4190" y="903"/>
                    <a:pt x="4155" y="835"/>
                    <a:pt x="4107" y="835"/>
                  </a:cubicBezTo>
                  <a:close/>
                  <a:moveTo>
                    <a:pt x="2808" y="1015"/>
                  </a:moveTo>
                  <a:cubicBezTo>
                    <a:pt x="2755" y="1015"/>
                    <a:pt x="2724" y="1093"/>
                    <a:pt x="2782" y="1124"/>
                  </a:cubicBezTo>
                  <a:cubicBezTo>
                    <a:pt x="2846" y="1158"/>
                    <a:pt x="2910" y="1196"/>
                    <a:pt x="2972" y="1237"/>
                  </a:cubicBezTo>
                  <a:cubicBezTo>
                    <a:pt x="2982" y="1243"/>
                    <a:pt x="2993" y="1245"/>
                    <a:pt x="3004" y="1245"/>
                  </a:cubicBezTo>
                  <a:lnTo>
                    <a:pt x="3006" y="1245"/>
                  </a:lnTo>
                  <a:cubicBezTo>
                    <a:pt x="3063" y="1245"/>
                    <a:pt x="3085" y="1173"/>
                    <a:pt x="3038" y="1141"/>
                  </a:cubicBezTo>
                  <a:cubicBezTo>
                    <a:pt x="2972" y="1098"/>
                    <a:pt x="2904" y="1058"/>
                    <a:pt x="2836" y="1022"/>
                  </a:cubicBezTo>
                  <a:cubicBezTo>
                    <a:pt x="2826" y="1017"/>
                    <a:pt x="2817" y="1015"/>
                    <a:pt x="2808" y="1015"/>
                  </a:cubicBezTo>
                  <a:close/>
                  <a:moveTo>
                    <a:pt x="1292" y="1042"/>
                  </a:moveTo>
                  <a:cubicBezTo>
                    <a:pt x="1281" y="1042"/>
                    <a:pt x="1270" y="1045"/>
                    <a:pt x="1259" y="1054"/>
                  </a:cubicBezTo>
                  <a:cubicBezTo>
                    <a:pt x="1193" y="1096"/>
                    <a:pt x="1129" y="1143"/>
                    <a:pt x="1067" y="1192"/>
                  </a:cubicBezTo>
                  <a:cubicBezTo>
                    <a:pt x="1044" y="1213"/>
                    <a:pt x="1039" y="1247"/>
                    <a:pt x="1059" y="1273"/>
                  </a:cubicBezTo>
                  <a:cubicBezTo>
                    <a:pt x="1069" y="1286"/>
                    <a:pt x="1086" y="1294"/>
                    <a:pt x="1103" y="1294"/>
                  </a:cubicBezTo>
                  <a:cubicBezTo>
                    <a:pt x="1116" y="1294"/>
                    <a:pt x="1129" y="1290"/>
                    <a:pt x="1139" y="1281"/>
                  </a:cubicBezTo>
                  <a:cubicBezTo>
                    <a:pt x="1197" y="1235"/>
                    <a:pt x="1257" y="1190"/>
                    <a:pt x="1320" y="1152"/>
                  </a:cubicBezTo>
                  <a:cubicBezTo>
                    <a:pt x="1376" y="1118"/>
                    <a:pt x="1342" y="1042"/>
                    <a:pt x="1292" y="1042"/>
                  </a:cubicBezTo>
                  <a:close/>
                  <a:moveTo>
                    <a:pt x="9983" y="1104"/>
                  </a:moveTo>
                  <a:cubicBezTo>
                    <a:pt x="9940" y="1104"/>
                    <a:pt x="9901" y="1155"/>
                    <a:pt x="9937" y="1198"/>
                  </a:cubicBezTo>
                  <a:cubicBezTo>
                    <a:pt x="9986" y="1258"/>
                    <a:pt x="10033" y="1318"/>
                    <a:pt x="10076" y="1377"/>
                  </a:cubicBezTo>
                  <a:cubicBezTo>
                    <a:pt x="10086" y="1392"/>
                    <a:pt x="10103" y="1401"/>
                    <a:pt x="10123" y="1401"/>
                  </a:cubicBezTo>
                  <a:cubicBezTo>
                    <a:pt x="10169" y="1401"/>
                    <a:pt x="10195" y="1347"/>
                    <a:pt x="10167" y="1309"/>
                  </a:cubicBezTo>
                  <a:cubicBezTo>
                    <a:pt x="10125" y="1250"/>
                    <a:pt x="10078" y="1188"/>
                    <a:pt x="10027" y="1126"/>
                  </a:cubicBezTo>
                  <a:cubicBezTo>
                    <a:pt x="10014" y="1110"/>
                    <a:pt x="9998" y="1104"/>
                    <a:pt x="9983" y="1104"/>
                  </a:cubicBezTo>
                  <a:close/>
                  <a:moveTo>
                    <a:pt x="3762" y="1137"/>
                  </a:moveTo>
                  <a:cubicBezTo>
                    <a:pt x="3748" y="1137"/>
                    <a:pt x="3734" y="1143"/>
                    <a:pt x="3721" y="1156"/>
                  </a:cubicBezTo>
                  <a:cubicBezTo>
                    <a:pt x="3668" y="1213"/>
                    <a:pt x="3617" y="1275"/>
                    <a:pt x="3570" y="1335"/>
                  </a:cubicBezTo>
                  <a:cubicBezTo>
                    <a:pt x="3551" y="1360"/>
                    <a:pt x="3555" y="1396"/>
                    <a:pt x="3581" y="1416"/>
                  </a:cubicBezTo>
                  <a:cubicBezTo>
                    <a:pt x="3591" y="1422"/>
                    <a:pt x="3602" y="1426"/>
                    <a:pt x="3615" y="1426"/>
                  </a:cubicBezTo>
                  <a:cubicBezTo>
                    <a:pt x="3616" y="1426"/>
                    <a:pt x="3618" y="1427"/>
                    <a:pt x="3620" y="1427"/>
                  </a:cubicBezTo>
                  <a:cubicBezTo>
                    <a:pt x="3635" y="1427"/>
                    <a:pt x="3650" y="1418"/>
                    <a:pt x="3661" y="1405"/>
                  </a:cubicBezTo>
                  <a:cubicBezTo>
                    <a:pt x="3706" y="1347"/>
                    <a:pt x="3755" y="1290"/>
                    <a:pt x="3806" y="1237"/>
                  </a:cubicBezTo>
                  <a:cubicBezTo>
                    <a:pt x="3847" y="1195"/>
                    <a:pt x="3807" y="1137"/>
                    <a:pt x="3762" y="1137"/>
                  </a:cubicBezTo>
                  <a:close/>
                  <a:moveTo>
                    <a:pt x="6356" y="917"/>
                  </a:moveTo>
                  <a:cubicBezTo>
                    <a:pt x="6336" y="917"/>
                    <a:pt x="6316" y="928"/>
                    <a:pt x="6305" y="954"/>
                  </a:cubicBezTo>
                  <a:cubicBezTo>
                    <a:pt x="6273" y="1026"/>
                    <a:pt x="6245" y="1101"/>
                    <a:pt x="6224" y="1177"/>
                  </a:cubicBezTo>
                  <a:cubicBezTo>
                    <a:pt x="6213" y="1216"/>
                    <a:pt x="6243" y="1250"/>
                    <a:pt x="6279" y="1250"/>
                  </a:cubicBezTo>
                  <a:cubicBezTo>
                    <a:pt x="6287" y="1250"/>
                    <a:pt x="6295" y="1249"/>
                    <a:pt x="6302" y="1245"/>
                  </a:cubicBezTo>
                  <a:cubicBezTo>
                    <a:pt x="6345" y="1299"/>
                    <a:pt x="6385" y="1354"/>
                    <a:pt x="6424" y="1411"/>
                  </a:cubicBezTo>
                  <a:cubicBezTo>
                    <a:pt x="6434" y="1428"/>
                    <a:pt x="6451" y="1437"/>
                    <a:pt x="6471" y="1437"/>
                  </a:cubicBezTo>
                  <a:lnTo>
                    <a:pt x="6473" y="1437"/>
                  </a:lnTo>
                  <a:cubicBezTo>
                    <a:pt x="6517" y="1437"/>
                    <a:pt x="6545" y="1388"/>
                    <a:pt x="6522" y="1350"/>
                  </a:cubicBezTo>
                  <a:cubicBezTo>
                    <a:pt x="6479" y="1284"/>
                    <a:pt x="6432" y="1220"/>
                    <a:pt x="6381" y="1160"/>
                  </a:cubicBezTo>
                  <a:cubicBezTo>
                    <a:pt x="6373" y="1152"/>
                    <a:pt x="6364" y="1145"/>
                    <a:pt x="6354" y="1143"/>
                  </a:cubicBezTo>
                  <a:cubicBezTo>
                    <a:pt x="6371" y="1094"/>
                    <a:pt x="6388" y="1047"/>
                    <a:pt x="6409" y="1003"/>
                  </a:cubicBezTo>
                  <a:cubicBezTo>
                    <a:pt x="6433" y="955"/>
                    <a:pt x="6394" y="917"/>
                    <a:pt x="6356" y="917"/>
                  </a:cubicBezTo>
                  <a:close/>
                  <a:moveTo>
                    <a:pt x="3190" y="1270"/>
                  </a:moveTo>
                  <a:cubicBezTo>
                    <a:pt x="3143" y="1270"/>
                    <a:pt x="3108" y="1330"/>
                    <a:pt x="3151" y="1371"/>
                  </a:cubicBezTo>
                  <a:cubicBezTo>
                    <a:pt x="3208" y="1418"/>
                    <a:pt x="3263" y="1469"/>
                    <a:pt x="3314" y="1522"/>
                  </a:cubicBezTo>
                  <a:cubicBezTo>
                    <a:pt x="3325" y="1533"/>
                    <a:pt x="3340" y="1539"/>
                    <a:pt x="3355" y="1539"/>
                  </a:cubicBezTo>
                  <a:cubicBezTo>
                    <a:pt x="3370" y="1539"/>
                    <a:pt x="3385" y="1533"/>
                    <a:pt x="3395" y="1522"/>
                  </a:cubicBezTo>
                  <a:cubicBezTo>
                    <a:pt x="3417" y="1501"/>
                    <a:pt x="3417" y="1465"/>
                    <a:pt x="3395" y="1441"/>
                  </a:cubicBezTo>
                  <a:cubicBezTo>
                    <a:pt x="3342" y="1386"/>
                    <a:pt x="3285" y="1333"/>
                    <a:pt x="3225" y="1281"/>
                  </a:cubicBezTo>
                  <a:cubicBezTo>
                    <a:pt x="3213" y="1273"/>
                    <a:pt x="3201" y="1270"/>
                    <a:pt x="3190" y="1270"/>
                  </a:cubicBezTo>
                  <a:close/>
                  <a:moveTo>
                    <a:pt x="936" y="1329"/>
                  </a:moveTo>
                  <a:cubicBezTo>
                    <a:pt x="922" y="1329"/>
                    <a:pt x="907" y="1335"/>
                    <a:pt x="895" y="1350"/>
                  </a:cubicBezTo>
                  <a:cubicBezTo>
                    <a:pt x="842" y="1403"/>
                    <a:pt x="786" y="1460"/>
                    <a:pt x="735" y="1520"/>
                  </a:cubicBezTo>
                  <a:cubicBezTo>
                    <a:pt x="714" y="1543"/>
                    <a:pt x="716" y="1579"/>
                    <a:pt x="739" y="1601"/>
                  </a:cubicBezTo>
                  <a:cubicBezTo>
                    <a:pt x="750" y="1609"/>
                    <a:pt x="763" y="1613"/>
                    <a:pt x="778" y="1613"/>
                  </a:cubicBezTo>
                  <a:cubicBezTo>
                    <a:pt x="793" y="1613"/>
                    <a:pt x="810" y="1607"/>
                    <a:pt x="820" y="1594"/>
                  </a:cubicBezTo>
                  <a:cubicBezTo>
                    <a:pt x="871" y="1537"/>
                    <a:pt x="922" y="1482"/>
                    <a:pt x="974" y="1430"/>
                  </a:cubicBezTo>
                  <a:cubicBezTo>
                    <a:pt x="1022" y="1391"/>
                    <a:pt x="982" y="1329"/>
                    <a:pt x="936" y="1329"/>
                  </a:cubicBezTo>
                  <a:close/>
                  <a:moveTo>
                    <a:pt x="6237" y="1360"/>
                  </a:moveTo>
                  <a:cubicBezTo>
                    <a:pt x="6208" y="1360"/>
                    <a:pt x="6183" y="1381"/>
                    <a:pt x="6179" y="1411"/>
                  </a:cubicBezTo>
                  <a:cubicBezTo>
                    <a:pt x="6175" y="1452"/>
                    <a:pt x="6173" y="1492"/>
                    <a:pt x="6173" y="1530"/>
                  </a:cubicBezTo>
                  <a:cubicBezTo>
                    <a:pt x="6173" y="1571"/>
                    <a:pt x="6175" y="1611"/>
                    <a:pt x="6179" y="1652"/>
                  </a:cubicBezTo>
                  <a:cubicBezTo>
                    <a:pt x="6183" y="1682"/>
                    <a:pt x="6209" y="1703"/>
                    <a:pt x="6236" y="1703"/>
                  </a:cubicBezTo>
                  <a:lnTo>
                    <a:pt x="6243" y="1703"/>
                  </a:lnTo>
                  <a:cubicBezTo>
                    <a:pt x="6275" y="1699"/>
                    <a:pt x="6298" y="1669"/>
                    <a:pt x="6294" y="1639"/>
                  </a:cubicBezTo>
                  <a:cubicBezTo>
                    <a:pt x="6290" y="1603"/>
                    <a:pt x="6288" y="1567"/>
                    <a:pt x="6288" y="1530"/>
                  </a:cubicBezTo>
                  <a:cubicBezTo>
                    <a:pt x="6288" y="1494"/>
                    <a:pt x="6290" y="1458"/>
                    <a:pt x="6292" y="1424"/>
                  </a:cubicBezTo>
                  <a:cubicBezTo>
                    <a:pt x="6296" y="1392"/>
                    <a:pt x="6273" y="1364"/>
                    <a:pt x="6241" y="1360"/>
                  </a:cubicBezTo>
                  <a:cubicBezTo>
                    <a:pt x="6239" y="1360"/>
                    <a:pt x="6238" y="1360"/>
                    <a:pt x="6237" y="1360"/>
                  </a:cubicBezTo>
                  <a:close/>
                  <a:moveTo>
                    <a:pt x="10254" y="1473"/>
                  </a:moveTo>
                  <a:cubicBezTo>
                    <a:pt x="10214" y="1473"/>
                    <a:pt x="10174" y="1519"/>
                    <a:pt x="10206" y="1565"/>
                  </a:cubicBezTo>
                  <a:cubicBezTo>
                    <a:pt x="10250" y="1633"/>
                    <a:pt x="10291" y="1696"/>
                    <a:pt x="10325" y="1756"/>
                  </a:cubicBezTo>
                  <a:cubicBezTo>
                    <a:pt x="10334" y="1772"/>
                    <a:pt x="10351" y="1782"/>
                    <a:pt x="10369" y="1782"/>
                  </a:cubicBezTo>
                  <a:cubicBezTo>
                    <a:pt x="10370" y="1782"/>
                    <a:pt x="10372" y="1782"/>
                    <a:pt x="10374" y="1782"/>
                  </a:cubicBezTo>
                  <a:lnTo>
                    <a:pt x="10374" y="1784"/>
                  </a:lnTo>
                  <a:cubicBezTo>
                    <a:pt x="10384" y="1784"/>
                    <a:pt x="10395" y="1782"/>
                    <a:pt x="10403" y="1775"/>
                  </a:cubicBezTo>
                  <a:cubicBezTo>
                    <a:pt x="10431" y="1760"/>
                    <a:pt x="10440" y="1724"/>
                    <a:pt x="10423" y="1696"/>
                  </a:cubicBezTo>
                  <a:cubicBezTo>
                    <a:pt x="10389" y="1637"/>
                    <a:pt x="10346" y="1571"/>
                    <a:pt x="10299" y="1501"/>
                  </a:cubicBezTo>
                  <a:cubicBezTo>
                    <a:pt x="10287" y="1481"/>
                    <a:pt x="10270" y="1473"/>
                    <a:pt x="10254" y="1473"/>
                  </a:cubicBezTo>
                  <a:close/>
                  <a:moveTo>
                    <a:pt x="6578" y="1526"/>
                  </a:moveTo>
                  <a:cubicBezTo>
                    <a:pt x="6571" y="1526"/>
                    <a:pt x="6563" y="1527"/>
                    <a:pt x="6556" y="1530"/>
                  </a:cubicBezTo>
                  <a:cubicBezTo>
                    <a:pt x="6526" y="1541"/>
                    <a:pt x="6513" y="1575"/>
                    <a:pt x="6524" y="1605"/>
                  </a:cubicBezTo>
                  <a:cubicBezTo>
                    <a:pt x="6551" y="1667"/>
                    <a:pt x="6566" y="1735"/>
                    <a:pt x="6568" y="1803"/>
                  </a:cubicBezTo>
                  <a:cubicBezTo>
                    <a:pt x="6568" y="1835"/>
                    <a:pt x="6592" y="1860"/>
                    <a:pt x="6624" y="1862"/>
                  </a:cubicBezTo>
                  <a:lnTo>
                    <a:pt x="6626" y="1862"/>
                  </a:lnTo>
                  <a:cubicBezTo>
                    <a:pt x="6658" y="1862"/>
                    <a:pt x="6683" y="1839"/>
                    <a:pt x="6683" y="1807"/>
                  </a:cubicBezTo>
                  <a:lnTo>
                    <a:pt x="6683" y="1794"/>
                  </a:lnTo>
                  <a:cubicBezTo>
                    <a:pt x="6681" y="1714"/>
                    <a:pt x="6662" y="1635"/>
                    <a:pt x="6630" y="1562"/>
                  </a:cubicBezTo>
                  <a:cubicBezTo>
                    <a:pt x="6622" y="1540"/>
                    <a:pt x="6601" y="1526"/>
                    <a:pt x="6578" y="1526"/>
                  </a:cubicBezTo>
                  <a:close/>
                  <a:moveTo>
                    <a:pt x="3485" y="1502"/>
                  </a:moveTo>
                  <a:cubicBezTo>
                    <a:pt x="3467" y="1502"/>
                    <a:pt x="3450" y="1510"/>
                    <a:pt x="3438" y="1530"/>
                  </a:cubicBezTo>
                  <a:cubicBezTo>
                    <a:pt x="3397" y="1599"/>
                    <a:pt x="3363" y="1671"/>
                    <a:pt x="3334" y="1743"/>
                  </a:cubicBezTo>
                  <a:cubicBezTo>
                    <a:pt x="3311" y="1791"/>
                    <a:pt x="3350" y="1827"/>
                    <a:pt x="3388" y="1827"/>
                  </a:cubicBezTo>
                  <a:cubicBezTo>
                    <a:pt x="3410" y="1827"/>
                    <a:pt x="3431" y="1815"/>
                    <a:pt x="3440" y="1786"/>
                  </a:cubicBezTo>
                  <a:cubicBezTo>
                    <a:pt x="3451" y="1760"/>
                    <a:pt x="3461" y="1737"/>
                    <a:pt x="3472" y="1709"/>
                  </a:cubicBezTo>
                  <a:cubicBezTo>
                    <a:pt x="3512" y="1762"/>
                    <a:pt x="3549" y="1818"/>
                    <a:pt x="3583" y="1875"/>
                  </a:cubicBezTo>
                  <a:cubicBezTo>
                    <a:pt x="3593" y="1892"/>
                    <a:pt x="3610" y="1903"/>
                    <a:pt x="3632" y="1903"/>
                  </a:cubicBezTo>
                  <a:cubicBezTo>
                    <a:pt x="3640" y="1903"/>
                    <a:pt x="3651" y="1901"/>
                    <a:pt x="3661" y="1897"/>
                  </a:cubicBezTo>
                  <a:cubicBezTo>
                    <a:pt x="3689" y="1879"/>
                    <a:pt x="3698" y="1845"/>
                    <a:pt x="3681" y="1818"/>
                  </a:cubicBezTo>
                  <a:cubicBezTo>
                    <a:pt x="3642" y="1750"/>
                    <a:pt x="3598" y="1684"/>
                    <a:pt x="3549" y="1622"/>
                  </a:cubicBezTo>
                  <a:cubicBezTo>
                    <a:pt x="3544" y="1616"/>
                    <a:pt x="3536" y="1609"/>
                    <a:pt x="3527" y="1605"/>
                  </a:cubicBezTo>
                  <a:lnTo>
                    <a:pt x="3536" y="1590"/>
                  </a:lnTo>
                  <a:cubicBezTo>
                    <a:pt x="3564" y="1544"/>
                    <a:pt x="3524" y="1502"/>
                    <a:pt x="3485" y="1502"/>
                  </a:cubicBezTo>
                  <a:close/>
                  <a:moveTo>
                    <a:pt x="631" y="1678"/>
                  </a:moveTo>
                  <a:cubicBezTo>
                    <a:pt x="616" y="1678"/>
                    <a:pt x="601" y="1684"/>
                    <a:pt x="588" y="1699"/>
                  </a:cubicBezTo>
                  <a:cubicBezTo>
                    <a:pt x="539" y="1762"/>
                    <a:pt x="495" y="1826"/>
                    <a:pt x="452" y="1888"/>
                  </a:cubicBezTo>
                  <a:cubicBezTo>
                    <a:pt x="435" y="1916"/>
                    <a:pt x="441" y="1950"/>
                    <a:pt x="469" y="1969"/>
                  </a:cubicBezTo>
                  <a:cubicBezTo>
                    <a:pt x="477" y="1975"/>
                    <a:pt x="488" y="1977"/>
                    <a:pt x="500" y="1977"/>
                  </a:cubicBezTo>
                  <a:lnTo>
                    <a:pt x="500" y="1977"/>
                  </a:lnTo>
                  <a:cubicBezTo>
                    <a:pt x="519" y="1977"/>
                    <a:pt x="537" y="1969"/>
                    <a:pt x="548" y="1952"/>
                  </a:cubicBezTo>
                  <a:cubicBezTo>
                    <a:pt x="588" y="1892"/>
                    <a:pt x="633" y="1831"/>
                    <a:pt x="680" y="1769"/>
                  </a:cubicBezTo>
                  <a:cubicBezTo>
                    <a:pt x="710" y="1725"/>
                    <a:pt x="671" y="1678"/>
                    <a:pt x="631" y="1678"/>
                  </a:cubicBezTo>
                  <a:close/>
                  <a:moveTo>
                    <a:pt x="500" y="1977"/>
                  </a:moveTo>
                  <a:cubicBezTo>
                    <a:pt x="500" y="1977"/>
                    <a:pt x="499" y="1977"/>
                    <a:pt x="499" y="1977"/>
                  </a:cubicBezTo>
                  <a:lnTo>
                    <a:pt x="501" y="1977"/>
                  </a:lnTo>
                  <a:cubicBezTo>
                    <a:pt x="501" y="1977"/>
                    <a:pt x="500" y="1977"/>
                    <a:pt x="500" y="1977"/>
                  </a:cubicBezTo>
                  <a:close/>
                  <a:moveTo>
                    <a:pt x="6305" y="1801"/>
                  </a:moveTo>
                  <a:cubicBezTo>
                    <a:pt x="6265" y="1801"/>
                    <a:pt x="6225" y="1847"/>
                    <a:pt x="6256" y="1892"/>
                  </a:cubicBezTo>
                  <a:cubicBezTo>
                    <a:pt x="6309" y="1975"/>
                    <a:pt x="6383" y="2022"/>
                    <a:pt x="6466" y="2022"/>
                  </a:cubicBezTo>
                  <a:lnTo>
                    <a:pt x="6500" y="2022"/>
                  </a:lnTo>
                  <a:cubicBezTo>
                    <a:pt x="6532" y="2018"/>
                    <a:pt x="6556" y="1990"/>
                    <a:pt x="6551" y="1958"/>
                  </a:cubicBezTo>
                  <a:cubicBezTo>
                    <a:pt x="6547" y="1928"/>
                    <a:pt x="6522" y="1907"/>
                    <a:pt x="6492" y="1907"/>
                  </a:cubicBezTo>
                  <a:cubicBezTo>
                    <a:pt x="6491" y="1907"/>
                    <a:pt x="6489" y="1907"/>
                    <a:pt x="6488" y="1907"/>
                  </a:cubicBezTo>
                  <a:cubicBezTo>
                    <a:pt x="6484" y="1908"/>
                    <a:pt x="6481" y="1909"/>
                    <a:pt x="6478" y="1909"/>
                  </a:cubicBezTo>
                  <a:cubicBezTo>
                    <a:pt x="6475" y="1909"/>
                    <a:pt x="6472" y="1908"/>
                    <a:pt x="6468" y="1907"/>
                  </a:cubicBezTo>
                  <a:cubicBezTo>
                    <a:pt x="6420" y="1905"/>
                    <a:pt x="6377" y="1875"/>
                    <a:pt x="6354" y="1833"/>
                  </a:cubicBezTo>
                  <a:cubicBezTo>
                    <a:pt x="6342" y="1810"/>
                    <a:pt x="6324" y="1801"/>
                    <a:pt x="6305" y="1801"/>
                  </a:cubicBezTo>
                  <a:close/>
                  <a:moveTo>
                    <a:pt x="10489" y="1870"/>
                  </a:moveTo>
                  <a:cubicBezTo>
                    <a:pt x="10452" y="1870"/>
                    <a:pt x="10415" y="1907"/>
                    <a:pt x="10435" y="1952"/>
                  </a:cubicBezTo>
                  <a:cubicBezTo>
                    <a:pt x="10469" y="2016"/>
                    <a:pt x="10489" y="2056"/>
                    <a:pt x="10491" y="2063"/>
                  </a:cubicBezTo>
                  <a:cubicBezTo>
                    <a:pt x="10501" y="2084"/>
                    <a:pt x="10523" y="2099"/>
                    <a:pt x="10544" y="2099"/>
                  </a:cubicBezTo>
                  <a:cubicBezTo>
                    <a:pt x="10576" y="2099"/>
                    <a:pt x="10601" y="2073"/>
                    <a:pt x="10601" y="2041"/>
                  </a:cubicBezTo>
                  <a:cubicBezTo>
                    <a:pt x="10601" y="2031"/>
                    <a:pt x="10601" y="2022"/>
                    <a:pt x="10538" y="1899"/>
                  </a:cubicBezTo>
                  <a:cubicBezTo>
                    <a:pt x="10525" y="1879"/>
                    <a:pt x="10507" y="1870"/>
                    <a:pt x="10489" y="1870"/>
                  </a:cubicBezTo>
                  <a:close/>
                  <a:moveTo>
                    <a:pt x="3330" y="1928"/>
                  </a:moveTo>
                  <a:cubicBezTo>
                    <a:pt x="3304" y="1928"/>
                    <a:pt x="3278" y="1944"/>
                    <a:pt x="3274" y="1980"/>
                  </a:cubicBezTo>
                  <a:cubicBezTo>
                    <a:pt x="3272" y="2003"/>
                    <a:pt x="3272" y="2024"/>
                    <a:pt x="3272" y="2045"/>
                  </a:cubicBezTo>
                  <a:cubicBezTo>
                    <a:pt x="3270" y="2109"/>
                    <a:pt x="3280" y="2173"/>
                    <a:pt x="3304" y="2231"/>
                  </a:cubicBezTo>
                  <a:cubicBezTo>
                    <a:pt x="3312" y="2254"/>
                    <a:pt x="3334" y="2267"/>
                    <a:pt x="3357" y="2267"/>
                  </a:cubicBezTo>
                  <a:cubicBezTo>
                    <a:pt x="3363" y="2267"/>
                    <a:pt x="3372" y="2267"/>
                    <a:pt x="3378" y="2265"/>
                  </a:cubicBezTo>
                  <a:cubicBezTo>
                    <a:pt x="3408" y="2252"/>
                    <a:pt x="3421" y="2220"/>
                    <a:pt x="3410" y="2190"/>
                  </a:cubicBezTo>
                  <a:cubicBezTo>
                    <a:pt x="3393" y="2143"/>
                    <a:pt x="3385" y="2094"/>
                    <a:pt x="3385" y="2045"/>
                  </a:cubicBezTo>
                  <a:cubicBezTo>
                    <a:pt x="3385" y="2028"/>
                    <a:pt x="3387" y="2009"/>
                    <a:pt x="3389" y="1992"/>
                  </a:cubicBezTo>
                  <a:cubicBezTo>
                    <a:pt x="3392" y="1951"/>
                    <a:pt x="3361" y="1928"/>
                    <a:pt x="3330" y="1928"/>
                  </a:cubicBezTo>
                  <a:close/>
                  <a:moveTo>
                    <a:pt x="3735" y="1993"/>
                  </a:moveTo>
                  <a:cubicBezTo>
                    <a:pt x="3699" y="1993"/>
                    <a:pt x="3663" y="2026"/>
                    <a:pt x="3681" y="2071"/>
                  </a:cubicBezTo>
                  <a:cubicBezTo>
                    <a:pt x="3706" y="2137"/>
                    <a:pt x="3725" y="2207"/>
                    <a:pt x="3734" y="2277"/>
                  </a:cubicBezTo>
                  <a:cubicBezTo>
                    <a:pt x="3736" y="2305"/>
                    <a:pt x="3761" y="2329"/>
                    <a:pt x="3791" y="2329"/>
                  </a:cubicBezTo>
                  <a:lnTo>
                    <a:pt x="3798" y="2329"/>
                  </a:lnTo>
                  <a:cubicBezTo>
                    <a:pt x="3830" y="2324"/>
                    <a:pt x="3851" y="2297"/>
                    <a:pt x="3849" y="2265"/>
                  </a:cubicBezTo>
                  <a:cubicBezTo>
                    <a:pt x="3838" y="2184"/>
                    <a:pt x="3819" y="2105"/>
                    <a:pt x="3787" y="2031"/>
                  </a:cubicBezTo>
                  <a:cubicBezTo>
                    <a:pt x="3777" y="2004"/>
                    <a:pt x="3756" y="1993"/>
                    <a:pt x="3735" y="1993"/>
                  </a:cubicBezTo>
                  <a:close/>
                  <a:moveTo>
                    <a:pt x="376" y="2056"/>
                  </a:moveTo>
                  <a:cubicBezTo>
                    <a:pt x="358" y="2056"/>
                    <a:pt x="341" y="2064"/>
                    <a:pt x="329" y="2084"/>
                  </a:cubicBezTo>
                  <a:cubicBezTo>
                    <a:pt x="286" y="2154"/>
                    <a:pt x="248" y="2222"/>
                    <a:pt x="214" y="2286"/>
                  </a:cubicBezTo>
                  <a:cubicBezTo>
                    <a:pt x="199" y="2314"/>
                    <a:pt x="209" y="2348"/>
                    <a:pt x="237" y="2363"/>
                  </a:cubicBezTo>
                  <a:cubicBezTo>
                    <a:pt x="245" y="2367"/>
                    <a:pt x="254" y="2371"/>
                    <a:pt x="264" y="2371"/>
                  </a:cubicBezTo>
                  <a:lnTo>
                    <a:pt x="264" y="2371"/>
                  </a:lnTo>
                  <a:cubicBezTo>
                    <a:pt x="285" y="2371"/>
                    <a:pt x="305" y="2358"/>
                    <a:pt x="314" y="2341"/>
                  </a:cubicBezTo>
                  <a:cubicBezTo>
                    <a:pt x="348" y="2280"/>
                    <a:pt x="386" y="2211"/>
                    <a:pt x="427" y="2143"/>
                  </a:cubicBezTo>
                  <a:cubicBezTo>
                    <a:pt x="455" y="2099"/>
                    <a:pt x="416" y="2056"/>
                    <a:pt x="376" y="2056"/>
                  </a:cubicBezTo>
                  <a:close/>
                  <a:moveTo>
                    <a:pt x="264" y="2371"/>
                  </a:moveTo>
                  <a:cubicBezTo>
                    <a:pt x="263" y="2371"/>
                    <a:pt x="263" y="2371"/>
                    <a:pt x="263" y="2371"/>
                  </a:cubicBezTo>
                  <a:lnTo>
                    <a:pt x="265" y="2371"/>
                  </a:lnTo>
                  <a:cubicBezTo>
                    <a:pt x="264" y="2371"/>
                    <a:pt x="264" y="2371"/>
                    <a:pt x="264" y="2371"/>
                  </a:cubicBezTo>
                  <a:close/>
                  <a:moveTo>
                    <a:pt x="3498" y="2328"/>
                  </a:moveTo>
                  <a:cubicBezTo>
                    <a:pt x="3448" y="2328"/>
                    <a:pt x="3413" y="2398"/>
                    <a:pt x="3466" y="2433"/>
                  </a:cubicBezTo>
                  <a:cubicBezTo>
                    <a:pt x="3549" y="2492"/>
                    <a:pt x="3623" y="2522"/>
                    <a:pt x="3685" y="2522"/>
                  </a:cubicBezTo>
                  <a:cubicBezTo>
                    <a:pt x="3695" y="2522"/>
                    <a:pt x="3708" y="2520"/>
                    <a:pt x="3719" y="2518"/>
                  </a:cubicBezTo>
                  <a:cubicBezTo>
                    <a:pt x="3789" y="2504"/>
                    <a:pt x="3772" y="2404"/>
                    <a:pt x="3709" y="2404"/>
                  </a:cubicBezTo>
                  <a:cubicBezTo>
                    <a:pt x="3704" y="2404"/>
                    <a:pt x="3700" y="2404"/>
                    <a:pt x="3695" y="2405"/>
                  </a:cubicBezTo>
                  <a:cubicBezTo>
                    <a:pt x="3691" y="2407"/>
                    <a:pt x="3685" y="2408"/>
                    <a:pt x="3678" y="2408"/>
                  </a:cubicBezTo>
                  <a:cubicBezTo>
                    <a:pt x="3654" y="2408"/>
                    <a:pt x="3610" y="2395"/>
                    <a:pt x="3532" y="2339"/>
                  </a:cubicBezTo>
                  <a:cubicBezTo>
                    <a:pt x="3520" y="2332"/>
                    <a:pt x="3509" y="2328"/>
                    <a:pt x="3498" y="2328"/>
                  </a:cubicBezTo>
                  <a:close/>
                  <a:moveTo>
                    <a:pt x="159" y="2458"/>
                  </a:moveTo>
                  <a:cubicBezTo>
                    <a:pt x="139" y="2458"/>
                    <a:pt x="120" y="2469"/>
                    <a:pt x="109" y="2495"/>
                  </a:cubicBezTo>
                  <a:cubicBezTo>
                    <a:pt x="46" y="2622"/>
                    <a:pt x="14" y="2703"/>
                    <a:pt x="14" y="2707"/>
                  </a:cubicBezTo>
                  <a:cubicBezTo>
                    <a:pt x="1" y="2737"/>
                    <a:pt x="16" y="2769"/>
                    <a:pt x="46" y="2780"/>
                  </a:cubicBezTo>
                  <a:cubicBezTo>
                    <a:pt x="52" y="2784"/>
                    <a:pt x="58" y="2784"/>
                    <a:pt x="67" y="2784"/>
                  </a:cubicBezTo>
                  <a:cubicBezTo>
                    <a:pt x="88" y="2784"/>
                    <a:pt x="109" y="2771"/>
                    <a:pt x="120" y="2750"/>
                  </a:cubicBezTo>
                  <a:cubicBezTo>
                    <a:pt x="120" y="2750"/>
                    <a:pt x="152" y="2669"/>
                    <a:pt x="212" y="2543"/>
                  </a:cubicBezTo>
                  <a:cubicBezTo>
                    <a:pt x="237" y="2497"/>
                    <a:pt x="198" y="2458"/>
                    <a:pt x="159" y="245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68" name="Google Shape;1168;p67"/>
          <p:cNvGrpSpPr/>
          <p:nvPr/>
        </p:nvGrpSpPr>
        <p:grpSpPr>
          <a:xfrm>
            <a:off x="1167768" y="4458925"/>
            <a:ext cx="237639" cy="237639"/>
            <a:chOff x="5944424" y="1865453"/>
            <a:chExt cx="178234" cy="178234"/>
          </a:xfrm>
        </p:grpSpPr>
        <p:sp>
          <p:nvSpPr>
            <p:cNvPr id="1169" name="Google Shape;1169;p67"/>
            <p:cNvSpPr/>
            <p:nvPr/>
          </p:nvSpPr>
          <p:spPr>
            <a:xfrm>
              <a:off x="6029571" y="1865453"/>
              <a:ext cx="20171" cy="178234"/>
            </a:xfrm>
            <a:custGeom>
              <a:rect b="b" l="l" r="r" t="t"/>
              <a:pathLst>
                <a:path extrusionOk="0" h="1078" w="122">
                  <a:moveTo>
                    <a:pt x="65" y="1"/>
                  </a:moveTo>
                  <a:cubicBezTo>
                    <a:pt x="33" y="1"/>
                    <a:pt x="7" y="26"/>
                    <a:pt x="7" y="58"/>
                  </a:cubicBezTo>
                  <a:lnTo>
                    <a:pt x="1" y="1020"/>
                  </a:lnTo>
                  <a:cubicBezTo>
                    <a:pt x="1" y="1052"/>
                    <a:pt x="26" y="1078"/>
                    <a:pt x="58" y="1078"/>
                  </a:cubicBezTo>
                  <a:cubicBezTo>
                    <a:pt x="90" y="1078"/>
                    <a:pt x="116" y="1052"/>
                    <a:pt x="116" y="1020"/>
                  </a:cubicBezTo>
                  <a:lnTo>
                    <a:pt x="122" y="58"/>
                  </a:lnTo>
                  <a:cubicBezTo>
                    <a:pt x="122" y="26"/>
                    <a:pt x="96" y="1"/>
                    <a:pt x="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67"/>
            <p:cNvSpPr/>
            <p:nvPr/>
          </p:nvSpPr>
          <p:spPr>
            <a:xfrm>
              <a:off x="5962115" y="1898189"/>
              <a:ext cx="158393" cy="110611"/>
            </a:xfrm>
            <a:custGeom>
              <a:rect b="b" l="l" r="r" t="t"/>
              <a:pathLst>
                <a:path extrusionOk="0" h="669" w="958">
                  <a:moveTo>
                    <a:pt x="873" y="0"/>
                  </a:moveTo>
                  <a:cubicBezTo>
                    <a:pt x="863" y="0"/>
                    <a:pt x="852" y="4"/>
                    <a:pt x="841" y="11"/>
                  </a:cubicBezTo>
                  <a:lnTo>
                    <a:pt x="47" y="565"/>
                  </a:lnTo>
                  <a:cubicBezTo>
                    <a:pt x="0" y="597"/>
                    <a:pt x="23" y="669"/>
                    <a:pt x="79" y="669"/>
                  </a:cubicBezTo>
                  <a:cubicBezTo>
                    <a:pt x="89" y="669"/>
                    <a:pt x="102" y="667"/>
                    <a:pt x="111" y="658"/>
                  </a:cubicBezTo>
                  <a:lnTo>
                    <a:pt x="907" y="105"/>
                  </a:lnTo>
                  <a:cubicBezTo>
                    <a:pt x="957" y="70"/>
                    <a:pt x="922" y="0"/>
                    <a:pt x="8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67"/>
            <p:cNvSpPr/>
            <p:nvPr/>
          </p:nvSpPr>
          <p:spPr>
            <a:xfrm>
              <a:off x="5976829" y="1891080"/>
              <a:ext cx="124003" cy="124499"/>
            </a:xfrm>
            <a:custGeom>
              <a:rect b="b" l="l" r="r" t="t"/>
              <a:pathLst>
                <a:path extrusionOk="0" h="753" w="750">
                  <a:moveTo>
                    <a:pt x="84" y="1"/>
                  </a:moveTo>
                  <a:cubicBezTo>
                    <a:pt x="40" y="1"/>
                    <a:pt x="0" y="58"/>
                    <a:pt x="45" y="101"/>
                  </a:cubicBezTo>
                  <a:lnTo>
                    <a:pt x="645" y="735"/>
                  </a:lnTo>
                  <a:cubicBezTo>
                    <a:pt x="656" y="746"/>
                    <a:pt x="671" y="752"/>
                    <a:pt x="688" y="752"/>
                  </a:cubicBezTo>
                  <a:cubicBezTo>
                    <a:pt x="703" y="752"/>
                    <a:pt x="715" y="746"/>
                    <a:pt x="726" y="735"/>
                  </a:cubicBezTo>
                  <a:cubicBezTo>
                    <a:pt x="747" y="714"/>
                    <a:pt x="750" y="680"/>
                    <a:pt x="728" y="657"/>
                  </a:cubicBezTo>
                  <a:lnTo>
                    <a:pt x="128" y="22"/>
                  </a:lnTo>
                  <a:cubicBezTo>
                    <a:pt x="115" y="7"/>
                    <a:pt x="99" y="1"/>
                    <a:pt x="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67"/>
            <p:cNvSpPr/>
            <p:nvPr/>
          </p:nvSpPr>
          <p:spPr>
            <a:xfrm>
              <a:off x="5944424" y="1941838"/>
              <a:ext cx="178234" cy="20502"/>
            </a:xfrm>
            <a:custGeom>
              <a:rect b="b" l="l" r="r" t="t"/>
              <a:pathLst>
                <a:path extrusionOk="0" h="124" w="1078">
                  <a:moveTo>
                    <a:pt x="1003" y="1"/>
                  </a:moveTo>
                  <a:lnTo>
                    <a:pt x="77" y="9"/>
                  </a:lnTo>
                  <a:cubicBezTo>
                    <a:pt x="1" y="9"/>
                    <a:pt x="1" y="124"/>
                    <a:pt x="77" y="124"/>
                  </a:cubicBezTo>
                  <a:lnTo>
                    <a:pt x="1003" y="113"/>
                  </a:lnTo>
                  <a:cubicBezTo>
                    <a:pt x="1077" y="113"/>
                    <a:pt x="1077" y="1"/>
                    <a:pt x="10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73" name="Google Shape;1173;p67"/>
          <p:cNvSpPr/>
          <p:nvPr/>
        </p:nvSpPr>
        <p:spPr>
          <a:xfrm>
            <a:off x="710167" y="5344659"/>
            <a:ext cx="407832" cy="460947"/>
          </a:xfrm>
          <a:custGeom>
            <a:rect b="b" l="l" r="r" t="t"/>
            <a:pathLst>
              <a:path extrusionOk="0" h="2197" w="1944">
                <a:moveTo>
                  <a:pt x="941" y="602"/>
                </a:moveTo>
                <a:lnTo>
                  <a:pt x="941" y="602"/>
                </a:lnTo>
                <a:cubicBezTo>
                  <a:pt x="1045" y="717"/>
                  <a:pt x="1101" y="834"/>
                  <a:pt x="1094" y="894"/>
                </a:cubicBezTo>
                <a:cubicBezTo>
                  <a:pt x="1094" y="909"/>
                  <a:pt x="1086" y="919"/>
                  <a:pt x="1075" y="926"/>
                </a:cubicBezTo>
                <a:cubicBezTo>
                  <a:pt x="1054" y="938"/>
                  <a:pt x="1033" y="945"/>
                  <a:pt x="1009" y="945"/>
                </a:cubicBezTo>
                <a:cubicBezTo>
                  <a:pt x="1008" y="945"/>
                  <a:pt x="1006" y="945"/>
                  <a:pt x="1004" y="945"/>
                </a:cubicBezTo>
                <a:cubicBezTo>
                  <a:pt x="985" y="945"/>
                  <a:pt x="968" y="933"/>
                  <a:pt x="958" y="917"/>
                </a:cubicBezTo>
                <a:cubicBezTo>
                  <a:pt x="922" y="864"/>
                  <a:pt x="907" y="745"/>
                  <a:pt x="941" y="602"/>
                </a:cubicBezTo>
                <a:close/>
                <a:moveTo>
                  <a:pt x="1431" y="114"/>
                </a:moveTo>
                <a:cubicBezTo>
                  <a:pt x="1487" y="114"/>
                  <a:pt x="1529" y="135"/>
                  <a:pt x="1560" y="179"/>
                </a:cubicBezTo>
                <a:cubicBezTo>
                  <a:pt x="1765" y="470"/>
                  <a:pt x="1456" y="1556"/>
                  <a:pt x="1290" y="2041"/>
                </a:cubicBezTo>
                <a:cubicBezTo>
                  <a:pt x="911" y="1713"/>
                  <a:pt x="120" y="947"/>
                  <a:pt x="128" y="568"/>
                </a:cubicBezTo>
                <a:cubicBezTo>
                  <a:pt x="128" y="513"/>
                  <a:pt x="154" y="460"/>
                  <a:pt x="198" y="425"/>
                </a:cubicBezTo>
                <a:cubicBezTo>
                  <a:pt x="268" y="372"/>
                  <a:pt x="354" y="342"/>
                  <a:pt x="443" y="342"/>
                </a:cubicBezTo>
                <a:cubicBezTo>
                  <a:pt x="569" y="342"/>
                  <a:pt x="715" y="404"/>
                  <a:pt x="847" y="513"/>
                </a:cubicBezTo>
                <a:cubicBezTo>
                  <a:pt x="790" y="698"/>
                  <a:pt x="796" y="883"/>
                  <a:pt x="867" y="983"/>
                </a:cubicBezTo>
                <a:cubicBezTo>
                  <a:pt x="902" y="1034"/>
                  <a:pt x="952" y="1060"/>
                  <a:pt x="1010" y="1060"/>
                </a:cubicBezTo>
                <a:cubicBezTo>
                  <a:pt x="1047" y="1060"/>
                  <a:pt x="1087" y="1049"/>
                  <a:pt x="1128" y="1028"/>
                </a:cubicBezTo>
                <a:cubicBezTo>
                  <a:pt x="1173" y="1004"/>
                  <a:pt x="1203" y="960"/>
                  <a:pt x="1207" y="909"/>
                </a:cubicBezTo>
                <a:cubicBezTo>
                  <a:pt x="1224" y="777"/>
                  <a:pt x="1109" y="602"/>
                  <a:pt x="981" y="479"/>
                </a:cubicBezTo>
                <a:cubicBezTo>
                  <a:pt x="1030" y="359"/>
                  <a:pt x="1150" y="151"/>
                  <a:pt x="1392" y="117"/>
                </a:cubicBezTo>
                <a:cubicBezTo>
                  <a:pt x="1406" y="115"/>
                  <a:pt x="1418" y="114"/>
                  <a:pt x="1431" y="114"/>
                </a:cubicBezTo>
                <a:close/>
                <a:moveTo>
                  <a:pt x="1430" y="0"/>
                </a:moveTo>
                <a:cubicBezTo>
                  <a:pt x="1413" y="0"/>
                  <a:pt x="1394" y="1"/>
                  <a:pt x="1375" y="4"/>
                </a:cubicBezTo>
                <a:cubicBezTo>
                  <a:pt x="1169" y="34"/>
                  <a:pt x="990" y="181"/>
                  <a:pt x="890" y="400"/>
                </a:cubicBezTo>
                <a:cubicBezTo>
                  <a:pt x="788" y="321"/>
                  <a:pt x="626" y="230"/>
                  <a:pt x="441" y="230"/>
                </a:cubicBezTo>
                <a:cubicBezTo>
                  <a:pt x="438" y="230"/>
                  <a:pt x="435" y="230"/>
                  <a:pt x="432" y="230"/>
                </a:cubicBezTo>
                <a:cubicBezTo>
                  <a:pt x="322" y="230"/>
                  <a:pt x="215" y="268"/>
                  <a:pt x="128" y="336"/>
                </a:cubicBezTo>
                <a:cubicBezTo>
                  <a:pt x="56" y="389"/>
                  <a:pt x="13" y="474"/>
                  <a:pt x="13" y="564"/>
                </a:cubicBezTo>
                <a:cubicBezTo>
                  <a:pt x="0" y="1102"/>
                  <a:pt x="1226" y="2139"/>
                  <a:pt x="1279" y="2183"/>
                </a:cubicBezTo>
                <a:cubicBezTo>
                  <a:pt x="1288" y="2192"/>
                  <a:pt x="1301" y="2196"/>
                  <a:pt x="1316" y="2196"/>
                </a:cubicBezTo>
                <a:cubicBezTo>
                  <a:pt x="1339" y="2196"/>
                  <a:pt x="1360" y="2181"/>
                  <a:pt x="1369" y="2160"/>
                </a:cubicBezTo>
                <a:cubicBezTo>
                  <a:pt x="1428" y="1994"/>
                  <a:pt x="1943" y="525"/>
                  <a:pt x="1654" y="115"/>
                </a:cubicBezTo>
                <a:cubicBezTo>
                  <a:pt x="1600" y="39"/>
                  <a:pt x="1526" y="0"/>
                  <a:pt x="143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4" name="Google Shape;1174;p67"/>
          <p:cNvSpPr/>
          <p:nvPr/>
        </p:nvSpPr>
        <p:spPr>
          <a:xfrm>
            <a:off x="5996583" y="5665217"/>
            <a:ext cx="72900" cy="72900"/>
          </a:xfrm>
          <a:prstGeom prst="ellipse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5" name="Google Shape;1175;p67"/>
          <p:cNvSpPr/>
          <p:nvPr/>
        </p:nvSpPr>
        <p:spPr>
          <a:xfrm>
            <a:off x="10571583" y="2264100"/>
            <a:ext cx="72900" cy="72900"/>
          </a:xfrm>
          <a:prstGeom prst="ellipse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4" name="Shape 1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5" name="Google Shape;1475;p76"/>
          <p:cNvSpPr txBox="1"/>
          <p:nvPr>
            <p:ph idx="4294967295" type="body"/>
          </p:nvPr>
        </p:nvSpPr>
        <p:spPr>
          <a:xfrm>
            <a:off x="1620838" y="1619438"/>
            <a:ext cx="4358400" cy="12972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200"/>
              <a:t>The average sentiment score of the  responses by each question</a:t>
            </a:r>
            <a:endParaRPr sz="2200"/>
          </a:p>
        </p:txBody>
      </p:sp>
      <p:grpSp>
        <p:nvGrpSpPr>
          <p:cNvPr id="1476" name="Google Shape;1476;p76"/>
          <p:cNvGrpSpPr/>
          <p:nvPr/>
        </p:nvGrpSpPr>
        <p:grpSpPr>
          <a:xfrm>
            <a:off x="909262" y="1944418"/>
            <a:ext cx="711598" cy="675914"/>
            <a:chOff x="3232100" y="1371425"/>
            <a:chExt cx="448025" cy="448100"/>
          </a:xfrm>
        </p:grpSpPr>
        <p:sp>
          <p:nvSpPr>
            <p:cNvPr id="1477" name="Google Shape;1477;p76"/>
            <p:cNvSpPr/>
            <p:nvPr/>
          </p:nvSpPr>
          <p:spPr>
            <a:xfrm>
              <a:off x="3232100" y="1371425"/>
              <a:ext cx="395600" cy="301100"/>
            </a:xfrm>
            <a:custGeom>
              <a:rect b="b" l="l" r="r" t="t"/>
              <a:pathLst>
                <a:path extrusionOk="0" h="12044" w="15824">
                  <a:moveTo>
                    <a:pt x="12038" y="3077"/>
                  </a:moveTo>
                  <a:lnTo>
                    <a:pt x="12781" y="3820"/>
                  </a:lnTo>
                  <a:lnTo>
                    <a:pt x="10046" y="6554"/>
                  </a:lnTo>
                  <a:lnTo>
                    <a:pt x="8363" y="4870"/>
                  </a:lnTo>
                  <a:lnTo>
                    <a:pt x="9105" y="4128"/>
                  </a:lnTo>
                  <a:lnTo>
                    <a:pt x="10046" y="5069"/>
                  </a:lnTo>
                  <a:lnTo>
                    <a:pt x="12038" y="3077"/>
                  </a:lnTo>
                  <a:close/>
                  <a:moveTo>
                    <a:pt x="5964" y="2815"/>
                  </a:moveTo>
                  <a:lnTo>
                    <a:pt x="6707" y="3557"/>
                  </a:lnTo>
                  <a:lnTo>
                    <a:pt x="5503" y="4761"/>
                  </a:lnTo>
                  <a:lnTo>
                    <a:pt x="6707" y="5966"/>
                  </a:lnTo>
                  <a:lnTo>
                    <a:pt x="5964" y="6708"/>
                  </a:lnTo>
                  <a:lnTo>
                    <a:pt x="4761" y="5503"/>
                  </a:lnTo>
                  <a:lnTo>
                    <a:pt x="3556" y="6708"/>
                  </a:lnTo>
                  <a:lnTo>
                    <a:pt x="2815" y="5966"/>
                  </a:lnTo>
                  <a:lnTo>
                    <a:pt x="4018" y="4761"/>
                  </a:lnTo>
                  <a:lnTo>
                    <a:pt x="2815" y="3557"/>
                  </a:lnTo>
                  <a:lnTo>
                    <a:pt x="3557" y="2815"/>
                  </a:lnTo>
                  <a:lnTo>
                    <a:pt x="4761" y="4018"/>
                  </a:lnTo>
                  <a:lnTo>
                    <a:pt x="5964" y="2815"/>
                  </a:lnTo>
                  <a:close/>
                  <a:moveTo>
                    <a:pt x="4761" y="0"/>
                  </a:moveTo>
                  <a:cubicBezTo>
                    <a:pt x="2155" y="0"/>
                    <a:pt x="0" y="2155"/>
                    <a:pt x="0" y="4761"/>
                  </a:cubicBezTo>
                  <a:cubicBezTo>
                    <a:pt x="0" y="7367"/>
                    <a:pt x="2155" y="9487"/>
                    <a:pt x="4761" y="9487"/>
                  </a:cubicBezTo>
                  <a:lnTo>
                    <a:pt x="5652" y="9487"/>
                  </a:lnTo>
                  <a:lnTo>
                    <a:pt x="9522" y="12043"/>
                  </a:lnTo>
                  <a:lnTo>
                    <a:pt x="9522" y="9487"/>
                  </a:lnTo>
                  <a:lnTo>
                    <a:pt x="11097" y="9487"/>
                  </a:lnTo>
                  <a:cubicBezTo>
                    <a:pt x="13703" y="9487"/>
                    <a:pt x="15824" y="7367"/>
                    <a:pt x="15824" y="4761"/>
                  </a:cubicBezTo>
                  <a:cubicBezTo>
                    <a:pt x="15824" y="2155"/>
                    <a:pt x="13703" y="0"/>
                    <a:pt x="110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8" name="Google Shape;1478;p76"/>
            <p:cNvSpPr/>
            <p:nvPr/>
          </p:nvSpPr>
          <p:spPr>
            <a:xfrm>
              <a:off x="3558925" y="1608600"/>
              <a:ext cx="81900" cy="78775"/>
            </a:xfrm>
            <a:custGeom>
              <a:rect b="b" l="l" r="r" t="t"/>
              <a:pathLst>
                <a:path extrusionOk="0" h="3151" w="3276">
                  <a:moveTo>
                    <a:pt x="1700" y="0"/>
                  </a:moveTo>
                  <a:cubicBezTo>
                    <a:pt x="1062" y="0"/>
                    <a:pt x="488" y="384"/>
                    <a:pt x="244" y="972"/>
                  </a:cubicBezTo>
                  <a:cubicBezTo>
                    <a:pt x="1" y="1562"/>
                    <a:pt x="134" y="2239"/>
                    <a:pt x="585" y="2690"/>
                  </a:cubicBezTo>
                  <a:cubicBezTo>
                    <a:pt x="887" y="2991"/>
                    <a:pt x="1290" y="3151"/>
                    <a:pt x="1700" y="3151"/>
                  </a:cubicBezTo>
                  <a:cubicBezTo>
                    <a:pt x="1903" y="3151"/>
                    <a:pt x="2107" y="3112"/>
                    <a:pt x="2301" y="3031"/>
                  </a:cubicBezTo>
                  <a:cubicBezTo>
                    <a:pt x="2891" y="2786"/>
                    <a:pt x="3275" y="2212"/>
                    <a:pt x="3275" y="1576"/>
                  </a:cubicBezTo>
                  <a:lnTo>
                    <a:pt x="3273" y="1576"/>
                  </a:lnTo>
                  <a:cubicBezTo>
                    <a:pt x="3273" y="705"/>
                    <a:pt x="2569" y="0"/>
                    <a:pt x="17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9" name="Google Shape;1479;p76"/>
            <p:cNvSpPr/>
            <p:nvPr/>
          </p:nvSpPr>
          <p:spPr>
            <a:xfrm>
              <a:off x="3522575" y="1699025"/>
              <a:ext cx="157550" cy="120500"/>
            </a:xfrm>
            <a:custGeom>
              <a:rect b="b" l="l" r="r" t="t"/>
              <a:pathLst>
                <a:path extrusionOk="0" h="4820" w="6302">
                  <a:moveTo>
                    <a:pt x="4781" y="0"/>
                  </a:moveTo>
                  <a:cubicBezTo>
                    <a:pt x="4781" y="1"/>
                    <a:pt x="4782" y="1"/>
                    <a:pt x="4782" y="2"/>
                  </a:cubicBezTo>
                  <a:lnTo>
                    <a:pt x="4782" y="2"/>
                  </a:lnTo>
                  <a:cubicBezTo>
                    <a:pt x="4783" y="1"/>
                    <a:pt x="4783" y="1"/>
                    <a:pt x="4784" y="0"/>
                  </a:cubicBezTo>
                  <a:close/>
                  <a:moveTo>
                    <a:pt x="1523" y="0"/>
                  </a:moveTo>
                  <a:cubicBezTo>
                    <a:pt x="615" y="552"/>
                    <a:pt x="1" y="1543"/>
                    <a:pt x="1" y="2685"/>
                  </a:cubicBezTo>
                  <a:lnTo>
                    <a:pt x="1" y="4819"/>
                  </a:lnTo>
                  <a:lnTo>
                    <a:pt x="6301" y="4819"/>
                  </a:lnTo>
                  <a:lnTo>
                    <a:pt x="6301" y="2685"/>
                  </a:lnTo>
                  <a:cubicBezTo>
                    <a:pt x="6301" y="1544"/>
                    <a:pt x="5690" y="554"/>
                    <a:pt x="4782" y="2"/>
                  </a:cubicBezTo>
                  <a:lnTo>
                    <a:pt x="4782" y="2"/>
                  </a:lnTo>
                  <a:cubicBezTo>
                    <a:pt x="4332" y="361"/>
                    <a:pt x="3772" y="583"/>
                    <a:pt x="3154" y="583"/>
                  </a:cubicBezTo>
                  <a:cubicBezTo>
                    <a:pt x="2535" y="583"/>
                    <a:pt x="1972" y="360"/>
                    <a:pt x="15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80" name="Google Shape;1480;p76"/>
          <p:cNvSpPr txBox="1"/>
          <p:nvPr>
            <p:ph type="title"/>
          </p:nvPr>
        </p:nvSpPr>
        <p:spPr>
          <a:xfrm>
            <a:off x="965800" y="728833"/>
            <a:ext cx="10260300" cy="763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accent1"/>
                </a:solidFill>
              </a:rPr>
              <a:t>2.1 </a:t>
            </a:r>
            <a:r>
              <a:rPr lang="en-US" sz="4000">
                <a:solidFill>
                  <a:schemeClr val="accent1"/>
                </a:solidFill>
              </a:rPr>
              <a:t>Sentiment Analysis</a:t>
            </a:r>
            <a:endParaRPr/>
          </a:p>
        </p:txBody>
      </p:sp>
      <p:grpSp>
        <p:nvGrpSpPr>
          <p:cNvPr id="1481" name="Google Shape;1481;p76"/>
          <p:cNvGrpSpPr/>
          <p:nvPr/>
        </p:nvGrpSpPr>
        <p:grpSpPr>
          <a:xfrm>
            <a:off x="755825" y="2916650"/>
            <a:ext cx="5292902" cy="2638800"/>
            <a:chOff x="414250" y="3774700"/>
            <a:chExt cx="5292902" cy="2638800"/>
          </a:xfrm>
        </p:grpSpPr>
        <p:sp>
          <p:nvSpPr>
            <p:cNvPr id="1482" name="Google Shape;1482;p76"/>
            <p:cNvSpPr/>
            <p:nvPr/>
          </p:nvSpPr>
          <p:spPr>
            <a:xfrm>
              <a:off x="414250" y="3774700"/>
              <a:ext cx="5292900" cy="2638800"/>
            </a:xfrm>
            <a:prstGeom prst="roundRect">
              <a:avLst>
                <a:gd fmla="val 581" name="adj"/>
              </a:avLst>
            </a:prstGeom>
            <a:solidFill>
              <a:srgbClr val="E47847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83" name="Google Shape;1483;p76"/>
            <p:cNvGrpSpPr/>
            <p:nvPr/>
          </p:nvGrpSpPr>
          <p:grpSpPr>
            <a:xfrm>
              <a:off x="586200" y="3967000"/>
              <a:ext cx="4935589" cy="2254200"/>
              <a:chOff x="586200" y="3967000"/>
              <a:chExt cx="4935589" cy="2254200"/>
            </a:xfrm>
          </p:grpSpPr>
          <p:pic>
            <p:nvPicPr>
              <p:cNvPr id="1484" name="Google Shape;1484;p76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46001" t="0"/>
              <a:stretch/>
            </p:blipFill>
            <p:spPr>
              <a:xfrm>
                <a:off x="586200" y="3967000"/>
                <a:ext cx="4016400" cy="2254200"/>
              </a:xfrm>
              <a:prstGeom prst="roundRect">
                <a:avLst>
                  <a:gd fmla="val 0" name="adj"/>
                </a:avLst>
              </a:prstGeom>
              <a:noFill/>
              <a:ln>
                <a:noFill/>
              </a:ln>
            </p:spPr>
          </p:pic>
          <p:pic>
            <p:nvPicPr>
              <p:cNvPr id="1485" name="Google Shape;1485;p76"/>
              <p:cNvPicPr preferRelativeResize="0"/>
              <p:nvPr/>
            </p:nvPicPr>
            <p:blipFill rotWithShape="1">
              <a:blip r:embed="rId3">
                <a:alphaModFix/>
              </a:blip>
              <a:srcRect b="0" l="87626" r="0" t="0"/>
              <a:stretch/>
            </p:blipFill>
            <p:spPr>
              <a:xfrm>
                <a:off x="4602589" y="3967000"/>
                <a:ext cx="919200" cy="2254200"/>
              </a:xfrm>
              <a:prstGeom prst="roundRect">
                <a:avLst>
                  <a:gd fmla="val 0" name="adj"/>
                </a:avLst>
              </a:prstGeom>
              <a:noFill/>
              <a:ln>
                <a:noFill/>
              </a:ln>
            </p:spPr>
          </p:pic>
        </p:grpSp>
        <p:sp>
          <p:nvSpPr>
            <p:cNvPr id="1486" name="Google Shape;1486;p76"/>
            <p:cNvSpPr/>
            <p:nvPr/>
          </p:nvSpPr>
          <p:spPr>
            <a:xfrm flipH="1" rot="-5627174">
              <a:off x="5369054" y="3852578"/>
              <a:ext cx="333668" cy="321195"/>
            </a:xfrm>
            <a:custGeom>
              <a:rect b="b" l="l" r="r" t="t"/>
              <a:pathLst>
                <a:path extrusionOk="0" h="1707" w="1850">
                  <a:moveTo>
                    <a:pt x="392" y="224"/>
                  </a:moveTo>
                  <a:lnTo>
                    <a:pt x="392" y="224"/>
                  </a:lnTo>
                  <a:cubicBezTo>
                    <a:pt x="511" y="262"/>
                    <a:pt x="626" y="311"/>
                    <a:pt x="737" y="368"/>
                  </a:cubicBezTo>
                  <a:cubicBezTo>
                    <a:pt x="669" y="422"/>
                    <a:pt x="594" y="481"/>
                    <a:pt x="513" y="543"/>
                  </a:cubicBezTo>
                  <a:cubicBezTo>
                    <a:pt x="415" y="345"/>
                    <a:pt x="394" y="258"/>
                    <a:pt x="392" y="224"/>
                  </a:cubicBezTo>
                  <a:close/>
                  <a:moveTo>
                    <a:pt x="1333" y="119"/>
                  </a:moveTo>
                  <a:lnTo>
                    <a:pt x="1333" y="119"/>
                  </a:lnTo>
                  <a:cubicBezTo>
                    <a:pt x="1335" y="198"/>
                    <a:pt x="1326" y="358"/>
                    <a:pt x="1309" y="547"/>
                  </a:cubicBezTo>
                  <a:cubicBezTo>
                    <a:pt x="1196" y="479"/>
                    <a:pt x="1075" y="413"/>
                    <a:pt x="954" y="349"/>
                  </a:cubicBezTo>
                  <a:cubicBezTo>
                    <a:pt x="1194" y="177"/>
                    <a:pt x="1292" y="130"/>
                    <a:pt x="1333" y="119"/>
                  </a:cubicBezTo>
                  <a:close/>
                  <a:moveTo>
                    <a:pt x="1407" y="739"/>
                  </a:moveTo>
                  <a:cubicBezTo>
                    <a:pt x="1616" y="871"/>
                    <a:pt x="1692" y="943"/>
                    <a:pt x="1718" y="975"/>
                  </a:cubicBezTo>
                  <a:cubicBezTo>
                    <a:pt x="1671" y="988"/>
                    <a:pt x="1569" y="1003"/>
                    <a:pt x="1375" y="1015"/>
                  </a:cubicBezTo>
                  <a:cubicBezTo>
                    <a:pt x="1386" y="926"/>
                    <a:pt x="1397" y="834"/>
                    <a:pt x="1407" y="739"/>
                  </a:cubicBezTo>
                  <a:close/>
                  <a:moveTo>
                    <a:pt x="477" y="719"/>
                  </a:moveTo>
                  <a:cubicBezTo>
                    <a:pt x="528" y="815"/>
                    <a:pt x="586" y="920"/>
                    <a:pt x="650" y="1026"/>
                  </a:cubicBezTo>
                  <a:cubicBezTo>
                    <a:pt x="379" y="1020"/>
                    <a:pt x="228" y="1000"/>
                    <a:pt x="158" y="985"/>
                  </a:cubicBezTo>
                  <a:cubicBezTo>
                    <a:pt x="222" y="932"/>
                    <a:pt x="339" y="830"/>
                    <a:pt x="477" y="719"/>
                  </a:cubicBezTo>
                  <a:close/>
                  <a:moveTo>
                    <a:pt x="852" y="424"/>
                  </a:moveTo>
                  <a:cubicBezTo>
                    <a:pt x="1003" y="502"/>
                    <a:pt x="1160" y="590"/>
                    <a:pt x="1299" y="673"/>
                  </a:cubicBezTo>
                  <a:cubicBezTo>
                    <a:pt x="1288" y="792"/>
                    <a:pt x="1273" y="911"/>
                    <a:pt x="1258" y="1020"/>
                  </a:cubicBezTo>
                  <a:cubicBezTo>
                    <a:pt x="1144" y="1026"/>
                    <a:pt x="1022" y="1029"/>
                    <a:pt x="899" y="1029"/>
                  </a:cubicBezTo>
                  <a:cubicBezTo>
                    <a:pt x="861" y="1029"/>
                    <a:pt x="823" y="1029"/>
                    <a:pt x="786" y="1028"/>
                  </a:cubicBezTo>
                  <a:cubicBezTo>
                    <a:pt x="703" y="894"/>
                    <a:pt x="628" y="762"/>
                    <a:pt x="567" y="645"/>
                  </a:cubicBezTo>
                  <a:cubicBezTo>
                    <a:pt x="671" y="564"/>
                    <a:pt x="767" y="490"/>
                    <a:pt x="852" y="424"/>
                  </a:cubicBezTo>
                  <a:close/>
                  <a:moveTo>
                    <a:pt x="1243" y="1134"/>
                  </a:moveTo>
                  <a:cubicBezTo>
                    <a:pt x="1203" y="1405"/>
                    <a:pt x="1171" y="1520"/>
                    <a:pt x="1152" y="1569"/>
                  </a:cubicBezTo>
                  <a:cubicBezTo>
                    <a:pt x="1045" y="1432"/>
                    <a:pt x="945" y="1290"/>
                    <a:pt x="856" y="1143"/>
                  </a:cubicBezTo>
                  <a:cubicBezTo>
                    <a:pt x="988" y="1143"/>
                    <a:pt x="1120" y="1141"/>
                    <a:pt x="1243" y="1134"/>
                  </a:cubicBezTo>
                  <a:close/>
                  <a:moveTo>
                    <a:pt x="1358" y="0"/>
                  </a:moveTo>
                  <a:cubicBezTo>
                    <a:pt x="1357" y="0"/>
                    <a:pt x="1355" y="0"/>
                    <a:pt x="1354" y="0"/>
                  </a:cubicBezTo>
                  <a:cubicBezTo>
                    <a:pt x="1299" y="0"/>
                    <a:pt x="1190" y="34"/>
                    <a:pt x="841" y="290"/>
                  </a:cubicBezTo>
                  <a:cubicBezTo>
                    <a:pt x="709" y="224"/>
                    <a:pt x="503" y="128"/>
                    <a:pt x="396" y="107"/>
                  </a:cubicBezTo>
                  <a:cubicBezTo>
                    <a:pt x="388" y="104"/>
                    <a:pt x="379" y="103"/>
                    <a:pt x="370" y="103"/>
                  </a:cubicBezTo>
                  <a:cubicBezTo>
                    <a:pt x="339" y="103"/>
                    <a:pt x="309" y="118"/>
                    <a:pt x="292" y="147"/>
                  </a:cubicBezTo>
                  <a:cubicBezTo>
                    <a:pt x="264" y="194"/>
                    <a:pt x="258" y="287"/>
                    <a:pt x="424" y="615"/>
                  </a:cubicBezTo>
                  <a:cubicBezTo>
                    <a:pt x="207" y="792"/>
                    <a:pt x="35" y="939"/>
                    <a:pt x="28" y="945"/>
                  </a:cubicBezTo>
                  <a:cubicBezTo>
                    <a:pt x="7" y="966"/>
                    <a:pt x="0" y="998"/>
                    <a:pt x="13" y="1026"/>
                  </a:cubicBezTo>
                  <a:cubicBezTo>
                    <a:pt x="30" y="1062"/>
                    <a:pt x="58" y="1130"/>
                    <a:pt x="722" y="1141"/>
                  </a:cubicBezTo>
                  <a:cubicBezTo>
                    <a:pt x="803" y="1271"/>
                    <a:pt x="1048" y="1660"/>
                    <a:pt x="1131" y="1698"/>
                  </a:cubicBezTo>
                  <a:cubicBezTo>
                    <a:pt x="1139" y="1703"/>
                    <a:pt x="1150" y="1705"/>
                    <a:pt x="1160" y="1707"/>
                  </a:cubicBezTo>
                  <a:lnTo>
                    <a:pt x="1162" y="1705"/>
                  </a:lnTo>
                  <a:cubicBezTo>
                    <a:pt x="1214" y="1705"/>
                    <a:pt x="1277" y="1705"/>
                    <a:pt x="1360" y="1128"/>
                  </a:cubicBezTo>
                  <a:cubicBezTo>
                    <a:pt x="1739" y="1107"/>
                    <a:pt x="1795" y="1071"/>
                    <a:pt x="1812" y="1058"/>
                  </a:cubicBezTo>
                  <a:cubicBezTo>
                    <a:pt x="1835" y="1043"/>
                    <a:pt x="1850" y="1015"/>
                    <a:pt x="1848" y="988"/>
                  </a:cubicBezTo>
                  <a:cubicBezTo>
                    <a:pt x="1848" y="951"/>
                    <a:pt x="1846" y="875"/>
                    <a:pt x="1420" y="611"/>
                  </a:cubicBezTo>
                  <a:cubicBezTo>
                    <a:pt x="1439" y="409"/>
                    <a:pt x="1454" y="173"/>
                    <a:pt x="1448" y="81"/>
                  </a:cubicBezTo>
                  <a:cubicBezTo>
                    <a:pt x="1443" y="36"/>
                    <a:pt x="1405" y="0"/>
                    <a:pt x="1358" y="0"/>
                  </a:cubicBezTo>
                  <a:close/>
                </a:path>
              </a:pathLst>
            </a:custGeom>
            <a:solidFill>
              <a:srgbClr val="2C31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</p:grpSp>
      <p:grpSp>
        <p:nvGrpSpPr>
          <p:cNvPr id="1487" name="Google Shape;1487;p76"/>
          <p:cNvGrpSpPr/>
          <p:nvPr/>
        </p:nvGrpSpPr>
        <p:grpSpPr>
          <a:xfrm>
            <a:off x="6687888" y="1837954"/>
            <a:ext cx="711621" cy="707864"/>
            <a:chOff x="5462600" y="2759525"/>
            <a:chExt cx="450450" cy="448100"/>
          </a:xfrm>
        </p:grpSpPr>
        <p:sp>
          <p:nvSpPr>
            <p:cNvPr id="1488" name="Google Shape;1488;p76"/>
            <p:cNvSpPr/>
            <p:nvPr/>
          </p:nvSpPr>
          <p:spPr>
            <a:xfrm>
              <a:off x="5462600" y="2759525"/>
              <a:ext cx="450450" cy="262525"/>
            </a:xfrm>
            <a:custGeom>
              <a:rect b="b" l="l" r="r" t="t"/>
              <a:pathLst>
                <a:path extrusionOk="0" h="10501" w="18018">
                  <a:moveTo>
                    <a:pt x="4034" y="3149"/>
                  </a:moveTo>
                  <a:lnTo>
                    <a:pt x="3888" y="4701"/>
                  </a:lnTo>
                  <a:cubicBezTo>
                    <a:pt x="3823" y="5232"/>
                    <a:pt x="3840" y="5772"/>
                    <a:pt x="3941" y="6300"/>
                  </a:cubicBezTo>
                  <a:lnTo>
                    <a:pt x="2673" y="6300"/>
                  </a:lnTo>
                  <a:cubicBezTo>
                    <a:pt x="1814" y="6285"/>
                    <a:pt x="1123" y="5584"/>
                    <a:pt x="1123" y="4725"/>
                  </a:cubicBezTo>
                  <a:cubicBezTo>
                    <a:pt x="1123" y="3864"/>
                    <a:pt x="1814" y="3163"/>
                    <a:pt x="2673" y="3149"/>
                  </a:cubicBezTo>
                  <a:close/>
                  <a:moveTo>
                    <a:pt x="15373" y="3149"/>
                  </a:moveTo>
                  <a:cubicBezTo>
                    <a:pt x="16240" y="3149"/>
                    <a:pt x="16946" y="3853"/>
                    <a:pt x="16946" y="4725"/>
                  </a:cubicBezTo>
                  <a:cubicBezTo>
                    <a:pt x="16946" y="5595"/>
                    <a:pt x="16240" y="6299"/>
                    <a:pt x="15373" y="6299"/>
                  </a:cubicBezTo>
                  <a:cubicBezTo>
                    <a:pt x="15364" y="6299"/>
                    <a:pt x="15355" y="6299"/>
                    <a:pt x="15345" y="6299"/>
                  </a:cubicBezTo>
                  <a:lnTo>
                    <a:pt x="15345" y="6300"/>
                  </a:lnTo>
                  <a:lnTo>
                    <a:pt x="14078" y="6300"/>
                  </a:lnTo>
                  <a:cubicBezTo>
                    <a:pt x="14178" y="5777"/>
                    <a:pt x="14197" y="5243"/>
                    <a:pt x="14132" y="4716"/>
                  </a:cubicBezTo>
                  <a:lnTo>
                    <a:pt x="13984" y="3149"/>
                  </a:lnTo>
                  <a:lnTo>
                    <a:pt x="15345" y="3149"/>
                  </a:lnTo>
                  <a:cubicBezTo>
                    <a:pt x="15355" y="3149"/>
                    <a:pt x="15364" y="3149"/>
                    <a:pt x="15373" y="3149"/>
                  </a:cubicBezTo>
                  <a:close/>
                  <a:moveTo>
                    <a:pt x="9009" y="1576"/>
                  </a:moveTo>
                  <a:lnTo>
                    <a:pt x="10005" y="3595"/>
                  </a:lnTo>
                  <a:lnTo>
                    <a:pt x="12234" y="3917"/>
                  </a:lnTo>
                  <a:lnTo>
                    <a:pt x="10621" y="5489"/>
                  </a:lnTo>
                  <a:lnTo>
                    <a:pt x="11003" y="7708"/>
                  </a:lnTo>
                  <a:lnTo>
                    <a:pt x="9009" y="6660"/>
                  </a:lnTo>
                  <a:lnTo>
                    <a:pt x="7017" y="7708"/>
                  </a:lnTo>
                  <a:lnTo>
                    <a:pt x="7398" y="5488"/>
                  </a:lnTo>
                  <a:lnTo>
                    <a:pt x="5784" y="3917"/>
                  </a:lnTo>
                  <a:lnTo>
                    <a:pt x="8013" y="3595"/>
                  </a:lnTo>
                  <a:lnTo>
                    <a:pt x="9009" y="1576"/>
                  </a:lnTo>
                  <a:close/>
                  <a:moveTo>
                    <a:pt x="3233" y="0"/>
                  </a:moveTo>
                  <a:lnTo>
                    <a:pt x="3233" y="1049"/>
                  </a:lnTo>
                  <a:lnTo>
                    <a:pt x="4233" y="1049"/>
                  </a:lnTo>
                  <a:lnTo>
                    <a:pt x="4133" y="2100"/>
                  </a:lnTo>
                  <a:lnTo>
                    <a:pt x="2673" y="2100"/>
                  </a:lnTo>
                  <a:cubicBezTo>
                    <a:pt x="2656" y="2100"/>
                    <a:pt x="2639" y="2100"/>
                    <a:pt x="2623" y="2100"/>
                  </a:cubicBezTo>
                  <a:cubicBezTo>
                    <a:pt x="1178" y="2100"/>
                    <a:pt x="0" y="3272"/>
                    <a:pt x="0" y="4725"/>
                  </a:cubicBezTo>
                  <a:cubicBezTo>
                    <a:pt x="0" y="6177"/>
                    <a:pt x="1180" y="7350"/>
                    <a:pt x="2626" y="7350"/>
                  </a:cubicBezTo>
                  <a:cubicBezTo>
                    <a:pt x="2641" y="7350"/>
                    <a:pt x="2657" y="7350"/>
                    <a:pt x="2673" y="7350"/>
                  </a:cubicBezTo>
                  <a:lnTo>
                    <a:pt x="4259" y="7350"/>
                  </a:lnTo>
                  <a:cubicBezTo>
                    <a:pt x="5064" y="9259"/>
                    <a:pt x="6936" y="10500"/>
                    <a:pt x="9009" y="10500"/>
                  </a:cubicBezTo>
                  <a:cubicBezTo>
                    <a:pt x="11083" y="10500"/>
                    <a:pt x="12954" y="9259"/>
                    <a:pt x="13761" y="7350"/>
                  </a:cubicBezTo>
                  <a:lnTo>
                    <a:pt x="15345" y="7350"/>
                  </a:lnTo>
                  <a:cubicBezTo>
                    <a:pt x="15361" y="7350"/>
                    <a:pt x="15377" y="7350"/>
                    <a:pt x="15392" y="7350"/>
                  </a:cubicBezTo>
                  <a:cubicBezTo>
                    <a:pt x="16840" y="7350"/>
                    <a:pt x="18018" y="6177"/>
                    <a:pt x="18018" y="4725"/>
                  </a:cubicBezTo>
                  <a:cubicBezTo>
                    <a:pt x="18018" y="3272"/>
                    <a:pt x="16842" y="2100"/>
                    <a:pt x="15395" y="2100"/>
                  </a:cubicBezTo>
                  <a:cubicBezTo>
                    <a:pt x="15379" y="2100"/>
                    <a:pt x="15362" y="2100"/>
                    <a:pt x="15345" y="2100"/>
                  </a:cubicBezTo>
                  <a:lnTo>
                    <a:pt x="13885" y="2100"/>
                  </a:lnTo>
                  <a:lnTo>
                    <a:pt x="13785" y="1049"/>
                  </a:lnTo>
                  <a:lnTo>
                    <a:pt x="14785" y="1049"/>
                  </a:lnTo>
                  <a:lnTo>
                    <a:pt x="14785" y="0"/>
                  </a:lnTo>
                  <a:close/>
                </a:path>
              </a:pathLst>
            </a:custGeom>
            <a:solidFill>
              <a:srgbClr val="B173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9" name="Google Shape;1489;p76"/>
            <p:cNvSpPr/>
            <p:nvPr/>
          </p:nvSpPr>
          <p:spPr>
            <a:xfrm>
              <a:off x="5663600" y="2858225"/>
              <a:ext cx="48375" cy="46000"/>
            </a:xfrm>
            <a:custGeom>
              <a:rect b="b" l="l" r="r" t="t"/>
              <a:pathLst>
                <a:path extrusionOk="0" h="1840" w="1935">
                  <a:moveTo>
                    <a:pt x="967" y="0"/>
                  </a:moveTo>
                  <a:lnTo>
                    <a:pt x="669" y="607"/>
                  </a:lnTo>
                  <a:lnTo>
                    <a:pt x="0" y="703"/>
                  </a:lnTo>
                  <a:lnTo>
                    <a:pt x="484" y="1175"/>
                  </a:lnTo>
                  <a:lnTo>
                    <a:pt x="369" y="1840"/>
                  </a:lnTo>
                  <a:lnTo>
                    <a:pt x="369" y="1840"/>
                  </a:lnTo>
                  <a:lnTo>
                    <a:pt x="967" y="1526"/>
                  </a:lnTo>
                  <a:lnTo>
                    <a:pt x="1566" y="1840"/>
                  </a:lnTo>
                  <a:lnTo>
                    <a:pt x="1566" y="1840"/>
                  </a:lnTo>
                  <a:lnTo>
                    <a:pt x="1451" y="1175"/>
                  </a:lnTo>
                  <a:lnTo>
                    <a:pt x="1934" y="703"/>
                  </a:lnTo>
                  <a:lnTo>
                    <a:pt x="1267" y="607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rgbClr val="B173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0" name="Google Shape;1490;p76"/>
            <p:cNvSpPr/>
            <p:nvPr/>
          </p:nvSpPr>
          <p:spPr>
            <a:xfrm>
              <a:off x="5595925" y="3042975"/>
              <a:ext cx="183800" cy="164650"/>
            </a:xfrm>
            <a:custGeom>
              <a:rect b="b" l="l" r="r" t="t"/>
              <a:pathLst>
                <a:path extrusionOk="0" h="6586" w="7352">
                  <a:moveTo>
                    <a:pt x="2101" y="1"/>
                  </a:moveTo>
                  <a:lnTo>
                    <a:pt x="2101" y="2313"/>
                  </a:lnTo>
                  <a:lnTo>
                    <a:pt x="1050" y="2349"/>
                  </a:lnTo>
                  <a:lnTo>
                    <a:pt x="0" y="6586"/>
                  </a:lnTo>
                  <a:lnTo>
                    <a:pt x="7352" y="6586"/>
                  </a:lnTo>
                  <a:lnTo>
                    <a:pt x="6301" y="2313"/>
                  </a:lnTo>
                  <a:lnTo>
                    <a:pt x="5252" y="2313"/>
                  </a:lnTo>
                  <a:lnTo>
                    <a:pt x="5252" y="1"/>
                  </a:lnTo>
                  <a:cubicBezTo>
                    <a:pt x="4737" y="140"/>
                    <a:pt x="4207" y="210"/>
                    <a:pt x="3676" y="213"/>
                  </a:cubicBezTo>
                  <a:cubicBezTo>
                    <a:pt x="3143" y="210"/>
                    <a:pt x="2613" y="140"/>
                    <a:pt x="2101" y="1"/>
                  </a:cubicBezTo>
                  <a:close/>
                </a:path>
              </a:pathLst>
            </a:custGeom>
            <a:solidFill>
              <a:srgbClr val="B173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91" name="Google Shape;1491;p76"/>
          <p:cNvSpPr txBox="1"/>
          <p:nvPr>
            <p:ph idx="4294967295" type="body"/>
          </p:nvPr>
        </p:nvSpPr>
        <p:spPr>
          <a:xfrm>
            <a:off x="7273700" y="1860396"/>
            <a:ext cx="3620700" cy="8664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200"/>
              <a:t>And we have the ranking…</a:t>
            </a:r>
            <a:endParaRPr sz="2200"/>
          </a:p>
        </p:txBody>
      </p:sp>
      <p:grpSp>
        <p:nvGrpSpPr>
          <p:cNvPr id="1492" name="Google Shape;1492;p76"/>
          <p:cNvGrpSpPr/>
          <p:nvPr/>
        </p:nvGrpSpPr>
        <p:grpSpPr>
          <a:xfrm>
            <a:off x="6520450" y="2734738"/>
            <a:ext cx="4541400" cy="3707400"/>
            <a:chOff x="6796625" y="2644175"/>
            <a:chExt cx="4541400" cy="3707400"/>
          </a:xfrm>
        </p:grpSpPr>
        <p:sp>
          <p:nvSpPr>
            <p:cNvPr id="1493" name="Google Shape;1493;p76"/>
            <p:cNvSpPr/>
            <p:nvPr/>
          </p:nvSpPr>
          <p:spPr>
            <a:xfrm>
              <a:off x="6796625" y="2644175"/>
              <a:ext cx="4541400" cy="3707400"/>
            </a:xfrm>
            <a:prstGeom prst="roundRect">
              <a:avLst>
                <a:gd fmla="val 0" name="adj"/>
              </a:avLst>
            </a:prstGeom>
            <a:solidFill>
              <a:schemeClr val="accent3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94" name="Google Shape;1494;p76"/>
            <p:cNvGrpSpPr/>
            <p:nvPr/>
          </p:nvGrpSpPr>
          <p:grpSpPr>
            <a:xfrm>
              <a:off x="6973753" y="2824613"/>
              <a:ext cx="4187153" cy="3346513"/>
              <a:chOff x="5926203" y="2839963"/>
              <a:chExt cx="4187153" cy="3346513"/>
            </a:xfrm>
          </p:grpSpPr>
          <p:pic>
            <p:nvPicPr>
              <p:cNvPr id="1495" name="Google Shape;1495;p76"/>
              <p:cNvPicPr preferRelativeResize="0"/>
              <p:nvPr/>
            </p:nvPicPr>
            <p:blipFill rotWithShape="1">
              <a:blip r:embed="rId4">
                <a:alphaModFix/>
              </a:blip>
              <a:srcRect b="0" l="1400" r="42782" t="2818"/>
              <a:stretch/>
            </p:blipFill>
            <p:spPr>
              <a:xfrm>
                <a:off x="5926203" y="2839975"/>
                <a:ext cx="3447900" cy="3346500"/>
              </a:xfrm>
              <a:prstGeom prst="roundRect">
                <a:avLst>
                  <a:gd fmla="val 0" name="adj"/>
                </a:avLst>
              </a:prstGeom>
              <a:noFill/>
              <a:ln>
                <a:noFill/>
              </a:ln>
            </p:spPr>
          </p:pic>
          <p:pic>
            <p:nvPicPr>
              <p:cNvPr id="1496" name="Google Shape;1496;p76"/>
              <p:cNvPicPr preferRelativeResize="0"/>
              <p:nvPr/>
            </p:nvPicPr>
            <p:blipFill rotWithShape="1">
              <a:blip r:embed="rId4">
                <a:alphaModFix/>
              </a:blip>
              <a:srcRect b="0" l="86543" r="0" t="2818"/>
              <a:stretch/>
            </p:blipFill>
            <p:spPr>
              <a:xfrm>
                <a:off x="9282057" y="2839963"/>
                <a:ext cx="831300" cy="3346500"/>
              </a:xfrm>
              <a:prstGeom prst="roundRect">
                <a:avLst>
                  <a:gd fmla="val 0" name="adj"/>
                </a:avLst>
              </a:prstGeom>
              <a:noFill/>
              <a:ln>
                <a:noFill/>
              </a:ln>
            </p:spPr>
          </p:pic>
        </p:grpSp>
        <p:grpSp>
          <p:nvGrpSpPr>
            <p:cNvPr id="1497" name="Google Shape;1497;p76"/>
            <p:cNvGrpSpPr/>
            <p:nvPr/>
          </p:nvGrpSpPr>
          <p:grpSpPr>
            <a:xfrm>
              <a:off x="7625104" y="3146287"/>
              <a:ext cx="201049" cy="155001"/>
              <a:chOff x="2678275" y="2090100"/>
              <a:chExt cx="481900" cy="357475"/>
            </a:xfrm>
          </p:grpSpPr>
          <p:sp>
            <p:nvSpPr>
              <p:cNvPr id="1498" name="Google Shape;1498;p76"/>
              <p:cNvSpPr/>
              <p:nvPr/>
            </p:nvSpPr>
            <p:spPr>
              <a:xfrm>
                <a:off x="2899450" y="2249100"/>
                <a:ext cx="39550" cy="39550"/>
              </a:xfrm>
              <a:custGeom>
                <a:rect b="b" l="l" r="r" t="t"/>
                <a:pathLst>
                  <a:path extrusionOk="0" h="1582" w="1582">
                    <a:moveTo>
                      <a:pt x="793" y="1"/>
                    </a:moveTo>
                    <a:cubicBezTo>
                      <a:pt x="356" y="1"/>
                      <a:pt x="1" y="353"/>
                      <a:pt x="1" y="790"/>
                    </a:cubicBezTo>
                    <a:cubicBezTo>
                      <a:pt x="1" y="1226"/>
                      <a:pt x="356" y="1581"/>
                      <a:pt x="793" y="1581"/>
                    </a:cubicBezTo>
                    <a:cubicBezTo>
                      <a:pt x="1227" y="1581"/>
                      <a:pt x="1582" y="1226"/>
                      <a:pt x="1582" y="790"/>
                    </a:cubicBezTo>
                    <a:cubicBezTo>
                      <a:pt x="1582" y="353"/>
                      <a:pt x="1227" y="1"/>
                      <a:pt x="79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499" name="Google Shape;1499;p76"/>
              <p:cNvSpPr/>
              <p:nvPr/>
            </p:nvSpPr>
            <p:spPr>
              <a:xfrm>
                <a:off x="3092400" y="2249100"/>
                <a:ext cx="39550" cy="39550"/>
              </a:xfrm>
              <a:custGeom>
                <a:rect b="b" l="l" r="r" t="t"/>
                <a:pathLst>
                  <a:path extrusionOk="0" h="1582" w="1582">
                    <a:moveTo>
                      <a:pt x="790" y="1"/>
                    </a:moveTo>
                    <a:cubicBezTo>
                      <a:pt x="353" y="1"/>
                      <a:pt x="1" y="353"/>
                      <a:pt x="1" y="790"/>
                    </a:cubicBezTo>
                    <a:cubicBezTo>
                      <a:pt x="1" y="1226"/>
                      <a:pt x="353" y="1581"/>
                      <a:pt x="790" y="1581"/>
                    </a:cubicBezTo>
                    <a:cubicBezTo>
                      <a:pt x="1226" y="1581"/>
                      <a:pt x="1582" y="1226"/>
                      <a:pt x="1582" y="790"/>
                    </a:cubicBezTo>
                    <a:cubicBezTo>
                      <a:pt x="1582" y="353"/>
                      <a:pt x="1226" y="1"/>
                      <a:pt x="79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500" name="Google Shape;1500;p76"/>
              <p:cNvSpPr/>
              <p:nvPr/>
            </p:nvSpPr>
            <p:spPr>
              <a:xfrm>
                <a:off x="2678350" y="2389425"/>
                <a:ext cx="481825" cy="58150"/>
              </a:xfrm>
              <a:custGeom>
                <a:rect b="b" l="l" r="r" t="t"/>
                <a:pathLst>
                  <a:path extrusionOk="0" h="2326" w="19273">
                    <a:moveTo>
                      <a:pt x="1" y="1"/>
                    </a:moveTo>
                    <a:lnTo>
                      <a:pt x="1" y="1759"/>
                    </a:lnTo>
                    <a:cubicBezTo>
                      <a:pt x="1" y="2072"/>
                      <a:pt x="251" y="2325"/>
                      <a:pt x="564" y="2325"/>
                    </a:cubicBezTo>
                    <a:lnTo>
                      <a:pt x="18707" y="2325"/>
                    </a:lnTo>
                    <a:cubicBezTo>
                      <a:pt x="19020" y="2325"/>
                      <a:pt x="19273" y="2072"/>
                      <a:pt x="19273" y="1759"/>
                    </a:cubicBezTo>
                    <a:lnTo>
                      <a:pt x="1927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501" name="Google Shape;1501;p76"/>
              <p:cNvSpPr/>
              <p:nvPr/>
            </p:nvSpPr>
            <p:spPr>
              <a:xfrm>
                <a:off x="2706600" y="2249100"/>
                <a:ext cx="39550" cy="39550"/>
              </a:xfrm>
              <a:custGeom>
                <a:rect b="b" l="l" r="r" t="t"/>
                <a:pathLst>
                  <a:path extrusionOk="0" h="1582" w="1582">
                    <a:moveTo>
                      <a:pt x="789" y="1"/>
                    </a:moveTo>
                    <a:cubicBezTo>
                      <a:pt x="352" y="1"/>
                      <a:pt x="0" y="353"/>
                      <a:pt x="0" y="790"/>
                    </a:cubicBezTo>
                    <a:cubicBezTo>
                      <a:pt x="0" y="1226"/>
                      <a:pt x="352" y="1581"/>
                      <a:pt x="789" y="1581"/>
                    </a:cubicBezTo>
                    <a:cubicBezTo>
                      <a:pt x="1226" y="1581"/>
                      <a:pt x="1581" y="1226"/>
                      <a:pt x="1581" y="790"/>
                    </a:cubicBezTo>
                    <a:cubicBezTo>
                      <a:pt x="1581" y="353"/>
                      <a:pt x="1226" y="1"/>
                      <a:pt x="78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502" name="Google Shape;1502;p76"/>
              <p:cNvSpPr/>
              <p:nvPr/>
            </p:nvSpPr>
            <p:spPr>
              <a:xfrm>
                <a:off x="2678275" y="2090100"/>
                <a:ext cx="481900" cy="271125"/>
              </a:xfrm>
              <a:custGeom>
                <a:rect b="b" l="l" r="r" t="t"/>
                <a:pathLst>
                  <a:path extrusionOk="0" h="10845" w="19276">
                    <a:moveTo>
                      <a:pt x="9638" y="5229"/>
                    </a:moveTo>
                    <a:cubicBezTo>
                      <a:pt x="9885" y="5229"/>
                      <a:pt x="10134" y="5277"/>
                      <a:pt x="10372" y="5376"/>
                    </a:cubicBezTo>
                    <a:cubicBezTo>
                      <a:pt x="11091" y="5674"/>
                      <a:pt x="11558" y="6373"/>
                      <a:pt x="11558" y="7150"/>
                    </a:cubicBezTo>
                    <a:cubicBezTo>
                      <a:pt x="11558" y="8209"/>
                      <a:pt x="10697" y="9068"/>
                      <a:pt x="9640" y="9071"/>
                    </a:cubicBezTo>
                    <a:cubicBezTo>
                      <a:pt x="8863" y="9071"/>
                      <a:pt x="8161" y="8601"/>
                      <a:pt x="7866" y="7884"/>
                    </a:cubicBezTo>
                    <a:cubicBezTo>
                      <a:pt x="7568" y="7168"/>
                      <a:pt x="7731" y="6343"/>
                      <a:pt x="8282" y="5791"/>
                    </a:cubicBezTo>
                    <a:cubicBezTo>
                      <a:pt x="8648" y="5425"/>
                      <a:pt x="9139" y="5229"/>
                      <a:pt x="9638" y="5229"/>
                    </a:cubicBezTo>
                    <a:close/>
                    <a:moveTo>
                      <a:pt x="571" y="1"/>
                    </a:moveTo>
                    <a:cubicBezTo>
                      <a:pt x="281" y="1"/>
                      <a:pt x="3" y="226"/>
                      <a:pt x="1" y="567"/>
                    </a:cubicBezTo>
                    <a:lnTo>
                      <a:pt x="1" y="7150"/>
                    </a:lnTo>
                    <a:cubicBezTo>
                      <a:pt x="1" y="6373"/>
                      <a:pt x="471" y="5674"/>
                      <a:pt x="1187" y="5376"/>
                    </a:cubicBezTo>
                    <a:cubicBezTo>
                      <a:pt x="1425" y="5277"/>
                      <a:pt x="1674" y="5229"/>
                      <a:pt x="1921" y="5229"/>
                    </a:cubicBezTo>
                    <a:cubicBezTo>
                      <a:pt x="2420" y="5229"/>
                      <a:pt x="2912" y="5425"/>
                      <a:pt x="3280" y="5791"/>
                    </a:cubicBezTo>
                    <a:cubicBezTo>
                      <a:pt x="3828" y="6343"/>
                      <a:pt x="3994" y="7168"/>
                      <a:pt x="3696" y="7884"/>
                    </a:cubicBezTo>
                    <a:cubicBezTo>
                      <a:pt x="3398" y="8601"/>
                      <a:pt x="2699" y="9071"/>
                      <a:pt x="1922" y="9071"/>
                    </a:cubicBezTo>
                    <a:cubicBezTo>
                      <a:pt x="862" y="9068"/>
                      <a:pt x="4" y="8209"/>
                      <a:pt x="1" y="7150"/>
                    </a:cubicBezTo>
                    <a:lnTo>
                      <a:pt x="1" y="10844"/>
                    </a:lnTo>
                    <a:lnTo>
                      <a:pt x="19276" y="10844"/>
                    </a:lnTo>
                    <a:lnTo>
                      <a:pt x="19276" y="7150"/>
                    </a:lnTo>
                    <a:cubicBezTo>
                      <a:pt x="19276" y="7926"/>
                      <a:pt x="18806" y="8625"/>
                      <a:pt x="18089" y="8923"/>
                    </a:cubicBezTo>
                    <a:cubicBezTo>
                      <a:pt x="17852" y="9022"/>
                      <a:pt x="17603" y="9070"/>
                      <a:pt x="17356" y="9070"/>
                    </a:cubicBezTo>
                    <a:cubicBezTo>
                      <a:pt x="16857" y="9070"/>
                      <a:pt x="16365" y="8874"/>
                      <a:pt x="15997" y="8508"/>
                    </a:cubicBezTo>
                    <a:cubicBezTo>
                      <a:pt x="15449" y="7957"/>
                      <a:pt x="15283" y="7131"/>
                      <a:pt x="15581" y="6415"/>
                    </a:cubicBezTo>
                    <a:cubicBezTo>
                      <a:pt x="15879" y="5698"/>
                      <a:pt x="16578" y="5231"/>
                      <a:pt x="17355" y="5231"/>
                    </a:cubicBezTo>
                    <a:cubicBezTo>
                      <a:pt x="18415" y="5231"/>
                      <a:pt x="19273" y="6090"/>
                      <a:pt x="19276" y="7150"/>
                    </a:cubicBezTo>
                    <a:lnTo>
                      <a:pt x="19276" y="567"/>
                    </a:lnTo>
                    <a:cubicBezTo>
                      <a:pt x="19276" y="341"/>
                      <a:pt x="19137" y="133"/>
                      <a:pt x="18927" y="46"/>
                    </a:cubicBezTo>
                    <a:cubicBezTo>
                      <a:pt x="18857" y="17"/>
                      <a:pt x="18783" y="2"/>
                      <a:pt x="18709" y="2"/>
                    </a:cubicBezTo>
                    <a:cubicBezTo>
                      <a:pt x="18564" y="2"/>
                      <a:pt x="18420" y="58"/>
                      <a:pt x="18312" y="166"/>
                    </a:cubicBezTo>
                    <a:lnTo>
                      <a:pt x="14783" y="3641"/>
                    </a:lnTo>
                    <a:lnTo>
                      <a:pt x="9971" y="112"/>
                    </a:lnTo>
                    <a:cubicBezTo>
                      <a:pt x="9871" y="38"/>
                      <a:pt x="9754" y="1"/>
                      <a:pt x="9636" y="1"/>
                    </a:cubicBezTo>
                    <a:cubicBezTo>
                      <a:pt x="9517" y="1"/>
                      <a:pt x="9397" y="39"/>
                      <a:pt x="9297" y="115"/>
                    </a:cubicBezTo>
                    <a:lnTo>
                      <a:pt x="4656" y="3641"/>
                    </a:lnTo>
                    <a:lnTo>
                      <a:pt x="952" y="154"/>
                    </a:lnTo>
                    <a:cubicBezTo>
                      <a:pt x="840" y="48"/>
                      <a:pt x="704" y="1"/>
                      <a:pt x="57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</p:grpSp>
        <p:grpSp>
          <p:nvGrpSpPr>
            <p:cNvPr id="1503" name="Google Shape;1503;p76"/>
            <p:cNvGrpSpPr/>
            <p:nvPr/>
          </p:nvGrpSpPr>
          <p:grpSpPr>
            <a:xfrm>
              <a:off x="7625104" y="3461932"/>
              <a:ext cx="201049" cy="155001"/>
              <a:chOff x="2678275" y="2090100"/>
              <a:chExt cx="481900" cy="357475"/>
            </a:xfrm>
          </p:grpSpPr>
          <p:sp>
            <p:nvSpPr>
              <p:cNvPr id="1504" name="Google Shape;1504;p76"/>
              <p:cNvSpPr/>
              <p:nvPr/>
            </p:nvSpPr>
            <p:spPr>
              <a:xfrm>
                <a:off x="2899450" y="2249100"/>
                <a:ext cx="39550" cy="39550"/>
              </a:xfrm>
              <a:custGeom>
                <a:rect b="b" l="l" r="r" t="t"/>
                <a:pathLst>
                  <a:path extrusionOk="0" h="1582" w="1582">
                    <a:moveTo>
                      <a:pt x="793" y="1"/>
                    </a:moveTo>
                    <a:cubicBezTo>
                      <a:pt x="356" y="1"/>
                      <a:pt x="1" y="353"/>
                      <a:pt x="1" y="790"/>
                    </a:cubicBezTo>
                    <a:cubicBezTo>
                      <a:pt x="1" y="1226"/>
                      <a:pt x="356" y="1581"/>
                      <a:pt x="793" y="1581"/>
                    </a:cubicBezTo>
                    <a:cubicBezTo>
                      <a:pt x="1227" y="1581"/>
                      <a:pt x="1582" y="1226"/>
                      <a:pt x="1582" y="790"/>
                    </a:cubicBezTo>
                    <a:cubicBezTo>
                      <a:pt x="1582" y="353"/>
                      <a:pt x="1227" y="1"/>
                      <a:pt x="793" y="1"/>
                    </a:cubicBez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505" name="Google Shape;1505;p76"/>
              <p:cNvSpPr/>
              <p:nvPr/>
            </p:nvSpPr>
            <p:spPr>
              <a:xfrm>
                <a:off x="3092400" y="2249100"/>
                <a:ext cx="39550" cy="39550"/>
              </a:xfrm>
              <a:custGeom>
                <a:rect b="b" l="l" r="r" t="t"/>
                <a:pathLst>
                  <a:path extrusionOk="0" h="1582" w="1582">
                    <a:moveTo>
                      <a:pt x="790" y="1"/>
                    </a:moveTo>
                    <a:cubicBezTo>
                      <a:pt x="353" y="1"/>
                      <a:pt x="1" y="353"/>
                      <a:pt x="1" y="790"/>
                    </a:cubicBezTo>
                    <a:cubicBezTo>
                      <a:pt x="1" y="1226"/>
                      <a:pt x="353" y="1581"/>
                      <a:pt x="790" y="1581"/>
                    </a:cubicBezTo>
                    <a:cubicBezTo>
                      <a:pt x="1226" y="1581"/>
                      <a:pt x="1582" y="1226"/>
                      <a:pt x="1582" y="790"/>
                    </a:cubicBezTo>
                    <a:cubicBezTo>
                      <a:pt x="1582" y="353"/>
                      <a:pt x="1226" y="1"/>
                      <a:pt x="790" y="1"/>
                    </a:cubicBez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506" name="Google Shape;1506;p76"/>
              <p:cNvSpPr/>
              <p:nvPr/>
            </p:nvSpPr>
            <p:spPr>
              <a:xfrm>
                <a:off x="2678350" y="2389425"/>
                <a:ext cx="481825" cy="58150"/>
              </a:xfrm>
              <a:custGeom>
                <a:rect b="b" l="l" r="r" t="t"/>
                <a:pathLst>
                  <a:path extrusionOk="0" h="2326" w="19273">
                    <a:moveTo>
                      <a:pt x="1" y="1"/>
                    </a:moveTo>
                    <a:lnTo>
                      <a:pt x="1" y="1759"/>
                    </a:lnTo>
                    <a:cubicBezTo>
                      <a:pt x="1" y="2072"/>
                      <a:pt x="251" y="2325"/>
                      <a:pt x="564" y="2325"/>
                    </a:cubicBezTo>
                    <a:lnTo>
                      <a:pt x="18707" y="2325"/>
                    </a:lnTo>
                    <a:cubicBezTo>
                      <a:pt x="19020" y="2325"/>
                      <a:pt x="19273" y="2072"/>
                      <a:pt x="19273" y="1759"/>
                    </a:cubicBezTo>
                    <a:lnTo>
                      <a:pt x="19273" y="1"/>
                    </a:ln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507" name="Google Shape;1507;p76"/>
              <p:cNvSpPr/>
              <p:nvPr/>
            </p:nvSpPr>
            <p:spPr>
              <a:xfrm>
                <a:off x="2706600" y="2249100"/>
                <a:ext cx="39550" cy="39550"/>
              </a:xfrm>
              <a:custGeom>
                <a:rect b="b" l="l" r="r" t="t"/>
                <a:pathLst>
                  <a:path extrusionOk="0" h="1582" w="1582">
                    <a:moveTo>
                      <a:pt x="789" y="1"/>
                    </a:moveTo>
                    <a:cubicBezTo>
                      <a:pt x="352" y="1"/>
                      <a:pt x="0" y="353"/>
                      <a:pt x="0" y="790"/>
                    </a:cubicBezTo>
                    <a:cubicBezTo>
                      <a:pt x="0" y="1226"/>
                      <a:pt x="352" y="1581"/>
                      <a:pt x="789" y="1581"/>
                    </a:cubicBezTo>
                    <a:cubicBezTo>
                      <a:pt x="1226" y="1581"/>
                      <a:pt x="1581" y="1226"/>
                      <a:pt x="1581" y="790"/>
                    </a:cubicBezTo>
                    <a:cubicBezTo>
                      <a:pt x="1581" y="353"/>
                      <a:pt x="1226" y="1"/>
                      <a:pt x="789" y="1"/>
                    </a:cubicBez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508" name="Google Shape;1508;p76"/>
              <p:cNvSpPr/>
              <p:nvPr/>
            </p:nvSpPr>
            <p:spPr>
              <a:xfrm>
                <a:off x="2678275" y="2090100"/>
                <a:ext cx="481900" cy="271125"/>
              </a:xfrm>
              <a:custGeom>
                <a:rect b="b" l="l" r="r" t="t"/>
                <a:pathLst>
                  <a:path extrusionOk="0" h="10845" w="19276">
                    <a:moveTo>
                      <a:pt x="9638" y="5229"/>
                    </a:moveTo>
                    <a:cubicBezTo>
                      <a:pt x="9885" y="5229"/>
                      <a:pt x="10134" y="5277"/>
                      <a:pt x="10372" y="5376"/>
                    </a:cubicBezTo>
                    <a:cubicBezTo>
                      <a:pt x="11091" y="5674"/>
                      <a:pt x="11558" y="6373"/>
                      <a:pt x="11558" y="7150"/>
                    </a:cubicBezTo>
                    <a:cubicBezTo>
                      <a:pt x="11558" y="8209"/>
                      <a:pt x="10697" y="9068"/>
                      <a:pt x="9640" y="9071"/>
                    </a:cubicBezTo>
                    <a:cubicBezTo>
                      <a:pt x="8863" y="9071"/>
                      <a:pt x="8161" y="8601"/>
                      <a:pt x="7866" y="7884"/>
                    </a:cubicBezTo>
                    <a:cubicBezTo>
                      <a:pt x="7568" y="7168"/>
                      <a:pt x="7731" y="6343"/>
                      <a:pt x="8282" y="5791"/>
                    </a:cubicBezTo>
                    <a:cubicBezTo>
                      <a:pt x="8648" y="5425"/>
                      <a:pt x="9139" y="5229"/>
                      <a:pt x="9638" y="5229"/>
                    </a:cubicBezTo>
                    <a:close/>
                    <a:moveTo>
                      <a:pt x="571" y="1"/>
                    </a:moveTo>
                    <a:cubicBezTo>
                      <a:pt x="281" y="1"/>
                      <a:pt x="3" y="226"/>
                      <a:pt x="1" y="567"/>
                    </a:cubicBezTo>
                    <a:lnTo>
                      <a:pt x="1" y="7150"/>
                    </a:lnTo>
                    <a:cubicBezTo>
                      <a:pt x="1" y="6373"/>
                      <a:pt x="471" y="5674"/>
                      <a:pt x="1187" y="5376"/>
                    </a:cubicBezTo>
                    <a:cubicBezTo>
                      <a:pt x="1425" y="5277"/>
                      <a:pt x="1674" y="5229"/>
                      <a:pt x="1921" y="5229"/>
                    </a:cubicBezTo>
                    <a:cubicBezTo>
                      <a:pt x="2420" y="5229"/>
                      <a:pt x="2912" y="5425"/>
                      <a:pt x="3280" y="5791"/>
                    </a:cubicBezTo>
                    <a:cubicBezTo>
                      <a:pt x="3828" y="6343"/>
                      <a:pt x="3994" y="7168"/>
                      <a:pt x="3696" y="7884"/>
                    </a:cubicBezTo>
                    <a:cubicBezTo>
                      <a:pt x="3398" y="8601"/>
                      <a:pt x="2699" y="9071"/>
                      <a:pt x="1922" y="9071"/>
                    </a:cubicBezTo>
                    <a:cubicBezTo>
                      <a:pt x="862" y="9068"/>
                      <a:pt x="4" y="8209"/>
                      <a:pt x="1" y="7150"/>
                    </a:cubicBezTo>
                    <a:lnTo>
                      <a:pt x="1" y="10844"/>
                    </a:lnTo>
                    <a:lnTo>
                      <a:pt x="19276" y="10844"/>
                    </a:lnTo>
                    <a:lnTo>
                      <a:pt x="19276" y="7150"/>
                    </a:lnTo>
                    <a:cubicBezTo>
                      <a:pt x="19276" y="7926"/>
                      <a:pt x="18806" y="8625"/>
                      <a:pt x="18089" y="8923"/>
                    </a:cubicBezTo>
                    <a:cubicBezTo>
                      <a:pt x="17852" y="9022"/>
                      <a:pt x="17603" y="9070"/>
                      <a:pt x="17356" y="9070"/>
                    </a:cubicBezTo>
                    <a:cubicBezTo>
                      <a:pt x="16857" y="9070"/>
                      <a:pt x="16365" y="8874"/>
                      <a:pt x="15997" y="8508"/>
                    </a:cubicBezTo>
                    <a:cubicBezTo>
                      <a:pt x="15449" y="7957"/>
                      <a:pt x="15283" y="7131"/>
                      <a:pt x="15581" y="6415"/>
                    </a:cubicBezTo>
                    <a:cubicBezTo>
                      <a:pt x="15879" y="5698"/>
                      <a:pt x="16578" y="5231"/>
                      <a:pt x="17355" y="5231"/>
                    </a:cubicBezTo>
                    <a:cubicBezTo>
                      <a:pt x="18415" y="5231"/>
                      <a:pt x="19273" y="6090"/>
                      <a:pt x="19276" y="7150"/>
                    </a:cubicBezTo>
                    <a:lnTo>
                      <a:pt x="19276" y="567"/>
                    </a:lnTo>
                    <a:cubicBezTo>
                      <a:pt x="19276" y="341"/>
                      <a:pt x="19137" y="133"/>
                      <a:pt x="18927" y="46"/>
                    </a:cubicBezTo>
                    <a:cubicBezTo>
                      <a:pt x="18857" y="17"/>
                      <a:pt x="18783" y="2"/>
                      <a:pt x="18709" y="2"/>
                    </a:cubicBezTo>
                    <a:cubicBezTo>
                      <a:pt x="18564" y="2"/>
                      <a:pt x="18420" y="58"/>
                      <a:pt x="18312" y="166"/>
                    </a:cubicBezTo>
                    <a:lnTo>
                      <a:pt x="14783" y="3641"/>
                    </a:lnTo>
                    <a:lnTo>
                      <a:pt x="9971" y="112"/>
                    </a:lnTo>
                    <a:cubicBezTo>
                      <a:pt x="9871" y="38"/>
                      <a:pt x="9754" y="1"/>
                      <a:pt x="9636" y="1"/>
                    </a:cubicBezTo>
                    <a:cubicBezTo>
                      <a:pt x="9517" y="1"/>
                      <a:pt x="9397" y="39"/>
                      <a:pt x="9297" y="115"/>
                    </a:cubicBezTo>
                    <a:lnTo>
                      <a:pt x="4656" y="3641"/>
                    </a:lnTo>
                    <a:lnTo>
                      <a:pt x="952" y="154"/>
                    </a:lnTo>
                    <a:cubicBezTo>
                      <a:pt x="840" y="48"/>
                      <a:pt x="704" y="1"/>
                      <a:pt x="571" y="1"/>
                    </a:cubicBez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</p:grpSp>
        <p:grpSp>
          <p:nvGrpSpPr>
            <p:cNvPr id="1509" name="Google Shape;1509;p76"/>
            <p:cNvGrpSpPr/>
            <p:nvPr/>
          </p:nvGrpSpPr>
          <p:grpSpPr>
            <a:xfrm>
              <a:off x="7625104" y="3777576"/>
              <a:ext cx="201049" cy="155001"/>
              <a:chOff x="2678275" y="2090100"/>
              <a:chExt cx="481900" cy="357475"/>
            </a:xfrm>
          </p:grpSpPr>
          <p:sp>
            <p:nvSpPr>
              <p:cNvPr id="1510" name="Google Shape;1510;p76"/>
              <p:cNvSpPr/>
              <p:nvPr/>
            </p:nvSpPr>
            <p:spPr>
              <a:xfrm>
                <a:off x="2899450" y="2249100"/>
                <a:ext cx="39550" cy="39550"/>
              </a:xfrm>
              <a:custGeom>
                <a:rect b="b" l="l" r="r" t="t"/>
                <a:pathLst>
                  <a:path extrusionOk="0" h="1582" w="1582">
                    <a:moveTo>
                      <a:pt x="793" y="1"/>
                    </a:moveTo>
                    <a:cubicBezTo>
                      <a:pt x="356" y="1"/>
                      <a:pt x="1" y="353"/>
                      <a:pt x="1" y="790"/>
                    </a:cubicBezTo>
                    <a:cubicBezTo>
                      <a:pt x="1" y="1226"/>
                      <a:pt x="356" y="1581"/>
                      <a:pt x="793" y="1581"/>
                    </a:cubicBezTo>
                    <a:cubicBezTo>
                      <a:pt x="1227" y="1581"/>
                      <a:pt x="1582" y="1226"/>
                      <a:pt x="1582" y="790"/>
                    </a:cubicBezTo>
                    <a:cubicBezTo>
                      <a:pt x="1582" y="353"/>
                      <a:pt x="1227" y="1"/>
                      <a:pt x="793" y="1"/>
                    </a:cubicBezTo>
                    <a:close/>
                  </a:path>
                </a:pathLst>
              </a:custGeom>
              <a:solidFill>
                <a:srgbClr val="E4784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511" name="Google Shape;1511;p76"/>
              <p:cNvSpPr/>
              <p:nvPr/>
            </p:nvSpPr>
            <p:spPr>
              <a:xfrm>
                <a:off x="3092400" y="2249100"/>
                <a:ext cx="39550" cy="39550"/>
              </a:xfrm>
              <a:custGeom>
                <a:rect b="b" l="l" r="r" t="t"/>
                <a:pathLst>
                  <a:path extrusionOk="0" h="1582" w="1582">
                    <a:moveTo>
                      <a:pt x="790" y="1"/>
                    </a:moveTo>
                    <a:cubicBezTo>
                      <a:pt x="353" y="1"/>
                      <a:pt x="1" y="353"/>
                      <a:pt x="1" y="790"/>
                    </a:cubicBezTo>
                    <a:cubicBezTo>
                      <a:pt x="1" y="1226"/>
                      <a:pt x="353" y="1581"/>
                      <a:pt x="790" y="1581"/>
                    </a:cubicBezTo>
                    <a:cubicBezTo>
                      <a:pt x="1226" y="1581"/>
                      <a:pt x="1582" y="1226"/>
                      <a:pt x="1582" y="790"/>
                    </a:cubicBezTo>
                    <a:cubicBezTo>
                      <a:pt x="1582" y="353"/>
                      <a:pt x="1226" y="1"/>
                      <a:pt x="790" y="1"/>
                    </a:cubicBezTo>
                    <a:close/>
                  </a:path>
                </a:pathLst>
              </a:custGeom>
              <a:solidFill>
                <a:srgbClr val="E4784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512" name="Google Shape;1512;p76"/>
              <p:cNvSpPr/>
              <p:nvPr/>
            </p:nvSpPr>
            <p:spPr>
              <a:xfrm>
                <a:off x="2678350" y="2389425"/>
                <a:ext cx="481825" cy="58150"/>
              </a:xfrm>
              <a:custGeom>
                <a:rect b="b" l="l" r="r" t="t"/>
                <a:pathLst>
                  <a:path extrusionOk="0" h="2326" w="19273">
                    <a:moveTo>
                      <a:pt x="1" y="1"/>
                    </a:moveTo>
                    <a:lnTo>
                      <a:pt x="1" y="1759"/>
                    </a:lnTo>
                    <a:cubicBezTo>
                      <a:pt x="1" y="2072"/>
                      <a:pt x="251" y="2325"/>
                      <a:pt x="564" y="2325"/>
                    </a:cubicBezTo>
                    <a:lnTo>
                      <a:pt x="18707" y="2325"/>
                    </a:lnTo>
                    <a:cubicBezTo>
                      <a:pt x="19020" y="2325"/>
                      <a:pt x="19273" y="2072"/>
                      <a:pt x="19273" y="1759"/>
                    </a:cubicBezTo>
                    <a:lnTo>
                      <a:pt x="19273" y="1"/>
                    </a:lnTo>
                    <a:close/>
                  </a:path>
                </a:pathLst>
              </a:custGeom>
              <a:solidFill>
                <a:srgbClr val="E4784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513" name="Google Shape;1513;p76"/>
              <p:cNvSpPr/>
              <p:nvPr/>
            </p:nvSpPr>
            <p:spPr>
              <a:xfrm>
                <a:off x="2706600" y="2249100"/>
                <a:ext cx="39550" cy="39550"/>
              </a:xfrm>
              <a:custGeom>
                <a:rect b="b" l="l" r="r" t="t"/>
                <a:pathLst>
                  <a:path extrusionOk="0" h="1582" w="1582">
                    <a:moveTo>
                      <a:pt x="789" y="1"/>
                    </a:moveTo>
                    <a:cubicBezTo>
                      <a:pt x="352" y="1"/>
                      <a:pt x="0" y="353"/>
                      <a:pt x="0" y="790"/>
                    </a:cubicBezTo>
                    <a:cubicBezTo>
                      <a:pt x="0" y="1226"/>
                      <a:pt x="352" y="1581"/>
                      <a:pt x="789" y="1581"/>
                    </a:cubicBezTo>
                    <a:cubicBezTo>
                      <a:pt x="1226" y="1581"/>
                      <a:pt x="1581" y="1226"/>
                      <a:pt x="1581" y="790"/>
                    </a:cubicBezTo>
                    <a:cubicBezTo>
                      <a:pt x="1581" y="353"/>
                      <a:pt x="1226" y="1"/>
                      <a:pt x="789" y="1"/>
                    </a:cubicBezTo>
                    <a:close/>
                  </a:path>
                </a:pathLst>
              </a:custGeom>
              <a:solidFill>
                <a:srgbClr val="E4784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514" name="Google Shape;1514;p76"/>
              <p:cNvSpPr/>
              <p:nvPr/>
            </p:nvSpPr>
            <p:spPr>
              <a:xfrm>
                <a:off x="2678275" y="2090100"/>
                <a:ext cx="481900" cy="271125"/>
              </a:xfrm>
              <a:custGeom>
                <a:rect b="b" l="l" r="r" t="t"/>
                <a:pathLst>
                  <a:path extrusionOk="0" h="10845" w="19276">
                    <a:moveTo>
                      <a:pt x="9638" y="5229"/>
                    </a:moveTo>
                    <a:cubicBezTo>
                      <a:pt x="9885" y="5229"/>
                      <a:pt x="10134" y="5277"/>
                      <a:pt x="10372" y="5376"/>
                    </a:cubicBezTo>
                    <a:cubicBezTo>
                      <a:pt x="11091" y="5674"/>
                      <a:pt x="11558" y="6373"/>
                      <a:pt x="11558" y="7150"/>
                    </a:cubicBezTo>
                    <a:cubicBezTo>
                      <a:pt x="11558" y="8209"/>
                      <a:pt x="10697" y="9068"/>
                      <a:pt x="9640" y="9071"/>
                    </a:cubicBezTo>
                    <a:cubicBezTo>
                      <a:pt x="8863" y="9071"/>
                      <a:pt x="8161" y="8601"/>
                      <a:pt x="7866" y="7884"/>
                    </a:cubicBezTo>
                    <a:cubicBezTo>
                      <a:pt x="7568" y="7168"/>
                      <a:pt x="7731" y="6343"/>
                      <a:pt x="8282" y="5791"/>
                    </a:cubicBezTo>
                    <a:cubicBezTo>
                      <a:pt x="8648" y="5425"/>
                      <a:pt x="9139" y="5229"/>
                      <a:pt x="9638" y="5229"/>
                    </a:cubicBezTo>
                    <a:close/>
                    <a:moveTo>
                      <a:pt x="571" y="1"/>
                    </a:moveTo>
                    <a:cubicBezTo>
                      <a:pt x="281" y="1"/>
                      <a:pt x="3" y="226"/>
                      <a:pt x="1" y="567"/>
                    </a:cubicBezTo>
                    <a:lnTo>
                      <a:pt x="1" y="7150"/>
                    </a:lnTo>
                    <a:cubicBezTo>
                      <a:pt x="1" y="6373"/>
                      <a:pt x="471" y="5674"/>
                      <a:pt x="1187" y="5376"/>
                    </a:cubicBezTo>
                    <a:cubicBezTo>
                      <a:pt x="1425" y="5277"/>
                      <a:pt x="1674" y="5229"/>
                      <a:pt x="1921" y="5229"/>
                    </a:cubicBezTo>
                    <a:cubicBezTo>
                      <a:pt x="2420" y="5229"/>
                      <a:pt x="2912" y="5425"/>
                      <a:pt x="3280" y="5791"/>
                    </a:cubicBezTo>
                    <a:cubicBezTo>
                      <a:pt x="3828" y="6343"/>
                      <a:pt x="3994" y="7168"/>
                      <a:pt x="3696" y="7884"/>
                    </a:cubicBezTo>
                    <a:cubicBezTo>
                      <a:pt x="3398" y="8601"/>
                      <a:pt x="2699" y="9071"/>
                      <a:pt x="1922" y="9071"/>
                    </a:cubicBezTo>
                    <a:cubicBezTo>
                      <a:pt x="862" y="9068"/>
                      <a:pt x="4" y="8209"/>
                      <a:pt x="1" y="7150"/>
                    </a:cubicBezTo>
                    <a:lnTo>
                      <a:pt x="1" y="10844"/>
                    </a:lnTo>
                    <a:lnTo>
                      <a:pt x="19276" y="10844"/>
                    </a:lnTo>
                    <a:lnTo>
                      <a:pt x="19276" y="7150"/>
                    </a:lnTo>
                    <a:cubicBezTo>
                      <a:pt x="19276" y="7926"/>
                      <a:pt x="18806" y="8625"/>
                      <a:pt x="18089" y="8923"/>
                    </a:cubicBezTo>
                    <a:cubicBezTo>
                      <a:pt x="17852" y="9022"/>
                      <a:pt x="17603" y="9070"/>
                      <a:pt x="17356" y="9070"/>
                    </a:cubicBezTo>
                    <a:cubicBezTo>
                      <a:pt x="16857" y="9070"/>
                      <a:pt x="16365" y="8874"/>
                      <a:pt x="15997" y="8508"/>
                    </a:cubicBezTo>
                    <a:cubicBezTo>
                      <a:pt x="15449" y="7957"/>
                      <a:pt x="15283" y="7131"/>
                      <a:pt x="15581" y="6415"/>
                    </a:cubicBezTo>
                    <a:cubicBezTo>
                      <a:pt x="15879" y="5698"/>
                      <a:pt x="16578" y="5231"/>
                      <a:pt x="17355" y="5231"/>
                    </a:cubicBezTo>
                    <a:cubicBezTo>
                      <a:pt x="18415" y="5231"/>
                      <a:pt x="19273" y="6090"/>
                      <a:pt x="19276" y="7150"/>
                    </a:cubicBezTo>
                    <a:lnTo>
                      <a:pt x="19276" y="567"/>
                    </a:lnTo>
                    <a:cubicBezTo>
                      <a:pt x="19276" y="341"/>
                      <a:pt x="19137" y="133"/>
                      <a:pt x="18927" y="46"/>
                    </a:cubicBezTo>
                    <a:cubicBezTo>
                      <a:pt x="18857" y="17"/>
                      <a:pt x="18783" y="2"/>
                      <a:pt x="18709" y="2"/>
                    </a:cubicBezTo>
                    <a:cubicBezTo>
                      <a:pt x="18564" y="2"/>
                      <a:pt x="18420" y="58"/>
                      <a:pt x="18312" y="166"/>
                    </a:cubicBezTo>
                    <a:lnTo>
                      <a:pt x="14783" y="3641"/>
                    </a:lnTo>
                    <a:lnTo>
                      <a:pt x="9971" y="112"/>
                    </a:lnTo>
                    <a:cubicBezTo>
                      <a:pt x="9871" y="38"/>
                      <a:pt x="9754" y="1"/>
                      <a:pt x="9636" y="1"/>
                    </a:cubicBezTo>
                    <a:cubicBezTo>
                      <a:pt x="9517" y="1"/>
                      <a:pt x="9397" y="39"/>
                      <a:pt x="9297" y="115"/>
                    </a:cubicBezTo>
                    <a:lnTo>
                      <a:pt x="4656" y="3641"/>
                    </a:lnTo>
                    <a:lnTo>
                      <a:pt x="952" y="154"/>
                    </a:lnTo>
                    <a:cubicBezTo>
                      <a:pt x="840" y="48"/>
                      <a:pt x="704" y="1"/>
                      <a:pt x="571" y="1"/>
                    </a:cubicBezTo>
                    <a:close/>
                  </a:path>
                </a:pathLst>
              </a:custGeom>
              <a:solidFill>
                <a:srgbClr val="E4784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8" name="Shape 1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9" name="Google Shape;1519;p77"/>
          <p:cNvSpPr txBox="1"/>
          <p:nvPr>
            <p:ph type="title"/>
          </p:nvPr>
        </p:nvSpPr>
        <p:spPr>
          <a:xfrm>
            <a:off x="965800" y="728833"/>
            <a:ext cx="10260300" cy="763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2.1 </a:t>
            </a:r>
            <a:r>
              <a:rPr lang="en-US"/>
              <a:t>Sentiment Analysis</a:t>
            </a:r>
            <a:endParaRPr/>
          </a:p>
        </p:txBody>
      </p:sp>
      <p:sp>
        <p:nvSpPr>
          <p:cNvPr id="1520" name="Google Shape;1520;p77"/>
          <p:cNvSpPr txBox="1"/>
          <p:nvPr>
            <p:ph idx="1" type="body"/>
          </p:nvPr>
        </p:nvSpPr>
        <p:spPr>
          <a:xfrm>
            <a:off x="8676225" y="3458375"/>
            <a:ext cx="3329400" cy="2103000"/>
          </a:xfrm>
          <a:prstGeom prst="rect">
            <a:avLst/>
          </a:prstGeom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E17B8D"/>
              </a:buClr>
              <a:buSzPts val="2200"/>
              <a:buChar char="●"/>
            </a:pPr>
            <a:r>
              <a:rPr lang="en-US" sz="2200">
                <a:solidFill>
                  <a:srgbClr val="E17B8D"/>
                </a:solidFill>
              </a:rPr>
              <a:t>The distribution of sentiment score by date</a:t>
            </a:r>
            <a:endParaRPr sz="2200">
              <a:solidFill>
                <a:srgbClr val="E17B8D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E17B8D"/>
              </a:buClr>
              <a:buSzPts val="2200"/>
              <a:buChar char="●"/>
            </a:pPr>
            <a:r>
              <a:rPr lang="en-US" sz="2200">
                <a:solidFill>
                  <a:srgbClr val="E17B8D"/>
                </a:solidFill>
              </a:rPr>
              <a:t>There are dramatic changes</a:t>
            </a:r>
            <a:endParaRPr sz="2200">
              <a:solidFill>
                <a:srgbClr val="E17B8D"/>
              </a:solidFill>
            </a:endParaRPr>
          </a:p>
        </p:txBody>
      </p:sp>
      <p:grpSp>
        <p:nvGrpSpPr>
          <p:cNvPr id="1521" name="Google Shape;1521;p77"/>
          <p:cNvGrpSpPr/>
          <p:nvPr/>
        </p:nvGrpSpPr>
        <p:grpSpPr>
          <a:xfrm>
            <a:off x="721100" y="1818000"/>
            <a:ext cx="7655700" cy="4311600"/>
            <a:chOff x="797825" y="1818000"/>
            <a:chExt cx="7655700" cy="4311600"/>
          </a:xfrm>
        </p:grpSpPr>
        <p:sp>
          <p:nvSpPr>
            <p:cNvPr id="1522" name="Google Shape;1522;p77"/>
            <p:cNvSpPr/>
            <p:nvPr/>
          </p:nvSpPr>
          <p:spPr>
            <a:xfrm>
              <a:off x="797825" y="1818000"/>
              <a:ext cx="7655700" cy="4311600"/>
            </a:xfrm>
            <a:prstGeom prst="roundRect">
              <a:avLst>
                <a:gd fmla="val 13302" name="adj"/>
              </a:avLst>
            </a:prstGeom>
            <a:solidFill>
              <a:srgbClr val="E17B8D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523" name="Google Shape;1523;p7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997764" y="2045844"/>
              <a:ext cx="7255800" cy="3855900"/>
            </a:xfrm>
            <a:prstGeom prst="roundRect">
              <a:avLst>
                <a:gd fmla="val 11127" name="adj"/>
              </a:avLst>
            </a:prstGeom>
            <a:noFill/>
            <a:ln>
              <a:noFill/>
            </a:ln>
          </p:spPr>
        </p:pic>
      </p:grpSp>
      <p:grpSp>
        <p:nvGrpSpPr>
          <p:cNvPr id="1524" name="Google Shape;1524;p77"/>
          <p:cNvGrpSpPr/>
          <p:nvPr/>
        </p:nvGrpSpPr>
        <p:grpSpPr>
          <a:xfrm>
            <a:off x="8676597" y="2992751"/>
            <a:ext cx="590282" cy="619050"/>
            <a:chOff x="7695500" y="3453525"/>
            <a:chExt cx="448100" cy="448100"/>
          </a:xfrm>
        </p:grpSpPr>
        <p:sp>
          <p:nvSpPr>
            <p:cNvPr id="1525" name="Google Shape;1525;p77"/>
            <p:cNvSpPr/>
            <p:nvPr/>
          </p:nvSpPr>
          <p:spPr>
            <a:xfrm>
              <a:off x="7758825" y="3480275"/>
              <a:ext cx="345100" cy="210450"/>
            </a:xfrm>
            <a:custGeom>
              <a:rect b="b" l="l" r="r" t="t"/>
              <a:pathLst>
                <a:path extrusionOk="0" h="8418" w="13804">
                  <a:moveTo>
                    <a:pt x="6957" y="0"/>
                  </a:moveTo>
                  <a:cubicBezTo>
                    <a:pt x="6893" y="0"/>
                    <a:pt x="6828" y="4"/>
                    <a:pt x="6762" y="12"/>
                  </a:cubicBezTo>
                  <a:cubicBezTo>
                    <a:pt x="5687" y="144"/>
                    <a:pt x="5062" y="1293"/>
                    <a:pt x="5535" y="2267"/>
                  </a:cubicBezTo>
                  <a:lnTo>
                    <a:pt x="2375" y="5424"/>
                  </a:lnTo>
                  <a:cubicBezTo>
                    <a:pt x="2164" y="5322"/>
                    <a:pt x="1935" y="5268"/>
                    <a:pt x="1702" y="5267"/>
                  </a:cubicBezTo>
                  <a:cubicBezTo>
                    <a:pt x="1064" y="5267"/>
                    <a:pt x="490" y="5651"/>
                    <a:pt x="246" y="6239"/>
                  </a:cubicBezTo>
                  <a:cubicBezTo>
                    <a:pt x="1" y="6828"/>
                    <a:pt x="136" y="7506"/>
                    <a:pt x="587" y="7957"/>
                  </a:cubicBezTo>
                  <a:cubicBezTo>
                    <a:pt x="889" y="8257"/>
                    <a:pt x="1292" y="8417"/>
                    <a:pt x="1702" y="8417"/>
                  </a:cubicBezTo>
                  <a:cubicBezTo>
                    <a:pt x="1905" y="8417"/>
                    <a:pt x="2109" y="8378"/>
                    <a:pt x="2303" y="8298"/>
                  </a:cubicBezTo>
                  <a:cubicBezTo>
                    <a:pt x="2891" y="8054"/>
                    <a:pt x="3275" y="7480"/>
                    <a:pt x="3275" y="6842"/>
                  </a:cubicBezTo>
                  <a:cubicBezTo>
                    <a:pt x="3275" y="6607"/>
                    <a:pt x="3221" y="6378"/>
                    <a:pt x="3118" y="6167"/>
                  </a:cubicBezTo>
                  <a:lnTo>
                    <a:pt x="6277" y="3009"/>
                  </a:lnTo>
                  <a:cubicBezTo>
                    <a:pt x="6492" y="3115"/>
                    <a:pt x="6724" y="3167"/>
                    <a:pt x="6954" y="3167"/>
                  </a:cubicBezTo>
                  <a:cubicBezTo>
                    <a:pt x="7311" y="3167"/>
                    <a:pt x="7665" y="3042"/>
                    <a:pt x="7949" y="2801"/>
                  </a:cubicBezTo>
                  <a:lnTo>
                    <a:pt x="10661" y="4428"/>
                  </a:lnTo>
                  <a:cubicBezTo>
                    <a:pt x="10462" y="5404"/>
                    <a:pt x="11208" y="6316"/>
                    <a:pt x="12204" y="6318"/>
                  </a:cubicBezTo>
                  <a:lnTo>
                    <a:pt x="12202" y="6318"/>
                  </a:lnTo>
                  <a:cubicBezTo>
                    <a:pt x="12210" y="6318"/>
                    <a:pt x="12219" y="6318"/>
                    <a:pt x="12227" y="6318"/>
                  </a:cubicBezTo>
                  <a:cubicBezTo>
                    <a:pt x="13097" y="6318"/>
                    <a:pt x="13803" y="5613"/>
                    <a:pt x="13803" y="4742"/>
                  </a:cubicBezTo>
                  <a:cubicBezTo>
                    <a:pt x="13803" y="3871"/>
                    <a:pt x="13097" y="3166"/>
                    <a:pt x="12227" y="3166"/>
                  </a:cubicBezTo>
                  <a:cubicBezTo>
                    <a:pt x="12219" y="3166"/>
                    <a:pt x="12210" y="3166"/>
                    <a:pt x="12202" y="3167"/>
                  </a:cubicBezTo>
                  <a:cubicBezTo>
                    <a:pt x="11839" y="3168"/>
                    <a:pt x="11485" y="3297"/>
                    <a:pt x="11208" y="3532"/>
                  </a:cubicBezTo>
                  <a:lnTo>
                    <a:pt x="8496" y="1905"/>
                  </a:lnTo>
                  <a:cubicBezTo>
                    <a:pt x="8706" y="912"/>
                    <a:pt x="7940" y="0"/>
                    <a:pt x="695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6" name="Google Shape;1526;p77"/>
            <p:cNvSpPr/>
            <p:nvPr/>
          </p:nvSpPr>
          <p:spPr>
            <a:xfrm>
              <a:off x="7695500" y="3453525"/>
              <a:ext cx="448100" cy="448100"/>
            </a:xfrm>
            <a:custGeom>
              <a:rect b="b" l="l" r="r" t="t"/>
              <a:pathLst>
                <a:path extrusionOk="0" h="17924" w="17924">
                  <a:moveTo>
                    <a:pt x="0" y="0"/>
                  </a:moveTo>
                  <a:lnTo>
                    <a:pt x="0" y="17924"/>
                  </a:lnTo>
                  <a:lnTo>
                    <a:pt x="17924" y="17924"/>
                  </a:lnTo>
                  <a:lnTo>
                    <a:pt x="17924" y="16875"/>
                  </a:lnTo>
                  <a:lnTo>
                    <a:pt x="16839" y="16875"/>
                  </a:lnTo>
                  <a:lnTo>
                    <a:pt x="16837" y="8437"/>
                  </a:lnTo>
                  <a:lnTo>
                    <a:pt x="13686" y="8437"/>
                  </a:lnTo>
                  <a:lnTo>
                    <a:pt x="13686" y="16875"/>
                  </a:lnTo>
                  <a:lnTo>
                    <a:pt x="11586" y="16875"/>
                  </a:lnTo>
                  <a:lnTo>
                    <a:pt x="11586" y="6337"/>
                  </a:lnTo>
                  <a:lnTo>
                    <a:pt x="8437" y="6337"/>
                  </a:lnTo>
                  <a:lnTo>
                    <a:pt x="8437" y="16875"/>
                  </a:lnTo>
                  <a:lnTo>
                    <a:pt x="6336" y="16875"/>
                  </a:lnTo>
                  <a:lnTo>
                    <a:pt x="6336" y="10539"/>
                  </a:lnTo>
                  <a:lnTo>
                    <a:pt x="3185" y="10539"/>
                  </a:lnTo>
                  <a:lnTo>
                    <a:pt x="3185" y="16875"/>
                  </a:lnTo>
                  <a:lnTo>
                    <a:pt x="1051" y="16875"/>
                  </a:lnTo>
                  <a:lnTo>
                    <a:pt x="10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0" name="Shape 1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1" name="Google Shape;1531;p78"/>
          <p:cNvSpPr txBox="1"/>
          <p:nvPr>
            <p:ph type="title"/>
          </p:nvPr>
        </p:nvSpPr>
        <p:spPr>
          <a:xfrm>
            <a:off x="965800" y="728833"/>
            <a:ext cx="10260300" cy="763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2.1 </a:t>
            </a:r>
            <a:r>
              <a:rPr lang="en-US"/>
              <a:t>Sentiment Analysis</a:t>
            </a:r>
            <a:endParaRPr/>
          </a:p>
        </p:txBody>
      </p:sp>
      <p:sp>
        <p:nvSpPr>
          <p:cNvPr id="1532" name="Google Shape;1532;p78"/>
          <p:cNvSpPr txBox="1"/>
          <p:nvPr>
            <p:ph idx="1" type="body"/>
          </p:nvPr>
        </p:nvSpPr>
        <p:spPr>
          <a:xfrm>
            <a:off x="7036225" y="2707750"/>
            <a:ext cx="4792800" cy="2110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Char char="●"/>
            </a:pPr>
            <a:r>
              <a:rPr lang="en-US" sz="2200">
                <a:solidFill>
                  <a:schemeClr val="accent2"/>
                </a:solidFill>
              </a:rPr>
              <a:t>We also have sentiment score for the questions</a:t>
            </a:r>
            <a:endParaRPr sz="2200">
              <a:solidFill>
                <a:schemeClr val="accent2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Char char="●"/>
            </a:pPr>
            <a:r>
              <a:rPr lang="en-US" sz="2200">
                <a:solidFill>
                  <a:schemeClr val="accent2"/>
                </a:solidFill>
              </a:rPr>
              <a:t>The majority is from 0 to 3</a:t>
            </a:r>
            <a:endParaRPr sz="2200">
              <a:solidFill>
                <a:schemeClr val="accent2"/>
              </a:solidFill>
            </a:endParaRPr>
          </a:p>
        </p:txBody>
      </p:sp>
      <p:grpSp>
        <p:nvGrpSpPr>
          <p:cNvPr id="1533" name="Google Shape;1533;p78"/>
          <p:cNvGrpSpPr/>
          <p:nvPr/>
        </p:nvGrpSpPr>
        <p:grpSpPr>
          <a:xfrm>
            <a:off x="742875" y="1787650"/>
            <a:ext cx="5257500" cy="3950700"/>
            <a:chOff x="497400" y="1787650"/>
            <a:chExt cx="5257500" cy="3950700"/>
          </a:xfrm>
        </p:grpSpPr>
        <p:sp>
          <p:nvSpPr>
            <p:cNvPr id="1534" name="Google Shape;1534;p78"/>
            <p:cNvSpPr/>
            <p:nvPr/>
          </p:nvSpPr>
          <p:spPr>
            <a:xfrm>
              <a:off x="497400" y="1787650"/>
              <a:ext cx="5257500" cy="3950700"/>
            </a:xfrm>
            <a:prstGeom prst="roundRect">
              <a:avLst>
                <a:gd fmla="val 15145" name="adj"/>
              </a:avLst>
            </a:prstGeom>
            <a:solidFill>
              <a:srgbClr val="2C316B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535" name="Google Shape;1535;p7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67850" y="2029300"/>
              <a:ext cx="4716600" cy="3467400"/>
            </a:xfrm>
            <a:prstGeom prst="roundRect">
              <a:avLst>
                <a:gd fmla="val 11041" name="adj"/>
              </a:avLst>
            </a:prstGeom>
            <a:noFill/>
            <a:ln>
              <a:noFill/>
            </a:ln>
          </p:spPr>
        </p:pic>
      </p:grpSp>
      <p:sp>
        <p:nvSpPr>
          <p:cNvPr id="1536" name="Google Shape;1536;p78"/>
          <p:cNvSpPr/>
          <p:nvPr/>
        </p:nvSpPr>
        <p:spPr>
          <a:xfrm>
            <a:off x="1595625" y="2178550"/>
            <a:ext cx="2439600" cy="2715600"/>
          </a:xfrm>
          <a:prstGeom prst="ellipse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7" name="Google Shape;1537;p78"/>
          <p:cNvSpPr/>
          <p:nvPr/>
        </p:nvSpPr>
        <p:spPr>
          <a:xfrm flipH="1" rot="-5627174">
            <a:off x="3494954" y="2370078"/>
            <a:ext cx="333668" cy="321195"/>
          </a:xfrm>
          <a:custGeom>
            <a:rect b="b" l="l" r="r" t="t"/>
            <a:pathLst>
              <a:path extrusionOk="0" h="1707" w="1850">
                <a:moveTo>
                  <a:pt x="392" y="224"/>
                </a:moveTo>
                <a:lnTo>
                  <a:pt x="392" y="224"/>
                </a:lnTo>
                <a:cubicBezTo>
                  <a:pt x="511" y="262"/>
                  <a:pt x="626" y="311"/>
                  <a:pt x="737" y="368"/>
                </a:cubicBezTo>
                <a:cubicBezTo>
                  <a:pt x="669" y="422"/>
                  <a:pt x="594" y="481"/>
                  <a:pt x="513" y="543"/>
                </a:cubicBezTo>
                <a:cubicBezTo>
                  <a:pt x="415" y="345"/>
                  <a:pt x="394" y="258"/>
                  <a:pt x="392" y="224"/>
                </a:cubicBezTo>
                <a:close/>
                <a:moveTo>
                  <a:pt x="1333" y="119"/>
                </a:moveTo>
                <a:lnTo>
                  <a:pt x="1333" y="119"/>
                </a:lnTo>
                <a:cubicBezTo>
                  <a:pt x="1335" y="198"/>
                  <a:pt x="1326" y="358"/>
                  <a:pt x="1309" y="547"/>
                </a:cubicBezTo>
                <a:cubicBezTo>
                  <a:pt x="1196" y="479"/>
                  <a:pt x="1075" y="413"/>
                  <a:pt x="954" y="349"/>
                </a:cubicBezTo>
                <a:cubicBezTo>
                  <a:pt x="1194" y="177"/>
                  <a:pt x="1292" y="130"/>
                  <a:pt x="1333" y="119"/>
                </a:cubicBezTo>
                <a:close/>
                <a:moveTo>
                  <a:pt x="1407" y="739"/>
                </a:moveTo>
                <a:cubicBezTo>
                  <a:pt x="1616" y="871"/>
                  <a:pt x="1692" y="943"/>
                  <a:pt x="1718" y="975"/>
                </a:cubicBezTo>
                <a:cubicBezTo>
                  <a:pt x="1671" y="988"/>
                  <a:pt x="1569" y="1003"/>
                  <a:pt x="1375" y="1015"/>
                </a:cubicBezTo>
                <a:cubicBezTo>
                  <a:pt x="1386" y="926"/>
                  <a:pt x="1397" y="834"/>
                  <a:pt x="1407" y="739"/>
                </a:cubicBezTo>
                <a:close/>
                <a:moveTo>
                  <a:pt x="477" y="719"/>
                </a:moveTo>
                <a:cubicBezTo>
                  <a:pt x="528" y="815"/>
                  <a:pt x="586" y="920"/>
                  <a:pt x="650" y="1026"/>
                </a:cubicBezTo>
                <a:cubicBezTo>
                  <a:pt x="379" y="1020"/>
                  <a:pt x="228" y="1000"/>
                  <a:pt x="158" y="985"/>
                </a:cubicBezTo>
                <a:cubicBezTo>
                  <a:pt x="222" y="932"/>
                  <a:pt x="339" y="830"/>
                  <a:pt x="477" y="719"/>
                </a:cubicBezTo>
                <a:close/>
                <a:moveTo>
                  <a:pt x="852" y="424"/>
                </a:moveTo>
                <a:cubicBezTo>
                  <a:pt x="1003" y="502"/>
                  <a:pt x="1160" y="590"/>
                  <a:pt x="1299" y="673"/>
                </a:cubicBezTo>
                <a:cubicBezTo>
                  <a:pt x="1288" y="792"/>
                  <a:pt x="1273" y="911"/>
                  <a:pt x="1258" y="1020"/>
                </a:cubicBezTo>
                <a:cubicBezTo>
                  <a:pt x="1144" y="1026"/>
                  <a:pt x="1022" y="1029"/>
                  <a:pt x="899" y="1029"/>
                </a:cubicBezTo>
                <a:cubicBezTo>
                  <a:pt x="861" y="1029"/>
                  <a:pt x="823" y="1029"/>
                  <a:pt x="786" y="1028"/>
                </a:cubicBezTo>
                <a:cubicBezTo>
                  <a:pt x="703" y="894"/>
                  <a:pt x="628" y="762"/>
                  <a:pt x="567" y="645"/>
                </a:cubicBezTo>
                <a:cubicBezTo>
                  <a:pt x="671" y="564"/>
                  <a:pt x="767" y="490"/>
                  <a:pt x="852" y="424"/>
                </a:cubicBezTo>
                <a:close/>
                <a:moveTo>
                  <a:pt x="1243" y="1134"/>
                </a:moveTo>
                <a:cubicBezTo>
                  <a:pt x="1203" y="1405"/>
                  <a:pt x="1171" y="1520"/>
                  <a:pt x="1152" y="1569"/>
                </a:cubicBezTo>
                <a:cubicBezTo>
                  <a:pt x="1045" y="1432"/>
                  <a:pt x="945" y="1290"/>
                  <a:pt x="856" y="1143"/>
                </a:cubicBezTo>
                <a:cubicBezTo>
                  <a:pt x="988" y="1143"/>
                  <a:pt x="1120" y="1141"/>
                  <a:pt x="1243" y="1134"/>
                </a:cubicBezTo>
                <a:close/>
                <a:moveTo>
                  <a:pt x="1358" y="0"/>
                </a:moveTo>
                <a:cubicBezTo>
                  <a:pt x="1357" y="0"/>
                  <a:pt x="1355" y="0"/>
                  <a:pt x="1354" y="0"/>
                </a:cubicBezTo>
                <a:cubicBezTo>
                  <a:pt x="1299" y="0"/>
                  <a:pt x="1190" y="34"/>
                  <a:pt x="841" y="290"/>
                </a:cubicBezTo>
                <a:cubicBezTo>
                  <a:pt x="709" y="224"/>
                  <a:pt x="503" y="128"/>
                  <a:pt x="396" y="107"/>
                </a:cubicBezTo>
                <a:cubicBezTo>
                  <a:pt x="388" y="104"/>
                  <a:pt x="379" y="103"/>
                  <a:pt x="370" y="103"/>
                </a:cubicBezTo>
                <a:cubicBezTo>
                  <a:pt x="339" y="103"/>
                  <a:pt x="309" y="118"/>
                  <a:pt x="292" y="147"/>
                </a:cubicBezTo>
                <a:cubicBezTo>
                  <a:pt x="264" y="194"/>
                  <a:pt x="258" y="287"/>
                  <a:pt x="424" y="615"/>
                </a:cubicBezTo>
                <a:cubicBezTo>
                  <a:pt x="207" y="792"/>
                  <a:pt x="35" y="939"/>
                  <a:pt x="28" y="945"/>
                </a:cubicBezTo>
                <a:cubicBezTo>
                  <a:pt x="7" y="966"/>
                  <a:pt x="0" y="998"/>
                  <a:pt x="13" y="1026"/>
                </a:cubicBezTo>
                <a:cubicBezTo>
                  <a:pt x="30" y="1062"/>
                  <a:pt x="58" y="1130"/>
                  <a:pt x="722" y="1141"/>
                </a:cubicBezTo>
                <a:cubicBezTo>
                  <a:pt x="803" y="1271"/>
                  <a:pt x="1048" y="1660"/>
                  <a:pt x="1131" y="1698"/>
                </a:cubicBezTo>
                <a:cubicBezTo>
                  <a:pt x="1139" y="1703"/>
                  <a:pt x="1150" y="1705"/>
                  <a:pt x="1160" y="1707"/>
                </a:cubicBezTo>
                <a:lnTo>
                  <a:pt x="1162" y="1705"/>
                </a:lnTo>
                <a:cubicBezTo>
                  <a:pt x="1214" y="1705"/>
                  <a:pt x="1277" y="1705"/>
                  <a:pt x="1360" y="1128"/>
                </a:cubicBezTo>
                <a:cubicBezTo>
                  <a:pt x="1739" y="1107"/>
                  <a:pt x="1795" y="1071"/>
                  <a:pt x="1812" y="1058"/>
                </a:cubicBezTo>
                <a:cubicBezTo>
                  <a:pt x="1835" y="1043"/>
                  <a:pt x="1850" y="1015"/>
                  <a:pt x="1848" y="988"/>
                </a:cubicBezTo>
                <a:cubicBezTo>
                  <a:pt x="1848" y="951"/>
                  <a:pt x="1846" y="875"/>
                  <a:pt x="1420" y="611"/>
                </a:cubicBezTo>
                <a:cubicBezTo>
                  <a:pt x="1439" y="409"/>
                  <a:pt x="1454" y="173"/>
                  <a:pt x="1448" y="81"/>
                </a:cubicBezTo>
                <a:cubicBezTo>
                  <a:pt x="1443" y="36"/>
                  <a:pt x="1405" y="0"/>
                  <a:pt x="1358" y="0"/>
                </a:cubicBezTo>
                <a:close/>
              </a:path>
            </a:pathLst>
          </a:custGeom>
          <a:solidFill>
            <a:srgbClr val="2C316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538" name="Google Shape;1538;p78"/>
          <p:cNvSpPr/>
          <p:nvPr/>
        </p:nvSpPr>
        <p:spPr>
          <a:xfrm>
            <a:off x="6520453" y="3520714"/>
            <a:ext cx="515763" cy="484571"/>
          </a:xfrm>
          <a:custGeom>
            <a:rect b="b" l="l" r="r" t="t"/>
            <a:pathLst>
              <a:path extrusionOk="0" h="16840" w="17924">
                <a:moveTo>
                  <a:pt x="12110" y="1"/>
                </a:moveTo>
                <a:lnTo>
                  <a:pt x="12110" y="6337"/>
                </a:lnTo>
                <a:lnTo>
                  <a:pt x="10535" y="6337"/>
                </a:lnTo>
                <a:lnTo>
                  <a:pt x="10535" y="15790"/>
                </a:lnTo>
                <a:lnTo>
                  <a:pt x="9486" y="15790"/>
                </a:lnTo>
                <a:lnTo>
                  <a:pt x="9486" y="9490"/>
                </a:lnTo>
                <a:lnTo>
                  <a:pt x="5285" y="9490"/>
                </a:lnTo>
                <a:lnTo>
                  <a:pt x="5285" y="15790"/>
                </a:lnTo>
                <a:lnTo>
                  <a:pt x="4235" y="15790"/>
                </a:lnTo>
                <a:lnTo>
                  <a:pt x="4235" y="11590"/>
                </a:lnTo>
                <a:lnTo>
                  <a:pt x="1085" y="11590"/>
                </a:lnTo>
                <a:lnTo>
                  <a:pt x="1085" y="15790"/>
                </a:lnTo>
                <a:lnTo>
                  <a:pt x="0" y="15790"/>
                </a:lnTo>
                <a:lnTo>
                  <a:pt x="0" y="16839"/>
                </a:lnTo>
                <a:lnTo>
                  <a:pt x="15788" y="16839"/>
                </a:lnTo>
                <a:lnTo>
                  <a:pt x="15788" y="15790"/>
                </a:lnTo>
                <a:lnTo>
                  <a:pt x="14738" y="15790"/>
                </a:lnTo>
                <a:lnTo>
                  <a:pt x="14738" y="6337"/>
                </a:lnTo>
                <a:lnTo>
                  <a:pt x="13163" y="6337"/>
                </a:lnTo>
                <a:lnTo>
                  <a:pt x="13163" y="3152"/>
                </a:lnTo>
                <a:lnTo>
                  <a:pt x="17924" y="3152"/>
                </a:lnTo>
                <a:lnTo>
                  <a:pt x="15788" y="1576"/>
                </a:lnTo>
                <a:lnTo>
                  <a:pt x="1792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2" name="Shape 1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3" name="Google Shape;1543;p79"/>
          <p:cNvSpPr txBox="1"/>
          <p:nvPr>
            <p:ph type="title"/>
          </p:nvPr>
        </p:nvSpPr>
        <p:spPr>
          <a:xfrm>
            <a:off x="829000" y="797283"/>
            <a:ext cx="10260300" cy="763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2.2 Character Counts</a:t>
            </a:r>
            <a:endParaRPr/>
          </a:p>
        </p:txBody>
      </p:sp>
      <p:grpSp>
        <p:nvGrpSpPr>
          <p:cNvPr id="1544" name="Google Shape;1544;p79"/>
          <p:cNvGrpSpPr/>
          <p:nvPr/>
        </p:nvGrpSpPr>
        <p:grpSpPr>
          <a:xfrm rot="-958370">
            <a:off x="367192" y="825871"/>
            <a:ext cx="1197350" cy="834252"/>
            <a:chOff x="225644" y="116598"/>
            <a:chExt cx="993632" cy="692312"/>
          </a:xfrm>
        </p:grpSpPr>
        <p:sp>
          <p:nvSpPr>
            <p:cNvPr id="1545" name="Google Shape;1545;p79"/>
            <p:cNvSpPr/>
            <p:nvPr/>
          </p:nvSpPr>
          <p:spPr>
            <a:xfrm>
              <a:off x="225644" y="116598"/>
              <a:ext cx="993632" cy="692312"/>
            </a:xfrm>
            <a:custGeom>
              <a:rect b="b" l="l" r="r" t="t"/>
              <a:pathLst>
                <a:path extrusionOk="0" h="4549" w="6529">
                  <a:moveTo>
                    <a:pt x="4171" y="0"/>
                  </a:moveTo>
                  <a:cubicBezTo>
                    <a:pt x="3369" y="0"/>
                    <a:pt x="2200" y="87"/>
                    <a:pt x="2200" y="87"/>
                  </a:cubicBezTo>
                  <a:cubicBezTo>
                    <a:pt x="2178" y="86"/>
                    <a:pt x="2157" y="86"/>
                    <a:pt x="2136" y="86"/>
                  </a:cubicBezTo>
                  <a:cubicBezTo>
                    <a:pt x="1" y="86"/>
                    <a:pt x="719" y="3139"/>
                    <a:pt x="1119" y="3630"/>
                  </a:cubicBezTo>
                  <a:cubicBezTo>
                    <a:pt x="1564" y="4176"/>
                    <a:pt x="3052" y="4549"/>
                    <a:pt x="3818" y="4549"/>
                  </a:cubicBezTo>
                  <a:cubicBezTo>
                    <a:pt x="4088" y="4549"/>
                    <a:pt x="4269" y="4502"/>
                    <a:pt x="4281" y="4401"/>
                  </a:cubicBezTo>
                  <a:cubicBezTo>
                    <a:pt x="4298" y="4265"/>
                    <a:pt x="3930" y="3637"/>
                    <a:pt x="3930" y="3637"/>
                  </a:cubicBezTo>
                  <a:lnTo>
                    <a:pt x="3930" y="3637"/>
                  </a:lnTo>
                  <a:cubicBezTo>
                    <a:pt x="3930" y="3637"/>
                    <a:pt x="3953" y="3637"/>
                    <a:pt x="3994" y="3637"/>
                  </a:cubicBezTo>
                  <a:cubicBezTo>
                    <a:pt x="4289" y="3637"/>
                    <a:pt x="5514" y="3609"/>
                    <a:pt x="5794" y="3152"/>
                  </a:cubicBezTo>
                  <a:cubicBezTo>
                    <a:pt x="5973" y="2860"/>
                    <a:pt x="6529" y="619"/>
                    <a:pt x="4852" y="51"/>
                  </a:cubicBezTo>
                  <a:cubicBezTo>
                    <a:pt x="4743" y="14"/>
                    <a:pt x="4485" y="0"/>
                    <a:pt x="4171" y="0"/>
                  </a:cubicBezTo>
                  <a:close/>
                </a:path>
              </a:pathLst>
            </a:custGeom>
            <a:noFill/>
            <a:ln cap="flat" cmpd="sng" w="1143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7800000" dist="66675">
                <a:srgbClr val="B7B7B7"/>
              </a:outerShdw>
            </a:effectLst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/>
            </a:p>
          </p:txBody>
        </p:sp>
        <p:grpSp>
          <p:nvGrpSpPr>
            <p:cNvPr id="1546" name="Google Shape;1546;p79"/>
            <p:cNvGrpSpPr/>
            <p:nvPr/>
          </p:nvGrpSpPr>
          <p:grpSpPr>
            <a:xfrm>
              <a:off x="225644" y="116598"/>
              <a:ext cx="993632" cy="692312"/>
              <a:chOff x="225644" y="116598"/>
              <a:chExt cx="993632" cy="692312"/>
            </a:xfrm>
          </p:grpSpPr>
          <p:sp>
            <p:nvSpPr>
              <p:cNvPr id="1547" name="Google Shape;1547;p79"/>
              <p:cNvSpPr/>
              <p:nvPr/>
            </p:nvSpPr>
            <p:spPr>
              <a:xfrm>
                <a:off x="225644" y="116598"/>
                <a:ext cx="993632" cy="692312"/>
              </a:xfrm>
              <a:custGeom>
                <a:rect b="b" l="l" r="r" t="t"/>
                <a:pathLst>
                  <a:path extrusionOk="0" h="4549" w="6529">
                    <a:moveTo>
                      <a:pt x="4171" y="0"/>
                    </a:moveTo>
                    <a:cubicBezTo>
                      <a:pt x="3369" y="0"/>
                      <a:pt x="2200" y="87"/>
                      <a:pt x="2200" y="87"/>
                    </a:cubicBezTo>
                    <a:cubicBezTo>
                      <a:pt x="2178" y="86"/>
                      <a:pt x="2157" y="86"/>
                      <a:pt x="2136" y="86"/>
                    </a:cubicBezTo>
                    <a:cubicBezTo>
                      <a:pt x="1" y="86"/>
                      <a:pt x="719" y="3139"/>
                      <a:pt x="1119" y="3630"/>
                    </a:cubicBezTo>
                    <a:cubicBezTo>
                      <a:pt x="1564" y="4176"/>
                      <a:pt x="3051" y="4549"/>
                      <a:pt x="3817" y="4549"/>
                    </a:cubicBezTo>
                    <a:cubicBezTo>
                      <a:pt x="4087" y="4549"/>
                      <a:pt x="4268" y="4502"/>
                      <a:pt x="4281" y="4401"/>
                    </a:cubicBezTo>
                    <a:cubicBezTo>
                      <a:pt x="4298" y="4265"/>
                      <a:pt x="3930" y="3637"/>
                      <a:pt x="3930" y="3637"/>
                    </a:cubicBezTo>
                    <a:lnTo>
                      <a:pt x="3930" y="3637"/>
                    </a:lnTo>
                    <a:cubicBezTo>
                      <a:pt x="3930" y="3637"/>
                      <a:pt x="3953" y="3637"/>
                      <a:pt x="3994" y="3637"/>
                    </a:cubicBezTo>
                    <a:cubicBezTo>
                      <a:pt x="4289" y="3637"/>
                      <a:pt x="5514" y="3609"/>
                      <a:pt x="5794" y="3152"/>
                    </a:cubicBezTo>
                    <a:cubicBezTo>
                      <a:pt x="5973" y="2858"/>
                      <a:pt x="6529" y="619"/>
                      <a:pt x="4852" y="51"/>
                    </a:cubicBezTo>
                    <a:cubicBezTo>
                      <a:pt x="4743" y="14"/>
                      <a:pt x="4485" y="0"/>
                      <a:pt x="417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8" name="Google Shape;1548;p79"/>
              <p:cNvSpPr/>
              <p:nvPr/>
            </p:nvSpPr>
            <p:spPr>
              <a:xfrm>
                <a:off x="483296" y="374555"/>
                <a:ext cx="108966" cy="108968"/>
              </a:xfrm>
              <a:custGeom>
                <a:rect b="b" l="l" r="r" t="t"/>
                <a:pathLst>
                  <a:path extrusionOk="0" h="716" w="716">
                    <a:moveTo>
                      <a:pt x="358" y="1"/>
                    </a:moveTo>
                    <a:cubicBezTo>
                      <a:pt x="160" y="1"/>
                      <a:pt x="0" y="163"/>
                      <a:pt x="0" y="358"/>
                    </a:cubicBezTo>
                    <a:cubicBezTo>
                      <a:pt x="0" y="556"/>
                      <a:pt x="160" y="716"/>
                      <a:pt x="358" y="716"/>
                    </a:cubicBezTo>
                    <a:cubicBezTo>
                      <a:pt x="556" y="716"/>
                      <a:pt x="716" y="556"/>
                      <a:pt x="716" y="358"/>
                    </a:cubicBezTo>
                    <a:cubicBezTo>
                      <a:pt x="716" y="163"/>
                      <a:pt x="556" y="1"/>
                      <a:pt x="35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9" name="Google Shape;1549;p79"/>
              <p:cNvSpPr/>
              <p:nvPr/>
            </p:nvSpPr>
            <p:spPr>
              <a:xfrm>
                <a:off x="692249" y="365881"/>
                <a:ext cx="108662" cy="108968"/>
              </a:xfrm>
              <a:custGeom>
                <a:rect b="b" l="l" r="r" t="t"/>
                <a:pathLst>
                  <a:path extrusionOk="0" h="716" w="714">
                    <a:moveTo>
                      <a:pt x="358" y="0"/>
                    </a:moveTo>
                    <a:cubicBezTo>
                      <a:pt x="160" y="0"/>
                      <a:pt x="0" y="162"/>
                      <a:pt x="0" y="358"/>
                    </a:cubicBezTo>
                    <a:cubicBezTo>
                      <a:pt x="0" y="556"/>
                      <a:pt x="160" y="716"/>
                      <a:pt x="358" y="716"/>
                    </a:cubicBezTo>
                    <a:cubicBezTo>
                      <a:pt x="553" y="716"/>
                      <a:pt x="713" y="556"/>
                      <a:pt x="713" y="358"/>
                    </a:cubicBezTo>
                    <a:cubicBezTo>
                      <a:pt x="713" y="162"/>
                      <a:pt x="553" y="0"/>
                      <a:pt x="35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0" name="Google Shape;1550;p79"/>
              <p:cNvSpPr/>
              <p:nvPr/>
            </p:nvSpPr>
            <p:spPr>
              <a:xfrm>
                <a:off x="879134" y="365881"/>
                <a:ext cx="108966" cy="108968"/>
              </a:xfrm>
              <a:custGeom>
                <a:rect b="b" l="l" r="r" t="t"/>
                <a:pathLst>
                  <a:path extrusionOk="0" h="716" w="716">
                    <a:moveTo>
                      <a:pt x="358" y="0"/>
                    </a:moveTo>
                    <a:cubicBezTo>
                      <a:pt x="160" y="0"/>
                      <a:pt x="0" y="162"/>
                      <a:pt x="0" y="358"/>
                    </a:cubicBezTo>
                    <a:cubicBezTo>
                      <a:pt x="0" y="556"/>
                      <a:pt x="160" y="716"/>
                      <a:pt x="358" y="716"/>
                    </a:cubicBezTo>
                    <a:cubicBezTo>
                      <a:pt x="556" y="716"/>
                      <a:pt x="715" y="556"/>
                      <a:pt x="715" y="358"/>
                    </a:cubicBezTo>
                    <a:cubicBezTo>
                      <a:pt x="715" y="162"/>
                      <a:pt x="556" y="0"/>
                      <a:pt x="35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551" name="Google Shape;1551;p79"/>
          <p:cNvSpPr/>
          <p:nvPr/>
        </p:nvSpPr>
        <p:spPr>
          <a:xfrm flipH="1">
            <a:off x="10745853" y="1560783"/>
            <a:ext cx="72900" cy="72900"/>
          </a:xfrm>
          <a:prstGeom prst="ellipse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2" name="Google Shape;1552;p79"/>
          <p:cNvSpPr txBox="1"/>
          <p:nvPr/>
        </p:nvSpPr>
        <p:spPr>
          <a:xfrm>
            <a:off x="2276400" y="1808775"/>
            <a:ext cx="7639200" cy="103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316B"/>
              </a:buClr>
              <a:buSzPts val="2200"/>
              <a:buFont typeface="Syne"/>
              <a:buChar char="●"/>
            </a:pPr>
            <a:r>
              <a:rPr lang="en-US" sz="2200">
                <a:solidFill>
                  <a:srgbClr val="2C316B"/>
                </a:solidFill>
                <a:latin typeface="Syne"/>
                <a:ea typeface="Syne"/>
                <a:cs typeface="Syne"/>
                <a:sym typeface="Syne"/>
              </a:rPr>
              <a:t>Every response have its character count</a:t>
            </a:r>
            <a:endParaRPr sz="2200">
              <a:solidFill>
                <a:srgbClr val="2C316B"/>
              </a:solidFill>
              <a:latin typeface="Syne"/>
              <a:ea typeface="Syne"/>
              <a:cs typeface="Syne"/>
              <a:sym typeface="Syne"/>
            </a:endParaRPr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316B"/>
              </a:buClr>
              <a:buSzPts val="2200"/>
              <a:buFont typeface="Syne"/>
              <a:buChar char="●"/>
            </a:pPr>
            <a:r>
              <a:rPr lang="en-US" sz="2200">
                <a:solidFill>
                  <a:srgbClr val="2C316B"/>
                </a:solidFill>
                <a:latin typeface="Syne"/>
                <a:ea typeface="Syne"/>
                <a:cs typeface="Syne"/>
                <a:sym typeface="Syne"/>
              </a:rPr>
              <a:t>Group by Quesh and get the average </a:t>
            </a:r>
            <a:r>
              <a:rPr lang="en-US" sz="2200">
                <a:solidFill>
                  <a:srgbClr val="2C316B"/>
                </a:solidFill>
                <a:latin typeface="Syne"/>
                <a:ea typeface="Syne"/>
                <a:cs typeface="Syne"/>
                <a:sym typeface="Syne"/>
              </a:rPr>
              <a:t>character</a:t>
            </a:r>
            <a:r>
              <a:rPr lang="en-US" sz="2200">
                <a:solidFill>
                  <a:srgbClr val="2C316B"/>
                </a:solidFill>
                <a:latin typeface="Syne"/>
                <a:ea typeface="Syne"/>
                <a:cs typeface="Syne"/>
                <a:sym typeface="Syne"/>
              </a:rPr>
              <a:t> count for each response</a:t>
            </a:r>
            <a:endParaRPr sz="2200">
              <a:solidFill>
                <a:srgbClr val="2C316B"/>
              </a:solidFill>
              <a:latin typeface="Syne"/>
              <a:ea typeface="Syne"/>
              <a:cs typeface="Syne"/>
              <a:sym typeface="Syne"/>
            </a:endParaRPr>
          </a:p>
        </p:txBody>
      </p:sp>
      <p:sp>
        <p:nvSpPr>
          <p:cNvPr id="1553" name="Google Shape;1553;p79"/>
          <p:cNvSpPr/>
          <p:nvPr/>
        </p:nvSpPr>
        <p:spPr>
          <a:xfrm flipH="1" rot="-5627150">
            <a:off x="10055138" y="3056545"/>
            <a:ext cx="458176" cy="441061"/>
          </a:xfrm>
          <a:custGeom>
            <a:rect b="b" l="l" r="r" t="t"/>
            <a:pathLst>
              <a:path extrusionOk="0" h="1707" w="1850">
                <a:moveTo>
                  <a:pt x="392" y="224"/>
                </a:moveTo>
                <a:lnTo>
                  <a:pt x="392" y="224"/>
                </a:lnTo>
                <a:cubicBezTo>
                  <a:pt x="511" y="262"/>
                  <a:pt x="626" y="311"/>
                  <a:pt x="737" y="368"/>
                </a:cubicBezTo>
                <a:cubicBezTo>
                  <a:pt x="669" y="422"/>
                  <a:pt x="594" y="481"/>
                  <a:pt x="513" y="543"/>
                </a:cubicBezTo>
                <a:cubicBezTo>
                  <a:pt x="415" y="345"/>
                  <a:pt x="394" y="258"/>
                  <a:pt x="392" y="224"/>
                </a:cubicBezTo>
                <a:close/>
                <a:moveTo>
                  <a:pt x="1333" y="119"/>
                </a:moveTo>
                <a:lnTo>
                  <a:pt x="1333" y="119"/>
                </a:lnTo>
                <a:cubicBezTo>
                  <a:pt x="1335" y="198"/>
                  <a:pt x="1326" y="358"/>
                  <a:pt x="1309" y="547"/>
                </a:cubicBezTo>
                <a:cubicBezTo>
                  <a:pt x="1196" y="479"/>
                  <a:pt x="1075" y="413"/>
                  <a:pt x="954" y="349"/>
                </a:cubicBezTo>
                <a:cubicBezTo>
                  <a:pt x="1194" y="177"/>
                  <a:pt x="1292" y="130"/>
                  <a:pt x="1333" y="119"/>
                </a:cubicBezTo>
                <a:close/>
                <a:moveTo>
                  <a:pt x="1407" y="739"/>
                </a:moveTo>
                <a:cubicBezTo>
                  <a:pt x="1616" y="871"/>
                  <a:pt x="1692" y="943"/>
                  <a:pt x="1718" y="975"/>
                </a:cubicBezTo>
                <a:cubicBezTo>
                  <a:pt x="1671" y="988"/>
                  <a:pt x="1569" y="1003"/>
                  <a:pt x="1375" y="1015"/>
                </a:cubicBezTo>
                <a:cubicBezTo>
                  <a:pt x="1386" y="926"/>
                  <a:pt x="1397" y="834"/>
                  <a:pt x="1407" y="739"/>
                </a:cubicBezTo>
                <a:close/>
                <a:moveTo>
                  <a:pt x="477" y="719"/>
                </a:moveTo>
                <a:cubicBezTo>
                  <a:pt x="528" y="815"/>
                  <a:pt x="586" y="920"/>
                  <a:pt x="650" y="1026"/>
                </a:cubicBezTo>
                <a:cubicBezTo>
                  <a:pt x="379" y="1020"/>
                  <a:pt x="228" y="1000"/>
                  <a:pt x="158" y="985"/>
                </a:cubicBezTo>
                <a:cubicBezTo>
                  <a:pt x="222" y="932"/>
                  <a:pt x="339" y="830"/>
                  <a:pt x="477" y="719"/>
                </a:cubicBezTo>
                <a:close/>
                <a:moveTo>
                  <a:pt x="852" y="424"/>
                </a:moveTo>
                <a:cubicBezTo>
                  <a:pt x="1003" y="502"/>
                  <a:pt x="1160" y="590"/>
                  <a:pt x="1299" y="673"/>
                </a:cubicBezTo>
                <a:cubicBezTo>
                  <a:pt x="1288" y="792"/>
                  <a:pt x="1273" y="911"/>
                  <a:pt x="1258" y="1020"/>
                </a:cubicBezTo>
                <a:cubicBezTo>
                  <a:pt x="1144" y="1026"/>
                  <a:pt x="1022" y="1029"/>
                  <a:pt x="899" y="1029"/>
                </a:cubicBezTo>
                <a:cubicBezTo>
                  <a:pt x="861" y="1029"/>
                  <a:pt x="823" y="1029"/>
                  <a:pt x="786" y="1028"/>
                </a:cubicBezTo>
                <a:cubicBezTo>
                  <a:pt x="703" y="894"/>
                  <a:pt x="628" y="762"/>
                  <a:pt x="567" y="645"/>
                </a:cubicBezTo>
                <a:cubicBezTo>
                  <a:pt x="671" y="564"/>
                  <a:pt x="767" y="490"/>
                  <a:pt x="852" y="424"/>
                </a:cubicBezTo>
                <a:close/>
                <a:moveTo>
                  <a:pt x="1243" y="1134"/>
                </a:moveTo>
                <a:cubicBezTo>
                  <a:pt x="1203" y="1405"/>
                  <a:pt x="1171" y="1520"/>
                  <a:pt x="1152" y="1569"/>
                </a:cubicBezTo>
                <a:cubicBezTo>
                  <a:pt x="1045" y="1432"/>
                  <a:pt x="945" y="1290"/>
                  <a:pt x="856" y="1143"/>
                </a:cubicBezTo>
                <a:cubicBezTo>
                  <a:pt x="988" y="1143"/>
                  <a:pt x="1120" y="1141"/>
                  <a:pt x="1243" y="1134"/>
                </a:cubicBezTo>
                <a:close/>
                <a:moveTo>
                  <a:pt x="1358" y="0"/>
                </a:moveTo>
                <a:cubicBezTo>
                  <a:pt x="1357" y="0"/>
                  <a:pt x="1355" y="0"/>
                  <a:pt x="1354" y="0"/>
                </a:cubicBezTo>
                <a:cubicBezTo>
                  <a:pt x="1299" y="0"/>
                  <a:pt x="1190" y="34"/>
                  <a:pt x="841" y="290"/>
                </a:cubicBezTo>
                <a:cubicBezTo>
                  <a:pt x="709" y="224"/>
                  <a:pt x="503" y="128"/>
                  <a:pt x="396" y="107"/>
                </a:cubicBezTo>
                <a:cubicBezTo>
                  <a:pt x="388" y="104"/>
                  <a:pt x="379" y="103"/>
                  <a:pt x="370" y="103"/>
                </a:cubicBezTo>
                <a:cubicBezTo>
                  <a:pt x="339" y="103"/>
                  <a:pt x="309" y="118"/>
                  <a:pt x="292" y="147"/>
                </a:cubicBezTo>
                <a:cubicBezTo>
                  <a:pt x="264" y="194"/>
                  <a:pt x="258" y="287"/>
                  <a:pt x="424" y="615"/>
                </a:cubicBezTo>
                <a:cubicBezTo>
                  <a:pt x="207" y="792"/>
                  <a:pt x="35" y="939"/>
                  <a:pt x="28" y="945"/>
                </a:cubicBezTo>
                <a:cubicBezTo>
                  <a:pt x="7" y="966"/>
                  <a:pt x="0" y="998"/>
                  <a:pt x="13" y="1026"/>
                </a:cubicBezTo>
                <a:cubicBezTo>
                  <a:pt x="30" y="1062"/>
                  <a:pt x="58" y="1130"/>
                  <a:pt x="722" y="1141"/>
                </a:cubicBezTo>
                <a:cubicBezTo>
                  <a:pt x="803" y="1271"/>
                  <a:pt x="1048" y="1660"/>
                  <a:pt x="1131" y="1698"/>
                </a:cubicBezTo>
                <a:cubicBezTo>
                  <a:pt x="1139" y="1703"/>
                  <a:pt x="1150" y="1705"/>
                  <a:pt x="1160" y="1707"/>
                </a:cubicBezTo>
                <a:lnTo>
                  <a:pt x="1162" y="1705"/>
                </a:lnTo>
                <a:cubicBezTo>
                  <a:pt x="1214" y="1705"/>
                  <a:pt x="1277" y="1705"/>
                  <a:pt x="1360" y="1128"/>
                </a:cubicBezTo>
                <a:cubicBezTo>
                  <a:pt x="1739" y="1107"/>
                  <a:pt x="1795" y="1071"/>
                  <a:pt x="1812" y="1058"/>
                </a:cubicBezTo>
                <a:cubicBezTo>
                  <a:pt x="1835" y="1043"/>
                  <a:pt x="1850" y="1015"/>
                  <a:pt x="1848" y="988"/>
                </a:cubicBezTo>
                <a:cubicBezTo>
                  <a:pt x="1848" y="951"/>
                  <a:pt x="1846" y="875"/>
                  <a:pt x="1420" y="611"/>
                </a:cubicBezTo>
                <a:cubicBezTo>
                  <a:pt x="1439" y="409"/>
                  <a:pt x="1454" y="173"/>
                  <a:pt x="1448" y="81"/>
                </a:cubicBezTo>
                <a:cubicBezTo>
                  <a:pt x="1443" y="36"/>
                  <a:pt x="1405" y="0"/>
                  <a:pt x="1358" y="0"/>
                </a:cubicBezTo>
                <a:close/>
              </a:path>
            </a:pathLst>
          </a:custGeom>
          <a:solidFill>
            <a:srgbClr val="2C316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1554" name="Google Shape;1554;p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0550" y="3338050"/>
            <a:ext cx="8785301" cy="239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8" name="Shape 1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9" name="Google Shape;1559;p80"/>
          <p:cNvSpPr txBox="1"/>
          <p:nvPr/>
        </p:nvSpPr>
        <p:spPr>
          <a:xfrm>
            <a:off x="7267200" y="2942075"/>
            <a:ext cx="49248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yne"/>
              <a:buChar char="●"/>
            </a:pPr>
            <a:r>
              <a:rPr lang="en-US" sz="2200">
                <a:solidFill>
                  <a:srgbClr val="2C316B"/>
                </a:solidFill>
                <a:latin typeface="Syne"/>
                <a:ea typeface="Syne"/>
                <a:cs typeface="Syne"/>
                <a:sym typeface="Syne"/>
              </a:rPr>
              <a:t>Most of the response character counts are around 40-60</a:t>
            </a:r>
            <a:endParaRPr sz="2200">
              <a:solidFill>
                <a:srgbClr val="2C316B"/>
              </a:solidFill>
              <a:latin typeface="Syne"/>
              <a:ea typeface="Syne"/>
              <a:cs typeface="Syne"/>
              <a:sym typeface="Syn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2C316B"/>
              </a:solidFill>
              <a:latin typeface="Syne"/>
              <a:ea typeface="Syne"/>
              <a:cs typeface="Syne"/>
              <a:sym typeface="Syn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yne"/>
              <a:buChar char="●"/>
            </a:pPr>
            <a:r>
              <a:rPr lang="en-US" sz="2200">
                <a:solidFill>
                  <a:srgbClr val="2C316B"/>
                </a:solidFill>
                <a:latin typeface="Syne"/>
                <a:ea typeface="Syne"/>
                <a:cs typeface="Syne"/>
                <a:sym typeface="Syne"/>
              </a:rPr>
              <a:t>Subscribers  who answered questions tends to answer in a full sentence instead of response in couple of words. </a:t>
            </a:r>
            <a:endParaRPr sz="2200">
              <a:solidFill>
                <a:srgbClr val="2C316B"/>
              </a:solidFill>
              <a:latin typeface="Syne"/>
              <a:ea typeface="Syne"/>
              <a:cs typeface="Syne"/>
              <a:sym typeface="Syne"/>
            </a:endParaRPr>
          </a:p>
        </p:txBody>
      </p:sp>
      <p:sp>
        <p:nvSpPr>
          <p:cNvPr id="1560" name="Google Shape;1560;p80"/>
          <p:cNvSpPr txBox="1"/>
          <p:nvPr>
            <p:ph type="title"/>
          </p:nvPr>
        </p:nvSpPr>
        <p:spPr>
          <a:xfrm>
            <a:off x="829000" y="797283"/>
            <a:ext cx="10260300" cy="763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2.2 </a:t>
            </a:r>
            <a:r>
              <a:rPr lang="en-US"/>
              <a:t>Character Counts</a:t>
            </a:r>
            <a:endParaRPr/>
          </a:p>
        </p:txBody>
      </p:sp>
      <p:pic>
        <p:nvPicPr>
          <p:cNvPr id="1561" name="Google Shape;1561;p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200" y="2199050"/>
            <a:ext cx="6643999" cy="419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5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" name="Google Shape;1566;p81"/>
          <p:cNvSpPr txBox="1"/>
          <p:nvPr>
            <p:ph type="title"/>
          </p:nvPr>
        </p:nvSpPr>
        <p:spPr>
          <a:xfrm>
            <a:off x="1695400" y="2015283"/>
            <a:ext cx="8801100" cy="2051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7" name="Google Shape;1567;p81"/>
          <p:cNvSpPr txBox="1"/>
          <p:nvPr/>
        </p:nvSpPr>
        <p:spPr>
          <a:xfrm>
            <a:off x="6588050" y="2096100"/>
            <a:ext cx="54840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2C316B"/>
                </a:solidFill>
                <a:latin typeface="Syne"/>
                <a:ea typeface="Syne"/>
                <a:cs typeface="Syne"/>
                <a:sym typeface="Syne"/>
              </a:rPr>
              <a:t>Character Count for Each Response Rating </a:t>
            </a:r>
            <a:endParaRPr sz="2200">
              <a:solidFill>
                <a:srgbClr val="2C316B"/>
              </a:solidFill>
              <a:latin typeface="Syne"/>
              <a:ea typeface="Syne"/>
              <a:cs typeface="Syne"/>
              <a:sym typeface="Syne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2C316B"/>
              </a:buClr>
              <a:buSzPts val="2200"/>
              <a:buFont typeface="Syne"/>
              <a:buChar char="●"/>
            </a:pPr>
            <a:r>
              <a:rPr lang="en-US" sz="2200">
                <a:solidFill>
                  <a:srgbClr val="2C316B"/>
                </a:solidFill>
                <a:latin typeface="Syne"/>
                <a:ea typeface="Syne"/>
                <a:cs typeface="Syne"/>
                <a:sym typeface="Syne"/>
              </a:rPr>
              <a:t>Most of the </a:t>
            </a:r>
            <a:r>
              <a:rPr lang="en-US" sz="2200">
                <a:solidFill>
                  <a:srgbClr val="2C316B"/>
                </a:solidFill>
                <a:latin typeface="Syne"/>
                <a:ea typeface="Syne"/>
                <a:cs typeface="Syne"/>
                <a:sym typeface="Syne"/>
              </a:rPr>
              <a:t>questions has around 70-80 character counts and has a response rating of 4.0 to 4.5</a:t>
            </a:r>
            <a:endParaRPr sz="2200">
              <a:solidFill>
                <a:srgbClr val="2C316B"/>
              </a:solidFill>
              <a:latin typeface="Syne"/>
              <a:ea typeface="Syne"/>
              <a:cs typeface="Syne"/>
              <a:sym typeface="Syne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2C316B"/>
              </a:buClr>
              <a:buSzPts val="2200"/>
              <a:buFont typeface="Syne"/>
              <a:buChar char="●"/>
            </a:pPr>
            <a:r>
              <a:rPr lang="en-US" sz="2200">
                <a:solidFill>
                  <a:srgbClr val="2C316B"/>
                </a:solidFill>
                <a:latin typeface="Syne"/>
                <a:ea typeface="Syne"/>
                <a:cs typeface="Syne"/>
                <a:sym typeface="Syne"/>
              </a:rPr>
              <a:t>The highest response rating has character counts around 45</a:t>
            </a:r>
            <a:endParaRPr sz="2200">
              <a:solidFill>
                <a:srgbClr val="2C316B"/>
              </a:solidFill>
              <a:latin typeface="Syne"/>
              <a:ea typeface="Syne"/>
              <a:cs typeface="Syne"/>
              <a:sym typeface="Sy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2C316B"/>
              </a:solidFill>
              <a:latin typeface="Syne"/>
              <a:ea typeface="Syne"/>
              <a:cs typeface="Syne"/>
              <a:sym typeface="Syne"/>
            </a:endParaRPr>
          </a:p>
        </p:txBody>
      </p:sp>
      <p:pic>
        <p:nvPicPr>
          <p:cNvPr id="1568" name="Google Shape;1568;p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4700" y="1972635"/>
            <a:ext cx="5484000" cy="3722269"/>
          </a:xfrm>
          <a:prstGeom prst="rect">
            <a:avLst/>
          </a:prstGeom>
          <a:noFill/>
          <a:ln>
            <a:noFill/>
          </a:ln>
        </p:spPr>
      </p:pic>
      <p:sp>
        <p:nvSpPr>
          <p:cNvPr id="1569" name="Google Shape;1569;p81"/>
          <p:cNvSpPr txBox="1"/>
          <p:nvPr/>
        </p:nvSpPr>
        <p:spPr>
          <a:xfrm>
            <a:off x="829000" y="797283"/>
            <a:ext cx="102603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52AFA6"/>
                </a:solidFill>
                <a:latin typeface="Grandstander"/>
                <a:ea typeface="Grandstander"/>
                <a:cs typeface="Grandstander"/>
                <a:sym typeface="Grandstander"/>
              </a:rPr>
              <a:t>2.2 </a:t>
            </a:r>
            <a:r>
              <a:rPr b="1" lang="en-US" sz="4000">
                <a:solidFill>
                  <a:srgbClr val="52AFA6"/>
                </a:solidFill>
                <a:latin typeface="Grandstander"/>
                <a:ea typeface="Grandstander"/>
                <a:cs typeface="Grandstander"/>
                <a:sym typeface="Grandstander"/>
              </a:rPr>
              <a:t>Character Counts</a:t>
            </a:r>
            <a:endParaRPr b="1" sz="4000">
              <a:solidFill>
                <a:srgbClr val="52AFA6"/>
              </a:solidFill>
              <a:latin typeface="Grandstander"/>
              <a:ea typeface="Grandstander"/>
              <a:cs typeface="Grandstander"/>
              <a:sym typeface="Grandstander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3" name="Shape 1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4" name="Google Shape;1574;p82"/>
          <p:cNvSpPr txBox="1"/>
          <p:nvPr>
            <p:ph type="title"/>
          </p:nvPr>
        </p:nvSpPr>
        <p:spPr>
          <a:xfrm>
            <a:off x="965900" y="728833"/>
            <a:ext cx="10260300" cy="763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2.3 Analysis towards Comments</a:t>
            </a:r>
            <a:endParaRPr/>
          </a:p>
        </p:txBody>
      </p:sp>
      <p:sp>
        <p:nvSpPr>
          <p:cNvPr id="1575" name="Google Shape;1575;p82"/>
          <p:cNvSpPr txBox="1"/>
          <p:nvPr>
            <p:ph idx="1" type="body"/>
          </p:nvPr>
        </p:nvSpPr>
        <p:spPr>
          <a:xfrm>
            <a:off x="965900" y="2187125"/>
            <a:ext cx="5130000" cy="823200"/>
          </a:xfrm>
          <a:prstGeom prst="rect">
            <a:avLst/>
          </a:prstGeom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>
                <a:solidFill>
                  <a:schemeClr val="accent1"/>
                </a:solidFill>
              </a:rPr>
              <a:t>Green questions</a:t>
            </a:r>
            <a:r>
              <a:rPr lang="en-US"/>
              <a:t> -  Very good question (Highly commented question)</a:t>
            </a:r>
            <a:endParaRPr/>
          </a:p>
        </p:txBody>
      </p:sp>
      <p:sp>
        <p:nvSpPr>
          <p:cNvPr id="1576" name="Google Shape;1576;p82"/>
          <p:cNvSpPr txBox="1"/>
          <p:nvPr>
            <p:ph idx="2" type="subTitle"/>
          </p:nvPr>
        </p:nvSpPr>
        <p:spPr>
          <a:xfrm>
            <a:off x="2883450" y="1492333"/>
            <a:ext cx="6425100" cy="6948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Based on analysing</a:t>
            </a:r>
            <a:r>
              <a:rPr b="1" lang="en-US"/>
              <a:t> comments for the questions</a:t>
            </a:r>
            <a:endParaRPr b="1"/>
          </a:p>
        </p:txBody>
      </p:sp>
      <p:sp>
        <p:nvSpPr>
          <p:cNvPr id="1577" name="Google Shape;1577;p82"/>
          <p:cNvSpPr txBox="1"/>
          <p:nvPr>
            <p:ph idx="3" type="body"/>
          </p:nvPr>
        </p:nvSpPr>
        <p:spPr>
          <a:xfrm>
            <a:off x="6096300" y="2187100"/>
            <a:ext cx="5130000" cy="823200"/>
          </a:xfrm>
          <a:prstGeom prst="rect">
            <a:avLst/>
          </a:prstGeom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>
                <a:solidFill>
                  <a:srgbClr val="3C78D8"/>
                </a:solidFill>
              </a:rPr>
              <a:t>Blue keyword</a:t>
            </a:r>
            <a:r>
              <a:rPr lang="en-US"/>
              <a:t> - insightful keywords</a:t>
            </a:r>
            <a:endParaRPr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78" name="Google Shape;1578;p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2075" y="3202400"/>
            <a:ext cx="10467975" cy="308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2" name="Shape 1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3" name="Google Shape;1583;p83"/>
          <p:cNvSpPr txBox="1"/>
          <p:nvPr>
            <p:ph type="title"/>
          </p:nvPr>
        </p:nvSpPr>
        <p:spPr>
          <a:xfrm>
            <a:off x="4576033" y="859650"/>
            <a:ext cx="5356500" cy="26100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3"/>
                </a:solidFill>
              </a:rPr>
              <a:t>About the </a:t>
            </a:r>
            <a:r>
              <a:rPr lang="en-US">
                <a:solidFill>
                  <a:schemeClr val="accent4"/>
                </a:solidFill>
              </a:rPr>
              <a:t>QUESTIONS 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1584" name="Google Shape;1584;p83"/>
          <p:cNvSpPr txBox="1"/>
          <p:nvPr>
            <p:ph idx="1" type="subTitle"/>
          </p:nvPr>
        </p:nvSpPr>
        <p:spPr>
          <a:xfrm>
            <a:off x="4780725" y="3362525"/>
            <a:ext cx="6290700" cy="3012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Grandstander SemiBold"/>
              <a:ea typeface="Grandstander SemiBold"/>
              <a:cs typeface="Grandstander SemiBold"/>
              <a:sym typeface="Grandstander SemiBold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latin typeface="Grandstander SemiBold"/>
                <a:ea typeface="Grandstander SemiBold"/>
                <a:cs typeface="Grandstander SemiBold"/>
                <a:sym typeface="Grandstander SemiBold"/>
              </a:rPr>
              <a:t>1.  More diverse not just american based</a:t>
            </a:r>
            <a:endParaRPr sz="1900">
              <a:latin typeface="Grandstander SemiBold"/>
              <a:ea typeface="Grandstander SemiBold"/>
              <a:cs typeface="Grandstander SemiBold"/>
              <a:sym typeface="Grandstander SemiBold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latin typeface="Grandstander SemiBold"/>
                <a:ea typeface="Grandstander SemiBold"/>
                <a:cs typeface="Grandstander SemiBold"/>
                <a:sym typeface="Grandstander SemiBold"/>
              </a:rPr>
              <a:t>2.  Thoughtful</a:t>
            </a:r>
            <a:endParaRPr sz="1900">
              <a:latin typeface="Grandstander SemiBold"/>
              <a:ea typeface="Grandstander SemiBold"/>
              <a:cs typeface="Grandstander SemiBold"/>
              <a:sym typeface="Grandstander SemiBold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latin typeface="Grandstander SemiBold"/>
                <a:ea typeface="Grandstander SemiBold"/>
                <a:cs typeface="Grandstander SemiBold"/>
                <a:sym typeface="Grandstander SemiBold"/>
              </a:rPr>
              <a:t>3.  Random</a:t>
            </a:r>
            <a:endParaRPr sz="1900">
              <a:latin typeface="Grandstander SemiBold"/>
              <a:ea typeface="Grandstander SemiBold"/>
              <a:cs typeface="Grandstander SemiBold"/>
              <a:sym typeface="Grandstander SemiBold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latin typeface="Grandstander SemiBold"/>
                <a:ea typeface="Grandstander SemiBold"/>
                <a:cs typeface="Grandstander SemiBold"/>
                <a:sym typeface="Grandstander SemiBold"/>
              </a:rPr>
              <a:t>4.  Fun and lighthearted</a:t>
            </a:r>
            <a:endParaRPr sz="1900">
              <a:latin typeface="Grandstander SemiBold"/>
              <a:ea typeface="Grandstander SemiBold"/>
              <a:cs typeface="Grandstander SemiBold"/>
              <a:sym typeface="Grandstander SemiBold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latin typeface="Grandstander SemiBold"/>
                <a:ea typeface="Grandstander SemiBold"/>
                <a:cs typeface="Grandstander SemiBold"/>
                <a:sym typeface="Grandstander SemiBold"/>
              </a:rPr>
              <a:t>6.  Thought provoking and pensive</a:t>
            </a:r>
            <a:endParaRPr sz="1900">
              <a:latin typeface="Grandstander SemiBold"/>
              <a:ea typeface="Grandstander SemiBold"/>
              <a:cs typeface="Grandstander SemiBold"/>
              <a:sym typeface="Grandstander SemiBold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latin typeface="Grandstander SemiBold"/>
                <a:ea typeface="Grandstander SemiBold"/>
                <a:cs typeface="Grandstander SemiBold"/>
                <a:sym typeface="Grandstander SemiBold"/>
              </a:rPr>
              <a:t>7.  Feel good about self</a:t>
            </a:r>
            <a:endParaRPr sz="1900">
              <a:latin typeface="Grandstander SemiBold"/>
              <a:ea typeface="Grandstander SemiBold"/>
              <a:cs typeface="Grandstander SemiBold"/>
              <a:sym typeface="Grandstander SemiBold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latin typeface="Grandstander SemiBold"/>
                <a:ea typeface="Grandstander SemiBold"/>
                <a:cs typeface="Grandstander SemiBold"/>
                <a:sym typeface="Grandstander SemiBold"/>
              </a:rPr>
              <a:t>8.  Thinking positive</a:t>
            </a:r>
            <a:endParaRPr sz="1900">
              <a:latin typeface="Grandstander SemiBold"/>
              <a:ea typeface="Grandstander SemiBold"/>
              <a:cs typeface="Grandstander SemiBold"/>
              <a:sym typeface="Grandstander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85" name="Google Shape;1585;p83"/>
          <p:cNvGrpSpPr/>
          <p:nvPr/>
        </p:nvGrpSpPr>
        <p:grpSpPr>
          <a:xfrm>
            <a:off x="10347525" y="588248"/>
            <a:ext cx="929795" cy="929612"/>
            <a:chOff x="7760838" y="422100"/>
            <a:chExt cx="697364" cy="697226"/>
          </a:xfrm>
        </p:grpSpPr>
        <p:sp>
          <p:nvSpPr>
            <p:cNvPr id="1586" name="Google Shape;1586;p83"/>
            <p:cNvSpPr/>
            <p:nvPr/>
          </p:nvSpPr>
          <p:spPr>
            <a:xfrm>
              <a:off x="7760838" y="422100"/>
              <a:ext cx="697226" cy="697226"/>
            </a:xfrm>
            <a:custGeom>
              <a:rect b="b" l="l" r="r" t="t"/>
              <a:pathLst>
                <a:path extrusionOk="0" h="4687" w="4687">
                  <a:moveTo>
                    <a:pt x="2344" y="1"/>
                  </a:moveTo>
                  <a:cubicBezTo>
                    <a:pt x="1050" y="1"/>
                    <a:pt x="1" y="1048"/>
                    <a:pt x="1" y="2344"/>
                  </a:cubicBezTo>
                  <a:cubicBezTo>
                    <a:pt x="1" y="3638"/>
                    <a:pt x="1050" y="4687"/>
                    <a:pt x="2344" y="4687"/>
                  </a:cubicBezTo>
                  <a:cubicBezTo>
                    <a:pt x="3638" y="4687"/>
                    <a:pt x="4687" y="3638"/>
                    <a:pt x="4687" y="2344"/>
                  </a:cubicBezTo>
                  <a:cubicBezTo>
                    <a:pt x="4687" y="1048"/>
                    <a:pt x="3638" y="1"/>
                    <a:pt x="2344" y="1"/>
                  </a:cubicBezTo>
                  <a:close/>
                </a:path>
              </a:pathLst>
            </a:custGeom>
            <a:noFill/>
            <a:ln cap="flat" cmpd="sng" w="1143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7800000" dist="66675">
                <a:srgbClr val="B7B7B7"/>
              </a:outerShdw>
            </a:effectLst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/>
            </a:p>
          </p:txBody>
        </p:sp>
        <p:sp>
          <p:nvSpPr>
            <p:cNvPr id="1587" name="Google Shape;1587;p83"/>
            <p:cNvSpPr/>
            <p:nvPr/>
          </p:nvSpPr>
          <p:spPr>
            <a:xfrm>
              <a:off x="7760975" y="422100"/>
              <a:ext cx="697226" cy="697226"/>
            </a:xfrm>
            <a:custGeom>
              <a:rect b="b" l="l" r="r" t="t"/>
              <a:pathLst>
                <a:path extrusionOk="0" h="4687" w="4687">
                  <a:moveTo>
                    <a:pt x="2344" y="1"/>
                  </a:moveTo>
                  <a:cubicBezTo>
                    <a:pt x="1050" y="1"/>
                    <a:pt x="1" y="1048"/>
                    <a:pt x="1" y="2344"/>
                  </a:cubicBezTo>
                  <a:cubicBezTo>
                    <a:pt x="1" y="3638"/>
                    <a:pt x="1050" y="4687"/>
                    <a:pt x="2344" y="4687"/>
                  </a:cubicBezTo>
                  <a:cubicBezTo>
                    <a:pt x="3638" y="4687"/>
                    <a:pt x="4687" y="3638"/>
                    <a:pt x="4687" y="2344"/>
                  </a:cubicBezTo>
                  <a:cubicBezTo>
                    <a:pt x="4687" y="1048"/>
                    <a:pt x="3638" y="1"/>
                    <a:pt x="23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8" name="Google Shape;1588;p83"/>
            <p:cNvSpPr/>
            <p:nvPr/>
          </p:nvSpPr>
          <p:spPr>
            <a:xfrm>
              <a:off x="7867039" y="528164"/>
              <a:ext cx="484801" cy="484801"/>
            </a:xfrm>
            <a:custGeom>
              <a:rect b="b" l="l" r="r" t="t"/>
              <a:pathLst>
                <a:path extrusionOk="0" h="3259" w="3259">
                  <a:moveTo>
                    <a:pt x="1631" y="1"/>
                  </a:moveTo>
                  <a:cubicBezTo>
                    <a:pt x="730" y="1"/>
                    <a:pt x="0" y="731"/>
                    <a:pt x="0" y="1631"/>
                  </a:cubicBezTo>
                  <a:cubicBezTo>
                    <a:pt x="0" y="2529"/>
                    <a:pt x="730" y="3259"/>
                    <a:pt x="1631" y="3259"/>
                  </a:cubicBezTo>
                  <a:cubicBezTo>
                    <a:pt x="2531" y="3259"/>
                    <a:pt x="3259" y="2529"/>
                    <a:pt x="3259" y="1631"/>
                  </a:cubicBezTo>
                  <a:cubicBezTo>
                    <a:pt x="3259" y="731"/>
                    <a:pt x="2531" y="1"/>
                    <a:pt x="163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9" name="Google Shape;1589;p83"/>
            <p:cNvSpPr/>
            <p:nvPr/>
          </p:nvSpPr>
          <p:spPr>
            <a:xfrm>
              <a:off x="8005532" y="645236"/>
              <a:ext cx="224178" cy="133882"/>
            </a:xfrm>
            <a:custGeom>
              <a:rect b="b" l="l" r="r" t="t"/>
              <a:pathLst>
                <a:path extrusionOk="0" h="900" w="1507">
                  <a:moveTo>
                    <a:pt x="1423" y="1"/>
                  </a:moveTo>
                  <a:cubicBezTo>
                    <a:pt x="1409" y="1"/>
                    <a:pt x="1393" y="7"/>
                    <a:pt x="1381" y="22"/>
                  </a:cubicBezTo>
                  <a:lnTo>
                    <a:pt x="693" y="763"/>
                  </a:lnTo>
                  <a:lnTo>
                    <a:pt x="125" y="282"/>
                  </a:lnTo>
                  <a:cubicBezTo>
                    <a:pt x="112" y="269"/>
                    <a:pt x="98" y="264"/>
                    <a:pt x="85" y="264"/>
                  </a:cubicBezTo>
                  <a:cubicBezTo>
                    <a:pt x="38" y="264"/>
                    <a:pt x="1" y="331"/>
                    <a:pt x="51" y="367"/>
                  </a:cubicBezTo>
                  <a:lnTo>
                    <a:pt x="661" y="886"/>
                  </a:lnTo>
                  <a:cubicBezTo>
                    <a:pt x="672" y="895"/>
                    <a:pt x="685" y="899"/>
                    <a:pt x="700" y="899"/>
                  </a:cubicBezTo>
                  <a:cubicBezTo>
                    <a:pt x="715" y="899"/>
                    <a:pt x="729" y="893"/>
                    <a:pt x="740" y="882"/>
                  </a:cubicBezTo>
                  <a:lnTo>
                    <a:pt x="1464" y="99"/>
                  </a:lnTo>
                  <a:cubicBezTo>
                    <a:pt x="1507" y="58"/>
                    <a:pt x="1467" y="1"/>
                    <a:pt x="14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0" name="Google Shape;1590;p83"/>
            <p:cNvSpPr/>
            <p:nvPr/>
          </p:nvSpPr>
          <p:spPr>
            <a:xfrm>
              <a:off x="8100439" y="519238"/>
              <a:ext cx="18148" cy="60693"/>
            </a:xfrm>
            <a:custGeom>
              <a:rect b="b" l="l" r="r" t="t"/>
              <a:pathLst>
                <a:path extrusionOk="0" h="408" w="122">
                  <a:moveTo>
                    <a:pt x="61" y="0"/>
                  </a:moveTo>
                  <a:cubicBezTo>
                    <a:pt x="31" y="0"/>
                    <a:pt x="1" y="20"/>
                    <a:pt x="4" y="61"/>
                  </a:cubicBezTo>
                  <a:lnTo>
                    <a:pt x="4" y="350"/>
                  </a:lnTo>
                  <a:cubicBezTo>
                    <a:pt x="4" y="382"/>
                    <a:pt x="30" y="408"/>
                    <a:pt x="62" y="408"/>
                  </a:cubicBezTo>
                  <a:cubicBezTo>
                    <a:pt x="94" y="408"/>
                    <a:pt x="119" y="382"/>
                    <a:pt x="119" y="350"/>
                  </a:cubicBezTo>
                  <a:lnTo>
                    <a:pt x="119" y="61"/>
                  </a:lnTo>
                  <a:cubicBezTo>
                    <a:pt x="121" y="20"/>
                    <a:pt x="91" y="0"/>
                    <a:pt x="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1" name="Google Shape;1591;p83"/>
            <p:cNvSpPr/>
            <p:nvPr/>
          </p:nvSpPr>
          <p:spPr>
            <a:xfrm>
              <a:off x="8107877" y="965808"/>
              <a:ext cx="18000" cy="56974"/>
            </a:xfrm>
            <a:custGeom>
              <a:rect b="b" l="l" r="r" t="t"/>
              <a:pathLst>
                <a:path extrusionOk="0" h="383" w="121">
                  <a:moveTo>
                    <a:pt x="61" y="1"/>
                  </a:moveTo>
                  <a:cubicBezTo>
                    <a:pt x="31" y="1"/>
                    <a:pt x="1" y="21"/>
                    <a:pt x="3" y="62"/>
                  </a:cubicBezTo>
                  <a:lnTo>
                    <a:pt x="3" y="325"/>
                  </a:lnTo>
                  <a:cubicBezTo>
                    <a:pt x="3" y="357"/>
                    <a:pt x="29" y="383"/>
                    <a:pt x="61" y="383"/>
                  </a:cubicBezTo>
                  <a:cubicBezTo>
                    <a:pt x="93" y="383"/>
                    <a:pt x="118" y="357"/>
                    <a:pt x="118" y="325"/>
                  </a:cubicBezTo>
                  <a:lnTo>
                    <a:pt x="118" y="62"/>
                  </a:lnTo>
                  <a:cubicBezTo>
                    <a:pt x="120" y="21"/>
                    <a:pt x="90" y="1"/>
                    <a:pt x="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2" name="Google Shape;1592;p83"/>
            <p:cNvSpPr/>
            <p:nvPr/>
          </p:nvSpPr>
          <p:spPr>
            <a:xfrm>
              <a:off x="7858857" y="743713"/>
              <a:ext cx="84048" cy="17256"/>
            </a:xfrm>
            <a:custGeom>
              <a:rect b="b" l="l" r="r" t="t"/>
              <a:pathLst>
                <a:path extrusionOk="0" h="116" w="565">
                  <a:moveTo>
                    <a:pt x="77" y="1"/>
                  </a:moveTo>
                  <a:cubicBezTo>
                    <a:pt x="0" y="1"/>
                    <a:pt x="0" y="116"/>
                    <a:pt x="77" y="116"/>
                  </a:cubicBezTo>
                  <a:lnTo>
                    <a:pt x="487" y="116"/>
                  </a:lnTo>
                  <a:cubicBezTo>
                    <a:pt x="564" y="116"/>
                    <a:pt x="564" y="1"/>
                    <a:pt x="4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3" name="Google Shape;1593;p83"/>
            <p:cNvSpPr/>
            <p:nvPr/>
          </p:nvSpPr>
          <p:spPr>
            <a:xfrm>
              <a:off x="8293080" y="745944"/>
              <a:ext cx="66346" cy="17256"/>
            </a:xfrm>
            <a:custGeom>
              <a:rect b="b" l="l" r="r" t="t"/>
              <a:pathLst>
                <a:path extrusionOk="0" h="116" w="446">
                  <a:moveTo>
                    <a:pt x="78" y="1"/>
                  </a:moveTo>
                  <a:cubicBezTo>
                    <a:pt x="1" y="1"/>
                    <a:pt x="1" y="116"/>
                    <a:pt x="78" y="116"/>
                  </a:cubicBezTo>
                  <a:lnTo>
                    <a:pt x="371" y="116"/>
                  </a:lnTo>
                  <a:cubicBezTo>
                    <a:pt x="446" y="116"/>
                    <a:pt x="446" y="1"/>
                    <a:pt x="3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94" name="Google Shape;1594;p83"/>
          <p:cNvGrpSpPr/>
          <p:nvPr/>
        </p:nvGrpSpPr>
        <p:grpSpPr>
          <a:xfrm flipH="1">
            <a:off x="965478" y="2816753"/>
            <a:ext cx="2991350" cy="3558840"/>
            <a:chOff x="7538675" y="2519250"/>
            <a:chExt cx="1850281" cy="2201299"/>
          </a:xfrm>
        </p:grpSpPr>
        <p:sp>
          <p:nvSpPr>
            <p:cNvPr id="1595" name="Google Shape;1595;p83"/>
            <p:cNvSpPr/>
            <p:nvPr/>
          </p:nvSpPr>
          <p:spPr>
            <a:xfrm>
              <a:off x="7549900" y="2519250"/>
              <a:ext cx="1839056" cy="2200857"/>
            </a:xfrm>
            <a:custGeom>
              <a:rect b="b" l="l" r="r" t="t"/>
              <a:pathLst>
                <a:path extrusionOk="0" h="20141" w="16830">
                  <a:moveTo>
                    <a:pt x="11835" y="7783"/>
                  </a:moveTo>
                  <a:cubicBezTo>
                    <a:pt x="11844" y="7866"/>
                    <a:pt x="11878" y="7929"/>
                    <a:pt x="11948" y="7959"/>
                  </a:cubicBezTo>
                  <a:cubicBezTo>
                    <a:pt x="12176" y="8059"/>
                    <a:pt x="12301" y="8134"/>
                    <a:pt x="12286" y="8281"/>
                  </a:cubicBezTo>
                  <a:cubicBezTo>
                    <a:pt x="11680" y="8474"/>
                    <a:pt x="11063" y="9023"/>
                    <a:pt x="11063" y="9225"/>
                  </a:cubicBezTo>
                  <a:cubicBezTo>
                    <a:pt x="11063" y="9266"/>
                    <a:pt x="11109" y="9321"/>
                    <a:pt x="11186" y="9387"/>
                  </a:cubicBezTo>
                  <a:cubicBezTo>
                    <a:pt x="11148" y="9409"/>
                    <a:pt x="11105" y="9426"/>
                    <a:pt x="11063" y="9434"/>
                  </a:cubicBezTo>
                  <a:cubicBezTo>
                    <a:pt x="11052" y="9436"/>
                    <a:pt x="11042" y="9437"/>
                    <a:pt x="11032" y="9437"/>
                  </a:cubicBezTo>
                  <a:cubicBezTo>
                    <a:pt x="10956" y="9437"/>
                    <a:pt x="10880" y="9391"/>
                    <a:pt x="10809" y="9328"/>
                  </a:cubicBezTo>
                  <a:cubicBezTo>
                    <a:pt x="10880" y="8976"/>
                    <a:pt x="11001" y="8583"/>
                    <a:pt x="11001" y="8583"/>
                  </a:cubicBezTo>
                  <a:cubicBezTo>
                    <a:pt x="11001" y="8583"/>
                    <a:pt x="11135" y="8270"/>
                    <a:pt x="11314" y="7787"/>
                  </a:cubicBezTo>
                  <a:cubicBezTo>
                    <a:pt x="11385" y="7792"/>
                    <a:pt x="11456" y="7795"/>
                    <a:pt x="11528" y="7795"/>
                  </a:cubicBezTo>
                  <a:cubicBezTo>
                    <a:pt x="11617" y="7795"/>
                    <a:pt x="11707" y="7791"/>
                    <a:pt x="11797" y="7783"/>
                  </a:cubicBezTo>
                  <a:close/>
                  <a:moveTo>
                    <a:pt x="14045" y="1"/>
                  </a:moveTo>
                  <a:cubicBezTo>
                    <a:pt x="13877" y="1"/>
                    <a:pt x="13708" y="32"/>
                    <a:pt x="13546" y="96"/>
                  </a:cubicBezTo>
                  <a:cubicBezTo>
                    <a:pt x="13033" y="296"/>
                    <a:pt x="12691" y="783"/>
                    <a:pt x="12676" y="1334"/>
                  </a:cubicBezTo>
                  <a:cubicBezTo>
                    <a:pt x="12580" y="1287"/>
                    <a:pt x="12482" y="1251"/>
                    <a:pt x="12380" y="1221"/>
                  </a:cubicBezTo>
                  <a:cubicBezTo>
                    <a:pt x="11988" y="1116"/>
                    <a:pt x="11612" y="1073"/>
                    <a:pt x="11260" y="1073"/>
                  </a:cubicBezTo>
                  <a:cubicBezTo>
                    <a:pt x="10579" y="1073"/>
                    <a:pt x="9989" y="1233"/>
                    <a:pt x="9554" y="1404"/>
                  </a:cubicBezTo>
                  <a:cubicBezTo>
                    <a:pt x="9313" y="1354"/>
                    <a:pt x="8988" y="1307"/>
                    <a:pt x="8620" y="1307"/>
                  </a:cubicBezTo>
                  <a:cubicBezTo>
                    <a:pt x="8052" y="1307"/>
                    <a:pt x="7385" y="1420"/>
                    <a:pt x="6779" y="1811"/>
                  </a:cubicBezTo>
                  <a:cubicBezTo>
                    <a:pt x="5406" y="2701"/>
                    <a:pt x="5661" y="5799"/>
                    <a:pt x="6576" y="6829"/>
                  </a:cubicBezTo>
                  <a:cubicBezTo>
                    <a:pt x="6610" y="7108"/>
                    <a:pt x="6689" y="7346"/>
                    <a:pt x="6828" y="7517"/>
                  </a:cubicBezTo>
                  <a:cubicBezTo>
                    <a:pt x="7266" y="8055"/>
                    <a:pt x="7889" y="8149"/>
                    <a:pt x="8281" y="8219"/>
                  </a:cubicBezTo>
                  <a:cubicBezTo>
                    <a:pt x="8283" y="8240"/>
                    <a:pt x="8296" y="8257"/>
                    <a:pt x="8315" y="8266"/>
                  </a:cubicBezTo>
                  <a:cubicBezTo>
                    <a:pt x="8424" y="8308"/>
                    <a:pt x="8532" y="8344"/>
                    <a:pt x="8643" y="8372"/>
                  </a:cubicBezTo>
                  <a:cubicBezTo>
                    <a:pt x="8647" y="8391"/>
                    <a:pt x="8645" y="8413"/>
                    <a:pt x="8636" y="8432"/>
                  </a:cubicBezTo>
                  <a:cubicBezTo>
                    <a:pt x="8524" y="8774"/>
                    <a:pt x="8543" y="9670"/>
                    <a:pt x="8200" y="9843"/>
                  </a:cubicBezTo>
                  <a:cubicBezTo>
                    <a:pt x="8151" y="9866"/>
                    <a:pt x="8047" y="9896"/>
                    <a:pt x="7902" y="9932"/>
                  </a:cubicBezTo>
                  <a:cubicBezTo>
                    <a:pt x="7911" y="9858"/>
                    <a:pt x="7915" y="9813"/>
                    <a:pt x="7915" y="9813"/>
                  </a:cubicBezTo>
                  <a:lnTo>
                    <a:pt x="7915" y="9813"/>
                  </a:lnTo>
                  <a:cubicBezTo>
                    <a:pt x="7758" y="9815"/>
                    <a:pt x="7600" y="9838"/>
                    <a:pt x="7449" y="9881"/>
                  </a:cubicBezTo>
                  <a:cubicBezTo>
                    <a:pt x="7270" y="9896"/>
                    <a:pt x="7030" y="9913"/>
                    <a:pt x="6759" y="9936"/>
                  </a:cubicBezTo>
                  <a:cubicBezTo>
                    <a:pt x="6673" y="9934"/>
                    <a:pt x="6575" y="9933"/>
                    <a:pt x="6468" y="9933"/>
                  </a:cubicBezTo>
                  <a:cubicBezTo>
                    <a:pt x="5393" y="9933"/>
                    <a:pt x="3414" y="10076"/>
                    <a:pt x="2752" y="11100"/>
                  </a:cubicBezTo>
                  <a:cubicBezTo>
                    <a:pt x="1852" y="12492"/>
                    <a:pt x="0" y="15244"/>
                    <a:pt x="379" y="15902"/>
                  </a:cubicBezTo>
                  <a:cubicBezTo>
                    <a:pt x="749" y="16541"/>
                    <a:pt x="1563" y="16773"/>
                    <a:pt x="2391" y="16773"/>
                  </a:cubicBezTo>
                  <a:cubicBezTo>
                    <a:pt x="2549" y="16773"/>
                    <a:pt x="2708" y="16764"/>
                    <a:pt x="2865" y="16749"/>
                  </a:cubicBezTo>
                  <a:lnTo>
                    <a:pt x="2918" y="16902"/>
                  </a:lnTo>
                  <a:lnTo>
                    <a:pt x="2920" y="16902"/>
                  </a:lnTo>
                  <a:lnTo>
                    <a:pt x="3033" y="17266"/>
                  </a:lnTo>
                  <a:cubicBezTo>
                    <a:pt x="3037" y="17276"/>
                    <a:pt x="3044" y="17287"/>
                    <a:pt x="3052" y="17293"/>
                  </a:cubicBezTo>
                  <a:lnTo>
                    <a:pt x="3193" y="17408"/>
                  </a:lnTo>
                  <a:lnTo>
                    <a:pt x="2571" y="17423"/>
                  </a:lnTo>
                  <a:cubicBezTo>
                    <a:pt x="2541" y="17423"/>
                    <a:pt x="2516" y="17449"/>
                    <a:pt x="2516" y="17479"/>
                  </a:cubicBezTo>
                  <a:lnTo>
                    <a:pt x="2501" y="19960"/>
                  </a:lnTo>
                  <a:cubicBezTo>
                    <a:pt x="2501" y="19992"/>
                    <a:pt x="2526" y="20017"/>
                    <a:pt x="2558" y="20017"/>
                  </a:cubicBezTo>
                  <a:lnTo>
                    <a:pt x="2561" y="20017"/>
                  </a:lnTo>
                  <a:lnTo>
                    <a:pt x="9111" y="19847"/>
                  </a:lnTo>
                  <a:cubicBezTo>
                    <a:pt x="9143" y="19847"/>
                    <a:pt x="9169" y="19817"/>
                    <a:pt x="9166" y="19785"/>
                  </a:cubicBezTo>
                  <a:lnTo>
                    <a:pt x="8947" y="17325"/>
                  </a:lnTo>
                  <a:cubicBezTo>
                    <a:pt x="8945" y="17296"/>
                    <a:pt x="8920" y="17272"/>
                    <a:pt x="8890" y="17272"/>
                  </a:cubicBezTo>
                  <a:lnTo>
                    <a:pt x="4127" y="17385"/>
                  </a:lnTo>
                  <a:lnTo>
                    <a:pt x="4127" y="17385"/>
                  </a:lnTo>
                  <a:lnTo>
                    <a:pt x="4157" y="16900"/>
                  </a:lnTo>
                  <a:cubicBezTo>
                    <a:pt x="4159" y="16891"/>
                    <a:pt x="4157" y="16883"/>
                    <a:pt x="4155" y="16876"/>
                  </a:cubicBezTo>
                  <a:lnTo>
                    <a:pt x="4091" y="16708"/>
                  </a:lnTo>
                  <a:lnTo>
                    <a:pt x="4091" y="16708"/>
                  </a:lnTo>
                  <a:cubicBezTo>
                    <a:pt x="4238" y="16710"/>
                    <a:pt x="4395" y="16715"/>
                    <a:pt x="4557" y="16717"/>
                  </a:cubicBezTo>
                  <a:cubicBezTo>
                    <a:pt x="4601" y="16732"/>
                    <a:pt x="4648" y="16746"/>
                    <a:pt x="4697" y="16761"/>
                  </a:cubicBezTo>
                  <a:cubicBezTo>
                    <a:pt x="4702" y="16763"/>
                    <a:pt x="4708" y="16764"/>
                    <a:pt x="4713" y="16764"/>
                  </a:cubicBezTo>
                  <a:cubicBezTo>
                    <a:pt x="4737" y="16764"/>
                    <a:pt x="4760" y="16748"/>
                    <a:pt x="4767" y="16723"/>
                  </a:cubicBezTo>
                  <a:lnTo>
                    <a:pt x="4767" y="16719"/>
                  </a:lnTo>
                  <a:cubicBezTo>
                    <a:pt x="5046" y="16721"/>
                    <a:pt x="5343" y="16723"/>
                    <a:pt x="5654" y="16723"/>
                  </a:cubicBezTo>
                  <a:cubicBezTo>
                    <a:pt x="6868" y="16723"/>
                    <a:pt x="8299" y="16703"/>
                    <a:pt x="9673" y="16668"/>
                  </a:cubicBezTo>
                  <a:lnTo>
                    <a:pt x="9673" y="16668"/>
                  </a:lnTo>
                  <a:cubicBezTo>
                    <a:pt x="9588" y="16872"/>
                    <a:pt x="9554" y="17093"/>
                    <a:pt x="9573" y="17313"/>
                  </a:cubicBezTo>
                  <a:cubicBezTo>
                    <a:pt x="9596" y="17593"/>
                    <a:pt x="9705" y="17817"/>
                    <a:pt x="9898" y="17977"/>
                  </a:cubicBezTo>
                  <a:cubicBezTo>
                    <a:pt x="10192" y="18219"/>
                    <a:pt x="10594" y="18253"/>
                    <a:pt x="10803" y="18253"/>
                  </a:cubicBezTo>
                  <a:cubicBezTo>
                    <a:pt x="10809" y="19081"/>
                    <a:pt x="10975" y="20086"/>
                    <a:pt x="10975" y="20086"/>
                  </a:cubicBezTo>
                  <a:cubicBezTo>
                    <a:pt x="10975" y="20086"/>
                    <a:pt x="11512" y="20140"/>
                    <a:pt x="11813" y="20140"/>
                  </a:cubicBezTo>
                  <a:cubicBezTo>
                    <a:pt x="11888" y="20140"/>
                    <a:pt x="11948" y="20137"/>
                    <a:pt x="11982" y="20128"/>
                  </a:cubicBezTo>
                  <a:cubicBezTo>
                    <a:pt x="12150" y="20088"/>
                    <a:pt x="12039" y="19300"/>
                    <a:pt x="12039" y="19300"/>
                  </a:cubicBezTo>
                  <a:lnTo>
                    <a:pt x="12039" y="19300"/>
                  </a:lnTo>
                  <a:lnTo>
                    <a:pt x="15483" y="19326"/>
                  </a:lnTo>
                  <a:lnTo>
                    <a:pt x="15651" y="19915"/>
                  </a:lnTo>
                  <a:cubicBezTo>
                    <a:pt x="15651" y="19915"/>
                    <a:pt x="15888" y="19926"/>
                    <a:pt x="16139" y="19926"/>
                  </a:cubicBezTo>
                  <a:cubicBezTo>
                    <a:pt x="16383" y="19926"/>
                    <a:pt x="16640" y="19916"/>
                    <a:pt x="16702" y="19875"/>
                  </a:cubicBezTo>
                  <a:cubicBezTo>
                    <a:pt x="16830" y="19790"/>
                    <a:pt x="16619" y="17474"/>
                    <a:pt x="16409" y="17095"/>
                  </a:cubicBezTo>
                  <a:cubicBezTo>
                    <a:pt x="16348" y="16986"/>
                    <a:pt x="15879" y="16947"/>
                    <a:pt x="15244" y="16947"/>
                  </a:cubicBezTo>
                  <a:cubicBezTo>
                    <a:pt x="13680" y="16947"/>
                    <a:pt x="11105" y="17183"/>
                    <a:pt x="11105" y="17183"/>
                  </a:cubicBezTo>
                  <a:cubicBezTo>
                    <a:pt x="10886" y="17230"/>
                    <a:pt x="10811" y="17642"/>
                    <a:pt x="10805" y="18140"/>
                  </a:cubicBezTo>
                  <a:cubicBezTo>
                    <a:pt x="10614" y="18140"/>
                    <a:pt x="10237" y="18108"/>
                    <a:pt x="9973" y="17891"/>
                  </a:cubicBezTo>
                  <a:cubicBezTo>
                    <a:pt x="9805" y="17751"/>
                    <a:pt x="9707" y="17553"/>
                    <a:pt x="9688" y="17304"/>
                  </a:cubicBezTo>
                  <a:cubicBezTo>
                    <a:pt x="9667" y="17085"/>
                    <a:pt x="9705" y="16863"/>
                    <a:pt x="9798" y="16666"/>
                  </a:cubicBezTo>
                  <a:cubicBezTo>
                    <a:pt x="10982" y="16634"/>
                    <a:pt x="12116" y="16593"/>
                    <a:pt x="13021" y="16546"/>
                  </a:cubicBezTo>
                  <a:cubicBezTo>
                    <a:pt x="13040" y="16576"/>
                    <a:pt x="13061" y="16606"/>
                    <a:pt x="13082" y="16634"/>
                  </a:cubicBezTo>
                  <a:cubicBezTo>
                    <a:pt x="13263" y="16844"/>
                    <a:pt x="13628" y="16928"/>
                    <a:pt x="14053" y="16928"/>
                  </a:cubicBezTo>
                  <a:cubicBezTo>
                    <a:pt x="14820" y="16928"/>
                    <a:pt x="15778" y="16654"/>
                    <a:pt x="16185" y="16357"/>
                  </a:cubicBezTo>
                  <a:cubicBezTo>
                    <a:pt x="16679" y="15995"/>
                    <a:pt x="15540" y="13318"/>
                    <a:pt x="14819" y="11743"/>
                  </a:cubicBezTo>
                  <a:cubicBezTo>
                    <a:pt x="14806" y="11658"/>
                    <a:pt x="14795" y="11573"/>
                    <a:pt x="14781" y="11492"/>
                  </a:cubicBezTo>
                  <a:cubicBezTo>
                    <a:pt x="14853" y="11469"/>
                    <a:pt x="14893" y="11454"/>
                    <a:pt x="14893" y="11454"/>
                  </a:cubicBezTo>
                  <a:cubicBezTo>
                    <a:pt x="14893" y="11454"/>
                    <a:pt x="14642" y="10192"/>
                    <a:pt x="14346" y="10107"/>
                  </a:cubicBezTo>
                  <a:cubicBezTo>
                    <a:pt x="14332" y="10103"/>
                    <a:pt x="14313" y="10101"/>
                    <a:pt x="14291" y="10101"/>
                  </a:cubicBezTo>
                  <a:cubicBezTo>
                    <a:pt x="14229" y="10101"/>
                    <a:pt x="14139" y="10116"/>
                    <a:pt x="14031" y="10145"/>
                  </a:cubicBezTo>
                  <a:cubicBezTo>
                    <a:pt x="13870" y="9692"/>
                    <a:pt x="13714" y="9372"/>
                    <a:pt x="13589" y="9306"/>
                  </a:cubicBezTo>
                  <a:cubicBezTo>
                    <a:pt x="13493" y="9117"/>
                    <a:pt x="13380" y="8936"/>
                    <a:pt x="13255" y="8768"/>
                  </a:cubicBezTo>
                  <a:cubicBezTo>
                    <a:pt x="13648" y="8134"/>
                    <a:pt x="13925" y="7546"/>
                    <a:pt x="13925" y="7287"/>
                  </a:cubicBezTo>
                  <a:cubicBezTo>
                    <a:pt x="13923" y="7093"/>
                    <a:pt x="13853" y="6906"/>
                    <a:pt x="13727" y="6759"/>
                  </a:cubicBezTo>
                  <a:cubicBezTo>
                    <a:pt x="13740" y="6738"/>
                    <a:pt x="13755" y="6719"/>
                    <a:pt x="13770" y="6697"/>
                  </a:cubicBezTo>
                  <a:cubicBezTo>
                    <a:pt x="14261" y="5903"/>
                    <a:pt x="14378" y="4067"/>
                    <a:pt x="13851" y="2724"/>
                  </a:cubicBezTo>
                  <a:lnTo>
                    <a:pt x="13851" y="2724"/>
                  </a:lnTo>
                  <a:cubicBezTo>
                    <a:pt x="13914" y="2732"/>
                    <a:pt x="13978" y="2739"/>
                    <a:pt x="14042" y="2739"/>
                  </a:cubicBezTo>
                  <a:cubicBezTo>
                    <a:pt x="14593" y="2739"/>
                    <a:pt x="15091" y="2409"/>
                    <a:pt x="15304" y="1902"/>
                  </a:cubicBezTo>
                  <a:cubicBezTo>
                    <a:pt x="15519" y="1396"/>
                    <a:pt x="15408" y="811"/>
                    <a:pt x="15025" y="415"/>
                  </a:cubicBezTo>
                  <a:cubicBezTo>
                    <a:pt x="14763" y="146"/>
                    <a:pt x="14408" y="1"/>
                    <a:pt x="14045" y="1"/>
                  </a:cubicBezTo>
                  <a:close/>
                </a:path>
              </a:pathLst>
            </a:custGeom>
            <a:noFill/>
            <a:ln cap="flat" cmpd="sng" w="1143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7800000" dist="66675">
                <a:srgbClr val="B7B7B7"/>
              </a:outerShdw>
            </a:effectLst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/>
            </a:p>
          </p:txBody>
        </p:sp>
        <p:sp>
          <p:nvSpPr>
            <p:cNvPr id="1596" name="Google Shape;1596;p83"/>
            <p:cNvSpPr/>
            <p:nvPr/>
          </p:nvSpPr>
          <p:spPr>
            <a:xfrm>
              <a:off x="7538675" y="3604438"/>
              <a:ext cx="784904" cy="747752"/>
            </a:xfrm>
            <a:custGeom>
              <a:rect b="b" l="l" r="r" t="t"/>
              <a:pathLst>
                <a:path extrusionOk="0" h="6843" w="7183">
                  <a:moveTo>
                    <a:pt x="6464" y="1"/>
                  </a:moveTo>
                  <a:cubicBezTo>
                    <a:pt x="5387" y="1"/>
                    <a:pt x="3413" y="147"/>
                    <a:pt x="2752" y="1169"/>
                  </a:cubicBezTo>
                  <a:cubicBezTo>
                    <a:pt x="1852" y="2561"/>
                    <a:pt x="0" y="5313"/>
                    <a:pt x="379" y="5971"/>
                  </a:cubicBezTo>
                  <a:cubicBezTo>
                    <a:pt x="747" y="6610"/>
                    <a:pt x="1560" y="6843"/>
                    <a:pt x="2388" y="6843"/>
                  </a:cubicBezTo>
                  <a:cubicBezTo>
                    <a:pt x="3361" y="6843"/>
                    <a:pt x="4355" y="6521"/>
                    <a:pt x="4674" y="6158"/>
                  </a:cubicBezTo>
                  <a:cubicBezTo>
                    <a:pt x="5263" y="5483"/>
                    <a:pt x="7183" y="24"/>
                    <a:pt x="7183" y="24"/>
                  </a:cubicBezTo>
                  <a:cubicBezTo>
                    <a:pt x="7183" y="24"/>
                    <a:pt x="6896" y="1"/>
                    <a:pt x="64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7" name="Google Shape;1597;p83"/>
            <p:cNvSpPr/>
            <p:nvPr/>
          </p:nvSpPr>
          <p:spPr>
            <a:xfrm>
              <a:off x="8495571" y="2636609"/>
              <a:ext cx="630612" cy="734639"/>
            </a:xfrm>
            <a:custGeom>
              <a:rect b="b" l="l" r="r" t="t"/>
              <a:pathLst>
                <a:path extrusionOk="0" h="6723" w="5771">
                  <a:moveTo>
                    <a:pt x="2503" y="1"/>
                  </a:moveTo>
                  <a:cubicBezTo>
                    <a:pt x="1041" y="1"/>
                    <a:pt x="1" y="739"/>
                    <a:pt x="1" y="739"/>
                  </a:cubicBezTo>
                  <a:cubicBezTo>
                    <a:pt x="1" y="739"/>
                    <a:pt x="384" y="4949"/>
                    <a:pt x="1182" y="6045"/>
                  </a:cubicBezTo>
                  <a:cubicBezTo>
                    <a:pt x="1520" y="6508"/>
                    <a:pt x="2124" y="6723"/>
                    <a:pt x="2764" y="6723"/>
                  </a:cubicBezTo>
                  <a:cubicBezTo>
                    <a:pt x="3635" y="6723"/>
                    <a:pt x="4575" y="6327"/>
                    <a:pt x="5013" y="5623"/>
                  </a:cubicBezTo>
                  <a:cubicBezTo>
                    <a:pt x="5770" y="4402"/>
                    <a:pt x="5645" y="697"/>
                    <a:pt x="3623" y="150"/>
                  </a:cubicBezTo>
                  <a:cubicBezTo>
                    <a:pt x="3231" y="43"/>
                    <a:pt x="2854" y="1"/>
                    <a:pt x="25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8" name="Google Shape;1598;p83"/>
            <p:cNvSpPr/>
            <p:nvPr/>
          </p:nvSpPr>
          <p:spPr>
            <a:xfrm>
              <a:off x="8123062" y="2662070"/>
              <a:ext cx="648642" cy="628426"/>
            </a:xfrm>
            <a:custGeom>
              <a:rect b="b" l="l" r="r" t="t"/>
              <a:pathLst>
                <a:path extrusionOk="0" h="5751" w="5936">
                  <a:moveTo>
                    <a:pt x="3271" y="0"/>
                  </a:moveTo>
                  <a:cubicBezTo>
                    <a:pt x="2703" y="0"/>
                    <a:pt x="2037" y="113"/>
                    <a:pt x="1431" y="506"/>
                  </a:cubicBezTo>
                  <a:cubicBezTo>
                    <a:pt x="0" y="1432"/>
                    <a:pt x="337" y="4758"/>
                    <a:pt x="1348" y="5643"/>
                  </a:cubicBezTo>
                  <a:cubicBezTo>
                    <a:pt x="1432" y="5717"/>
                    <a:pt x="1516" y="5751"/>
                    <a:pt x="1601" y="5751"/>
                  </a:cubicBezTo>
                  <a:cubicBezTo>
                    <a:pt x="2535" y="5751"/>
                    <a:pt x="3515" y="1664"/>
                    <a:pt x="4674" y="1432"/>
                  </a:cubicBezTo>
                  <a:cubicBezTo>
                    <a:pt x="5936" y="1179"/>
                    <a:pt x="4631" y="210"/>
                    <a:pt x="4631" y="210"/>
                  </a:cubicBezTo>
                  <a:cubicBezTo>
                    <a:pt x="4631" y="210"/>
                    <a:pt x="4043" y="0"/>
                    <a:pt x="32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9" name="Google Shape;1599;p83"/>
            <p:cNvSpPr/>
            <p:nvPr/>
          </p:nvSpPr>
          <p:spPr>
            <a:xfrm>
              <a:off x="7857750" y="2784236"/>
              <a:ext cx="1301435" cy="1538994"/>
            </a:xfrm>
            <a:custGeom>
              <a:rect b="b" l="l" r="r" t="t"/>
              <a:pathLst>
                <a:path extrusionOk="0" h="14084" w="11910">
                  <a:moveTo>
                    <a:pt x="6079" y="1"/>
                  </a:moveTo>
                  <a:cubicBezTo>
                    <a:pt x="5523" y="1"/>
                    <a:pt x="5058" y="56"/>
                    <a:pt x="4880" y="216"/>
                  </a:cubicBezTo>
                  <a:cubicBezTo>
                    <a:pt x="4308" y="729"/>
                    <a:pt x="3092" y="4091"/>
                    <a:pt x="3908" y="5092"/>
                  </a:cubicBezTo>
                  <a:cubicBezTo>
                    <a:pt x="4625" y="5973"/>
                    <a:pt x="5831" y="5664"/>
                    <a:pt x="5716" y="6007"/>
                  </a:cubicBezTo>
                  <a:cubicBezTo>
                    <a:pt x="5602" y="6349"/>
                    <a:pt x="5621" y="7245"/>
                    <a:pt x="5278" y="7418"/>
                  </a:cubicBezTo>
                  <a:cubicBezTo>
                    <a:pt x="4935" y="7588"/>
                    <a:pt x="1660" y="8103"/>
                    <a:pt x="1432" y="8560"/>
                  </a:cubicBezTo>
                  <a:cubicBezTo>
                    <a:pt x="1203" y="9018"/>
                    <a:pt x="0" y="13934"/>
                    <a:pt x="0" y="13934"/>
                  </a:cubicBezTo>
                  <a:cubicBezTo>
                    <a:pt x="0" y="13934"/>
                    <a:pt x="3782" y="14084"/>
                    <a:pt x="7053" y="14084"/>
                  </a:cubicBezTo>
                  <a:cubicBezTo>
                    <a:pt x="9502" y="14084"/>
                    <a:pt x="11664" y="14000"/>
                    <a:pt x="11737" y="13706"/>
                  </a:cubicBezTo>
                  <a:cubicBezTo>
                    <a:pt x="11909" y="13019"/>
                    <a:pt x="11605" y="8086"/>
                    <a:pt x="11318" y="7914"/>
                  </a:cubicBezTo>
                  <a:cubicBezTo>
                    <a:pt x="11033" y="7741"/>
                    <a:pt x="7908" y="7647"/>
                    <a:pt x="7851" y="7360"/>
                  </a:cubicBezTo>
                  <a:cubicBezTo>
                    <a:pt x="7794" y="7075"/>
                    <a:pt x="8079" y="6160"/>
                    <a:pt x="8079" y="6160"/>
                  </a:cubicBezTo>
                  <a:cubicBezTo>
                    <a:pt x="8079" y="6160"/>
                    <a:pt x="10367" y="729"/>
                    <a:pt x="8994" y="271"/>
                  </a:cubicBezTo>
                  <a:cubicBezTo>
                    <a:pt x="8994" y="271"/>
                    <a:pt x="7312" y="1"/>
                    <a:pt x="6079" y="1"/>
                  </a:cubicBezTo>
                  <a:close/>
                </a:path>
              </a:pathLst>
            </a:custGeom>
            <a:solidFill>
              <a:srgbClr val="E47847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0" name="Google Shape;1600;p83"/>
            <p:cNvSpPr/>
            <p:nvPr/>
          </p:nvSpPr>
          <p:spPr>
            <a:xfrm>
              <a:off x="8405422" y="3040700"/>
              <a:ext cx="136591" cy="165766"/>
            </a:xfrm>
            <a:custGeom>
              <a:rect b="b" l="l" r="r" t="t"/>
              <a:pathLst>
                <a:path extrusionOk="0" h="1517" w="1250">
                  <a:moveTo>
                    <a:pt x="1168" y="1"/>
                  </a:moveTo>
                  <a:cubicBezTo>
                    <a:pt x="1156" y="1"/>
                    <a:pt x="1143" y="5"/>
                    <a:pt x="1130" y="16"/>
                  </a:cubicBezTo>
                  <a:cubicBezTo>
                    <a:pt x="790" y="316"/>
                    <a:pt x="0" y="1034"/>
                    <a:pt x="51" y="1231"/>
                  </a:cubicBezTo>
                  <a:cubicBezTo>
                    <a:pt x="60" y="1268"/>
                    <a:pt x="89" y="1293"/>
                    <a:pt x="126" y="1302"/>
                  </a:cubicBezTo>
                  <a:cubicBezTo>
                    <a:pt x="377" y="1357"/>
                    <a:pt x="830" y="1512"/>
                    <a:pt x="834" y="1514"/>
                  </a:cubicBezTo>
                  <a:cubicBezTo>
                    <a:pt x="841" y="1514"/>
                    <a:pt x="847" y="1517"/>
                    <a:pt x="853" y="1517"/>
                  </a:cubicBezTo>
                  <a:cubicBezTo>
                    <a:pt x="917" y="1517"/>
                    <a:pt x="932" y="1427"/>
                    <a:pt x="873" y="1406"/>
                  </a:cubicBezTo>
                  <a:cubicBezTo>
                    <a:pt x="853" y="1400"/>
                    <a:pt x="424" y="1253"/>
                    <a:pt x="164" y="1193"/>
                  </a:cubicBezTo>
                  <a:cubicBezTo>
                    <a:pt x="194" y="1057"/>
                    <a:pt x="717" y="531"/>
                    <a:pt x="1205" y="101"/>
                  </a:cubicBezTo>
                  <a:cubicBezTo>
                    <a:pt x="1250" y="61"/>
                    <a:pt x="1214" y="1"/>
                    <a:pt x="11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1" name="Google Shape;1601;p83"/>
            <p:cNvSpPr/>
            <p:nvPr/>
          </p:nvSpPr>
          <p:spPr>
            <a:xfrm>
              <a:off x="8585174" y="3022779"/>
              <a:ext cx="107633" cy="120418"/>
            </a:xfrm>
            <a:custGeom>
              <a:rect b="b" l="l" r="r" t="t"/>
              <a:pathLst>
                <a:path extrusionOk="0" h="1102" w="985">
                  <a:moveTo>
                    <a:pt x="277" y="1"/>
                  </a:moveTo>
                  <a:cubicBezTo>
                    <a:pt x="254" y="1"/>
                    <a:pt x="230" y="14"/>
                    <a:pt x="224" y="46"/>
                  </a:cubicBezTo>
                  <a:cubicBezTo>
                    <a:pt x="153" y="312"/>
                    <a:pt x="0" y="944"/>
                    <a:pt x="92" y="1068"/>
                  </a:cubicBezTo>
                  <a:cubicBezTo>
                    <a:pt x="107" y="1087"/>
                    <a:pt x="132" y="1100"/>
                    <a:pt x="158" y="1102"/>
                  </a:cubicBezTo>
                  <a:lnTo>
                    <a:pt x="160" y="1102"/>
                  </a:lnTo>
                  <a:cubicBezTo>
                    <a:pt x="319" y="1102"/>
                    <a:pt x="766" y="580"/>
                    <a:pt x="951" y="353"/>
                  </a:cubicBezTo>
                  <a:cubicBezTo>
                    <a:pt x="985" y="310"/>
                    <a:pt x="947" y="260"/>
                    <a:pt x="906" y="260"/>
                  </a:cubicBezTo>
                  <a:cubicBezTo>
                    <a:pt x="892" y="260"/>
                    <a:pt x="877" y="266"/>
                    <a:pt x="864" y="280"/>
                  </a:cubicBezTo>
                  <a:cubicBezTo>
                    <a:pt x="605" y="593"/>
                    <a:pt x="283" y="934"/>
                    <a:pt x="177" y="980"/>
                  </a:cubicBezTo>
                  <a:cubicBezTo>
                    <a:pt x="153" y="872"/>
                    <a:pt x="236" y="442"/>
                    <a:pt x="334" y="76"/>
                  </a:cubicBezTo>
                  <a:cubicBezTo>
                    <a:pt x="348" y="30"/>
                    <a:pt x="312" y="1"/>
                    <a:pt x="27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2" name="Google Shape;1602;p83"/>
            <p:cNvSpPr/>
            <p:nvPr/>
          </p:nvSpPr>
          <p:spPr>
            <a:xfrm>
              <a:off x="8351878" y="2971530"/>
              <a:ext cx="92772" cy="111239"/>
            </a:xfrm>
            <a:custGeom>
              <a:rect b="b" l="l" r="r" t="t"/>
              <a:pathLst>
                <a:path extrusionOk="0" h="1018" w="849">
                  <a:moveTo>
                    <a:pt x="284" y="1"/>
                  </a:moveTo>
                  <a:cubicBezTo>
                    <a:pt x="262" y="1"/>
                    <a:pt x="240" y="13"/>
                    <a:pt x="230" y="43"/>
                  </a:cubicBezTo>
                  <a:cubicBezTo>
                    <a:pt x="192" y="168"/>
                    <a:pt x="1" y="813"/>
                    <a:pt x="62" y="966"/>
                  </a:cubicBezTo>
                  <a:cubicBezTo>
                    <a:pt x="71" y="994"/>
                    <a:pt x="96" y="1013"/>
                    <a:pt x="126" y="1017"/>
                  </a:cubicBezTo>
                  <a:lnTo>
                    <a:pt x="133" y="1017"/>
                  </a:lnTo>
                  <a:cubicBezTo>
                    <a:pt x="237" y="1017"/>
                    <a:pt x="467" y="754"/>
                    <a:pt x="820" y="234"/>
                  </a:cubicBezTo>
                  <a:cubicBezTo>
                    <a:pt x="849" y="189"/>
                    <a:pt x="810" y="145"/>
                    <a:pt x="770" y="145"/>
                  </a:cubicBezTo>
                  <a:cubicBezTo>
                    <a:pt x="753" y="145"/>
                    <a:pt x="737" y="152"/>
                    <a:pt x="724" y="170"/>
                  </a:cubicBezTo>
                  <a:cubicBezTo>
                    <a:pt x="522" y="470"/>
                    <a:pt x="267" y="802"/>
                    <a:pt x="162" y="885"/>
                  </a:cubicBezTo>
                  <a:cubicBezTo>
                    <a:pt x="158" y="754"/>
                    <a:pt x="243" y="392"/>
                    <a:pt x="341" y="75"/>
                  </a:cubicBezTo>
                  <a:cubicBezTo>
                    <a:pt x="354" y="31"/>
                    <a:pt x="319" y="1"/>
                    <a:pt x="2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3" name="Google Shape;1603;p83"/>
            <p:cNvSpPr/>
            <p:nvPr/>
          </p:nvSpPr>
          <p:spPr>
            <a:xfrm>
              <a:off x="8416895" y="3210837"/>
              <a:ext cx="132875" cy="118670"/>
            </a:xfrm>
            <a:custGeom>
              <a:rect b="b" l="l" r="r" t="t"/>
              <a:pathLst>
                <a:path extrusionOk="0" h="1086" w="1216">
                  <a:moveTo>
                    <a:pt x="63" y="1"/>
                  </a:moveTo>
                  <a:cubicBezTo>
                    <a:pt x="32" y="1"/>
                    <a:pt x="1" y="24"/>
                    <a:pt x="6" y="66"/>
                  </a:cubicBezTo>
                  <a:cubicBezTo>
                    <a:pt x="114" y="728"/>
                    <a:pt x="276" y="1062"/>
                    <a:pt x="499" y="1085"/>
                  </a:cubicBezTo>
                  <a:lnTo>
                    <a:pt x="525" y="1085"/>
                  </a:lnTo>
                  <a:cubicBezTo>
                    <a:pt x="866" y="1085"/>
                    <a:pt x="1168" y="334"/>
                    <a:pt x="1202" y="249"/>
                  </a:cubicBezTo>
                  <a:cubicBezTo>
                    <a:pt x="1215" y="204"/>
                    <a:pt x="1180" y="172"/>
                    <a:pt x="1146" y="172"/>
                  </a:cubicBezTo>
                  <a:cubicBezTo>
                    <a:pt x="1126" y="172"/>
                    <a:pt x="1106" y="183"/>
                    <a:pt x="1095" y="206"/>
                  </a:cubicBezTo>
                  <a:cubicBezTo>
                    <a:pt x="979" y="506"/>
                    <a:pt x="719" y="973"/>
                    <a:pt x="525" y="973"/>
                  </a:cubicBezTo>
                  <a:cubicBezTo>
                    <a:pt x="521" y="973"/>
                    <a:pt x="516" y="973"/>
                    <a:pt x="512" y="973"/>
                  </a:cubicBezTo>
                  <a:cubicBezTo>
                    <a:pt x="421" y="962"/>
                    <a:pt x="248" y="830"/>
                    <a:pt x="119" y="47"/>
                  </a:cubicBezTo>
                  <a:cubicBezTo>
                    <a:pt x="112" y="15"/>
                    <a:pt x="88" y="1"/>
                    <a:pt x="6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4" name="Google Shape;1604;p83"/>
            <p:cNvSpPr/>
            <p:nvPr/>
          </p:nvSpPr>
          <p:spPr>
            <a:xfrm>
              <a:off x="8753672" y="3147350"/>
              <a:ext cx="193194" cy="222697"/>
            </a:xfrm>
            <a:custGeom>
              <a:rect b="b" l="l" r="r" t="t"/>
              <a:pathLst>
                <a:path extrusionOk="0" h="2038" w="1768">
                  <a:moveTo>
                    <a:pt x="1082" y="1"/>
                  </a:moveTo>
                  <a:cubicBezTo>
                    <a:pt x="713" y="1"/>
                    <a:pt x="282" y="664"/>
                    <a:pt x="282" y="664"/>
                  </a:cubicBezTo>
                  <a:cubicBezTo>
                    <a:pt x="282" y="664"/>
                    <a:pt x="0" y="2037"/>
                    <a:pt x="718" y="2037"/>
                  </a:cubicBezTo>
                  <a:cubicBezTo>
                    <a:pt x="725" y="2037"/>
                    <a:pt x="732" y="2037"/>
                    <a:pt x="740" y="2037"/>
                  </a:cubicBezTo>
                  <a:cubicBezTo>
                    <a:pt x="1482" y="2007"/>
                    <a:pt x="1767" y="951"/>
                    <a:pt x="1395" y="236"/>
                  </a:cubicBezTo>
                  <a:cubicBezTo>
                    <a:pt x="1307" y="66"/>
                    <a:pt x="1197" y="1"/>
                    <a:pt x="1082" y="1"/>
                  </a:cubicBezTo>
                  <a:close/>
                </a:path>
              </a:pathLst>
            </a:custGeom>
            <a:solidFill>
              <a:srgbClr val="E47847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5" name="Google Shape;1605;p83"/>
            <p:cNvSpPr/>
            <p:nvPr/>
          </p:nvSpPr>
          <p:spPr>
            <a:xfrm>
              <a:off x="8817487" y="3219907"/>
              <a:ext cx="79550" cy="84468"/>
            </a:xfrm>
            <a:custGeom>
              <a:rect b="b" l="l" r="r" t="t"/>
              <a:pathLst>
                <a:path extrusionOk="0" h="773" w="728">
                  <a:moveTo>
                    <a:pt x="468" y="0"/>
                  </a:moveTo>
                  <a:cubicBezTo>
                    <a:pt x="311" y="0"/>
                    <a:pt x="117" y="434"/>
                    <a:pt x="15" y="694"/>
                  </a:cubicBezTo>
                  <a:cubicBezTo>
                    <a:pt x="0" y="732"/>
                    <a:pt x="28" y="773"/>
                    <a:pt x="68" y="773"/>
                  </a:cubicBezTo>
                  <a:cubicBezTo>
                    <a:pt x="92" y="773"/>
                    <a:pt x="113" y="758"/>
                    <a:pt x="121" y="736"/>
                  </a:cubicBezTo>
                  <a:cubicBezTo>
                    <a:pt x="247" y="417"/>
                    <a:pt x="409" y="126"/>
                    <a:pt x="468" y="115"/>
                  </a:cubicBezTo>
                  <a:cubicBezTo>
                    <a:pt x="522" y="115"/>
                    <a:pt x="588" y="300"/>
                    <a:pt x="611" y="466"/>
                  </a:cubicBezTo>
                  <a:cubicBezTo>
                    <a:pt x="617" y="495"/>
                    <a:pt x="643" y="515"/>
                    <a:pt x="673" y="515"/>
                  </a:cubicBezTo>
                  <a:cubicBezTo>
                    <a:pt x="674" y="515"/>
                    <a:pt x="675" y="515"/>
                    <a:pt x="677" y="515"/>
                  </a:cubicBezTo>
                  <a:cubicBezTo>
                    <a:pt x="707" y="509"/>
                    <a:pt x="728" y="481"/>
                    <a:pt x="724" y="449"/>
                  </a:cubicBezTo>
                  <a:cubicBezTo>
                    <a:pt x="709" y="345"/>
                    <a:pt x="647" y="0"/>
                    <a:pt x="4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6" name="Google Shape;1606;p83"/>
            <p:cNvSpPr/>
            <p:nvPr/>
          </p:nvSpPr>
          <p:spPr>
            <a:xfrm>
              <a:off x="8440170" y="3334206"/>
              <a:ext cx="274602" cy="107196"/>
            </a:xfrm>
            <a:custGeom>
              <a:rect b="b" l="l" r="r" t="t"/>
              <a:pathLst>
                <a:path extrusionOk="0" h="981" w="2513">
                  <a:moveTo>
                    <a:pt x="2435" y="0"/>
                  </a:moveTo>
                  <a:cubicBezTo>
                    <a:pt x="2417" y="0"/>
                    <a:pt x="2398" y="9"/>
                    <a:pt x="2387" y="31"/>
                  </a:cubicBezTo>
                  <a:cubicBezTo>
                    <a:pt x="2363" y="74"/>
                    <a:pt x="1897" y="868"/>
                    <a:pt x="921" y="868"/>
                  </a:cubicBezTo>
                  <a:cubicBezTo>
                    <a:pt x="681" y="868"/>
                    <a:pt x="410" y="820"/>
                    <a:pt x="108" y="701"/>
                  </a:cubicBezTo>
                  <a:cubicBezTo>
                    <a:pt x="99" y="697"/>
                    <a:pt x="90" y="696"/>
                    <a:pt x="83" y="696"/>
                  </a:cubicBezTo>
                  <a:cubicBezTo>
                    <a:pt x="26" y="696"/>
                    <a:pt x="0" y="785"/>
                    <a:pt x="67" y="808"/>
                  </a:cubicBezTo>
                  <a:cubicBezTo>
                    <a:pt x="378" y="931"/>
                    <a:pt x="659" y="980"/>
                    <a:pt x="910" y="980"/>
                  </a:cubicBezTo>
                  <a:cubicBezTo>
                    <a:pt x="1966" y="980"/>
                    <a:pt x="2481" y="99"/>
                    <a:pt x="2485" y="88"/>
                  </a:cubicBezTo>
                  <a:cubicBezTo>
                    <a:pt x="2512" y="42"/>
                    <a:pt x="2474" y="0"/>
                    <a:pt x="24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7" name="Google Shape;1607;p83"/>
            <p:cNvSpPr/>
            <p:nvPr/>
          </p:nvSpPr>
          <p:spPr>
            <a:xfrm>
              <a:off x="7818193" y="4412838"/>
              <a:ext cx="715844" cy="287496"/>
            </a:xfrm>
            <a:custGeom>
              <a:rect b="b" l="l" r="r" t="t"/>
              <a:pathLst>
                <a:path extrusionOk="0" h="2631" w="6551">
                  <a:moveTo>
                    <a:pt x="6334" y="1"/>
                  </a:moveTo>
                  <a:lnTo>
                    <a:pt x="15" y="152"/>
                  </a:lnTo>
                  <a:lnTo>
                    <a:pt x="0" y="2631"/>
                  </a:lnTo>
                  <a:lnTo>
                    <a:pt x="6551" y="2461"/>
                  </a:lnTo>
                  <a:lnTo>
                    <a:pt x="633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8" name="Google Shape;1608;p83"/>
            <p:cNvSpPr/>
            <p:nvPr/>
          </p:nvSpPr>
          <p:spPr>
            <a:xfrm>
              <a:off x="7811855" y="4406828"/>
              <a:ext cx="728957" cy="299844"/>
            </a:xfrm>
            <a:custGeom>
              <a:rect b="b" l="l" r="r" t="t"/>
              <a:pathLst>
                <a:path extrusionOk="0" h="2744" w="6671">
                  <a:moveTo>
                    <a:pt x="6339" y="115"/>
                  </a:moveTo>
                  <a:lnTo>
                    <a:pt x="6547" y="2460"/>
                  </a:lnTo>
                  <a:lnTo>
                    <a:pt x="116" y="2626"/>
                  </a:lnTo>
                  <a:lnTo>
                    <a:pt x="116" y="2626"/>
                  </a:lnTo>
                  <a:lnTo>
                    <a:pt x="131" y="262"/>
                  </a:lnTo>
                  <a:lnTo>
                    <a:pt x="6339" y="115"/>
                  </a:lnTo>
                  <a:close/>
                  <a:moveTo>
                    <a:pt x="6393" y="0"/>
                  </a:moveTo>
                  <a:cubicBezTo>
                    <a:pt x="6392" y="0"/>
                    <a:pt x="6391" y="0"/>
                    <a:pt x="6390" y="0"/>
                  </a:cubicBezTo>
                  <a:lnTo>
                    <a:pt x="71" y="149"/>
                  </a:lnTo>
                  <a:cubicBezTo>
                    <a:pt x="41" y="149"/>
                    <a:pt x="16" y="175"/>
                    <a:pt x="16" y="205"/>
                  </a:cubicBezTo>
                  <a:lnTo>
                    <a:pt x="3" y="2686"/>
                  </a:lnTo>
                  <a:cubicBezTo>
                    <a:pt x="1" y="2718"/>
                    <a:pt x="26" y="2743"/>
                    <a:pt x="58" y="2743"/>
                  </a:cubicBezTo>
                  <a:lnTo>
                    <a:pt x="61" y="2743"/>
                  </a:lnTo>
                  <a:lnTo>
                    <a:pt x="6611" y="2573"/>
                  </a:lnTo>
                  <a:cubicBezTo>
                    <a:pt x="6645" y="2573"/>
                    <a:pt x="6671" y="2546"/>
                    <a:pt x="6666" y="2511"/>
                  </a:cubicBezTo>
                  <a:lnTo>
                    <a:pt x="6447" y="53"/>
                  </a:lnTo>
                  <a:cubicBezTo>
                    <a:pt x="6445" y="23"/>
                    <a:pt x="6422" y="0"/>
                    <a:pt x="63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9" name="Google Shape;1609;p83"/>
            <p:cNvSpPr/>
            <p:nvPr/>
          </p:nvSpPr>
          <p:spPr>
            <a:xfrm>
              <a:off x="8522998" y="2660868"/>
              <a:ext cx="512269" cy="411630"/>
            </a:xfrm>
            <a:custGeom>
              <a:rect b="b" l="l" r="r" t="t"/>
              <a:pathLst>
                <a:path extrusionOk="0" h="3767" w="4688">
                  <a:moveTo>
                    <a:pt x="2131" y="0"/>
                  </a:moveTo>
                  <a:cubicBezTo>
                    <a:pt x="1777" y="0"/>
                    <a:pt x="1352" y="68"/>
                    <a:pt x="846" y="221"/>
                  </a:cubicBezTo>
                  <a:cubicBezTo>
                    <a:pt x="846" y="221"/>
                    <a:pt x="1" y="266"/>
                    <a:pt x="593" y="1907"/>
                  </a:cubicBezTo>
                  <a:cubicBezTo>
                    <a:pt x="1144" y="3439"/>
                    <a:pt x="1919" y="3767"/>
                    <a:pt x="2511" y="3767"/>
                  </a:cubicBezTo>
                  <a:cubicBezTo>
                    <a:pt x="2732" y="3767"/>
                    <a:pt x="2927" y="3721"/>
                    <a:pt x="3076" y="3675"/>
                  </a:cubicBezTo>
                  <a:cubicBezTo>
                    <a:pt x="3558" y="3528"/>
                    <a:pt x="4688" y="0"/>
                    <a:pt x="213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0" name="Google Shape;1610;p83"/>
            <p:cNvSpPr/>
            <p:nvPr/>
          </p:nvSpPr>
          <p:spPr>
            <a:xfrm>
              <a:off x="8923481" y="2519359"/>
              <a:ext cx="299188" cy="299188"/>
            </a:xfrm>
            <a:custGeom>
              <a:rect b="b" l="l" r="r" t="t"/>
              <a:pathLst>
                <a:path extrusionOk="0" h="2738" w="2738">
                  <a:moveTo>
                    <a:pt x="1369" y="1"/>
                  </a:moveTo>
                  <a:cubicBezTo>
                    <a:pt x="614" y="1"/>
                    <a:pt x="1" y="614"/>
                    <a:pt x="1" y="1369"/>
                  </a:cubicBezTo>
                  <a:cubicBezTo>
                    <a:pt x="1" y="2125"/>
                    <a:pt x="614" y="2738"/>
                    <a:pt x="1369" y="2738"/>
                  </a:cubicBezTo>
                  <a:cubicBezTo>
                    <a:pt x="2125" y="2738"/>
                    <a:pt x="2737" y="2125"/>
                    <a:pt x="2737" y="1369"/>
                  </a:cubicBezTo>
                  <a:cubicBezTo>
                    <a:pt x="2737" y="614"/>
                    <a:pt x="2125" y="1"/>
                    <a:pt x="13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1" name="Google Shape;1611;p83"/>
            <p:cNvSpPr/>
            <p:nvPr/>
          </p:nvSpPr>
          <p:spPr>
            <a:xfrm>
              <a:off x="7777762" y="3591216"/>
              <a:ext cx="1417483" cy="755619"/>
            </a:xfrm>
            <a:custGeom>
              <a:rect b="b" l="l" r="r" t="t"/>
              <a:pathLst>
                <a:path extrusionOk="0" h="6915" w="12972">
                  <a:moveTo>
                    <a:pt x="8688" y="1"/>
                  </a:moveTo>
                  <a:cubicBezTo>
                    <a:pt x="8064" y="1"/>
                    <a:pt x="7400" y="2572"/>
                    <a:pt x="6612" y="2572"/>
                  </a:cubicBezTo>
                  <a:cubicBezTo>
                    <a:pt x="5812" y="2572"/>
                    <a:pt x="5559" y="45"/>
                    <a:pt x="5559" y="45"/>
                  </a:cubicBezTo>
                  <a:cubicBezTo>
                    <a:pt x="5265" y="88"/>
                    <a:pt x="2007" y="256"/>
                    <a:pt x="1964" y="633"/>
                  </a:cubicBezTo>
                  <a:cubicBezTo>
                    <a:pt x="1922" y="1009"/>
                    <a:pt x="0" y="6487"/>
                    <a:pt x="421" y="6783"/>
                  </a:cubicBezTo>
                  <a:cubicBezTo>
                    <a:pt x="554" y="6876"/>
                    <a:pt x="1816" y="6914"/>
                    <a:pt x="3487" y="6914"/>
                  </a:cubicBezTo>
                  <a:cubicBezTo>
                    <a:pt x="7119" y="6914"/>
                    <a:pt x="12686" y="6733"/>
                    <a:pt x="12801" y="6530"/>
                  </a:cubicBezTo>
                  <a:cubicBezTo>
                    <a:pt x="12971" y="6236"/>
                    <a:pt x="12801" y="931"/>
                    <a:pt x="12212" y="509"/>
                  </a:cubicBezTo>
                  <a:cubicBezTo>
                    <a:pt x="11622" y="88"/>
                    <a:pt x="9349" y="88"/>
                    <a:pt x="8717" y="3"/>
                  </a:cubicBezTo>
                  <a:cubicBezTo>
                    <a:pt x="8707" y="2"/>
                    <a:pt x="8698" y="1"/>
                    <a:pt x="86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2" name="Google Shape;1612;p83"/>
            <p:cNvSpPr/>
            <p:nvPr/>
          </p:nvSpPr>
          <p:spPr>
            <a:xfrm>
              <a:off x="8198679" y="3591653"/>
              <a:ext cx="619357" cy="377099"/>
            </a:xfrm>
            <a:custGeom>
              <a:rect b="b" l="l" r="r" t="t"/>
              <a:pathLst>
                <a:path extrusionOk="0" h="3451" w="5668">
                  <a:moveTo>
                    <a:pt x="1869" y="1"/>
                  </a:moveTo>
                  <a:cubicBezTo>
                    <a:pt x="1739" y="1"/>
                    <a:pt x="0" y="40"/>
                    <a:pt x="445" y="2148"/>
                  </a:cubicBezTo>
                  <a:cubicBezTo>
                    <a:pt x="614" y="2948"/>
                    <a:pt x="913" y="3197"/>
                    <a:pt x="1230" y="3197"/>
                  </a:cubicBezTo>
                  <a:cubicBezTo>
                    <a:pt x="1753" y="3197"/>
                    <a:pt x="2325" y="2521"/>
                    <a:pt x="2450" y="2521"/>
                  </a:cubicBezTo>
                  <a:cubicBezTo>
                    <a:pt x="2457" y="2521"/>
                    <a:pt x="2463" y="2523"/>
                    <a:pt x="2467" y="2527"/>
                  </a:cubicBezTo>
                  <a:cubicBezTo>
                    <a:pt x="2580" y="2639"/>
                    <a:pt x="3458" y="3451"/>
                    <a:pt x="4126" y="3451"/>
                  </a:cubicBezTo>
                  <a:cubicBezTo>
                    <a:pt x="4209" y="3451"/>
                    <a:pt x="4288" y="3438"/>
                    <a:pt x="4363" y="3410"/>
                  </a:cubicBezTo>
                  <a:cubicBezTo>
                    <a:pt x="5035" y="3157"/>
                    <a:pt x="5667" y="716"/>
                    <a:pt x="4910" y="295"/>
                  </a:cubicBezTo>
                  <a:cubicBezTo>
                    <a:pt x="4830" y="250"/>
                    <a:pt x="4761" y="230"/>
                    <a:pt x="4699" y="230"/>
                  </a:cubicBezTo>
                  <a:cubicBezTo>
                    <a:pt x="4170" y="230"/>
                    <a:pt x="4174" y="1686"/>
                    <a:pt x="2931" y="2063"/>
                  </a:cubicBezTo>
                  <a:cubicBezTo>
                    <a:pt x="2822" y="2096"/>
                    <a:pt x="2724" y="2111"/>
                    <a:pt x="2635" y="2111"/>
                  </a:cubicBezTo>
                  <a:cubicBezTo>
                    <a:pt x="1591" y="2111"/>
                    <a:pt x="1877" y="1"/>
                    <a:pt x="1877" y="1"/>
                  </a:cubicBezTo>
                  <a:cubicBezTo>
                    <a:pt x="1877" y="1"/>
                    <a:pt x="1875" y="1"/>
                    <a:pt x="186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3" name="Google Shape;1613;p83"/>
            <p:cNvSpPr/>
            <p:nvPr/>
          </p:nvSpPr>
          <p:spPr>
            <a:xfrm>
              <a:off x="8563320" y="3201986"/>
              <a:ext cx="496971" cy="526256"/>
            </a:xfrm>
            <a:custGeom>
              <a:rect b="b" l="l" r="r" t="t"/>
              <a:pathLst>
                <a:path extrusionOk="0" h="4816" w="4548">
                  <a:moveTo>
                    <a:pt x="3424" y="1"/>
                  </a:moveTo>
                  <a:cubicBezTo>
                    <a:pt x="3230" y="1"/>
                    <a:pt x="2974" y="100"/>
                    <a:pt x="2779" y="532"/>
                  </a:cubicBezTo>
                  <a:cubicBezTo>
                    <a:pt x="2620" y="888"/>
                    <a:pt x="2275" y="1586"/>
                    <a:pt x="2569" y="1711"/>
                  </a:cubicBezTo>
                  <a:cubicBezTo>
                    <a:pt x="2865" y="1839"/>
                    <a:pt x="2990" y="1922"/>
                    <a:pt x="2865" y="2175"/>
                  </a:cubicBezTo>
                  <a:cubicBezTo>
                    <a:pt x="2737" y="2428"/>
                    <a:pt x="1937" y="3143"/>
                    <a:pt x="1686" y="3186"/>
                  </a:cubicBezTo>
                  <a:cubicBezTo>
                    <a:pt x="1675" y="3188"/>
                    <a:pt x="1665" y="3189"/>
                    <a:pt x="1655" y="3189"/>
                  </a:cubicBezTo>
                  <a:cubicBezTo>
                    <a:pt x="1412" y="3189"/>
                    <a:pt x="1174" y="2724"/>
                    <a:pt x="1054" y="2724"/>
                  </a:cubicBezTo>
                  <a:cubicBezTo>
                    <a:pt x="928" y="2724"/>
                    <a:pt x="0" y="3314"/>
                    <a:pt x="43" y="3650"/>
                  </a:cubicBezTo>
                  <a:cubicBezTo>
                    <a:pt x="81" y="3955"/>
                    <a:pt x="638" y="4815"/>
                    <a:pt x="1464" y="4815"/>
                  </a:cubicBezTo>
                  <a:cubicBezTo>
                    <a:pt x="1549" y="4815"/>
                    <a:pt x="1636" y="4806"/>
                    <a:pt x="1726" y="4786"/>
                  </a:cubicBezTo>
                  <a:cubicBezTo>
                    <a:pt x="2694" y="4576"/>
                    <a:pt x="4548" y="1713"/>
                    <a:pt x="4548" y="1039"/>
                  </a:cubicBezTo>
                  <a:cubicBezTo>
                    <a:pt x="4548" y="366"/>
                    <a:pt x="3705" y="70"/>
                    <a:pt x="3705" y="70"/>
                  </a:cubicBezTo>
                  <a:cubicBezTo>
                    <a:pt x="3705" y="70"/>
                    <a:pt x="3587" y="1"/>
                    <a:pt x="34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4" name="Google Shape;1614;p83"/>
            <p:cNvSpPr/>
            <p:nvPr/>
          </p:nvSpPr>
          <p:spPr>
            <a:xfrm>
              <a:off x="8747443" y="3419548"/>
              <a:ext cx="455666" cy="848938"/>
            </a:xfrm>
            <a:custGeom>
              <a:rect b="b" l="l" r="r" t="t"/>
              <a:pathLst>
                <a:path extrusionOk="0" h="7769" w="4170">
                  <a:moveTo>
                    <a:pt x="1427" y="0"/>
                  </a:moveTo>
                  <a:cubicBezTo>
                    <a:pt x="1386" y="0"/>
                    <a:pt x="1346" y="5"/>
                    <a:pt x="1305" y="16"/>
                  </a:cubicBezTo>
                  <a:cubicBezTo>
                    <a:pt x="673" y="184"/>
                    <a:pt x="1" y="776"/>
                    <a:pt x="1" y="984"/>
                  </a:cubicBezTo>
                  <a:cubicBezTo>
                    <a:pt x="1" y="1195"/>
                    <a:pt x="1222" y="1785"/>
                    <a:pt x="1305" y="2291"/>
                  </a:cubicBezTo>
                  <a:cubicBezTo>
                    <a:pt x="1390" y="2795"/>
                    <a:pt x="1011" y="7511"/>
                    <a:pt x="2273" y="7722"/>
                  </a:cubicBezTo>
                  <a:cubicBezTo>
                    <a:pt x="2464" y="7754"/>
                    <a:pt x="2637" y="7769"/>
                    <a:pt x="2793" y="7769"/>
                  </a:cubicBezTo>
                  <a:cubicBezTo>
                    <a:pt x="3669" y="7769"/>
                    <a:pt x="4012" y="7309"/>
                    <a:pt x="4085" y="6879"/>
                  </a:cubicBezTo>
                  <a:cubicBezTo>
                    <a:pt x="4170" y="6375"/>
                    <a:pt x="3074" y="1363"/>
                    <a:pt x="2527" y="1069"/>
                  </a:cubicBezTo>
                  <a:cubicBezTo>
                    <a:pt x="2527" y="1069"/>
                    <a:pt x="2011" y="0"/>
                    <a:pt x="1427" y="0"/>
                  </a:cubicBezTo>
                  <a:close/>
                </a:path>
              </a:pathLst>
            </a:custGeom>
            <a:solidFill>
              <a:srgbClr val="E47847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5" name="Google Shape;1615;p83"/>
            <p:cNvSpPr/>
            <p:nvPr/>
          </p:nvSpPr>
          <p:spPr>
            <a:xfrm>
              <a:off x="8784159" y="3677978"/>
              <a:ext cx="592038" cy="691149"/>
            </a:xfrm>
            <a:custGeom>
              <a:rect b="b" l="l" r="r" t="t"/>
              <a:pathLst>
                <a:path extrusionOk="0" h="6325" w="5418">
                  <a:moveTo>
                    <a:pt x="2682" y="1"/>
                  </a:moveTo>
                  <a:cubicBezTo>
                    <a:pt x="2142" y="1"/>
                    <a:pt x="1095" y="809"/>
                    <a:pt x="1095" y="809"/>
                  </a:cubicBezTo>
                  <a:cubicBezTo>
                    <a:pt x="1" y="1231"/>
                    <a:pt x="1180" y="5440"/>
                    <a:pt x="1684" y="6030"/>
                  </a:cubicBezTo>
                  <a:cubicBezTo>
                    <a:pt x="1865" y="6240"/>
                    <a:pt x="2232" y="6324"/>
                    <a:pt x="2658" y="6324"/>
                  </a:cubicBezTo>
                  <a:cubicBezTo>
                    <a:pt x="3424" y="6324"/>
                    <a:pt x="4381" y="6052"/>
                    <a:pt x="4787" y="5755"/>
                  </a:cubicBezTo>
                  <a:cubicBezTo>
                    <a:pt x="5417" y="5291"/>
                    <a:pt x="3378" y="1037"/>
                    <a:pt x="2957" y="152"/>
                  </a:cubicBezTo>
                  <a:cubicBezTo>
                    <a:pt x="2906" y="44"/>
                    <a:pt x="2807" y="1"/>
                    <a:pt x="26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6" name="Google Shape;1616;p83"/>
            <p:cNvSpPr/>
            <p:nvPr/>
          </p:nvSpPr>
          <p:spPr>
            <a:xfrm>
              <a:off x="8834861" y="3623124"/>
              <a:ext cx="331314" cy="220730"/>
            </a:xfrm>
            <a:custGeom>
              <a:rect b="b" l="l" r="r" t="t"/>
              <a:pathLst>
                <a:path extrusionOk="0" h="2020" w="3032">
                  <a:moveTo>
                    <a:pt x="2430" y="1"/>
                  </a:moveTo>
                  <a:cubicBezTo>
                    <a:pt x="2016" y="1"/>
                    <a:pt x="380" y="724"/>
                    <a:pt x="380" y="724"/>
                  </a:cubicBezTo>
                  <a:cubicBezTo>
                    <a:pt x="1" y="932"/>
                    <a:pt x="84" y="1775"/>
                    <a:pt x="337" y="1986"/>
                  </a:cubicBezTo>
                  <a:cubicBezTo>
                    <a:pt x="365" y="2009"/>
                    <a:pt x="420" y="2020"/>
                    <a:pt x="496" y="2020"/>
                  </a:cubicBezTo>
                  <a:cubicBezTo>
                    <a:pt x="1103" y="2020"/>
                    <a:pt x="3031" y="1354"/>
                    <a:pt x="3031" y="1354"/>
                  </a:cubicBezTo>
                  <a:cubicBezTo>
                    <a:pt x="3031" y="1354"/>
                    <a:pt x="2780" y="92"/>
                    <a:pt x="2484" y="7"/>
                  </a:cubicBezTo>
                  <a:cubicBezTo>
                    <a:pt x="2470" y="3"/>
                    <a:pt x="2452" y="1"/>
                    <a:pt x="243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7" name="Google Shape;1617;p83"/>
            <p:cNvSpPr/>
            <p:nvPr/>
          </p:nvSpPr>
          <p:spPr>
            <a:xfrm>
              <a:off x="8687671" y="4371314"/>
              <a:ext cx="690056" cy="349235"/>
            </a:xfrm>
            <a:custGeom>
              <a:rect b="b" l="l" r="r" t="t"/>
              <a:pathLst>
                <a:path extrusionOk="0" h="3196" w="6315">
                  <a:moveTo>
                    <a:pt x="4717" y="1"/>
                  </a:moveTo>
                  <a:cubicBezTo>
                    <a:pt x="3151" y="1"/>
                    <a:pt x="590" y="234"/>
                    <a:pt x="590" y="234"/>
                  </a:cubicBezTo>
                  <a:cubicBezTo>
                    <a:pt x="1" y="359"/>
                    <a:pt x="462" y="3141"/>
                    <a:pt x="462" y="3141"/>
                  </a:cubicBezTo>
                  <a:cubicBezTo>
                    <a:pt x="462" y="3141"/>
                    <a:pt x="999" y="3195"/>
                    <a:pt x="1300" y="3195"/>
                  </a:cubicBezTo>
                  <a:cubicBezTo>
                    <a:pt x="1375" y="3195"/>
                    <a:pt x="1435" y="3192"/>
                    <a:pt x="1469" y="3183"/>
                  </a:cubicBezTo>
                  <a:cubicBezTo>
                    <a:pt x="1637" y="3141"/>
                    <a:pt x="1527" y="2356"/>
                    <a:pt x="1527" y="2356"/>
                  </a:cubicBezTo>
                  <a:lnTo>
                    <a:pt x="1527" y="2356"/>
                  </a:lnTo>
                  <a:lnTo>
                    <a:pt x="4968" y="2381"/>
                  </a:lnTo>
                  <a:lnTo>
                    <a:pt x="5136" y="2971"/>
                  </a:lnTo>
                  <a:cubicBezTo>
                    <a:pt x="5136" y="2971"/>
                    <a:pt x="5368" y="2981"/>
                    <a:pt x="5616" y="2981"/>
                  </a:cubicBezTo>
                  <a:cubicBezTo>
                    <a:pt x="5863" y="2981"/>
                    <a:pt x="6127" y="2971"/>
                    <a:pt x="6189" y="2928"/>
                  </a:cubicBezTo>
                  <a:cubicBezTo>
                    <a:pt x="6315" y="2845"/>
                    <a:pt x="6104" y="530"/>
                    <a:pt x="5896" y="151"/>
                  </a:cubicBezTo>
                  <a:cubicBezTo>
                    <a:pt x="5834" y="40"/>
                    <a:pt x="5359" y="1"/>
                    <a:pt x="47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8" name="Google Shape;1618;p83"/>
            <p:cNvSpPr/>
            <p:nvPr/>
          </p:nvSpPr>
          <p:spPr>
            <a:xfrm>
              <a:off x="8575121" y="3714257"/>
              <a:ext cx="204558" cy="799875"/>
            </a:xfrm>
            <a:custGeom>
              <a:rect b="b" l="l" r="r" t="t"/>
              <a:pathLst>
                <a:path extrusionOk="0" h="7320" w="1872">
                  <a:moveTo>
                    <a:pt x="1357" y="1588"/>
                  </a:moveTo>
                  <a:cubicBezTo>
                    <a:pt x="1428" y="1588"/>
                    <a:pt x="1495" y="1600"/>
                    <a:pt x="1556" y="1624"/>
                  </a:cubicBezTo>
                  <a:cubicBezTo>
                    <a:pt x="1684" y="1675"/>
                    <a:pt x="1756" y="1746"/>
                    <a:pt x="1756" y="1818"/>
                  </a:cubicBezTo>
                  <a:cubicBezTo>
                    <a:pt x="1756" y="1878"/>
                    <a:pt x="1701" y="1937"/>
                    <a:pt x="1616" y="1971"/>
                  </a:cubicBezTo>
                  <a:cubicBezTo>
                    <a:pt x="1567" y="1991"/>
                    <a:pt x="1509" y="2002"/>
                    <a:pt x="1442" y="2002"/>
                  </a:cubicBezTo>
                  <a:cubicBezTo>
                    <a:pt x="1282" y="2002"/>
                    <a:pt x="1078" y="1935"/>
                    <a:pt x="869" y="1750"/>
                  </a:cubicBezTo>
                  <a:cubicBezTo>
                    <a:pt x="1029" y="1646"/>
                    <a:pt x="1201" y="1588"/>
                    <a:pt x="1357" y="1588"/>
                  </a:cubicBezTo>
                  <a:close/>
                  <a:moveTo>
                    <a:pt x="1077" y="3316"/>
                  </a:moveTo>
                  <a:cubicBezTo>
                    <a:pt x="1113" y="3316"/>
                    <a:pt x="1142" y="3325"/>
                    <a:pt x="1163" y="3342"/>
                  </a:cubicBezTo>
                  <a:cubicBezTo>
                    <a:pt x="1197" y="3365"/>
                    <a:pt x="1212" y="3408"/>
                    <a:pt x="1201" y="3448"/>
                  </a:cubicBezTo>
                  <a:cubicBezTo>
                    <a:pt x="1188" y="3495"/>
                    <a:pt x="1135" y="3546"/>
                    <a:pt x="1048" y="3557"/>
                  </a:cubicBezTo>
                  <a:cubicBezTo>
                    <a:pt x="1039" y="3558"/>
                    <a:pt x="1028" y="3559"/>
                    <a:pt x="1015" y="3559"/>
                  </a:cubicBezTo>
                  <a:cubicBezTo>
                    <a:pt x="960" y="3559"/>
                    <a:pt x="863" y="3542"/>
                    <a:pt x="747" y="3453"/>
                  </a:cubicBezTo>
                  <a:lnTo>
                    <a:pt x="747" y="3453"/>
                  </a:lnTo>
                  <a:cubicBezTo>
                    <a:pt x="783" y="3426"/>
                    <a:pt x="818" y="3403"/>
                    <a:pt x="858" y="3382"/>
                  </a:cubicBezTo>
                  <a:cubicBezTo>
                    <a:pt x="941" y="3339"/>
                    <a:pt x="1018" y="3316"/>
                    <a:pt x="1077" y="3316"/>
                  </a:cubicBezTo>
                  <a:close/>
                  <a:moveTo>
                    <a:pt x="1038" y="5167"/>
                  </a:moveTo>
                  <a:cubicBezTo>
                    <a:pt x="1128" y="5167"/>
                    <a:pt x="1197" y="5200"/>
                    <a:pt x="1233" y="5264"/>
                  </a:cubicBezTo>
                  <a:cubicBezTo>
                    <a:pt x="1263" y="5315"/>
                    <a:pt x="1243" y="5340"/>
                    <a:pt x="1235" y="5349"/>
                  </a:cubicBezTo>
                  <a:cubicBezTo>
                    <a:pt x="1202" y="5389"/>
                    <a:pt x="1113" y="5416"/>
                    <a:pt x="999" y="5416"/>
                  </a:cubicBezTo>
                  <a:cubicBezTo>
                    <a:pt x="922" y="5416"/>
                    <a:pt x="834" y="5404"/>
                    <a:pt x="743" y="5376"/>
                  </a:cubicBezTo>
                  <a:cubicBezTo>
                    <a:pt x="705" y="5366"/>
                    <a:pt x="667" y="5351"/>
                    <a:pt x="631" y="5334"/>
                  </a:cubicBezTo>
                  <a:cubicBezTo>
                    <a:pt x="711" y="5270"/>
                    <a:pt x="801" y="5221"/>
                    <a:pt x="899" y="5189"/>
                  </a:cubicBezTo>
                  <a:cubicBezTo>
                    <a:pt x="949" y="5174"/>
                    <a:pt x="996" y="5167"/>
                    <a:pt x="1038" y="5167"/>
                  </a:cubicBezTo>
                  <a:close/>
                  <a:moveTo>
                    <a:pt x="1197" y="1"/>
                  </a:moveTo>
                  <a:cubicBezTo>
                    <a:pt x="1187" y="1"/>
                    <a:pt x="1176" y="4"/>
                    <a:pt x="1165" y="11"/>
                  </a:cubicBezTo>
                  <a:cubicBezTo>
                    <a:pt x="1137" y="30"/>
                    <a:pt x="499" y="516"/>
                    <a:pt x="450" y="1092"/>
                  </a:cubicBezTo>
                  <a:cubicBezTo>
                    <a:pt x="431" y="1329"/>
                    <a:pt x="511" y="1543"/>
                    <a:pt x="692" y="1737"/>
                  </a:cubicBezTo>
                  <a:cubicBezTo>
                    <a:pt x="622" y="1792"/>
                    <a:pt x="558" y="1854"/>
                    <a:pt x="501" y="1922"/>
                  </a:cubicBezTo>
                  <a:cubicBezTo>
                    <a:pt x="173" y="2307"/>
                    <a:pt x="116" y="2771"/>
                    <a:pt x="350" y="3159"/>
                  </a:cubicBezTo>
                  <a:cubicBezTo>
                    <a:pt x="409" y="3263"/>
                    <a:pt x="484" y="3361"/>
                    <a:pt x="567" y="3448"/>
                  </a:cubicBezTo>
                  <a:cubicBezTo>
                    <a:pt x="252" y="3725"/>
                    <a:pt x="1" y="4189"/>
                    <a:pt x="47" y="4693"/>
                  </a:cubicBezTo>
                  <a:cubicBezTo>
                    <a:pt x="67" y="4961"/>
                    <a:pt x="209" y="5206"/>
                    <a:pt x="435" y="5357"/>
                  </a:cubicBezTo>
                  <a:cubicBezTo>
                    <a:pt x="207" y="5591"/>
                    <a:pt x="52" y="5949"/>
                    <a:pt x="88" y="6377"/>
                  </a:cubicBezTo>
                  <a:cubicBezTo>
                    <a:pt x="111" y="6657"/>
                    <a:pt x="222" y="6883"/>
                    <a:pt x="416" y="7043"/>
                  </a:cubicBezTo>
                  <a:cubicBezTo>
                    <a:pt x="707" y="7283"/>
                    <a:pt x="1109" y="7319"/>
                    <a:pt x="1320" y="7319"/>
                  </a:cubicBezTo>
                  <a:cubicBezTo>
                    <a:pt x="1399" y="7319"/>
                    <a:pt x="1450" y="7315"/>
                    <a:pt x="1456" y="7315"/>
                  </a:cubicBezTo>
                  <a:cubicBezTo>
                    <a:pt x="1533" y="7313"/>
                    <a:pt x="1525" y="7201"/>
                    <a:pt x="1457" y="7201"/>
                  </a:cubicBezTo>
                  <a:cubicBezTo>
                    <a:pt x="1453" y="7201"/>
                    <a:pt x="1450" y="7202"/>
                    <a:pt x="1446" y="7202"/>
                  </a:cubicBezTo>
                  <a:cubicBezTo>
                    <a:pt x="1443" y="7202"/>
                    <a:pt x="1397" y="7207"/>
                    <a:pt x="1324" y="7207"/>
                  </a:cubicBezTo>
                  <a:cubicBezTo>
                    <a:pt x="1131" y="7207"/>
                    <a:pt x="752" y="7176"/>
                    <a:pt x="488" y="6958"/>
                  </a:cubicBezTo>
                  <a:cubicBezTo>
                    <a:pt x="318" y="6817"/>
                    <a:pt x="222" y="6619"/>
                    <a:pt x="201" y="6370"/>
                  </a:cubicBezTo>
                  <a:cubicBezTo>
                    <a:pt x="164" y="5938"/>
                    <a:pt x="333" y="5619"/>
                    <a:pt x="537" y="5419"/>
                  </a:cubicBezTo>
                  <a:cubicBezTo>
                    <a:pt x="592" y="5447"/>
                    <a:pt x="650" y="5470"/>
                    <a:pt x="709" y="5489"/>
                  </a:cubicBezTo>
                  <a:cubicBezTo>
                    <a:pt x="809" y="5519"/>
                    <a:pt x="908" y="5534"/>
                    <a:pt x="998" y="5534"/>
                  </a:cubicBezTo>
                  <a:cubicBezTo>
                    <a:pt x="1144" y="5534"/>
                    <a:pt x="1265" y="5495"/>
                    <a:pt x="1324" y="5423"/>
                  </a:cubicBezTo>
                  <a:cubicBezTo>
                    <a:pt x="1352" y="5387"/>
                    <a:pt x="1388" y="5315"/>
                    <a:pt x="1331" y="5210"/>
                  </a:cubicBezTo>
                  <a:cubicBezTo>
                    <a:pt x="1275" y="5108"/>
                    <a:pt x="1172" y="5055"/>
                    <a:pt x="1041" y="5055"/>
                  </a:cubicBezTo>
                  <a:cubicBezTo>
                    <a:pt x="986" y="5055"/>
                    <a:pt x="927" y="5064"/>
                    <a:pt x="865" y="5083"/>
                  </a:cubicBezTo>
                  <a:cubicBezTo>
                    <a:pt x="737" y="5123"/>
                    <a:pt x="620" y="5189"/>
                    <a:pt x="520" y="5276"/>
                  </a:cubicBezTo>
                  <a:cubicBezTo>
                    <a:pt x="309" y="5151"/>
                    <a:pt x="175" y="4929"/>
                    <a:pt x="160" y="4685"/>
                  </a:cubicBezTo>
                  <a:cubicBezTo>
                    <a:pt x="113" y="4174"/>
                    <a:pt x="386" y="3759"/>
                    <a:pt x="652" y="3529"/>
                  </a:cubicBezTo>
                  <a:cubicBezTo>
                    <a:pt x="801" y="3649"/>
                    <a:pt x="930" y="3675"/>
                    <a:pt x="1013" y="3675"/>
                  </a:cubicBezTo>
                  <a:cubicBezTo>
                    <a:pt x="1032" y="3675"/>
                    <a:pt x="1049" y="3674"/>
                    <a:pt x="1063" y="3672"/>
                  </a:cubicBezTo>
                  <a:cubicBezTo>
                    <a:pt x="1184" y="3657"/>
                    <a:pt x="1282" y="3582"/>
                    <a:pt x="1309" y="3482"/>
                  </a:cubicBezTo>
                  <a:cubicBezTo>
                    <a:pt x="1333" y="3399"/>
                    <a:pt x="1303" y="3310"/>
                    <a:pt x="1235" y="3257"/>
                  </a:cubicBezTo>
                  <a:cubicBezTo>
                    <a:pt x="1193" y="3221"/>
                    <a:pt x="1138" y="3204"/>
                    <a:pt x="1075" y="3204"/>
                  </a:cubicBezTo>
                  <a:cubicBezTo>
                    <a:pt x="996" y="3204"/>
                    <a:pt x="904" y="3230"/>
                    <a:pt x="805" y="3282"/>
                  </a:cubicBezTo>
                  <a:cubicBezTo>
                    <a:pt x="752" y="3310"/>
                    <a:pt x="703" y="3342"/>
                    <a:pt x="656" y="3378"/>
                  </a:cubicBezTo>
                  <a:cubicBezTo>
                    <a:pt x="575" y="3295"/>
                    <a:pt x="505" y="3201"/>
                    <a:pt x="445" y="3103"/>
                  </a:cubicBezTo>
                  <a:cubicBezTo>
                    <a:pt x="239" y="2759"/>
                    <a:pt x="292" y="2344"/>
                    <a:pt x="588" y="1997"/>
                  </a:cubicBezTo>
                  <a:cubicBezTo>
                    <a:pt x="643" y="1933"/>
                    <a:pt x="707" y="1871"/>
                    <a:pt x="773" y="1818"/>
                  </a:cubicBezTo>
                  <a:cubicBezTo>
                    <a:pt x="1014" y="2039"/>
                    <a:pt x="1254" y="2117"/>
                    <a:pt x="1445" y="2117"/>
                  </a:cubicBezTo>
                  <a:cubicBezTo>
                    <a:pt x="1526" y="2117"/>
                    <a:pt x="1599" y="2103"/>
                    <a:pt x="1658" y="2080"/>
                  </a:cubicBezTo>
                  <a:cubicBezTo>
                    <a:pt x="1788" y="2029"/>
                    <a:pt x="1871" y="1929"/>
                    <a:pt x="1871" y="1820"/>
                  </a:cubicBezTo>
                  <a:cubicBezTo>
                    <a:pt x="1871" y="1748"/>
                    <a:pt x="1839" y="1618"/>
                    <a:pt x="1599" y="1520"/>
                  </a:cubicBezTo>
                  <a:cubicBezTo>
                    <a:pt x="1523" y="1490"/>
                    <a:pt x="1441" y="1475"/>
                    <a:pt x="1355" y="1475"/>
                  </a:cubicBezTo>
                  <a:cubicBezTo>
                    <a:pt x="1170" y="1475"/>
                    <a:pt x="969" y="1544"/>
                    <a:pt x="784" y="1669"/>
                  </a:cubicBezTo>
                  <a:lnTo>
                    <a:pt x="777" y="1661"/>
                  </a:lnTo>
                  <a:cubicBezTo>
                    <a:pt x="618" y="1492"/>
                    <a:pt x="548" y="1305"/>
                    <a:pt x="565" y="1103"/>
                  </a:cubicBezTo>
                  <a:cubicBezTo>
                    <a:pt x="609" y="577"/>
                    <a:pt x="1226" y="107"/>
                    <a:pt x="1233" y="103"/>
                  </a:cubicBezTo>
                  <a:cubicBezTo>
                    <a:pt x="1278" y="64"/>
                    <a:pt x="1244" y="1"/>
                    <a:pt x="119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9" name="Google Shape;1619;p83"/>
            <p:cNvSpPr/>
            <p:nvPr/>
          </p:nvSpPr>
          <p:spPr>
            <a:xfrm>
              <a:off x="8878898" y="3879805"/>
              <a:ext cx="92882" cy="403871"/>
            </a:xfrm>
            <a:custGeom>
              <a:rect b="b" l="l" r="r" t="t"/>
              <a:pathLst>
                <a:path extrusionOk="0" h="3696" w="850">
                  <a:moveTo>
                    <a:pt x="61" y="1"/>
                  </a:moveTo>
                  <a:cubicBezTo>
                    <a:pt x="60" y="1"/>
                    <a:pt x="59" y="1"/>
                    <a:pt x="57" y="1"/>
                  </a:cubicBezTo>
                  <a:cubicBezTo>
                    <a:pt x="26" y="3"/>
                    <a:pt x="0" y="28"/>
                    <a:pt x="4" y="60"/>
                  </a:cubicBezTo>
                  <a:cubicBezTo>
                    <a:pt x="13" y="177"/>
                    <a:pt x="221" y="2906"/>
                    <a:pt x="728" y="3668"/>
                  </a:cubicBezTo>
                  <a:cubicBezTo>
                    <a:pt x="738" y="3685"/>
                    <a:pt x="758" y="3693"/>
                    <a:pt x="777" y="3695"/>
                  </a:cubicBezTo>
                  <a:lnTo>
                    <a:pt x="777" y="3693"/>
                  </a:lnTo>
                  <a:cubicBezTo>
                    <a:pt x="821" y="3693"/>
                    <a:pt x="849" y="3642"/>
                    <a:pt x="824" y="3604"/>
                  </a:cubicBezTo>
                  <a:cubicBezTo>
                    <a:pt x="332" y="2867"/>
                    <a:pt x="119" y="82"/>
                    <a:pt x="117" y="54"/>
                  </a:cubicBezTo>
                  <a:cubicBezTo>
                    <a:pt x="115" y="23"/>
                    <a:pt x="90" y="1"/>
                    <a:pt x="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0" name="Google Shape;1620;p83"/>
            <p:cNvSpPr/>
            <p:nvPr/>
          </p:nvSpPr>
          <p:spPr>
            <a:xfrm>
              <a:off x="7912604" y="3857514"/>
              <a:ext cx="179425" cy="493802"/>
            </a:xfrm>
            <a:custGeom>
              <a:rect b="b" l="l" r="r" t="t"/>
              <a:pathLst>
                <a:path extrusionOk="0" h="4519" w="1642">
                  <a:moveTo>
                    <a:pt x="1580" y="0"/>
                  </a:moveTo>
                  <a:cubicBezTo>
                    <a:pt x="1550" y="0"/>
                    <a:pt x="1526" y="25"/>
                    <a:pt x="1526" y="56"/>
                  </a:cubicBezTo>
                  <a:cubicBezTo>
                    <a:pt x="1526" y="69"/>
                    <a:pt x="1484" y="1365"/>
                    <a:pt x="941" y="1812"/>
                  </a:cubicBezTo>
                  <a:cubicBezTo>
                    <a:pt x="558" y="2124"/>
                    <a:pt x="0" y="2874"/>
                    <a:pt x="135" y="3540"/>
                  </a:cubicBezTo>
                  <a:cubicBezTo>
                    <a:pt x="226" y="3991"/>
                    <a:pt x="611" y="4319"/>
                    <a:pt x="1275" y="4514"/>
                  </a:cubicBezTo>
                  <a:cubicBezTo>
                    <a:pt x="1282" y="4516"/>
                    <a:pt x="1286" y="4516"/>
                    <a:pt x="1292" y="4516"/>
                  </a:cubicBezTo>
                  <a:lnTo>
                    <a:pt x="1292" y="4519"/>
                  </a:lnTo>
                  <a:cubicBezTo>
                    <a:pt x="1356" y="4516"/>
                    <a:pt x="1371" y="4425"/>
                    <a:pt x="1307" y="4406"/>
                  </a:cubicBezTo>
                  <a:cubicBezTo>
                    <a:pt x="686" y="4223"/>
                    <a:pt x="328" y="3923"/>
                    <a:pt x="247" y="3518"/>
                  </a:cubicBezTo>
                  <a:cubicBezTo>
                    <a:pt x="128" y="2933"/>
                    <a:pt x="624" y="2218"/>
                    <a:pt x="1013" y="1899"/>
                  </a:cubicBezTo>
                  <a:cubicBezTo>
                    <a:pt x="1597" y="1420"/>
                    <a:pt x="1639" y="113"/>
                    <a:pt x="1641" y="58"/>
                  </a:cubicBezTo>
                  <a:cubicBezTo>
                    <a:pt x="1641" y="26"/>
                    <a:pt x="1616" y="0"/>
                    <a:pt x="1586" y="0"/>
                  </a:cubicBezTo>
                  <a:lnTo>
                    <a:pt x="1584" y="0"/>
                  </a:lnTo>
                  <a:cubicBezTo>
                    <a:pt x="1583" y="0"/>
                    <a:pt x="1581" y="0"/>
                    <a:pt x="15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1" name="Google Shape;1621;p83"/>
            <p:cNvSpPr/>
            <p:nvPr/>
          </p:nvSpPr>
          <p:spPr>
            <a:xfrm>
              <a:off x="7777981" y="4046118"/>
              <a:ext cx="208929" cy="442226"/>
            </a:xfrm>
            <a:custGeom>
              <a:rect b="b" l="l" r="r" t="t"/>
              <a:pathLst>
                <a:path extrusionOk="0" h="4047" w="1912">
                  <a:moveTo>
                    <a:pt x="822" y="0"/>
                  </a:moveTo>
                  <a:lnTo>
                    <a:pt x="0" y="362"/>
                  </a:lnTo>
                  <a:lnTo>
                    <a:pt x="898" y="3276"/>
                  </a:lnTo>
                  <a:lnTo>
                    <a:pt x="1841" y="4046"/>
                  </a:lnTo>
                  <a:lnTo>
                    <a:pt x="1911" y="2925"/>
                  </a:lnTo>
                  <a:lnTo>
                    <a:pt x="82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2" name="Google Shape;1622;p83"/>
            <p:cNvSpPr/>
            <p:nvPr/>
          </p:nvSpPr>
          <p:spPr>
            <a:xfrm>
              <a:off x="7770988" y="4039999"/>
              <a:ext cx="222151" cy="454574"/>
            </a:xfrm>
            <a:custGeom>
              <a:rect b="b" l="l" r="r" t="t"/>
              <a:pathLst>
                <a:path extrusionOk="0" h="4160" w="2033">
                  <a:moveTo>
                    <a:pt x="854" y="133"/>
                  </a:moveTo>
                  <a:lnTo>
                    <a:pt x="1918" y="2989"/>
                  </a:lnTo>
                  <a:lnTo>
                    <a:pt x="1856" y="3987"/>
                  </a:lnTo>
                  <a:lnTo>
                    <a:pt x="1011" y="3298"/>
                  </a:lnTo>
                  <a:lnTo>
                    <a:pt x="132" y="450"/>
                  </a:lnTo>
                  <a:lnTo>
                    <a:pt x="854" y="133"/>
                  </a:lnTo>
                  <a:close/>
                  <a:moveTo>
                    <a:pt x="885" y="1"/>
                  </a:moveTo>
                  <a:cubicBezTo>
                    <a:pt x="878" y="1"/>
                    <a:pt x="870" y="2"/>
                    <a:pt x="862" y="5"/>
                  </a:cubicBezTo>
                  <a:lnTo>
                    <a:pt x="41" y="367"/>
                  </a:lnTo>
                  <a:cubicBezTo>
                    <a:pt x="13" y="378"/>
                    <a:pt x="0" y="408"/>
                    <a:pt x="9" y="435"/>
                  </a:cubicBezTo>
                  <a:lnTo>
                    <a:pt x="907" y="3349"/>
                  </a:lnTo>
                  <a:cubicBezTo>
                    <a:pt x="911" y="3359"/>
                    <a:pt x="918" y="3370"/>
                    <a:pt x="926" y="3376"/>
                  </a:cubicBezTo>
                  <a:lnTo>
                    <a:pt x="1869" y="4147"/>
                  </a:lnTo>
                  <a:cubicBezTo>
                    <a:pt x="1880" y="4155"/>
                    <a:pt x="1892" y="4160"/>
                    <a:pt x="1905" y="4160"/>
                  </a:cubicBezTo>
                  <a:cubicBezTo>
                    <a:pt x="1914" y="4160"/>
                    <a:pt x="1922" y="4157"/>
                    <a:pt x="1929" y="4155"/>
                  </a:cubicBezTo>
                  <a:cubicBezTo>
                    <a:pt x="1948" y="4147"/>
                    <a:pt x="1960" y="4128"/>
                    <a:pt x="1963" y="4106"/>
                  </a:cubicBezTo>
                  <a:lnTo>
                    <a:pt x="2033" y="2985"/>
                  </a:lnTo>
                  <a:cubicBezTo>
                    <a:pt x="2033" y="2976"/>
                    <a:pt x="2031" y="2968"/>
                    <a:pt x="2029" y="2961"/>
                  </a:cubicBezTo>
                  <a:lnTo>
                    <a:pt x="939" y="37"/>
                  </a:lnTo>
                  <a:cubicBezTo>
                    <a:pt x="935" y="22"/>
                    <a:pt x="922" y="10"/>
                    <a:pt x="907" y="5"/>
                  </a:cubicBezTo>
                  <a:cubicBezTo>
                    <a:pt x="901" y="2"/>
                    <a:pt x="893" y="1"/>
                    <a:pt x="8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3" name="Google Shape;1623;p83"/>
            <p:cNvSpPr/>
            <p:nvPr/>
          </p:nvSpPr>
          <p:spPr>
            <a:xfrm>
              <a:off x="7914899" y="4405844"/>
              <a:ext cx="73868" cy="95941"/>
            </a:xfrm>
            <a:custGeom>
              <a:rect b="b" l="l" r="r" t="t"/>
              <a:pathLst>
                <a:path extrusionOk="0" h="878" w="676">
                  <a:moveTo>
                    <a:pt x="649" y="0"/>
                  </a:moveTo>
                  <a:cubicBezTo>
                    <a:pt x="587" y="0"/>
                    <a:pt x="1" y="292"/>
                    <a:pt x="1" y="292"/>
                  </a:cubicBezTo>
                  <a:cubicBezTo>
                    <a:pt x="1" y="292"/>
                    <a:pt x="590" y="869"/>
                    <a:pt x="633" y="878"/>
                  </a:cubicBezTo>
                  <a:cubicBezTo>
                    <a:pt x="633" y="878"/>
                    <a:pt x="633" y="878"/>
                    <a:pt x="633" y="878"/>
                  </a:cubicBezTo>
                  <a:cubicBezTo>
                    <a:pt x="675" y="878"/>
                    <a:pt x="654" y="37"/>
                    <a:pt x="654" y="3"/>
                  </a:cubicBezTo>
                  <a:cubicBezTo>
                    <a:pt x="654" y="1"/>
                    <a:pt x="652" y="0"/>
                    <a:pt x="6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4" name="Google Shape;1624;p83"/>
            <p:cNvSpPr/>
            <p:nvPr/>
          </p:nvSpPr>
          <p:spPr>
            <a:xfrm>
              <a:off x="7752848" y="4021204"/>
              <a:ext cx="224774" cy="344973"/>
            </a:xfrm>
            <a:custGeom>
              <a:rect b="b" l="l" r="r" t="t"/>
              <a:pathLst>
                <a:path extrusionOk="0" h="3157" w="2057">
                  <a:moveTo>
                    <a:pt x="1062" y="1"/>
                  </a:moveTo>
                  <a:lnTo>
                    <a:pt x="0" y="397"/>
                  </a:lnTo>
                  <a:lnTo>
                    <a:pt x="960" y="3157"/>
                  </a:lnTo>
                  <a:lnTo>
                    <a:pt x="2056" y="2738"/>
                  </a:lnTo>
                  <a:lnTo>
                    <a:pt x="106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5" name="Google Shape;1625;p83"/>
            <p:cNvSpPr/>
            <p:nvPr/>
          </p:nvSpPr>
          <p:spPr>
            <a:xfrm>
              <a:off x="7726295" y="3969628"/>
              <a:ext cx="151015" cy="115938"/>
            </a:xfrm>
            <a:custGeom>
              <a:rect b="b" l="l" r="r" t="t"/>
              <a:pathLst>
                <a:path extrusionOk="0" h="1061" w="1382">
                  <a:moveTo>
                    <a:pt x="1127" y="0"/>
                  </a:moveTo>
                  <a:lnTo>
                    <a:pt x="1" y="332"/>
                  </a:lnTo>
                  <a:lnTo>
                    <a:pt x="307" y="1060"/>
                  </a:lnTo>
                  <a:lnTo>
                    <a:pt x="1382" y="754"/>
                  </a:lnTo>
                  <a:lnTo>
                    <a:pt x="112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6" name="Google Shape;1626;p83"/>
            <p:cNvSpPr/>
            <p:nvPr/>
          </p:nvSpPr>
          <p:spPr>
            <a:xfrm>
              <a:off x="7719083" y="3963290"/>
              <a:ext cx="164564" cy="128504"/>
            </a:xfrm>
            <a:custGeom>
              <a:rect b="b" l="l" r="r" t="t"/>
              <a:pathLst>
                <a:path extrusionOk="0" h="1176" w="1506">
                  <a:moveTo>
                    <a:pt x="1154" y="128"/>
                  </a:moveTo>
                  <a:lnTo>
                    <a:pt x="1373" y="773"/>
                  </a:lnTo>
                  <a:lnTo>
                    <a:pt x="407" y="1048"/>
                  </a:lnTo>
                  <a:lnTo>
                    <a:pt x="146" y="426"/>
                  </a:lnTo>
                  <a:lnTo>
                    <a:pt x="1154" y="128"/>
                  </a:lnTo>
                  <a:close/>
                  <a:moveTo>
                    <a:pt x="1191" y="1"/>
                  </a:moveTo>
                  <a:cubicBezTo>
                    <a:pt x="1186" y="1"/>
                    <a:pt x="1181" y="1"/>
                    <a:pt x="1176" y="3"/>
                  </a:cubicBezTo>
                  <a:lnTo>
                    <a:pt x="52" y="335"/>
                  </a:lnTo>
                  <a:cubicBezTo>
                    <a:pt x="18" y="346"/>
                    <a:pt x="1" y="382"/>
                    <a:pt x="16" y="412"/>
                  </a:cubicBezTo>
                  <a:lnTo>
                    <a:pt x="320" y="1139"/>
                  </a:lnTo>
                  <a:cubicBezTo>
                    <a:pt x="331" y="1161"/>
                    <a:pt x="350" y="1176"/>
                    <a:pt x="373" y="1176"/>
                  </a:cubicBezTo>
                  <a:lnTo>
                    <a:pt x="390" y="1176"/>
                  </a:lnTo>
                  <a:lnTo>
                    <a:pt x="1463" y="867"/>
                  </a:lnTo>
                  <a:cubicBezTo>
                    <a:pt x="1478" y="863"/>
                    <a:pt x="1491" y="852"/>
                    <a:pt x="1497" y="837"/>
                  </a:cubicBezTo>
                  <a:cubicBezTo>
                    <a:pt x="1505" y="824"/>
                    <a:pt x="1505" y="807"/>
                    <a:pt x="1501" y="792"/>
                  </a:cubicBezTo>
                  <a:lnTo>
                    <a:pt x="1246" y="39"/>
                  </a:lnTo>
                  <a:cubicBezTo>
                    <a:pt x="1237" y="16"/>
                    <a:pt x="1215" y="1"/>
                    <a:pt x="11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7" name="Google Shape;1627;p83"/>
            <p:cNvSpPr/>
            <p:nvPr/>
          </p:nvSpPr>
          <p:spPr>
            <a:xfrm>
              <a:off x="7716789" y="3948647"/>
              <a:ext cx="156587" cy="105011"/>
            </a:xfrm>
            <a:custGeom>
              <a:rect b="b" l="l" r="r" t="t"/>
              <a:pathLst>
                <a:path extrusionOk="0" h="961" w="1433">
                  <a:moveTo>
                    <a:pt x="1201" y="1"/>
                  </a:moveTo>
                  <a:lnTo>
                    <a:pt x="1" y="409"/>
                  </a:lnTo>
                  <a:lnTo>
                    <a:pt x="196" y="961"/>
                  </a:lnTo>
                  <a:cubicBezTo>
                    <a:pt x="196" y="961"/>
                    <a:pt x="1433" y="686"/>
                    <a:pt x="1394" y="597"/>
                  </a:cubicBezTo>
                  <a:cubicBezTo>
                    <a:pt x="1373" y="550"/>
                    <a:pt x="1201" y="1"/>
                    <a:pt x="12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8" name="Google Shape;1628;p83"/>
            <p:cNvSpPr/>
            <p:nvPr/>
          </p:nvSpPr>
          <p:spPr>
            <a:xfrm>
              <a:off x="7832180" y="4059013"/>
              <a:ext cx="106541" cy="277224"/>
            </a:xfrm>
            <a:custGeom>
              <a:rect b="b" l="l" r="r" t="t"/>
              <a:pathLst>
                <a:path extrusionOk="0" h="2537" w="975">
                  <a:moveTo>
                    <a:pt x="75" y="0"/>
                  </a:moveTo>
                  <a:cubicBezTo>
                    <a:pt x="38" y="0"/>
                    <a:pt x="1" y="32"/>
                    <a:pt x="19" y="78"/>
                  </a:cubicBezTo>
                  <a:lnTo>
                    <a:pt x="854" y="2498"/>
                  </a:lnTo>
                  <a:cubicBezTo>
                    <a:pt x="862" y="2519"/>
                    <a:pt x="883" y="2536"/>
                    <a:pt x="907" y="2536"/>
                  </a:cubicBezTo>
                  <a:lnTo>
                    <a:pt x="909" y="2536"/>
                  </a:lnTo>
                  <a:cubicBezTo>
                    <a:pt x="947" y="2536"/>
                    <a:pt x="975" y="2498"/>
                    <a:pt x="962" y="2460"/>
                  </a:cubicBezTo>
                  <a:lnTo>
                    <a:pt x="128" y="42"/>
                  </a:lnTo>
                  <a:cubicBezTo>
                    <a:pt x="120" y="13"/>
                    <a:pt x="97" y="0"/>
                    <a:pt x="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9" name="Google Shape;1629;p83"/>
            <p:cNvSpPr/>
            <p:nvPr/>
          </p:nvSpPr>
          <p:spPr>
            <a:xfrm>
              <a:off x="7786832" y="4066552"/>
              <a:ext cx="109163" cy="290774"/>
            </a:xfrm>
            <a:custGeom>
              <a:rect b="b" l="l" r="r" t="t"/>
              <a:pathLst>
                <a:path extrusionOk="0" h="2661" w="999">
                  <a:moveTo>
                    <a:pt x="73" y="0"/>
                  </a:moveTo>
                  <a:cubicBezTo>
                    <a:pt x="37" y="0"/>
                    <a:pt x="0" y="33"/>
                    <a:pt x="17" y="79"/>
                  </a:cubicBezTo>
                  <a:lnTo>
                    <a:pt x="879" y="2623"/>
                  </a:lnTo>
                  <a:cubicBezTo>
                    <a:pt x="888" y="2646"/>
                    <a:pt x="909" y="2661"/>
                    <a:pt x="932" y="2661"/>
                  </a:cubicBezTo>
                  <a:cubicBezTo>
                    <a:pt x="939" y="2661"/>
                    <a:pt x="945" y="2661"/>
                    <a:pt x="951" y="2659"/>
                  </a:cubicBezTo>
                  <a:cubicBezTo>
                    <a:pt x="981" y="2648"/>
                    <a:pt x="998" y="2616"/>
                    <a:pt x="988" y="2586"/>
                  </a:cubicBezTo>
                  <a:lnTo>
                    <a:pt x="126" y="43"/>
                  </a:lnTo>
                  <a:cubicBezTo>
                    <a:pt x="118" y="13"/>
                    <a:pt x="96" y="0"/>
                    <a:pt x="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0" name="Google Shape;1630;p83"/>
            <p:cNvSpPr/>
            <p:nvPr/>
          </p:nvSpPr>
          <p:spPr>
            <a:xfrm>
              <a:off x="7752630" y="3972578"/>
              <a:ext cx="84686" cy="27864"/>
            </a:xfrm>
            <a:custGeom>
              <a:rect b="b" l="l" r="r" t="t"/>
              <a:pathLst>
                <a:path extrusionOk="0" h="255" w="775">
                  <a:moveTo>
                    <a:pt x="695" y="1"/>
                  </a:moveTo>
                  <a:cubicBezTo>
                    <a:pt x="689" y="1"/>
                    <a:pt x="683" y="1"/>
                    <a:pt x="677" y="3"/>
                  </a:cubicBezTo>
                  <a:lnTo>
                    <a:pt x="66" y="141"/>
                  </a:lnTo>
                  <a:cubicBezTo>
                    <a:pt x="0" y="158"/>
                    <a:pt x="11" y="254"/>
                    <a:pt x="79" y="254"/>
                  </a:cubicBezTo>
                  <a:lnTo>
                    <a:pt x="92" y="254"/>
                  </a:lnTo>
                  <a:lnTo>
                    <a:pt x="703" y="114"/>
                  </a:lnTo>
                  <a:cubicBezTo>
                    <a:pt x="775" y="102"/>
                    <a:pt x="757" y="1"/>
                    <a:pt x="6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1" name="Google Shape;1631;p83"/>
            <p:cNvSpPr/>
            <p:nvPr/>
          </p:nvSpPr>
          <p:spPr>
            <a:xfrm>
              <a:off x="7635053" y="4100973"/>
              <a:ext cx="357867" cy="248486"/>
            </a:xfrm>
            <a:custGeom>
              <a:rect b="b" l="l" r="r" t="t"/>
              <a:pathLst>
                <a:path extrusionOk="0" h="2274" w="3275">
                  <a:moveTo>
                    <a:pt x="2292" y="0"/>
                  </a:moveTo>
                  <a:cubicBezTo>
                    <a:pt x="1885" y="0"/>
                    <a:pt x="991" y="165"/>
                    <a:pt x="991" y="165"/>
                  </a:cubicBezTo>
                  <a:cubicBezTo>
                    <a:pt x="0" y="751"/>
                    <a:pt x="671" y="2274"/>
                    <a:pt x="1271" y="2274"/>
                  </a:cubicBezTo>
                  <a:cubicBezTo>
                    <a:pt x="1305" y="2274"/>
                    <a:pt x="1339" y="2269"/>
                    <a:pt x="1372" y="2259"/>
                  </a:cubicBezTo>
                  <a:cubicBezTo>
                    <a:pt x="1989" y="2069"/>
                    <a:pt x="3275" y="2020"/>
                    <a:pt x="3228" y="1688"/>
                  </a:cubicBezTo>
                  <a:cubicBezTo>
                    <a:pt x="3179" y="1354"/>
                    <a:pt x="2655" y="118"/>
                    <a:pt x="2466" y="22"/>
                  </a:cubicBezTo>
                  <a:cubicBezTo>
                    <a:pt x="2434" y="6"/>
                    <a:pt x="2373" y="0"/>
                    <a:pt x="2292" y="0"/>
                  </a:cubicBezTo>
                  <a:close/>
                </a:path>
              </a:pathLst>
            </a:custGeom>
            <a:solidFill>
              <a:srgbClr val="E47847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2" name="Google Shape;1632;p83"/>
            <p:cNvSpPr/>
            <p:nvPr/>
          </p:nvSpPr>
          <p:spPr>
            <a:xfrm>
              <a:off x="7830541" y="4138345"/>
              <a:ext cx="112551" cy="22947"/>
            </a:xfrm>
            <a:custGeom>
              <a:rect b="b" l="l" r="r" t="t"/>
              <a:pathLst>
                <a:path extrusionOk="0" h="210" w="1030">
                  <a:moveTo>
                    <a:pt x="705" y="0"/>
                  </a:moveTo>
                  <a:cubicBezTo>
                    <a:pt x="439" y="0"/>
                    <a:pt x="114" y="83"/>
                    <a:pt x="64" y="97"/>
                  </a:cubicBezTo>
                  <a:cubicBezTo>
                    <a:pt x="0" y="114"/>
                    <a:pt x="11" y="210"/>
                    <a:pt x="79" y="210"/>
                  </a:cubicBezTo>
                  <a:cubicBezTo>
                    <a:pt x="85" y="210"/>
                    <a:pt x="90" y="210"/>
                    <a:pt x="94" y="208"/>
                  </a:cubicBezTo>
                  <a:cubicBezTo>
                    <a:pt x="219" y="175"/>
                    <a:pt x="501" y="115"/>
                    <a:pt x="711" y="115"/>
                  </a:cubicBezTo>
                  <a:cubicBezTo>
                    <a:pt x="799" y="115"/>
                    <a:pt x="874" y="125"/>
                    <a:pt x="920" y="152"/>
                  </a:cubicBezTo>
                  <a:cubicBezTo>
                    <a:pt x="929" y="157"/>
                    <a:pt x="938" y="159"/>
                    <a:pt x="946" y="159"/>
                  </a:cubicBezTo>
                  <a:cubicBezTo>
                    <a:pt x="997" y="159"/>
                    <a:pt x="1030" y="87"/>
                    <a:pt x="977" y="52"/>
                  </a:cubicBezTo>
                  <a:cubicBezTo>
                    <a:pt x="912" y="14"/>
                    <a:pt x="813" y="0"/>
                    <a:pt x="7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3" name="Google Shape;1633;p83"/>
            <p:cNvSpPr/>
            <p:nvPr/>
          </p:nvSpPr>
          <p:spPr>
            <a:xfrm>
              <a:off x="7849445" y="4205875"/>
              <a:ext cx="119763" cy="24477"/>
            </a:xfrm>
            <a:custGeom>
              <a:rect b="b" l="l" r="r" t="t"/>
              <a:pathLst>
                <a:path extrusionOk="0" h="224" w="1096">
                  <a:moveTo>
                    <a:pt x="855" y="0"/>
                  </a:moveTo>
                  <a:cubicBezTo>
                    <a:pt x="605" y="0"/>
                    <a:pt x="211" y="81"/>
                    <a:pt x="68" y="111"/>
                  </a:cubicBezTo>
                  <a:cubicBezTo>
                    <a:pt x="0" y="126"/>
                    <a:pt x="10" y="224"/>
                    <a:pt x="78" y="224"/>
                  </a:cubicBezTo>
                  <a:cubicBezTo>
                    <a:pt x="79" y="224"/>
                    <a:pt x="80" y="224"/>
                    <a:pt x="80" y="224"/>
                  </a:cubicBezTo>
                  <a:lnTo>
                    <a:pt x="91" y="224"/>
                  </a:lnTo>
                  <a:cubicBezTo>
                    <a:pt x="375" y="162"/>
                    <a:pt x="702" y="113"/>
                    <a:pt x="873" y="113"/>
                  </a:cubicBezTo>
                  <a:cubicBezTo>
                    <a:pt x="926" y="113"/>
                    <a:pt x="964" y="118"/>
                    <a:pt x="981" y="128"/>
                  </a:cubicBezTo>
                  <a:cubicBezTo>
                    <a:pt x="991" y="135"/>
                    <a:pt x="1002" y="138"/>
                    <a:pt x="1012" y="138"/>
                  </a:cubicBezTo>
                  <a:cubicBezTo>
                    <a:pt x="1062" y="138"/>
                    <a:pt x="1095" y="66"/>
                    <a:pt x="1042" y="32"/>
                  </a:cubicBezTo>
                  <a:cubicBezTo>
                    <a:pt x="1006" y="9"/>
                    <a:pt x="939" y="0"/>
                    <a:pt x="8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4" name="Google Shape;1634;p83"/>
            <p:cNvSpPr/>
            <p:nvPr/>
          </p:nvSpPr>
          <p:spPr>
            <a:xfrm>
              <a:off x="7877965" y="4266740"/>
              <a:ext cx="110365" cy="33000"/>
            </a:xfrm>
            <a:custGeom>
              <a:rect b="b" l="l" r="r" t="t"/>
              <a:pathLst>
                <a:path extrusionOk="0" h="302" w="1010">
                  <a:moveTo>
                    <a:pt x="790" y="0"/>
                  </a:moveTo>
                  <a:cubicBezTo>
                    <a:pt x="520" y="0"/>
                    <a:pt x="113" y="169"/>
                    <a:pt x="58" y="193"/>
                  </a:cubicBezTo>
                  <a:cubicBezTo>
                    <a:pt x="0" y="216"/>
                    <a:pt x="17" y="301"/>
                    <a:pt x="79" y="301"/>
                  </a:cubicBezTo>
                  <a:cubicBezTo>
                    <a:pt x="88" y="301"/>
                    <a:pt x="94" y="299"/>
                    <a:pt x="103" y="297"/>
                  </a:cubicBezTo>
                  <a:cubicBezTo>
                    <a:pt x="295" y="215"/>
                    <a:pt x="610" y="111"/>
                    <a:pt x="792" y="111"/>
                  </a:cubicBezTo>
                  <a:cubicBezTo>
                    <a:pt x="836" y="111"/>
                    <a:pt x="872" y="117"/>
                    <a:pt x="896" y="131"/>
                  </a:cubicBezTo>
                  <a:cubicBezTo>
                    <a:pt x="907" y="137"/>
                    <a:pt x="917" y="139"/>
                    <a:pt x="926" y="139"/>
                  </a:cubicBezTo>
                  <a:cubicBezTo>
                    <a:pt x="977" y="139"/>
                    <a:pt x="1009" y="64"/>
                    <a:pt x="952" y="33"/>
                  </a:cubicBezTo>
                  <a:cubicBezTo>
                    <a:pt x="910" y="10"/>
                    <a:pt x="854" y="0"/>
                    <a:pt x="7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5" name="Google Shape;1635;p83"/>
            <p:cNvSpPr/>
            <p:nvPr/>
          </p:nvSpPr>
          <p:spPr>
            <a:xfrm>
              <a:off x="7959154" y="4504846"/>
              <a:ext cx="477521" cy="57150"/>
            </a:xfrm>
            <a:custGeom>
              <a:rect b="b" l="l" r="r" t="t"/>
              <a:pathLst>
                <a:path extrusionOk="0" h="523" w="4370">
                  <a:moveTo>
                    <a:pt x="4001" y="126"/>
                  </a:moveTo>
                  <a:cubicBezTo>
                    <a:pt x="3887" y="126"/>
                    <a:pt x="3674" y="280"/>
                    <a:pt x="3504" y="376"/>
                  </a:cubicBezTo>
                  <a:lnTo>
                    <a:pt x="3504" y="376"/>
                  </a:lnTo>
                  <a:lnTo>
                    <a:pt x="4369" y="340"/>
                  </a:lnTo>
                  <a:cubicBezTo>
                    <a:pt x="4369" y="340"/>
                    <a:pt x="4161" y="148"/>
                    <a:pt x="4016" y="127"/>
                  </a:cubicBezTo>
                  <a:cubicBezTo>
                    <a:pt x="4011" y="126"/>
                    <a:pt x="4006" y="126"/>
                    <a:pt x="4001" y="126"/>
                  </a:cubicBezTo>
                  <a:close/>
                  <a:moveTo>
                    <a:pt x="2908" y="0"/>
                  </a:moveTo>
                  <a:cubicBezTo>
                    <a:pt x="2726" y="0"/>
                    <a:pt x="2446" y="345"/>
                    <a:pt x="2219" y="430"/>
                  </a:cubicBezTo>
                  <a:lnTo>
                    <a:pt x="2219" y="430"/>
                  </a:lnTo>
                  <a:lnTo>
                    <a:pt x="3228" y="387"/>
                  </a:lnTo>
                  <a:lnTo>
                    <a:pt x="3228" y="387"/>
                  </a:lnTo>
                  <a:cubicBezTo>
                    <a:pt x="3149" y="279"/>
                    <a:pt x="3098" y="61"/>
                    <a:pt x="2952" y="8"/>
                  </a:cubicBezTo>
                  <a:cubicBezTo>
                    <a:pt x="2938" y="3"/>
                    <a:pt x="2924" y="0"/>
                    <a:pt x="2908" y="0"/>
                  </a:cubicBezTo>
                  <a:close/>
                  <a:moveTo>
                    <a:pt x="3504" y="376"/>
                  </a:moveTo>
                  <a:lnTo>
                    <a:pt x="3228" y="387"/>
                  </a:lnTo>
                  <a:lnTo>
                    <a:pt x="3228" y="387"/>
                  </a:lnTo>
                  <a:cubicBezTo>
                    <a:pt x="3256" y="424"/>
                    <a:pt x="3286" y="448"/>
                    <a:pt x="3324" y="448"/>
                  </a:cubicBezTo>
                  <a:cubicBezTo>
                    <a:pt x="3331" y="448"/>
                    <a:pt x="3338" y="448"/>
                    <a:pt x="3346" y="446"/>
                  </a:cubicBezTo>
                  <a:cubicBezTo>
                    <a:pt x="3389" y="436"/>
                    <a:pt x="3443" y="410"/>
                    <a:pt x="3504" y="376"/>
                  </a:cubicBezTo>
                  <a:close/>
                  <a:moveTo>
                    <a:pt x="2219" y="430"/>
                  </a:moveTo>
                  <a:lnTo>
                    <a:pt x="2052" y="437"/>
                  </a:lnTo>
                  <a:lnTo>
                    <a:pt x="2052" y="437"/>
                  </a:lnTo>
                  <a:cubicBezTo>
                    <a:pt x="2070" y="443"/>
                    <a:pt x="2091" y="447"/>
                    <a:pt x="2115" y="448"/>
                  </a:cubicBezTo>
                  <a:cubicBezTo>
                    <a:pt x="2119" y="448"/>
                    <a:pt x="2123" y="449"/>
                    <a:pt x="2126" y="449"/>
                  </a:cubicBezTo>
                  <a:cubicBezTo>
                    <a:pt x="2156" y="449"/>
                    <a:pt x="2187" y="442"/>
                    <a:pt x="2219" y="430"/>
                  </a:cubicBezTo>
                  <a:close/>
                  <a:moveTo>
                    <a:pt x="1594" y="97"/>
                  </a:moveTo>
                  <a:cubicBezTo>
                    <a:pt x="1319" y="97"/>
                    <a:pt x="1116" y="394"/>
                    <a:pt x="978" y="482"/>
                  </a:cubicBezTo>
                  <a:lnTo>
                    <a:pt x="978" y="482"/>
                  </a:lnTo>
                  <a:lnTo>
                    <a:pt x="2052" y="437"/>
                  </a:lnTo>
                  <a:lnTo>
                    <a:pt x="2052" y="437"/>
                  </a:lnTo>
                  <a:cubicBezTo>
                    <a:pt x="1876" y="379"/>
                    <a:pt x="1953" y="136"/>
                    <a:pt x="1639" y="99"/>
                  </a:cubicBezTo>
                  <a:cubicBezTo>
                    <a:pt x="1624" y="97"/>
                    <a:pt x="1609" y="97"/>
                    <a:pt x="1594" y="97"/>
                  </a:cubicBezTo>
                  <a:close/>
                  <a:moveTo>
                    <a:pt x="978" y="482"/>
                  </a:moveTo>
                  <a:lnTo>
                    <a:pt x="850" y="487"/>
                  </a:lnTo>
                  <a:lnTo>
                    <a:pt x="850" y="487"/>
                  </a:lnTo>
                  <a:cubicBezTo>
                    <a:pt x="867" y="499"/>
                    <a:pt x="886" y="506"/>
                    <a:pt x="909" y="506"/>
                  </a:cubicBezTo>
                  <a:cubicBezTo>
                    <a:pt x="911" y="506"/>
                    <a:pt x="913" y="506"/>
                    <a:pt x="915" y="506"/>
                  </a:cubicBezTo>
                  <a:cubicBezTo>
                    <a:pt x="934" y="505"/>
                    <a:pt x="955" y="496"/>
                    <a:pt x="978" y="482"/>
                  </a:cubicBezTo>
                  <a:close/>
                  <a:moveTo>
                    <a:pt x="498" y="92"/>
                  </a:moveTo>
                  <a:cubicBezTo>
                    <a:pt x="286" y="92"/>
                    <a:pt x="0" y="523"/>
                    <a:pt x="0" y="523"/>
                  </a:cubicBezTo>
                  <a:lnTo>
                    <a:pt x="850" y="487"/>
                  </a:lnTo>
                  <a:lnTo>
                    <a:pt x="850" y="487"/>
                  </a:lnTo>
                  <a:cubicBezTo>
                    <a:pt x="772" y="430"/>
                    <a:pt x="753" y="252"/>
                    <a:pt x="583" y="120"/>
                  </a:cubicBezTo>
                  <a:cubicBezTo>
                    <a:pt x="557" y="101"/>
                    <a:pt x="528" y="92"/>
                    <a:pt x="498" y="9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6" name="Google Shape;1636;p83"/>
            <p:cNvSpPr/>
            <p:nvPr/>
          </p:nvSpPr>
          <p:spPr>
            <a:xfrm>
              <a:off x="7951942" y="4498289"/>
              <a:ext cx="493475" cy="69825"/>
            </a:xfrm>
            <a:custGeom>
              <a:rect b="b" l="l" r="r" t="t"/>
              <a:pathLst>
                <a:path extrusionOk="0" h="639" w="4516">
                  <a:moveTo>
                    <a:pt x="2974" y="1"/>
                  </a:moveTo>
                  <a:cubicBezTo>
                    <a:pt x="2854" y="1"/>
                    <a:pt x="2718" y="112"/>
                    <a:pt x="2575" y="225"/>
                  </a:cubicBezTo>
                  <a:cubicBezTo>
                    <a:pt x="2446" y="330"/>
                    <a:pt x="2300" y="449"/>
                    <a:pt x="2194" y="449"/>
                  </a:cubicBezTo>
                  <a:cubicBezTo>
                    <a:pt x="2191" y="449"/>
                    <a:pt x="2187" y="449"/>
                    <a:pt x="2184" y="449"/>
                  </a:cubicBezTo>
                  <a:cubicBezTo>
                    <a:pt x="2094" y="444"/>
                    <a:pt x="2073" y="402"/>
                    <a:pt x="2035" y="329"/>
                  </a:cubicBezTo>
                  <a:cubicBezTo>
                    <a:pt x="1988" y="244"/>
                    <a:pt x="1926" y="127"/>
                    <a:pt x="1713" y="102"/>
                  </a:cubicBezTo>
                  <a:cubicBezTo>
                    <a:pt x="1696" y="100"/>
                    <a:pt x="1679" y="99"/>
                    <a:pt x="1663" y="99"/>
                  </a:cubicBezTo>
                  <a:cubicBezTo>
                    <a:pt x="1442" y="99"/>
                    <a:pt x="1269" y="262"/>
                    <a:pt x="1141" y="383"/>
                  </a:cubicBezTo>
                  <a:cubicBezTo>
                    <a:pt x="1079" y="440"/>
                    <a:pt x="1011" y="508"/>
                    <a:pt x="979" y="508"/>
                  </a:cubicBezTo>
                  <a:cubicBezTo>
                    <a:pt x="947" y="508"/>
                    <a:pt x="930" y="487"/>
                    <a:pt x="885" y="402"/>
                  </a:cubicBezTo>
                  <a:cubicBezTo>
                    <a:pt x="839" y="298"/>
                    <a:pt x="771" y="208"/>
                    <a:pt x="683" y="136"/>
                  </a:cubicBezTo>
                  <a:cubicBezTo>
                    <a:pt x="648" y="109"/>
                    <a:pt x="605" y="94"/>
                    <a:pt x="561" y="94"/>
                  </a:cubicBezTo>
                  <a:cubicBezTo>
                    <a:pt x="550" y="94"/>
                    <a:pt x="538" y="95"/>
                    <a:pt x="526" y="97"/>
                  </a:cubicBezTo>
                  <a:cubicBezTo>
                    <a:pt x="300" y="134"/>
                    <a:pt x="47" y="506"/>
                    <a:pt x="19" y="549"/>
                  </a:cubicBezTo>
                  <a:cubicBezTo>
                    <a:pt x="0" y="576"/>
                    <a:pt x="9" y="613"/>
                    <a:pt x="34" y="630"/>
                  </a:cubicBezTo>
                  <a:cubicBezTo>
                    <a:pt x="45" y="636"/>
                    <a:pt x="55" y="638"/>
                    <a:pt x="66" y="638"/>
                  </a:cubicBezTo>
                  <a:cubicBezTo>
                    <a:pt x="68" y="638"/>
                    <a:pt x="69" y="638"/>
                    <a:pt x="71" y="638"/>
                  </a:cubicBezTo>
                  <a:cubicBezTo>
                    <a:pt x="88" y="638"/>
                    <a:pt x="105" y="628"/>
                    <a:pt x="115" y="615"/>
                  </a:cubicBezTo>
                  <a:cubicBezTo>
                    <a:pt x="183" y="510"/>
                    <a:pt x="396" y="236"/>
                    <a:pt x="545" y="212"/>
                  </a:cubicBezTo>
                  <a:cubicBezTo>
                    <a:pt x="551" y="211"/>
                    <a:pt x="557" y="210"/>
                    <a:pt x="564" y="210"/>
                  </a:cubicBezTo>
                  <a:cubicBezTo>
                    <a:pt x="581" y="210"/>
                    <a:pt x="599" y="216"/>
                    <a:pt x="613" y="227"/>
                  </a:cubicBezTo>
                  <a:cubicBezTo>
                    <a:pt x="705" y="298"/>
                    <a:pt x="747" y="381"/>
                    <a:pt x="785" y="455"/>
                  </a:cubicBezTo>
                  <a:cubicBezTo>
                    <a:pt x="827" y="537"/>
                    <a:pt x="870" y="623"/>
                    <a:pt x="974" y="623"/>
                  </a:cubicBezTo>
                  <a:cubicBezTo>
                    <a:pt x="978" y="623"/>
                    <a:pt x="982" y="623"/>
                    <a:pt x="985" y="623"/>
                  </a:cubicBezTo>
                  <a:cubicBezTo>
                    <a:pt x="1060" y="621"/>
                    <a:pt x="1130" y="553"/>
                    <a:pt x="1220" y="468"/>
                  </a:cubicBezTo>
                  <a:cubicBezTo>
                    <a:pt x="1338" y="355"/>
                    <a:pt x="1489" y="214"/>
                    <a:pt x="1660" y="214"/>
                  </a:cubicBezTo>
                  <a:cubicBezTo>
                    <a:pt x="1673" y="214"/>
                    <a:pt x="1685" y="215"/>
                    <a:pt x="1698" y="217"/>
                  </a:cubicBezTo>
                  <a:cubicBezTo>
                    <a:pt x="1854" y="234"/>
                    <a:pt x="1890" y="306"/>
                    <a:pt x="1935" y="385"/>
                  </a:cubicBezTo>
                  <a:cubicBezTo>
                    <a:pt x="1973" y="461"/>
                    <a:pt x="2024" y="555"/>
                    <a:pt x="2177" y="566"/>
                  </a:cubicBezTo>
                  <a:cubicBezTo>
                    <a:pt x="2182" y="566"/>
                    <a:pt x="2186" y="566"/>
                    <a:pt x="2191" y="566"/>
                  </a:cubicBezTo>
                  <a:cubicBezTo>
                    <a:pt x="2334" y="566"/>
                    <a:pt x="2495" y="440"/>
                    <a:pt x="2648" y="317"/>
                  </a:cubicBezTo>
                  <a:cubicBezTo>
                    <a:pt x="2765" y="222"/>
                    <a:pt x="2897" y="117"/>
                    <a:pt x="2974" y="117"/>
                  </a:cubicBezTo>
                  <a:cubicBezTo>
                    <a:pt x="2982" y="117"/>
                    <a:pt x="2990" y="118"/>
                    <a:pt x="2997" y="121"/>
                  </a:cubicBezTo>
                  <a:cubicBezTo>
                    <a:pt x="3075" y="151"/>
                    <a:pt x="3124" y="249"/>
                    <a:pt x="3171" y="344"/>
                  </a:cubicBezTo>
                  <a:cubicBezTo>
                    <a:pt x="3223" y="448"/>
                    <a:pt x="3280" y="566"/>
                    <a:pt x="3386" y="566"/>
                  </a:cubicBezTo>
                  <a:cubicBezTo>
                    <a:pt x="3398" y="566"/>
                    <a:pt x="3410" y="564"/>
                    <a:pt x="3422" y="561"/>
                  </a:cubicBezTo>
                  <a:cubicBezTo>
                    <a:pt x="3507" y="544"/>
                    <a:pt x="3622" y="474"/>
                    <a:pt x="3739" y="402"/>
                  </a:cubicBezTo>
                  <a:cubicBezTo>
                    <a:pt x="3851" y="334"/>
                    <a:pt x="4002" y="242"/>
                    <a:pt x="4067" y="242"/>
                  </a:cubicBezTo>
                  <a:cubicBezTo>
                    <a:pt x="4069" y="242"/>
                    <a:pt x="4071" y="242"/>
                    <a:pt x="4073" y="242"/>
                  </a:cubicBezTo>
                  <a:cubicBezTo>
                    <a:pt x="4178" y="259"/>
                    <a:pt x="4342" y="391"/>
                    <a:pt x="4397" y="440"/>
                  </a:cubicBezTo>
                  <a:cubicBezTo>
                    <a:pt x="4409" y="451"/>
                    <a:pt x="4423" y="455"/>
                    <a:pt x="4435" y="455"/>
                  </a:cubicBezTo>
                  <a:cubicBezTo>
                    <a:pt x="4480" y="455"/>
                    <a:pt x="4515" y="397"/>
                    <a:pt x="4474" y="355"/>
                  </a:cubicBezTo>
                  <a:cubicBezTo>
                    <a:pt x="4452" y="336"/>
                    <a:pt x="4248" y="153"/>
                    <a:pt x="4090" y="129"/>
                  </a:cubicBezTo>
                  <a:cubicBezTo>
                    <a:pt x="4083" y="128"/>
                    <a:pt x="4075" y="128"/>
                    <a:pt x="4068" y="128"/>
                  </a:cubicBezTo>
                  <a:cubicBezTo>
                    <a:pt x="3967" y="128"/>
                    <a:pt x="3828" y="213"/>
                    <a:pt x="3680" y="304"/>
                  </a:cubicBezTo>
                  <a:cubicBezTo>
                    <a:pt x="3573" y="370"/>
                    <a:pt x="3465" y="436"/>
                    <a:pt x="3399" y="449"/>
                  </a:cubicBezTo>
                  <a:cubicBezTo>
                    <a:pt x="3396" y="449"/>
                    <a:pt x="3394" y="449"/>
                    <a:pt x="3391" y="449"/>
                  </a:cubicBezTo>
                  <a:cubicBezTo>
                    <a:pt x="3352" y="449"/>
                    <a:pt x="3319" y="387"/>
                    <a:pt x="3273" y="293"/>
                  </a:cubicBezTo>
                  <a:cubicBezTo>
                    <a:pt x="3220" y="183"/>
                    <a:pt x="3158" y="57"/>
                    <a:pt x="3037" y="12"/>
                  </a:cubicBezTo>
                  <a:cubicBezTo>
                    <a:pt x="3017" y="5"/>
                    <a:pt x="2996" y="1"/>
                    <a:pt x="29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7" name="Google Shape;1637;p83"/>
            <p:cNvSpPr/>
            <p:nvPr/>
          </p:nvSpPr>
          <p:spPr>
            <a:xfrm>
              <a:off x="7992373" y="4594012"/>
              <a:ext cx="324976" cy="48626"/>
            </a:xfrm>
            <a:custGeom>
              <a:rect b="b" l="l" r="r" t="t"/>
              <a:pathLst>
                <a:path extrusionOk="0" h="445" w="2974">
                  <a:moveTo>
                    <a:pt x="1834" y="25"/>
                  </a:moveTo>
                  <a:cubicBezTo>
                    <a:pt x="1727" y="25"/>
                    <a:pt x="1646" y="86"/>
                    <a:pt x="1576" y="161"/>
                  </a:cubicBezTo>
                  <a:lnTo>
                    <a:pt x="1576" y="161"/>
                  </a:lnTo>
                  <a:lnTo>
                    <a:pt x="2064" y="105"/>
                  </a:lnTo>
                  <a:lnTo>
                    <a:pt x="2064" y="105"/>
                  </a:lnTo>
                  <a:cubicBezTo>
                    <a:pt x="2053" y="99"/>
                    <a:pt x="2042" y="92"/>
                    <a:pt x="2031" y="86"/>
                  </a:cubicBezTo>
                  <a:cubicBezTo>
                    <a:pt x="1956" y="43"/>
                    <a:pt x="1891" y="25"/>
                    <a:pt x="1834" y="25"/>
                  </a:cubicBezTo>
                  <a:close/>
                  <a:moveTo>
                    <a:pt x="623" y="55"/>
                  </a:moveTo>
                  <a:cubicBezTo>
                    <a:pt x="371" y="55"/>
                    <a:pt x="0" y="343"/>
                    <a:pt x="0" y="343"/>
                  </a:cubicBezTo>
                  <a:lnTo>
                    <a:pt x="927" y="236"/>
                  </a:lnTo>
                  <a:lnTo>
                    <a:pt x="927" y="236"/>
                  </a:lnTo>
                  <a:cubicBezTo>
                    <a:pt x="871" y="183"/>
                    <a:pt x="811" y="128"/>
                    <a:pt x="743" y="86"/>
                  </a:cubicBezTo>
                  <a:cubicBezTo>
                    <a:pt x="709" y="64"/>
                    <a:pt x="668" y="55"/>
                    <a:pt x="623" y="55"/>
                  </a:cubicBezTo>
                  <a:close/>
                  <a:moveTo>
                    <a:pt x="2973" y="0"/>
                  </a:moveTo>
                  <a:lnTo>
                    <a:pt x="2064" y="105"/>
                  </a:lnTo>
                  <a:lnTo>
                    <a:pt x="2064" y="105"/>
                  </a:lnTo>
                  <a:cubicBezTo>
                    <a:pt x="2329" y="262"/>
                    <a:pt x="2391" y="360"/>
                    <a:pt x="2478" y="360"/>
                  </a:cubicBezTo>
                  <a:cubicBezTo>
                    <a:pt x="2511" y="360"/>
                    <a:pt x="2548" y="346"/>
                    <a:pt x="2601" y="315"/>
                  </a:cubicBezTo>
                  <a:cubicBezTo>
                    <a:pt x="2801" y="200"/>
                    <a:pt x="2973" y="0"/>
                    <a:pt x="2973" y="0"/>
                  </a:cubicBezTo>
                  <a:close/>
                  <a:moveTo>
                    <a:pt x="1576" y="161"/>
                  </a:moveTo>
                  <a:lnTo>
                    <a:pt x="927" y="236"/>
                  </a:lnTo>
                  <a:lnTo>
                    <a:pt x="927" y="236"/>
                  </a:lnTo>
                  <a:cubicBezTo>
                    <a:pt x="1037" y="342"/>
                    <a:pt x="1133" y="444"/>
                    <a:pt x="1241" y="444"/>
                  </a:cubicBezTo>
                  <a:cubicBezTo>
                    <a:pt x="1265" y="444"/>
                    <a:pt x="1290" y="439"/>
                    <a:pt x="1316" y="428"/>
                  </a:cubicBezTo>
                  <a:cubicBezTo>
                    <a:pt x="1408" y="389"/>
                    <a:pt x="1482" y="262"/>
                    <a:pt x="1576" y="1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8" name="Google Shape;1638;p83"/>
            <p:cNvSpPr/>
            <p:nvPr/>
          </p:nvSpPr>
          <p:spPr>
            <a:xfrm>
              <a:off x="7982757" y="4587784"/>
              <a:ext cx="343443" cy="61193"/>
            </a:xfrm>
            <a:custGeom>
              <a:rect b="b" l="l" r="r" t="t"/>
              <a:pathLst>
                <a:path extrusionOk="0" h="560" w="3143">
                  <a:moveTo>
                    <a:pt x="3060" y="1"/>
                  </a:moveTo>
                  <a:cubicBezTo>
                    <a:pt x="3045" y="1"/>
                    <a:pt x="3030" y="7"/>
                    <a:pt x="3017" y="21"/>
                  </a:cubicBezTo>
                  <a:cubicBezTo>
                    <a:pt x="3017" y="23"/>
                    <a:pt x="2851" y="215"/>
                    <a:pt x="2661" y="323"/>
                  </a:cubicBezTo>
                  <a:cubicBezTo>
                    <a:pt x="2618" y="348"/>
                    <a:pt x="2593" y="361"/>
                    <a:pt x="2569" y="361"/>
                  </a:cubicBezTo>
                  <a:cubicBezTo>
                    <a:pt x="2536" y="361"/>
                    <a:pt x="2506" y="338"/>
                    <a:pt x="2438" y="287"/>
                  </a:cubicBezTo>
                  <a:cubicBezTo>
                    <a:pt x="2344" y="217"/>
                    <a:pt x="2246" y="153"/>
                    <a:pt x="2146" y="96"/>
                  </a:cubicBezTo>
                  <a:cubicBezTo>
                    <a:pt x="2061" y="46"/>
                    <a:pt x="1986" y="26"/>
                    <a:pt x="1919" y="26"/>
                  </a:cubicBezTo>
                  <a:cubicBezTo>
                    <a:pt x="1744" y="26"/>
                    <a:pt x="1629" y="168"/>
                    <a:pt x="1538" y="281"/>
                  </a:cubicBezTo>
                  <a:cubicBezTo>
                    <a:pt x="1484" y="349"/>
                    <a:pt x="1431" y="413"/>
                    <a:pt x="1380" y="434"/>
                  </a:cubicBezTo>
                  <a:cubicBezTo>
                    <a:pt x="1363" y="442"/>
                    <a:pt x="1346" y="445"/>
                    <a:pt x="1329" y="445"/>
                  </a:cubicBezTo>
                  <a:cubicBezTo>
                    <a:pt x="1257" y="445"/>
                    <a:pt x="1184" y="379"/>
                    <a:pt x="1084" y="281"/>
                  </a:cubicBezTo>
                  <a:cubicBezTo>
                    <a:pt x="1016" y="211"/>
                    <a:pt x="942" y="149"/>
                    <a:pt x="863" y="94"/>
                  </a:cubicBezTo>
                  <a:cubicBezTo>
                    <a:pt x="819" y="67"/>
                    <a:pt x="768" y="55"/>
                    <a:pt x="714" y="55"/>
                  </a:cubicBezTo>
                  <a:cubicBezTo>
                    <a:pt x="450" y="55"/>
                    <a:pt x="100" y="320"/>
                    <a:pt x="54" y="355"/>
                  </a:cubicBezTo>
                  <a:cubicBezTo>
                    <a:pt x="0" y="391"/>
                    <a:pt x="37" y="461"/>
                    <a:pt x="86" y="461"/>
                  </a:cubicBezTo>
                  <a:cubicBezTo>
                    <a:pt x="98" y="461"/>
                    <a:pt x="112" y="456"/>
                    <a:pt x="125" y="445"/>
                  </a:cubicBezTo>
                  <a:cubicBezTo>
                    <a:pt x="278" y="325"/>
                    <a:pt x="543" y="169"/>
                    <a:pt x="711" y="169"/>
                  </a:cubicBezTo>
                  <a:cubicBezTo>
                    <a:pt x="746" y="169"/>
                    <a:pt x="777" y="176"/>
                    <a:pt x="801" y="191"/>
                  </a:cubicBezTo>
                  <a:cubicBezTo>
                    <a:pt x="876" y="240"/>
                    <a:pt x="944" y="298"/>
                    <a:pt x="1006" y="362"/>
                  </a:cubicBezTo>
                  <a:cubicBezTo>
                    <a:pt x="1106" y="460"/>
                    <a:pt x="1208" y="560"/>
                    <a:pt x="1329" y="560"/>
                  </a:cubicBezTo>
                  <a:cubicBezTo>
                    <a:pt x="1363" y="560"/>
                    <a:pt x="1395" y="551"/>
                    <a:pt x="1427" y="538"/>
                  </a:cubicBezTo>
                  <a:cubicBezTo>
                    <a:pt x="1504" y="506"/>
                    <a:pt x="1563" y="432"/>
                    <a:pt x="1627" y="353"/>
                  </a:cubicBezTo>
                  <a:cubicBezTo>
                    <a:pt x="1717" y="241"/>
                    <a:pt x="1798" y="140"/>
                    <a:pt x="1920" y="140"/>
                  </a:cubicBezTo>
                  <a:cubicBezTo>
                    <a:pt x="1969" y="140"/>
                    <a:pt x="2024" y="156"/>
                    <a:pt x="2089" y="194"/>
                  </a:cubicBezTo>
                  <a:cubicBezTo>
                    <a:pt x="2187" y="249"/>
                    <a:pt x="2280" y="311"/>
                    <a:pt x="2370" y="379"/>
                  </a:cubicBezTo>
                  <a:cubicBezTo>
                    <a:pt x="2446" y="437"/>
                    <a:pt x="2498" y="476"/>
                    <a:pt x="2564" y="476"/>
                  </a:cubicBezTo>
                  <a:cubicBezTo>
                    <a:pt x="2606" y="476"/>
                    <a:pt x="2654" y="460"/>
                    <a:pt x="2719" y="423"/>
                  </a:cubicBezTo>
                  <a:cubicBezTo>
                    <a:pt x="2925" y="304"/>
                    <a:pt x="3098" y="104"/>
                    <a:pt x="3104" y="96"/>
                  </a:cubicBezTo>
                  <a:cubicBezTo>
                    <a:pt x="3142" y="53"/>
                    <a:pt x="3103" y="1"/>
                    <a:pt x="30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9" name="Google Shape;1639;p83"/>
            <p:cNvSpPr/>
            <p:nvPr/>
          </p:nvSpPr>
          <p:spPr>
            <a:xfrm>
              <a:off x="7848134" y="3742559"/>
              <a:ext cx="43818" cy="49938"/>
            </a:xfrm>
            <a:custGeom>
              <a:rect b="b" l="l" r="r" t="t"/>
              <a:pathLst>
                <a:path extrusionOk="0" h="457" w="401">
                  <a:moveTo>
                    <a:pt x="318" y="0"/>
                  </a:moveTo>
                  <a:cubicBezTo>
                    <a:pt x="310" y="0"/>
                    <a:pt x="300" y="2"/>
                    <a:pt x="290" y="8"/>
                  </a:cubicBezTo>
                  <a:cubicBezTo>
                    <a:pt x="188" y="69"/>
                    <a:pt x="50" y="323"/>
                    <a:pt x="22" y="374"/>
                  </a:cubicBezTo>
                  <a:cubicBezTo>
                    <a:pt x="1" y="412"/>
                    <a:pt x="29" y="457"/>
                    <a:pt x="73" y="457"/>
                  </a:cubicBezTo>
                  <a:cubicBezTo>
                    <a:pt x="95" y="457"/>
                    <a:pt x="114" y="446"/>
                    <a:pt x="122" y="427"/>
                  </a:cubicBezTo>
                  <a:cubicBezTo>
                    <a:pt x="184" y="314"/>
                    <a:pt x="295" y="140"/>
                    <a:pt x="350" y="105"/>
                  </a:cubicBezTo>
                  <a:cubicBezTo>
                    <a:pt x="401" y="71"/>
                    <a:pt x="368" y="0"/>
                    <a:pt x="3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0" name="Google Shape;1640;p83"/>
            <p:cNvSpPr/>
            <p:nvPr/>
          </p:nvSpPr>
          <p:spPr>
            <a:xfrm>
              <a:off x="7863541" y="3786268"/>
              <a:ext cx="41524" cy="49938"/>
            </a:xfrm>
            <a:custGeom>
              <a:rect b="b" l="l" r="r" t="t"/>
              <a:pathLst>
                <a:path extrusionOk="0" h="457" w="380">
                  <a:moveTo>
                    <a:pt x="312" y="0"/>
                  </a:moveTo>
                  <a:cubicBezTo>
                    <a:pt x="303" y="0"/>
                    <a:pt x="293" y="3"/>
                    <a:pt x="283" y="8"/>
                  </a:cubicBezTo>
                  <a:cubicBezTo>
                    <a:pt x="179" y="69"/>
                    <a:pt x="41" y="323"/>
                    <a:pt x="15" y="374"/>
                  </a:cubicBezTo>
                  <a:cubicBezTo>
                    <a:pt x="0" y="401"/>
                    <a:pt x="11" y="435"/>
                    <a:pt x="39" y="450"/>
                  </a:cubicBezTo>
                  <a:cubicBezTo>
                    <a:pt x="47" y="455"/>
                    <a:pt x="56" y="457"/>
                    <a:pt x="64" y="457"/>
                  </a:cubicBezTo>
                  <a:cubicBezTo>
                    <a:pt x="86" y="457"/>
                    <a:pt x="107" y="446"/>
                    <a:pt x="115" y="427"/>
                  </a:cubicBezTo>
                  <a:cubicBezTo>
                    <a:pt x="177" y="314"/>
                    <a:pt x="286" y="140"/>
                    <a:pt x="343" y="106"/>
                  </a:cubicBezTo>
                  <a:cubicBezTo>
                    <a:pt x="369" y="91"/>
                    <a:pt x="379" y="54"/>
                    <a:pt x="362" y="27"/>
                  </a:cubicBezTo>
                  <a:cubicBezTo>
                    <a:pt x="351" y="10"/>
                    <a:pt x="332" y="0"/>
                    <a:pt x="3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1" name="Google Shape;1641;p83"/>
            <p:cNvSpPr/>
            <p:nvPr/>
          </p:nvSpPr>
          <p:spPr>
            <a:xfrm>
              <a:off x="7794918" y="3811073"/>
              <a:ext cx="43381" cy="50265"/>
            </a:xfrm>
            <a:custGeom>
              <a:rect b="b" l="l" r="r" t="t"/>
              <a:pathLst>
                <a:path extrusionOk="0" h="460" w="397">
                  <a:moveTo>
                    <a:pt x="315" y="1"/>
                  </a:moveTo>
                  <a:cubicBezTo>
                    <a:pt x="305" y="1"/>
                    <a:pt x="295" y="4"/>
                    <a:pt x="284" y="10"/>
                  </a:cubicBezTo>
                  <a:cubicBezTo>
                    <a:pt x="181" y="72"/>
                    <a:pt x="41" y="325"/>
                    <a:pt x="15" y="374"/>
                  </a:cubicBezTo>
                  <a:cubicBezTo>
                    <a:pt x="1" y="402"/>
                    <a:pt x="11" y="436"/>
                    <a:pt x="39" y="451"/>
                  </a:cubicBezTo>
                  <a:cubicBezTo>
                    <a:pt x="47" y="457"/>
                    <a:pt x="56" y="460"/>
                    <a:pt x="67" y="460"/>
                  </a:cubicBezTo>
                  <a:cubicBezTo>
                    <a:pt x="86" y="460"/>
                    <a:pt x="107" y="447"/>
                    <a:pt x="116" y="428"/>
                  </a:cubicBezTo>
                  <a:cubicBezTo>
                    <a:pt x="177" y="315"/>
                    <a:pt x="286" y="142"/>
                    <a:pt x="343" y="108"/>
                  </a:cubicBezTo>
                  <a:cubicBezTo>
                    <a:pt x="397" y="75"/>
                    <a:pt x="365" y="1"/>
                    <a:pt x="3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2" name="Google Shape;1642;p83"/>
            <p:cNvSpPr/>
            <p:nvPr/>
          </p:nvSpPr>
          <p:spPr>
            <a:xfrm>
              <a:off x="7804425" y="3858934"/>
              <a:ext cx="44365" cy="50265"/>
            </a:xfrm>
            <a:custGeom>
              <a:rect b="b" l="l" r="r" t="t"/>
              <a:pathLst>
                <a:path extrusionOk="0" h="460" w="406">
                  <a:moveTo>
                    <a:pt x="321" y="0"/>
                  </a:moveTo>
                  <a:cubicBezTo>
                    <a:pt x="311" y="0"/>
                    <a:pt x="301" y="3"/>
                    <a:pt x="290" y="9"/>
                  </a:cubicBezTo>
                  <a:cubicBezTo>
                    <a:pt x="188" y="73"/>
                    <a:pt x="50" y="326"/>
                    <a:pt x="22" y="375"/>
                  </a:cubicBezTo>
                  <a:cubicBezTo>
                    <a:pt x="1" y="413"/>
                    <a:pt x="29" y="460"/>
                    <a:pt x="73" y="460"/>
                  </a:cubicBezTo>
                  <a:cubicBezTo>
                    <a:pt x="94" y="460"/>
                    <a:pt x="114" y="447"/>
                    <a:pt x="124" y="428"/>
                  </a:cubicBezTo>
                  <a:cubicBezTo>
                    <a:pt x="184" y="315"/>
                    <a:pt x="295" y="141"/>
                    <a:pt x="352" y="109"/>
                  </a:cubicBezTo>
                  <a:cubicBezTo>
                    <a:pt x="406" y="75"/>
                    <a:pt x="372" y="0"/>
                    <a:pt x="3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3" name="Google Shape;1643;p83"/>
            <p:cNvSpPr/>
            <p:nvPr/>
          </p:nvSpPr>
          <p:spPr>
            <a:xfrm>
              <a:off x="7913478" y="3723654"/>
              <a:ext cx="43381" cy="50265"/>
            </a:xfrm>
            <a:custGeom>
              <a:rect b="b" l="l" r="r" t="t"/>
              <a:pathLst>
                <a:path extrusionOk="0" h="460" w="397">
                  <a:moveTo>
                    <a:pt x="316" y="1"/>
                  </a:moveTo>
                  <a:cubicBezTo>
                    <a:pt x="306" y="1"/>
                    <a:pt x="295" y="4"/>
                    <a:pt x="284" y="10"/>
                  </a:cubicBezTo>
                  <a:cubicBezTo>
                    <a:pt x="180" y="72"/>
                    <a:pt x="41" y="325"/>
                    <a:pt x="16" y="374"/>
                  </a:cubicBezTo>
                  <a:cubicBezTo>
                    <a:pt x="1" y="402"/>
                    <a:pt x="12" y="436"/>
                    <a:pt x="39" y="451"/>
                  </a:cubicBezTo>
                  <a:cubicBezTo>
                    <a:pt x="48" y="455"/>
                    <a:pt x="56" y="457"/>
                    <a:pt x="65" y="459"/>
                  </a:cubicBezTo>
                  <a:cubicBezTo>
                    <a:pt x="86" y="459"/>
                    <a:pt x="105" y="447"/>
                    <a:pt x="116" y="427"/>
                  </a:cubicBezTo>
                  <a:cubicBezTo>
                    <a:pt x="175" y="315"/>
                    <a:pt x="286" y="142"/>
                    <a:pt x="344" y="108"/>
                  </a:cubicBezTo>
                  <a:cubicBezTo>
                    <a:pt x="397" y="74"/>
                    <a:pt x="366" y="1"/>
                    <a:pt x="3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4" name="Google Shape;1644;p83"/>
            <p:cNvSpPr/>
            <p:nvPr/>
          </p:nvSpPr>
          <p:spPr>
            <a:xfrm>
              <a:off x="7903753" y="3683333"/>
              <a:ext cx="50156" cy="43600"/>
            </a:xfrm>
            <a:custGeom>
              <a:rect b="b" l="l" r="r" t="t"/>
              <a:pathLst>
                <a:path extrusionOk="0" h="399" w="459">
                  <a:moveTo>
                    <a:pt x="376" y="0"/>
                  </a:moveTo>
                  <a:cubicBezTo>
                    <a:pt x="370" y="0"/>
                    <a:pt x="364" y="1"/>
                    <a:pt x="358" y="3"/>
                  </a:cubicBezTo>
                  <a:cubicBezTo>
                    <a:pt x="245" y="43"/>
                    <a:pt x="56" y="262"/>
                    <a:pt x="20" y="305"/>
                  </a:cubicBezTo>
                  <a:cubicBezTo>
                    <a:pt x="1" y="328"/>
                    <a:pt x="5" y="364"/>
                    <a:pt x="28" y="386"/>
                  </a:cubicBezTo>
                  <a:cubicBezTo>
                    <a:pt x="39" y="394"/>
                    <a:pt x="52" y="398"/>
                    <a:pt x="64" y="398"/>
                  </a:cubicBezTo>
                  <a:cubicBezTo>
                    <a:pt x="81" y="398"/>
                    <a:pt x="98" y="390"/>
                    <a:pt x="109" y="377"/>
                  </a:cubicBezTo>
                  <a:cubicBezTo>
                    <a:pt x="190" y="281"/>
                    <a:pt x="335" y="132"/>
                    <a:pt x="396" y="111"/>
                  </a:cubicBezTo>
                  <a:cubicBezTo>
                    <a:pt x="459" y="86"/>
                    <a:pt x="434" y="0"/>
                    <a:pt x="3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5" name="Google Shape;1645;p83"/>
            <p:cNvSpPr/>
            <p:nvPr/>
          </p:nvSpPr>
          <p:spPr>
            <a:xfrm>
              <a:off x="9239168" y="4105344"/>
              <a:ext cx="29722" cy="56712"/>
            </a:xfrm>
            <a:custGeom>
              <a:rect b="b" l="l" r="r" t="t"/>
              <a:pathLst>
                <a:path extrusionOk="0" h="519" w="272">
                  <a:moveTo>
                    <a:pt x="75" y="0"/>
                  </a:moveTo>
                  <a:cubicBezTo>
                    <a:pt x="38" y="0"/>
                    <a:pt x="0" y="38"/>
                    <a:pt x="23" y="84"/>
                  </a:cubicBezTo>
                  <a:cubicBezTo>
                    <a:pt x="78" y="199"/>
                    <a:pt x="153" y="391"/>
                    <a:pt x="146" y="457"/>
                  </a:cubicBezTo>
                  <a:cubicBezTo>
                    <a:pt x="144" y="486"/>
                    <a:pt x="168" y="514"/>
                    <a:pt x="200" y="518"/>
                  </a:cubicBezTo>
                  <a:lnTo>
                    <a:pt x="204" y="518"/>
                  </a:lnTo>
                  <a:cubicBezTo>
                    <a:pt x="234" y="518"/>
                    <a:pt x="259" y="495"/>
                    <a:pt x="261" y="465"/>
                  </a:cubicBezTo>
                  <a:cubicBezTo>
                    <a:pt x="272" y="346"/>
                    <a:pt x="149" y="84"/>
                    <a:pt x="125" y="33"/>
                  </a:cubicBezTo>
                  <a:cubicBezTo>
                    <a:pt x="114" y="10"/>
                    <a:pt x="94" y="0"/>
                    <a:pt x="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6" name="Google Shape;1646;p83"/>
            <p:cNvSpPr/>
            <p:nvPr/>
          </p:nvSpPr>
          <p:spPr>
            <a:xfrm>
              <a:off x="9195568" y="4091467"/>
              <a:ext cx="29613" cy="56385"/>
            </a:xfrm>
            <a:custGeom>
              <a:rect b="b" l="l" r="r" t="t"/>
              <a:pathLst>
                <a:path extrusionOk="0" h="516" w="271">
                  <a:moveTo>
                    <a:pt x="74" y="1"/>
                  </a:moveTo>
                  <a:cubicBezTo>
                    <a:pt x="37" y="1"/>
                    <a:pt x="0" y="36"/>
                    <a:pt x="20" y="81"/>
                  </a:cubicBezTo>
                  <a:cubicBezTo>
                    <a:pt x="75" y="196"/>
                    <a:pt x="152" y="388"/>
                    <a:pt x="145" y="454"/>
                  </a:cubicBezTo>
                  <a:cubicBezTo>
                    <a:pt x="143" y="486"/>
                    <a:pt x="167" y="513"/>
                    <a:pt x="199" y="515"/>
                  </a:cubicBezTo>
                  <a:lnTo>
                    <a:pt x="203" y="515"/>
                  </a:lnTo>
                  <a:cubicBezTo>
                    <a:pt x="233" y="515"/>
                    <a:pt x="256" y="494"/>
                    <a:pt x="260" y="464"/>
                  </a:cubicBezTo>
                  <a:cubicBezTo>
                    <a:pt x="271" y="343"/>
                    <a:pt x="147" y="83"/>
                    <a:pt x="124" y="32"/>
                  </a:cubicBezTo>
                  <a:cubicBezTo>
                    <a:pt x="112" y="10"/>
                    <a:pt x="93" y="1"/>
                    <a:pt x="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7" name="Google Shape;1647;p83"/>
            <p:cNvSpPr/>
            <p:nvPr/>
          </p:nvSpPr>
          <p:spPr>
            <a:xfrm>
              <a:off x="9216330" y="4021641"/>
              <a:ext cx="29176" cy="55948"/>
            </a:xfrm>
            <a:custGeom>
              <a:rect b="b" l="l" r="r" t="t"/>
              <a:pathLst>
                <a:path extrusionOk="0" h="512" w="267">
                  <a:moveTo>
                    <a:pt x="71" y="0"/>
                  </a:moveTo>
                  <a:cubicBezTo>
                    <a:pt x="35" y="0"/>
                    <a:pt x="0" y="34"/>
                    <a:pt x="17" y="78"/>
                  </a:cubicBezTo>
                  <a:cubicBezTo>
                    <a:pt x="72" y="193"/>
                    <a:pt x="149" y="386"/>
                    <a:pt x="143" y="450"/>
                  </a:cubicBezTo>
                  <a:cubicBezTo>
                    <a:pt x="138" y="482"/>
                    <a:pt x="162" y="510"/>
                    <a:pt x="194" y="512"/>
                  </a:cubicBezTo>
                  <a:lnTo>
                    <a:pt x="200" y="512"/>
                  </a:lnTo>
                  <a:cubicBezTo>
                    <a:pt x="228" y="512"/>
                    <a:pt x="253" y="490"/>
                    <a:pt x="255" y="461"/>
                  </a:cubicBezTo>
                  <a:cubicBezTo>
                    <a:pt x="266" y="341"/>
                    <a:pt x="145" y="80"/>
                    <a:pt x="119" y="29"/>
                  </a:cubicBezTo>
                  <a:cubicBezTo>
                    <a:pt x="107" y="9"/>
                    <a:pt x="89" y="0"/>
                    <a:pt x="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8" name="Google Shape;1648;p83"/>
            <p:cNvSpPr/>
            <p:nvPr/>
          </p:nvSpPr>
          <p:spPr>
            <a:xfrm>
              <a:off x="9170873" y="4001426"/>
              <a:ext cx="29722" cy="56385"/>
            </a:xfrm>
            <a:custGeom>
              <a:rect b="b" l="l" r="r" t="t"/>
              <a:pathLst>
                <a:path extrusionOk="0" h="516" w="272">
                  <a:moveTo>
                    <a:pt x="75" y="1"/>
                  </a:moveTo>
                  <a:cubicBezTo>
                    <a:pt x="37" y="1"/>
                    <a:pt x="0" y="37"/>
                    <a:pt x="20" y="82"/>
                  </a:cubicBezTo>
                  <a:cubicBezTo>
                    <a:pt x="78" y="197"/>
                    <a:pt x="152" y="388"/>
                    <a:pt x="146" y="454"/>
                  </a:cubicBezTo>
                  <a:cubicBezTo>
                    <a:pt x="144" y="486"/>
                    <a:pt x="167" y="514"/>
                    <a:pt x="199" y="516"/>
                  </a:cubicBezTo>
                  <a:lnTo>
                    <a:pt x="203" y="516"/>
                  </a:lnTo>
                  <a:cubicBezTo>
                    <a:pt x="233" y="516"/>
                    <a:pt x="259" y="492"/>
                    <a:pt x="261" y="465"/>
                  </a:cubicBezTo>
                  <a:cubicBezTo>
                    <a:pt x="271" y="343"/>
                    <a:pt x="148" y="84"/>
                    <a:pt x="124" y="33"/>
                  </a:cubicBezTo>
                  <a:cubicBezTo>
                    <a:pt x="113" y="10"/>
                    <a:pt x="94" y="1"/>
                    <a:pt x="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9" name="Google Shape;1649;p83"/>
            <p:cNvSpPr/>
            <p:nvPr/>
          </p:nvSpPr>
          <p:spPr>
            <a:xfrm>
              <a:off x="9216002" y="4168285"/>
              <a:ext cx="30159" cy="56712"/>
            </a:xfrm>
            <a:custGeom>
              <a:rect b="b" l="l" r="r" t="t"/>
              <a:pathLst>
                <a:path extrusionOk="0" h="519" w="276">
                  <a:moveTo>
                    <a:pt x="78" y="1"/>
                  </a:moveTo>
                  <a:cubicBezTo>
                    <a:pt x="39" y="1"/>
                    <a:pt x="1" y="39"/>
                    <a:pt x="24" y="85"/>
                  </a:cubicBezTo>
                  <a:cubicBezTo>
                    <a:pt x="80" y="200"/>
                    <a:pt x="156" y="391"/>
                    <a:pt x="150" y="457"/>
                  </a:cubicBezTo>
                  <a:cubicBezTo>
                    <a:pt x="148" y="489"/>
                    <a:pt x="171" y="517"/>
                    <a:pt x="203" y="519"/>
                  </a:cubicBezTo>
                  <a:lnTo>
                    <a:pt x="207" y="519"/>
                  </a:lnTo>
                  <a:cubicBezTo>
                    <a:pt x="237" y="519"/>
                    <a:pt x="261" y="498"/>
                    <a:pt x="265" y="468"/>
                  </a:cubicBezTo>
                  <a:cubicBezTo>
                    <a:pt x="275" y="347"/>
                    <a:pt x="152" y="87"/>
                    <a:pt x="129" y="36"/>
                  </a:cubicBezTo>
                  <a:cubicBezTo>
                    <a:pt x="118" y="11"/>
                    <a:pt x="98" y="1"/>
                    <a:pt x="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0" name="Google Shape;1650;p83"/>
            <p:cNvSpPr/>
            <p:nvPr/>
          </p:nvSpPr>
          <p:spPr>
            <a:xfrm>
              <a:off x="9261132" y="4188173"/>
              <a:ext cx="21745" cy="58789"/>
            </a:xfrm>
            <a:custGeom>
              <a:rect b="b" l="l" r="r" t="t"/>
              <a:pathLst>
                <a:path extrusionOk="0" h="538" w="199">
                  <a:moveTo>
                    <a:pt x="64" y="1"/>
                  </a:moveTo>
                  <a:cubicBezTo>
                    <a:pt x="59" y="1"/>
                    <a:pt x="54" y="2"/>
                    <a:pt x="50" y="3"/>
                  </a:cubicBezTo>
                  <a:cubicBezTo>
                    <a:pt x="20" y="11"/>
                    <a:pt x="1" y="41"/>
                    <a:pt x="7" y="73"/>
                  </a:cubicBezTo>
                  <a:cubicBezTo>
                    <a:pt x="39" y="197"/>
                    <a:pt x="73" y="401"/>
                    <a:pt x="54" y="463"/>
                  </a:cubicBezTo>
                  <a:cubicBezTo>
                    <a:pt x="43" y="492"/>
                    <a:pt x="60" y="524"/>
                    <a:pt x="92" y="535"/>
                  </a:cubicBezTo>
                  <a:cubicBezTo>
                    <a:pt x="97" y="535"/>
                    <a:pt x="103" y="537"/>
                    <a:pt x="109" y="537"/>
                  </a:cubicBezTo>
                  <a:cubicBezTo>
                    <a:pt x="133" y="537"/>
                    <a:pt x="154" y="520"/>
                    <a:pt x="162" y="497"/>
                  </a:cubicBezTo>
                  <a:cubicBezTo>
                    <a:pt x="199" y="382"/>
                    <a:pt x="133" y="101"/>
                    <a:pt x="118" y="45"/>
                  </a:cubicBezTo>
                  <a:cubicBezTo>
                    <a:pt x="112" y="19"/>
                    <a:pt x="89" y="1"/>
                    <a:pt x="6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1" name="Google Shape;1651;p83"/>
            <p:cNvSpPr/>
            <p:nvPr/>
          </p:nvSpPr>
          <p:spPr>
            <a:xfrm>
              <a:off x="8597194" y="3542590"/>
              <a:ext cx="79004" cy="62504"/>
            </a:xfrm>
            <a:custGeom>
              <a:rect b="b" l="l" r="r" t="t"/>
              <a:pathLst>
                <a:path extrusionOk="0" h="572" w="723">
                  <a:moveTo>
                    <a:pt x="646" y="1"/>
                  </a:moveTo>
                  <a:cubicBezTo>
                    <a:pt x="627" y="1"/>
                    <a:pt x="608" y="10"/>
                    <a:pt x="597" y="33"/>
                  </a:cubicBezTo>
                  <a:cubicBezTo>
                    <a:pt x="390" y="450"/>
                    <a:pt x="90" y="459"/>
                    <a:pt x="77" y="459"/>
                  </a:cubicBezTo>
                  <a:cubicBezTo>
                    <a:pt x="1" y="459"/>
                    <a:pt x="1" y="571"/>
                    <a:pt x="77" y="571"/>
                  </a:cubicBezTo>
                  <a:cubicBezTo>
                    <a:pt x="92" y="571"/>
                    <a:pt x="458" y="567"/>
                    <a:pt x="701" y="84"/>
                  </a:cubicBezTo>
                  <a:cubicBezTo>
                    <a:pt x="722" y="39"/>
                    <a:pt x="684" y="1"/>
                    <a:pt x="6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2" name="Google Shape;1652;p83"/>
            <p:cNvSpPr/>
            <p:nvPr/>
          </p:nvSpPr>
          <p:spPr>
            <a:xfrm>
              <a:off x="8855076" y="3238593"/>
              <a:ext cx="86435" cy="108398"/>
            </a:xfrm>
            <a:custGeom>
              <a:rect b="b" l="l" r="r" t="t"/>
              <a:pathLst>
                <a:path extrusionOk="0" h="992" w="791">
                  <a:moveTo>
                    <a:pt x="726" y="0"/>
                  </a:moveTo>
                  <a:cubicBezTo>
                    <a:pt x="702" y="0"/>
                    <a:pt x="680" y="16"/>
                    <a:pt x="673" y="42"/>
                  </a:cubicBezTo>
                  <a:cubicBezTo>
                    <a:pt x="527" y="512"/>
                    <a:pt x="50" y="885"/>
                    <a:pt x="44" y="889"/>
                  </a:cubicBezTo>
                  <a:cubicBezTo>
                    <a:pt x="1" y="923"/>
                    <a:pt x="24" y="991"/>
                    <a:pt x="80" y="991"/>
                  </a:cubicBezTo>
                  <a:cubicBezTo>
                    <a:pt x="92" y="991"/>
                    <a:pt x="105" y="987"/>
                    <a:pt x="114" y="980"/>
                  </a:cubicBezTo>
                  <a:cubicBezTo>
                    <a:pt x="135" y="963"/>
                    <a:pt x="627" y="582"/>
                    <a:pt x="782" y="76"/>
                  </a:cubicBezTo>
                  <a:cubicBezTo>
                    <a:pt x="790" y="44"/>
                    <a:pt x="773" y="12"/>
                    <a:pt x="744" y="4"/>
                  </a:cubicBezTo>
                  <a:cubicBezTo>
                    <a:pt x="738" y="1"/>
                    <a:pt x="732" y="0"/>
                    <a:pt x="72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3" name="Google Shape;1653;p83"/>
            <p:cNvSpPr/>
            <p:nvPr/>
          </p:nvSpPr>
          <p:spPr>
            <a:xfrm>
              <a:off x="8536985" y="2999504"/>
              <a:ext cx="224555" cy="216250"/>
            </a:xfrm>
            <a:custGeom>
              <a:rect b="b" l="l" r="r" t="t"/>
              <a:pathLst>
                <a:path extrusionOk="0" h="1979" w="2055">
                  <a:moveTo>
                    <a:pt x="1067" y="117"/>
                  </a:moveTo>
                  <a:cubicBezTo>
                    <a:pt x="1550" y="117"/>
                    <a:pt x="1941" y="508"/>
                    <a:pt x="1941" y="991"/>
                  </a:cubicBezTo>
                  <a:cubicBezTo>
                    <a:pt x="1941" y="1345"/>
                    <a:pt x="1727" y="1664"/>
                    <a:pt x="1401" y="1800"/>
                  </a:cubicBezTo>
                  <a:cubicBezTo>
                    <a:pt x="1293" y="1845"/>
                    <a:pt x="1179" y="1867"/>
                    <a:pt x="1067" y="1867"/>
                  </a:cubicBezTo>
                  <a:cubicBezTo>
                    <a:pt x="839" y="1867"/>
                    <a:pt x="616" y="1777"/>
                    <a:pt x="448" y="1611"/>
                  </a:cubicBezTo>
                  <a:cubicBezTo>
                    <a:pt x="196" y="1359"/>
                    <a:pt x="122" y="983"/>
                    <a:pt x="258" y="657"/>
                  </a:cubicBezTo>
                  <a:cubicBezTo>
                    <a:pt x="394" y="329"/>
                    <a:pt x="714" y="117"/>
                    <a:pt x="1067" y="117"/>
                  </a:cubicBezTo>
                  <a:close/>
                  <a:moveTo>
                    <a:pt x="1067" y="1"/>
                  </a:moveTo>
                  <a:cubicBezTo>
                    <a:pt x="809" y="1"/>
                    <a:pt x="556" y="102"/>
                    <a:pt x="367" y="291"/>
                  </a:cubicBezTo>
                  <a:cubicBezTo>
                    <a:pt x="84" y="574"/>
                    <a:pt x="1" y="1000"/>
                    <a:pt x="152" y="1368"/>
                  </a:cubicBezTo>
                  <a:cubicBezTo>
                    <a:pt x="305" y="1738"/>
                    <a:pt x="667" y="1979"/>
                    <a:pt x="1067" y="1979"/>
                  </a:cubicBezTo>
                  <a:cubicBezTo>
                    <a:pt x="1612" y="1979"/>
                    <a:pt x="2054" y="1536"/>
                    <a:pt x="2054" y="991"/>
                  </a:cubicBezTo>
                  <a:cubicBezTo>
                    <a:pt x="2054" y="591"/>
                    <a:pt x="1814" y="229"/>
                    <a:pt x="1446" y="76"/>
                  </a:cubicBezTo>
                  <a:cubicBezTo>
                    <a:pt x="1323" y="25"/>
                    <a:pt x="1195" y="1"/>
                    <a:pt x="106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4" name="Google Shape;1654;p83"/>
            <p:cNvSpPr/>
            <p:nvPr/>
          </p:nvSpPr>
          <p:spPr>
            <a:xfrm>
              <a:off x="8270033" y="2914380"/>
              <a:ext cx="224774" cy="216250"/>
            </a:xfrm>
            <a:custGeom>
              <a:rect b="b" l="l" r="r" t="t"/>
              <a:pathLst>
                <a:path extrusionOk="0" h="1979" w="2057">
                  <a:moveTo>
                    <a:pt x="1067" y="115"/>
                  </a:moveTo>
                  <a:cubicBezTo>
                    <a:pt x="1550" y="117"/>
                    <a:pt x="1941" y="508"/>
                    <a:pt x="1941" y="991"/>
                  </a:cubicBezTo>
                  <a:cubicBezTo>
                    <a:pt x="1941" y="1345"/>
                    <a:pt x="1729" y="1664"/>
                    <a:pt x="1401" y="1798"/>
                  </a:cubicBezTo>
                  <a:cubicBezTo>
                    <a:pt x="1293" y="1843"/>
                    <a:pt x="1179" y="1865"/>
                    <a:pt x="1066" y="1865"/>
                  </a:cubicBezTo>
                  <a:cubicBezTo>
                    <a:pt x="839" y="1865"/>
                    <a:pt x="616" y="1776"/>
                    <a:pt x="450" y="1609"/>
                  </a:cubicBezTo>
                  <a:cubicBezTo>
                    <a:pt x="198" y="1360"/>
                    <a:pt x="124" y="983"/>
                    <a:pt x="260" y="655"/>
                  </a:cubicBezTo>
                  <a:cubicBezTo>
                    <a:pt x="394" y="329"/>
                    <a:pt x="713" y="117"/>
                    <a:pt x="1067" y="117"/>
                  </a:cubicBezTo>
                  <a:lnTo>
                    <a:pt x="1067" y="115"/>
                  </a:lnTo>
                  <a:close/>
                  <a:moveTo>
                    <a:pt x="1068" y="1"/>
                  </a:moveTo>
                  <a:cubicBezTo>
                    <a:pt x="810" y="1"/>
                    <a:pt x="558" y="102"/>
                    <a:pt x="369" y="291"/>
                  </a:cubicBezTo>
                  <a:cubicBezTo>
                    <a:pt x="86" y="572"/>
                    <a:pt x="0" y="998"/>
                    <a:pt x="154" y="1368"/>
                  </a:cubicBezTo>
                  <a:cubicBezTo>
                    <a:pt x="307" y="1738"/>
                    <a:pt x="667" y="1979"/>
                    <a:pt x="1067" y="1979"/>
                  </a:cubicBezTo>
                  <a:cubicBezTo>
                    <a:pt x="1614" y="1977"/>
                    <a:pt x="2056" y="1536"/>
                    <a:pt x="2056" y="989"/>
                  </a:cubicBezTo>
                  <a:cubicBezTo>
                    <a:pt x="2056" y="589"/>
                    <a:pt x="1816" y="229"/>
                    <a:pt x="1445" y="76"/>
                  </a:cubicBezTo>
                  <a:cubicBezTo>
                    <a:pt x="1323" y="26"/>
                    <a:pt x="1195" y="1"/>
                    <a:pt x="106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5" name="Google Shape;1655;p83"/>
            <p:cNvSpPr/>
            <p:nvPr/>
          </p:nvSpPr>
          <p:spPr>
            <a:xfrm>
              <a:off x="8483114" y="3044306"/>
              <a:ext cx="79987" cy="27974"/>
            </a:xfrm>
            <a:custGeom>
              <a:rect b="b" l="l" r="r" t="t"/>
              <a:pathLst>
                <a:path extrusionOk="0" h="256" w="732">
                  <a:moveTo>
                    <a:pt x="80" y="1"/>
                  </a:moveTo>
                  <a:cubicBezTo>
                    <a:pt x="18" y="1"/>
                    <a:pt x="0" y="95"/>
                    <a:pt x="68" y="115"/>
                  </a:cubicBezTo>
                  <a:lnTo>
                    <a:pt x="638" y="254"/>
                  </a:lnTo>
                  <a:cubicBezTo>
                    <a:pt x="643" y="254"/>
                    <a:pt x="647" y="254"/>
                    <a:pt x="651" y="256"/>
                  </a:cubicBezTo>
                  <a:lnTo>
                    <a:pt x="651" y="254"/>
                  </a:lnTo>
                  <a:cubicBezTo>
                    <a:pt x="719" y="254"/>
                    <a:pt x="732" y="158"/>
                    <a:pt x="666" y="141"/>
                  </a:cubicBezTo>
                  <a:lnTo>
                    <a:pt x="94" y="2"/>
                  </a:lnTo>
                  <a:cubicBezTo>
                    <a:pt x="89" y="1"/>
                    <a:pt x="84" y="1"/>
                    <a:pt x="8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6" name="Google Shape;1656;p83"/>
            <p:cNvSpPr/>
            <p:nvPr/>
          </p:nvSpPr>
          <p:spPr>
            <a:xfrm>
              <a:off x="8748975" y="3115652"/>
              <a:ext cx="125663" cy="43163"/>
            </a:xfrm>
            <a:custGeom>
              <a:rect b="b" l="l" r="r" t="t"/>
              <a:pathLst>
                <a:path extrusionOk="0" h="395" w="1150">
                  <a:moveTo>
                    <a:pt x="80" y="1"/>
                  </a:moveTo>
                  <a:cubicBezTo>
                    <a:pt x="21" y="1"/>
                    <a:pt x="0" y="94"/>
                    <a:pt x="68" y="114"/>
                  </a:cubicBezTo>
                  <a:lnTo>
                    <a:pt x="1056" y="393"/>
                  </a:lnTo>
                  <a:cubicBezTo>
                    <a:pt x="1060" y="393"/>
                    <a:pt x="1066" y="395"/>
                    <a:pt x="1071" y="395"/>
                  </a:cubicBezTo>
                  <a:cubicBezTo>
                    <a:pt x="1137" y="395"/>
                    <a:pt x="1149" y="299"/>
                    <a:pt x="1086" y="282"/>
                  </a:cubicBezTo>
                  <a:lnTo>
                    <a:pt x="98" y="3"/>
                  </a:lnTo>
                  <a:cubicBezTo>
                    <a:pt x="92" y="1"/>
                    <a:pt x="86" y="1"/>
                    <a:pt x="8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7" name="Google Shape;1657;p83"/>
            <p:cNvSpPr/>
            <p:nvPr/>
          </p:nvSpPr>
          <p:spPr>
            <a:xfrm>
              <a:off x="8240311" y="2744133"/>
              <a:ext cx="153637" cy="223790"/>
            </a:xfrm>
            <a:custGeom>
              <a:rect b="b" l="l" r="r" t="t"/>
              <a:pathLst>
                <a:path extrusionOk="0" h="2048" w="1406">
                  <a:moveTo>
                    <a:pt x="1166" y="0"/>
                  </a:moveTo>
                  <a:cubicBezTo>
                    <a:pt x="1058" y="0"/>
                    <a:pt x="910" y="25"/>
                    <a:pt x="753" y="125"/>
                  </a:cubicBezTo>
                  <a:cubicBezTo>
                    <a:pt x="347" y="387"/>
                    <a:pt x="94" y="1013"/>
                    <a:pt x="2" y="1983"/>
                  </a:cubicBezTo>
                  <a:cubicBezTo>
                    <a:pt x="0" y="2015"/>
                    <a:pt x="23" y="2043"/>
                    <a:pt x="55" y="2047"/>
                  </a:cubicBezTo>
                  <a:lnTo>
                    <a:pt x="60" y="2047"/>
                  </a:lnTo>
                  <a:cubicBezTo>
                    <a:pt x="89" y="2047"/>
                    <a:pt x="113" y="2024"/>
                    <a:pt x="117" y="1994"/>
                  </a:cubicBezTo>
                  <a:cubicBezTo>
                    <a:pt x="228" y="834"/>
                    <a:pt x="556" y="391"/>
                    <a:pt x="813" y="223"/>
                  </a:cubicBezTo>
                  <a:cubicBezTo>
                    <a:pt x="948" y="135"/>
                    <a:pt x="1074" y="114"/>
                    <a:pt x="1165" y="114"/>
                  </a:cubicBezTo>
                  <a:cubicBezTo>
                    <a:pt x="1249" y="114"/>
                    <a:pt x="1303" y="132"/>
                    <a:pt x="1307" y="134"/>
                  </a:cubicBezTo>
                  <a:cubicBezTo>
                    <a:pt x="1313" y="136"/>
                    <a:pt x="1318" y="136"/>
                    <a:pt x="1324" y="136"/>
                  </a:cubicBezTo>
                  <a:cubicBezTo>
                    <a:pt x="1382" y="136"/>
                    <a:pt x="1405" y="49"/>
                    <a:pt x="1345" y="25"/>
                  </a:cubicBezTo>
                  <a:cubicBezTo>
                    <a:pt x="1339" y="23"/>
                    <a:pt x="1270" y="0"/>
                    <a:pt x="116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8" name="Google Shape;1658;p83"/>
            <p:cNvSpPr/>
            <p:nvPr/>
          </p:nvSpPr>
          <p:spPr>
            <a:xfrm>
              <a:off x="8614350" y="2741729"/>
              <a:ext cx="208820" cy="247284"/>
            </a:xfrm>
            <a:custGeom>
              <a:rect b="b" l="l" r="r" t="t"/>
              <a:pathLst>
                <a:path extrusionOk="0" h="2263" w="1911">
                  <a:moveTo>
                    <a:pt x="74" y="1"/>
                  </a:moveTo>
                  <a:cubicBezTo>
                    <a:pt x="37" y="1"/>
                    <a:pt x="0" y="36"/>
                    <a:pt x="18" y="81"/>
                  </a:cubicBezTo>
                  <a:cubicBezTo>
                    <a:pt x="50" y="152"/>
                    <a:pt x="791" y="1824"/>
                    <a:pt x="1810" y="2256"/>
                  </a:cubicBezTo>
                  <a:cubicBezTo>
                    <a:pt x="1817" y="2261"/>
                    <a:pt x="1825" y="2261"/>
                    <a:pt x="1832" y="2263"/>
                  </a:cubicBezTo>
                  <a:cubicBezTo>
                    <a:pt x="1893" y="2263"/>
                    <a:pt x="1910" y="2176"/>
                    <a:pt x="1853" y="2152"/>
                  </a:cubicBezTo>
                  <a:cubicBezTo>
                    <a:pt x="878" y="1737"/>
                    <a:pt x="131" y="52"/>
                    <a:pt x="125" y="35"/>
                  </a:cubicBezTo>
                  <a:cubicBezTo>
                    <a:pt x="114" y="11"/>
                    <a:pt x="94" y="1"/>
                    <a:pt x="7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9" name="Google Shape;1659;p83"/>
            <p:cNvSpPr/>
            <p:nvPr/>
          </p:nvSpPr>
          <p:spPr>
            <a:xfrm>
              <a:off x="8681443" y="2699550"/>
              <a:ext cx="254496" cy="296456"/>
            </a:xfrm>
            <a:custGeom>
              <a:rect b="b" l="l" r="r" t="t"/>
              <a:pathLst>
                <a:path extrusionOk="0" h="2713" w="2329">
                  <a:moveTo>
                    <a:pt x="83" y="0"/>
                  </a:moveTo>
                  <a:cubicBezTo>
                    <a:pt x="32" y="0"/>
                    <a:pt x="1" y="73"/>
                    <a:pt x="51" y="108"/>
                  </a:cubicBezTo>
                  <a:cubicBezTo>
                    <a:pt x="73" y="121"/>
                    <a:pt x="2209" y="1393"/>
                    <a:pt x="2126" y="2651"/>
                  </a:cubicBezTo>
                  <a:cubicBezTo>
                    <a:pt x="2124" y="2683"/>
                    <a:pt x="2148" y="2710"/>
                    <a:pt x="2179" y="2713"/>
                  </a:cubicBezTo>
                  <a:lnTo>
                    <a:pt x="2184" y="2713"/>
                  </a:lnTo>
                  <a:cubicBezTo>
                    <a:pt x="2213" y="2713"/>
                    <a:pt x="2239" y="2689"/>
                    <a:pt x="2241" y="2659"/>
                  </a:cubicBezTo>
                  <a:cubicBezTo>
                    <a:pt x="2328" y="1329"/>
                    <a:pt x="200" y="61"/>
                    <a:pt x="111" y="8"/>
                  </a:cubicBezTo>
                  <a:cubicBezTo>
                    <a:pt x="101" y="3"/>
                    <a:pt x="91" y="0"/>
                    <a:pt x="8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0" name="Google Shape;1660;p83"/>
            <p:cNvSpPr/>
            <p:nvPr/>
          </p:nvSpPr>
          <p:spPr>
            <a:xfrm>
              <a:off x="8840434" y="2715832"/>
              <a:ext cx="216469" cy="435014"/>
            </a:xfrm>
            <a:custGeom>
              <a:rect b="b" l="l" r="r" t="t"/>
              <a:pathLst>
                <a:path extrusionOk="0" h="3981" w="1981">
                  <a:moveTo>
                    <a:pt x="83" y="0"/>
                  </a:moveTo>
                  <a:cubicBezTo>
                    <a:pt x="30" y="0"/>
                    <a:pt x="0" y="79"/>
                    <a:pt x="58" y="110"/>
                  </a:cubicBezTo>
                  <a:cubicBezTo>
                    <a:pt x="942" y="567"/>
                    <a:pt x="1467" y="1153"/>
                    <a:pt x="1620" y="1844"/>
                  </a:cubicBezTo>
                  <a:cubicBezTo>
                    <a:pt x="1857" y="2908"/>
                    <a:pt x="1120" y="3879"/>
                    <a:pt x="1114" y="3887"/>
                  </a:cubicBezTo>
                  <a:cubicBezTo>
                    <a:pt x="1084" y="3926"/>
                    <a:pt x="1110" y="3979"/>
                    <a:pt x="1159" y="3981"/>
                  </a:cubicBezTo>
                  <a:cubicBezTo>
                    <a:pt x="1176" y="3981"/>
                    <a:pt x="1195" y="3972"/>
                    <a:pt x="1205" y="3958"/>
                  </a:cubicBezTo>
                  <a:cubicBezTo>
                    <a:pt x="1237" y="3917"/>
                    <a:pt x="1980" y="2938"/>
                    <a:pt x="1735" y="1821"/>
                  </a:cubicBezTo>
                  <a:cubicBezTo>
                    <a:pt x="1574" y="1093"/>
                    <a:pt x="1027" y="482"/>
                    <a:pt x="112" y="8"/>
                  </a:cubicBezTo>
                  <a:cubicBezTo>
                    <a:pt x="102" y="2"/>
                    <a:pt x="92" y="0"/>
                    <a:pt x="8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1" name="Google Shape;1661;p83"/>
            <p:cNvSpPr/>
            <p:nvPr/>
          </p:nvSpPr>
          <p:spPr>
            <a:xfrm>
              <a:off x="8983690" y="2579896"/>
              <a:ext cx="86216" cy="97034"/>
            </a:xfrm>
            <a:custGeom>
              <a:rect b="b" l="l" r="r" t="t"/>
              <a:pathLst>
                <a:path extrusionOk="0" h="888" w="789">
                  <a:moveTo>
                    <a:pt x="725" y="0"/>
                  </a:moveTo>
                  <a:cubicBezTo>
                    <a:pt x="723" y="0"/>
                    <a:pt x="722" y="0"/>
                    <a:pt x="720" y="0"/>
                  </a:cubicBezTo>
                  <a:cubicBezTo>
                    <a:pt x="82" y="71"/>
                    <a:pt x="5" y="818"/>
                    <a:pt x="5" y="826"/>
                  </a:cubicBezTo>
                  <a:cubicBezTo>
                    <a:pt x="1" y="858"/>
                    <a:pt x="24" y="886"/>
                    <a:pt x="56" y="888"/>
                  </a:cubicBezTo>
                  <a:lnTo>
                    <a:pt x="63" y="888"/>
                  </a:lnTo>
                  <a:cubicBezTo>
                    <a:pt x="92" y="888"/>
                    <a:pt x="116" y="864"/>
                    <a:pt x="118" y="837"/>
                  </a:cubicBezTo>
                  <a:cubicBezTo>
                    <a:pt x="122" y="809"/>
                    <a:pt x="186" y="173"/>
                    <a:pt x="733" y="115"/>
                  </a:cubicBezTo>
                  <a:cubicBezTo>
                    <a:pt x="765" y="111"/>
                    <a:pt x="788" y="83"/>
                    <a:pt x="784" y="51"/>
                  </a:cubicBezTo>
                  <a:cubicBezTo>
                    <a:pt x="780" y="21"/>
                    <a:pt x="755" y="0"/>
                    <a:pt x="7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2" name="Google Shape;1662;p83"/>
            <p:cNvSpPr/>
            <p:nvPr/>
          </p:nvSpPr>
          <p:spPr>
            <a:xfrm>
              <a:off x="8996037" y="2629506"/>
              <a:ext cx="127302" cy="87199"/>
            </a:xfrm>
            <a:custGeom>
              <a:rect b="b" l="l" r="r" t="t"/>
              <a:pathLst>
                <a:path extrusionOk="0" h="798" w="1165">
                  <a:moveTo>
                    <a:pt x="1108" y="0"/>
                  </a:moveTo>
                  <a:cubicBezTo>
                    <a:pt x="1081" y="0"/>
                    <a:pt x="1053" y="18"/>
                    <a:pt x="1050" y="53"/>
                  </a:cubicBezTo>
                  <a:cubicBezTo>
                    <a:pt x="1050" y="536"/>
                    <a:pt x="79" y="685"/>
                    <a:pt x="69" y="685"/>
                  </a:cubicBezTo>
                  <a:cubicBezTo>
                    <a:pt x="1" y="696"/>
                    <a:pt x="9" y="796"/>
                    <a:pt x="77" y="798"/>
                  </a:cubicBezTo>
                  <a:lnTo>
                    <a:pt x="86" y="798"/>
                  </a:lnTo>
                  <a:cubicBezTo>
                    <a:pt x="130" y="791"/>
                    <a:pt x="1165" y="634"/>
                    <a:pt x="1165" y="53"/>
                  </a:cubicBezTo>
                  <a:cubicBezTo>
                    <a:pt x="1163" y="18"/>
                    <a:pt x="1135" y="0"/>
                    <a:pt x="110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3" name="Google Shape;1663;p83"/>
            <p:cNvSpPr/>
            <p:nvPr/>
          </p:nvSpPr>
          <p:spPr>
            <a:xfrm>
              <a:off x="9019203" y="2720530"/>
              <a:ext cx="139432" cy="48517"/>
            </a:xfrm>
            <a:custGeom>
              <a:rect b="b" l="l" r="r" t="t"/>
              <a:pathLst>
                <a:path extrusionOk="0" h="444" w="1276">
                  <a:moveTo>
                    <a:pt x="1195" y="1"/>
                  </a:moveTo>
                  <a:cubicBezTo>
                    <a:pt x="1178" y="1"/>
                    <a:pt x="1161" y="9"/>
                    <a:pt x="1149" y="29"/>
                  </a:cubicBezTo>
                  <a:cubicBezTo>
                    <a:pt x="990" y="271"/>
                    <a:pt x="702" y="328"/>
                    <a:pt x="467" y="328"/>
                  </a:cubicBezTo>
                  <a:cubicBezTo>
                    <a:pt x="263" y="328"/>
                    <a:pt x="99" y="285"/>
                    <a:pt x="95" y="284"/>
                  </a:cubicBezTo>
                  <a:cubicBezTo>
                    <a:pt x="90" y="283"/>
                    <a:pt x="85" y="282"/>
                    <a:pt x="80" y="282"/>
                  </a:cubicBezTo>
                  <a:cubicBezTo>
                    <a:pt x="19" y="282"/>
                    <a:pt x="0" y="375"/>
                    <a:pt x="65" y="395"/>
                  </a:cubicBezTo>
                  <a:cubicBezTo>
                    <a:pt x="197" y="426"/>
                    <a:pt x="333" y="444"/>
                    <a:pt x="470" y="444"/>
                  </a:cubicBezTo>
                  <a:cubicBezTo>
                    <a:pt x="731" y="444"/>
                    <a:pt x="1057" y="375"/>
                    <a:pt x="1244" y="90"/>
                  </a:cubicBezTo>
                  <a:cubicBezTo>
                    <a:pt x="1276" y="45"/>
                    <a:pt x="1236" y="1"/>
                    <a:pt x="119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4" name="Google Shape;1664;p83"/>
            <p:cNvSpPr/>
            <p:nvPr/>
          </p:nvSpPr>
          <p:spPr>
            <a:xfrm>
              <a:off x="8930037" y="4416007"/>
              <a:ext cx="78676" cy="56275"/>
            </a:xfrm>
            <a:custGeom>
              <a:rect b="b" l="l" r="r" t="t"/>
              <a:pathLst>
                <a:path extrusionOk="0" h="515" w="720">
                  <a:moveTo>
                    <a:pt x="597" y="1"/>
                  </a:moveTo>
                  <a:cubicBezTo>
                    <a:pt x="403" y="1"/>
                    <a:pt x="0" y="63"/>
                    <a:pt x="0" y="63"/>
                  </a:cubicBezTo>
                  <a:lnTo>
                    <a:pt x="0" y="514"/>
                  </a:lnTo>
                  <a:lnTo>
                    <a:pt x="698" y="474"/>
                  </a:lnTo>
                  <a:cubicBezTo>
                    <a:pt x="698" y="474"/>
                    <a:pt x="720" y="82"/>
                    <a:pt x="698" y="21"/>
                  </a:cubicBezTo>
                  <a:cubicBezTo>
                    <a:pt x="693" y="6"/>
                    <a:pt x="654" y="1"/>
                    <a:pt x="59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5" name="Google Shape;1665;p83"/>
            <p:cNvSpPr/>
            <p:nvPr/>
          </p:nvSpPr>
          <p:spPr>
            <a:xfrm>
              <a:off x="8923699" y="4409778"/>
              <a:ext cx="91024" cy="68732"/>
            </a:xfrm>
            <a:custGeom>
              <a:rect b="b" l="l" r="r" t="t"/>
              <a:pathLst>
                <a:path extrusionOk="0" h="629" w="833">
                  <a:moveTo>
                    <a:pt x="654" y="116"/>
                  </a:moveTo>
                  <a:cubicBezTo>
                    <a:pt x="671" y="116"/>
                    <a:pt x="688" y="116"/>
                    <a:pt x="705" y="118"/>
                  </a:cubicBezTo>
                  <a:cubicBezTo>
                    <a:pt x="712" y="180"/>
                    <a:pt x="707" y="333"/>
                    <a:pt x="701" y="478"/>
                  </a:cubicBezTo>
                  <a:lnTo>
                    <a:pt x="114" y="512"/>
                  </a:lnTo>
                  <a:lnTo>
                    <a:pt x="114" y="169"/>
                  </a:lnTo>
                  <a:cubicBezTo>
                    <a:pt x="226" y="152"/>
                    <a:pt x="503" y="116"/>
                    <a:pt x="654" y="116"/>
                  </a:cubicBezTo>
                  <a:close/>
                  <a:moveTo>
                    <a:pt x="654" y="1"/>
                  </a:moveTo>
                  <a:cubicBezTo>
                    <a:pt x="456" y="1"/>
                    <a:pt x="65" y="60"/>
                    <a:pt x="48" y="63"/>
                  </a:cubicBezTo>
                  <a:cubicBezTo>
                    <a:pt x="20" y="67"/>
                    <a:pt x="1" y="90"/>
                    <a:pt x="1" y="120"/>
                  </a:cubicBezTo>
                  <a:lnTo>
                    <a:pt x="1" y="571"/>
                  </a:lnTo>
                  <a:cubicBezTo>
                    <a:pt x="1" y="603"/>
                    <a:pt x="26" y="629"/>
                    <a:pt x="58" y="629"/>
                  </a:cubicBezTo>
                  <a:lnTo>
                    <a:pt x="60" y="629"/>
                  </a:lnTo>
                  <a:lnTo>
                    <a:pt x="761" y="586"/>
                  </a:lnTo>
                  <a:cubicBezTo>
                    <a:pt x="788" y="584"/>
                    <a:pt x="812" y="563"/>
                    <a:pt x="814" y="533"/>
                  </a:cubicBezTo>
                  <a:cubicBezTo>
                    <a:pt x="820" y="414"/>
                    <a:pt x="833" y="124"/>
                    <a:pt x="812" y="60"/>
                  </a:cubicBezTo>
                  <a:cubicBezTo>
                    <a:pt x="792" y="5"/>
                    <a:pt x="722" y="1"/>
                    <a:pt x="6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6" name="Google Shape;1666;p83"/>
            <p:cNvSpPr/>
            <p:nvPr/>
          </p:nvSpPr>
          <p:spPr>
            <a:xfrm>
              <a:off x="9050236" y="4416007"/>
              <a:ext cx="78676" cy="56275"/>
            </a:xfrm>
            <a:custGeom>
              <a:rect b="b" l="l" r="r" t="t"/>
              <a:pathLst>
                <a:path extrusionOk="0" h="515" w="720">
                  <a:moveTo>
                    <a:pt x="598" y="1"/>
                  </a:moveTo>
                  <a:cubicBezTo>
                    <a:pt x="405" y="1"/>
                    <a:pt x="0" y="63"/>
                    <a:pt x="0" y="63"/>
                  </a:cubicBezTo>
                  <a:lnTo>
                    <a:pt x="0" y="514"/>
                  </a:lnTo>
                  <a:lnTo>
                    <a:pt x="699" y="474"/>
                  </a:lnTo>
                  <a:cubicBezTo>
                    <a:pt x="699" y="474"/>
                    <a:pt x="720" y="82"/>
                    <a:pt x="699" y="21"/>
                  </a:cubicBezTo>
                  <a:cubicBezTo>
                    <a:pt x="694" y="6"/>
                    <a:pt x="655" y="1"/>
                    <a:pt x="5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7" name="Google Shape;1667;p83"/>
            <p:cNvSpPr/>
            <p:nvPr/>
          </p:nvSpPr>
          <p:spPr>
            <a:xfrm>
              <a:off x="9044008" y="4409778"/>
              <a:ext cx="91024" cy="68732"/>
            </a:xfrm>
            <a:custGeom>
              <a:rect b="b" l="l" r="r" t="t"/>
              <a:pathLst>
                <a:path extrusionOk="0" h="629" w="833">
                  <a:moveTo>
                    <a:pt x="651" y="116"/>
                  </a:moveTo>
                  <a:cubicBezTo>
                    <a:pt x="670" y="116"/>
                    <a:pt x="687" y="116"/>
                    <a:pt x="704" y="118"/>
                  </a:cubicBezTo>
                  <a:cubicBezTo>
                    <a:pt x="711" y="180"/>
                    <a:pt x="709" y="333"/>
                    <a:pt x="702" y="478"/>
                  </a:cubicBezTo>
                  <a:lnTo>
                    <a:pt x="115" y="512"/>
                  </a:lnTo>
                  <a:lnTo>
                    <a:pt x="115" y="169"/>
                  </a:lnTo>
                  <a:cubicBezTo>
                    <a:pt x="226" y="152"/>
                    <a:pt x="504" y="116"/>
                    <a:pt x="651" y="116"/>
                  </a:cubicBezTo>
                  <a:close/>
                  <a:moveTo>
                    <a:pt x="653" y="1"/>
                  </a:moveTo>
                  <a:cubicBezTo>
                    <a:pt x="458" y="1"/>
                    <a:pt x="66" y="60"/>
                    <a:pt x="49" y="63"/>
                  </a:cubicBezTo>
                  <a:cubicBezTo>
                    <a:pt x="21" y="67"/>
                    <a:pt x="0" y="90"/>
                    <a:pt x="0" y="120"/>
                  </a:cubicBezTo>
                  <a:lnTo>
                    <a:pt x="0" y="571"/>
                  </a:lnTo>
                  <a:cubicBezTo>
                    <a:pt x="0" y="603"/>
                    <a:pt x="26" y="629"/>
                    <a:pt x="57" y="629"/>
                  </a:cubicBezTo>
                  <a:lnTo>
                    <a:pt x="62" y="629"/>
                  </a:lnTo>
                  <a:lnTo>
                    <a:pt x="760" y="586"/>
                  </a:lnTo>
                  <a:cubicBezTo>
                    <a:pt x="790" y="584"/>
                    <a:pt x="811" y="563"/>
                    <a:pt x="813" y="533"/>
                  </a:cubicBezTo>
                  <a:cubicBezTo>
                    <a:pt x="819" y="414"/>
                    <a:pt x="832" y="124"/>
                    <a:pt x="811" y="60"/>
                  </a:cubicBezTo>
                  <a:cubicBezTo>
                    <a:pt x="792" y="5"/>
                    <a:pt x="724" y="1"/>
                    <a:pt x="6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8" name="Google Shape;1668;p83"/>
            <p:cNvSpPr/>
            <p:nvPr/>
          </p:nvSpPr>
          <p:spPr>
            <a:xfrm>
              <a:off x="9157214" y="4416007"/>
              <a:ext cx="78676" cy="56275"/>
            </a:xfrm>
            <a:custGeom>
              <a:rect b="b" l="l" r="r" t="t"/>
              <a:pathLst>
                <a:path extrusionOk="0" h="515" w="720">
                  <a:moveTo>
                    <a:pt x="599" y="1"/>
                  </a:moveTo>
                  <a:cubicBezTo>
                    <a:pt x="405" y="1"/>
                    <a:pt x="0" y="63"/>
                    <a:pt x="0" y="63"/>
                  </a:cubicBezTo>
                  <a:lnTo>
                    <a:pt x="0" y="514"/>
                  </a:lnTo>
                  <a:lnTo>
                    <a:pt x="701" y="474"/>
                  </a:lnTo>
                  <a:cubicBezTo>
                    <a:pt x="701" y="474"/>
                    <a:pt x="720" y="82"/>
                    <a:pt x="701" y="21"/>
                  </a:cubicBezTo>
                  <a:cubicBezTo>
                    <a:pt x="696" y="6"/>
                    <a:pt x="657" y="1"/>
                    <a:pt x="59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9" name="Google Shape;1669;p83"/>
            <p:cNvSpPr/>
            <p:nvPr/>
          </p:nvSpPr>
          <p:spPr>
            <a:xfrm>
              <a:off x="9150876" y="4409778"/>
              <a:ext cx="91133" cy="68732"/>
            </a:xfrm>
            <a:custGeom>
              <a:rect b="b" l="l" r="r" t="t"/>
              <a:pathLst>
                <a:path extrusionOk="0" h="629" w="834">
                  <a:moveTo>
                    <a:pt x="654" y="116"/>
                  </a:moveTo>
                  <a:cubicBezTo>
                    <a:pt x="671" y="116"/>
                    <a:pt x="688" y="116"/>
                    <a:pt x="708" y="118"/>
                  </a:cubicBezTo>
                  <a:cubicBezTo>
                    <a:pt x="712" y="180"/>
                    <a:pt x="710" y="333"/>
                    <a:pt x="703" y="478"/>
                  </a:cubicBezTo>
                  <a:lnTo>
                    <a:pt x="116" y="512"/>
                  </a:lnTo>
                  <a:lnTo>
                    <a:pt x="116" y="169"/>
                  </a:lnTo>
                  <a:cubicBezTo>
                    <a:pt x="229" y="152"/>
                    <a:pt x="505" y="116"/>
                    <a:pt x="654" y="116"/>
                  </a:cubicBezTo>
                  <a:close/>
                  <a:moveTo>
                    <a:pt x="654" y="1"/>
                  </a:moveTo>
                  <a:cubicBezTo>
                    <a:pt x="459" y="1"/>
                    <a:pt x="67" y="60"/>
                    <a:pt x="50" y="63"/>
                  </a:cubicBezTo>
                  <a:cubicBezTo>
                    <a:pt x="22" y="67"/>
                    <a:pt x="1" y="90"/>
                    <a:pt x="1" y="120"/>
                  </a:cubicBezTo>
                  <a:lnTo>
                    <a:pt x="1" y="571"/>
                  </a:lnTo>
                  <a:cubicBezTo>
                    <a:pt x="1" y="603"/>
                    <a:pt x="27" y="629"/>
                    <a:pt x="58" y="629"/>
                  </a:cubicBezTo>
                  <a:lnTo>
                    <a:pt x="63" y="629"/>
                  </a:lnTo>
                  <a:lnTo>
                    <a:pt x="761" y="586"/>
                  </a:lnTo>
                  <a:cubicBezTo>
                    <a:pt x="791" y="584"/>
                    <a:pt x="812" y="563"/>
                    <a:pt x="814" y="533"/>
                  </a:cubicBezTo>
                  <a:cubicBezTo>
                    <a:pt x="820" y="414"/>
                    <a:pt x="833" y="124"/>
                    <a:pt x="812" y="60"/>
                  </a:cubicBezTo>
                  <a:cubicBezTo>
                    <a:pt x="793" y="5"/>
                    <a:pt x="725" y="1"/>
                    <a:pt x="6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0" name="Google Shape;1670;p83"/>
            <p:cNvSpPr/>
            <p:nvPr/>
          </p:nvSpPr>
          <p:spPr>
            <a:xfrm>
              <a:off x="8942385" y="4515991"/>
              <a:ext cx="78676" cy="56275"/>
            </a:xfrm>
            <a:custGeom>
              <a:rect b="b" l="l" r="r" t="t"/>
              <a:pathLst>
                <a:path extrusionOk="0" h="515" w="720">
                  <a:moveTo>
                    <a:pt x="595" y="1"/>
                  </a:moveTo>
                  <a:cubicBezTo>
                    <a:pt x="400" y="1"/>
                    <a:pt x="0" y="61"/>
                    <a:pt x="0" y="61"/>
                  </a:cubicBezTo>
                  <a:lnTo>
                    <a:pt x="0" y="514"/>
                  </a:lnTo>
                  <a:lnTo>
                    <a:pt x="698" y="472"/>
                  </a:lnTo>
                  <a:cubicBezTo>
                    <a:pt x="698" y="472"/>
                    <a:pt x="719" y="82"/>
                    <a:pt x="698" y="21"/>
                  </a:cubicBezTo>
                  <a:cubicBezTo>
                    <a:pt x="694" y="6"/>
                    <a:pt x="654" y="1"/>
                    <a:pt x="59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1" name="Google Shape;1671;p83"/>
            <p:cNvSpPr/>
            <p:nvPr/>
          </p:nvSpPr>
          <p:spPr>
            <a:xfrm>
              <a:off x="8936047" y="4509872"/>
              <a:ext cx="91024" cy="68623"/>
            </a:xfrm>
            <a:custGeom>
              <a:rect b="b" l="l" r="r" t="t"/>
              <a:pathLst>
                <a:path extrusionOk="0" h="628" w="833">
                  <a:moveTo>
                    <a:pt x="652" y="113"/>
                  </a:moveTo>
                  <a:cubicBezTo>
                    <a:pt x="671" y="113"/>
                    <a:pt x="688" y="113"/>
                    <a:pt x="705" y="115"/>
                  </a:cubicBezTo>
                  <a:cubicBezTo>
                    <a:pt x="711" y="177"/>
                    <a:pt x="709" y="330"/>
                    <a:pt x="703" y="475"/>
                  </a:cubicBezTo>
                  <a:lnTo>
                    <a:pt x="115" y="509"/>
                  </a:lnTo>
                  <a:lnTo>
                    <a:pt x="115" y="168"/>
                  </a:lnTo>
                  <a:cubicBezTo>
                    <a:pt x="226" y="151"/>
                    <a:pt x="505" y="115"/>
                    <a:pt x="652" y="113"/>
                  </a:cubicBezTo>
                  <a:close/>
                  <a:moveTo>
                    <a:pt x="654" y="0"/>
                  </a:moveTo>
                  <a:cubicBezTo>
                    <a:pt x="456" y="0"/>
                    <a:pt x="67" y="60"/>
                    <a:pt x="49" y="62"/>
                  </a:cubicBezTo>
                  <a:cubicBezTo>
                    <a:pt x="20" y="66"/>
                    <a:pt x="1" y="89"/>
                    <a:pt x="1" y="117"/>
                  </a:cubicBezTo>
                  <a:lnTo>
                    <a:pt x="1" y="570"/>
                  </a:lnTo>
                  <a:cubicBezTo>
                    <a:pt x="1" y="602"/>
                    <a:pt x="26" y="628"/>
                    <a:pt x="58" y="628"/>
                  </a:cubicBezTo>
                  <a:lnTo>
                    <a:pt x="62" y="626"/>
                  </a:lnTo>
                  <a:lnTo>
                    <a:pt x="760" y="585"/>
                  </a:lnTo>
                  <a:cubicBezTo>
                    <a:pt x="788" y="583"/>
                    <a:pt x="811" y="560"/>
                    <a:pt x="814" y="532"/>
                  </a:cubicBezTo>
                  <a:cubicBezTo>
                    <a:pt x="820" y="411"/>
                    <a:pt x="833" y="123"/>
                    <a:pt x="811" y="60"/>
                  </a:cubicBezTo>
                  <a:cubicBezTo>
                    <a:pt x="792" y="4"/>
                    <a:pt x="724" y="0"/>
                    <a:pt x="6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2" name="Google Shape;1672;p83"/>
            <p:cNvSpPr/>
            <p:nvPr/>
          </p:nvSpPr>
          <p:spPr>
            <a:xfrm>
              <a:off x="9062803" y="4515991"/>
              <a:ext cx="78676" cy="56275"/>
            </a:xfrm>
            <a:custGeom>
              <a:rect b="b" l="l" r="r" t="t"/>
              <a:pathLst>
                <a:path extrusionOk="0" h="515" w="720">
                  <a:moveTo>
                    <a:pt x="594" y="1"/>
                  </a:moveTo>
                  <a:cubicBezTo>
                    <a:pt x="400" y="1"/>
                    <a:pt x="0" y="61"/>
                    <a:pt x="0" y="61"/>
                  </a:cubicBezTo>
                  <a:lnTo>
                    <a:pt x="0" y="514"/>
                  </a:lnTo>
                  <a:lnTo>
                    <a:pt x="698" y="472"/>
                  </a:lnTo>
                  <a:cubicBezTo>
                    <a:pt x="698" y="472"/>
                    <a:pt x="720" y="82"/>
                    <a:pt x="698" y="21"/>
                  </a:cubicBezTo>
                  <a:cubicBezTo>
                    <a:pt x="694" y="6"/>
                    <a:pt x="653" y="1"/>
                    <a:pt x="59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3" name="Google Shape;1673;p83"/>
            <p:cNvSpPr/>
            <p:nvPr/>
          </p:nvSpPr>
          <p:spPr>
            <a:xfrm>
              <a:off x="9056465" y="4509872"/>
              <a:ext cx="91133" cy="68623"/>
            </a:xfrm>
            <a:custGeom>
              <a:rect b="b" l="l" r="r" t="t"/>
              <a:pathLst>
                <a:path extrusionOk="0" h="628" w="834">
                  <a:moveTo>
                    <a:pt x="654" y="113"/>
                  </a:moveTo>
                  <a:cubicBezTo>
                    <a:pt x="671" y="113"/>
                    <a:pt x="688" y="115"/>
                    <a:pt x="705" y="115"/>
                  </a:cubicBezTo>
                  <a:cubicBezTo>
                    <a:pt x="712" y="177"/>
                    <a:pt x="707" y="330"/>
                    <a:pt x="701" y="475"/>
                  </a:cubicBezTo>
                  <a:lnTo>
                    <a:pt x="114" y="509"/>
                  </a:lnTo>
                  <a:lnTo>
                    <a:pt x="114" y="168"/>
                  </a:lnTo>
                  <a:cubicBezTo>
                    <a:pt x="227" y="151"/>
                    <a:pt x="505" y="115"/>
                    <a:pt x="654" y="113"/>
                  </a:cubicBezTo>
                  <a:close/>
                  <a:moveTo>
                    <a:pt x="654" y="0"/>
                  </a:moveTo>
                  <a:cubicBezTo>
                    <a:pt x="456" y="0"/>
                    <a:pt x="65" y="60"/>
                    <a:pt x="48" y="62"/>
                  </a:cubicBezTo>
                  <a:cubicBezTo>
                    <a:pt x="20" y="66"/>
                    <a:pt x="1" y="89"/>
                    <a:pt x="1" y="117"/>
                  </a:cubicBezTo>
                  <a:lnTo>
                    <a:pt x="1" y="570"/>
                  </a:lnTo>
                  <a:cubicBezTo>
                    <a:pt x="1" y="602"/>
                    <a:pt x="26" y="628"/>
                    <a:pt x="58" y="628"/>
                  </a:cubicBezTo>
                  <a:lnTo>
                    <a:pt x="61" y="626"/>
                  </a:lnTo>
                  <a:lnTo>
                    <a:pt x="761" y="585"/>
                  </a:lnTo>
                  <a:cubicBezTo>
                    <a:pt x="788" y="583"/>
                    <a:pt x="812" y="560"/>
                    <a:pt x="814" y="532"/>
                  </a:cubicBezTo>
                  <a:cubicBezTo>
                    <a:pt x="820" y="411"/>
                    <a:pt x="833" y="123"/>
                    <a:pt x="812" y="60"/>
                  </a:cubicBezTo>
                  <a:cubicBezTo>
                    <a:pt x="793" y="4"/>
                    <a:pt x="722" y="0"/>
                    <a:pt x="6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4" name="Google Shape;1674;p83"/>
            <p:cNvSpPr/>
            <p:nvPr/>
          </p:nvSpPr>
          <p:spPr>
            <a:xfrm>
              <a:off x="9169780" y="4515991"/>
              <a:ext cx="78676" cy="56275"/>
            </a:xfrm>
            <a:custGeom>
              <a:rect b="b" l="l" r="r" t="t"/>
              <a:pathLst>
                <a:path extrusionOk="0" h="515" w="720">
                  <a:moveTo>
                    <a:pt x="595" y="1"/>
                  </a:moveTo>
                  <a:cubicBezTo>
                    <a:pt x="401" y="1"/>
                    <a:pt x="0" y="61"/>
                    <a:pt x="0" y="61"/>
                  </a:cubicBezTo>
                  <a:lnTo>
                    <a:pt x="0" y="514"/>
                  </a:lnTo>
                  <a:lnTo>
                    <a:pt x="698" y="472"/>
                  </a:lnTo>
                  <a:cubicBezTo>
                    <a:pt x="698" y="472"/>
                    <a:pt x="720" y="82"/>
                    <a:pt x="698" y="21"/>
                  </a:cubicBezTo>
                  <a:cubicBezTo>
                    <a:pt x="694" y="6"/>
                    <a:pt x="654" y="1"/>
                    <a:pt x="59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5" name="Google Shape;1675;p83"/>
            <p:cNvSpPr/>
            <p:nvPr/>
          </p:nvSpPr>
          <p:spPr>
            <a:xfrm>
              <a:off x="9163442" y="4509872"/>
              <a:ext cx="91133" cy="68623"/>
            </a:xfrm>
            <a:custGeom>
              <a:rect b="b" l="l" r="r" t="t"/>
              <a:pathLst>
                <a:path extrusionOk="0" h="628" w="834">
                  <a:moveTo>
                    <a:pt x="654" y="113"/>
                  </a:moveTo>
                  <a:cubicBezTo>
                    <a:pt x="671" y="113"/>
                    <a:pt x="688" y="115"/>
                    <a:pt x="705" y="115"/>
                  </a:cubicBezTo>
                  <a:cubicBezTo>
                    <a:pt x="712" y="177"/>
                    <a:pt x="710" y="330"/>
                    <a:pt x="703" y="475"/>
                  </a:cubicBezTo>
                  <a:lnTo>
                    <a:pt x="116" y="509"/>
                  </a:lnTo>
                  <a:lnTo>
                    <a:pt x="116" y="168"/>
                  </a:lnTo>
                  <a:cubicBezTo>
                    <a:pt x="226" y="151"/>
                    <a:pt x="505" y="115"/>
                    <a:pt x="654" y="113"/>
                  </a:cubicBezTo>
                  <a:close/>
                  <a:moveTo>
                    <a:pt x="654" y="0"/>
                  </a:moveTo>
                  <a:cubicBezTo>
                    <a:pt x="456" y="0"/>
                    <a:pt x="67" y="60"/>
                    <a:pt x="50" y="62"/>
                  </a:cubicBezTo>
                  <a:cubicBezTo>
                    <a:pt x="22" y="66"/>
                    <a:pt x="1" y="89"/>
                    <a:pt x="1" y="117"/>
                  </a:cubicBezTo>
                  <a:lnTo>
                    <a:pt x="1" y="570"/>
                  </a:lnTo>
                  <a:cubicBezTo>
                    <a:pt x="1" y="602"/>
                    <a:pt x="26" y="628"/>
                    <a:pt x="58" y="628"/>
                  </a:cubicBezTo>
                  <a:lnTo>
                    <a:pt x="63" y="626"/>
                  </a:lnTo>
                  <a:lnTo>
                    <a:pt x="761" y="585"/>
                  </a:lnTo>
                  <a:cubicBezTo>
                    <a:pt x="790" y="583"/>
                    <a:pt x="812" y="560"/>
                    <a:pt x="814" y="532"/>
                  </a:cubicBezTo>
                  <a:cubicBezTo>
                    <a:pt x="820" y="411"/>
                    <a:pt x="833" y="123"/>
                    <a:pt x="812" y="60"/>
                  </a:cubicBezTo>
                  <a:cubicBezTo>
                    <a:pt x="793" y="4"/>
                    <a:pt x="724" y="0"/>
                    <a:pt x="6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76" name="Google Shape;1676;p83"/>
          <p:cNvGrpSpPr/>
          <p:nvPr/>
        </p:nvGrpSpPr>
        <p:grpSpPr>
          <a:xfrm rot="-1701503">
            <a:off x="839819" y="972531"/>
            <a:ext cx="3036120" cy="937991"/>
            <a:chOff x="4410633" y="780024"/>
            <a:chExt cx="2277139" cy="703508"/>
          </a:xfrm>
        </p:grpSpPr>
        <p:sp>
          <p:nvSpPr>
            <p:cNvPr id="1677" name="Google Shape;1677;p83"/>
            <p:cNvSpPr/>
            <p:nvPr/>
          </p:nvSpPr>
          <p:spPr>
            <a:xfrm>
              <a:off x="6325847" y="1137480"/>
              <a:ext cx="167983" cy="101187"/>
            </a:xfrm>
            <a:custGeom>
              <a:rect b="b" l="l" r="r" t="t"/>
              <a:pathLst>
                <a:path extrusionOk="0" h="612" w="1016">
                  <a:moveTo>
                    <a:pt x="956" y="0"/>
                  </a:moveTo>
                  <a:cubicBezTo>
                    <a:pt x="954" y="0"/>
                    <a:pt x="953" y="0"/>
                    <a:pt x="952" y="1"/>
                  </a:cubicBezTo>
                  <a:cubicBezTo>
                    <a:pt x="562" y="30"/>
                    <a:pt x="86" y="84"/>
                    <a:pt x="22" y="160"/>
                  </a:cubicBezTo>
                  <a:cubicBezTo>
                    <a:pt x="7" y="179"/>
                    <a:pt x="1" y="205"/>
                    <a:pt x="3" y="228"/>
                  </a:cubicBezTo>
                  <a:cubicBezTo>
                    <a:pt x="13" y="341"/>
                    <a:pt x="243" y="539"/>
                    <a:pt x="313" y="596"/>
                  </a:cubicBezTo>
                  <a:cubicBezTo>
                    <a:pt x="324" y="605"/>
                    <a:pt x="337" y="609"/>
                    <a:pt x="350" y="609"/>
                  </a:cubicBezTo>
                  <a:lnTo>
                    <a:pt x="350" y="611"/>
                  </a:lnTo>
                  <a:cubicBezTo>
                    <a:pt x="403" y="611"/>
                    <a:pt x="426" y="545"/>
                    <a:pt x="386" y="511"/>
                  </a:cubicBezTo>
                  <a:cubicBezTo>
                    <a:pt x="258" y="405"/>
                    <a:pt x="141" y="284"/>
                    <a:pt x="120" y="233"/>
                  </a:cubicBezTo>
                  <a:cubicBezTo>
                    <a:pt x="211" y="194"/>
                    <a:pt x="613" y="143"/>
                    <a:pt x="960" y="115"/>
                  </a:cubicBezTo>
                  <a:cubicBezTo>
                    <a:pt x="992" y="113"/>
                    <a:pt x="1016" y="86"/>
                    <a:pt x="1014" y="54"/>
                  </a:cubicBezTo>
                  <a:cubicBezTo>
                    <a:pt x="1010" y="23"/>
                    <a:pt x="984" y="0"/>
                    <a:pt x="9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8" name="Google Shape;1678;p83"/>
            <p:cNvSpPr/>
            <p:nvPr/>
          </p:nvSpPr>
          <p:spPr>
            <a:xfrm>
              <a:off x="6267484" y="1033649"/>
              <a:ext cx="420288" cy="449883"/>
            </a:xfrm>
            <a:custGeom>
              <a:rect b="b" l="l" r="r" t="t"/>
              <a:pathLst>
                <a:path extrusionOk="0" h="2721" w="2542">
                  <a:moveTo>
                    <a:pt x="1645" y="124"/>
                  </a:moveTo>
                  <a:cubicBezTo>
                    <a:pt x="1760" y="288"/>
                    <a:pt x="2226" y="1676"/>
                    <a:pt x="2369" y="2329"/>
                  </a:cubicBezTo>
                  <a:cubicBezTo>
                    <a:pt x="2156" y="1933"/>
                    <a:pt x="1752" y="1261"/>
                    <a:pt x="1392" y="671"/>
                  </a:cubicBezTo>
                  <a:cubicBezTo>
                    <a:pt x="1452" y="469"/>
                    <a:pt x="1560" y="192"/>
                    <a:pt x="1645" y="124"/>
                  </a:cubicBezTo>
                  <a:close/>
                  <a:moveTo>
                    <a:pt x="1007" y="1161"/>
                  </a:moveTo>
                  <a:cubicBezTo>
                    <a:pt x="1692" y="1957"/>
                    <a:pt x="2048" y="2346"/>
                    <a:pt x="2237" y="2535"/>
                  </a:cubicBezTo>
                  <a:cubicBezTo>
                    <a:pt x="1692" y="2308"/>
                    <a:pt x="324" y="1599"/>
                    <a:pt x="134" y="1433"/>
                  </a:cubicBezTo>
                  <a:cubicBezTo>
                    <a:pt x="228" y="1365"/>
                    <a:pt x="637" y="1246"/>
                    <a:pt x="1007" y="1161"/>
                  </a:cubicBezTo>
                  <a:close/>
                  <a:moveTo>
                    <a:pt x="1650" y="1"/>
                  </a:moveTo>
                  <a:cubicBezTo>
                    <a:pt x="1641" y="1"/>
                    <a:pt x="1633" y="3"/>
                    <a:pt x="1624" y="7"/>
                  </a:cubicBezTo>
                  <a:cubicBezTo>
                    <a:pt x="1447" y="77"/>
                    <a:pt x="1301" y="567"/>
                    <a:pt x="1275" y="663"/>
                  </a:cubicBezTo>
                  <a:cubicBezTo>
                    <a:pt x="1271" y="677"/>
                    <a:pt x="1273" y="695"/>
                    <a:pt x="1281" y="709"/>
                  </a:cubicBezTo>
                  <a:cubicBezTo>
                    <a:pt x="1609" y="1244"/>
                    <a:pt x="2090" y="2052"/>
                    <a:pt x="2301" y="2442"/>
                  </a:cubicBezTo>
                  <a:cubicBezTo>
                    <a:pt x="2011" y="2140"/>
                    <a:pt x="1447" y="1497"/>
                    <a:pt x="1071" y="1061"/>
                  </a:cubicBezTo>
                  <a:cubicBezTo>
                    <a:pt x="1060" y="1048"/>
                    <a:pt x="1044" y="1040"/>
                    <a:pt x="1027" y="1040"/>
                  </a:cubicBezTo>
                  <a:cubicBezTo>
                    <a:pt x="1023" y="1040"/>
                    <a:pt x="1019" y="1041"/>
                    <a:pt x="1015" y="1041"/>
                  </a:cubicBezTo>
                  <a:cubicBezTo>
                    <a:pt x="0" y="1267"/>
                    <a:pt x="7" y="1397"/>
                    <a:pt x="9" y="1439"/>
                  </a:cubicBezTo>
                  <a:cubicBezTo>
                    <a:pt x="11" y="1476"/>
                    <a:pt x="13" y="1561"/>
                    <a:pt x="1158" y="2146"/>
                  </a:cubicBezTo>
                  <a:cubicBezTo>
                    <a:pt x="1273" y="2206"/>
                    <a:pt x="2284" y="2721"/>
                    <a:pt x="2448" y="2721"/>
                  </a:cubicBezTo>
                  <a:cubicBezTo>
                    <a:pt x="2456" y="2721"/>
                    <a:pt x="2463" y="2718"/>
                    <a:pt x="2471" y="2716"/>
                  </a:cubicBezTo>
                  <a:lnTo>
                    <a:pt x="2475" y="2716"/>
                  </a:lnTo>
                  <a:cubicBezTo>
                    <a:pt x="2482" y="2714"/>
                    <a:pt x="2486" y="2712"/>
                    <a:pt x="2492" y="2708"/>
                  </a:cubicBezTo>
                  <a:cubicBezTo>
                    <a:pt x="2495" y="2706"/>
                    <a:pt x="2497" y="2706"/>
                    <a:pt x="2499" y="2704"/>
                  </a:cubicBezTo>
                  <a:cubicBezTo>
                    <a:pt x="2503" y="2699"/>
                    <a:pt x="2507" y="2695"/>
                    <a:pt x="2509" y="2691"/>
                  </a:cubicBezTo>
                  <a:cubicBezTo>
                    <a:pt x="2512" y="2689"/>
                    <a:pt x="2514" y="2684"/>
                    <a:pt x="2516" y="2682"/>
                  </a:cubicBezTo>
                  <a:cubicBezTo>
                    <a:pt x="2516" y="2680"/>
                    <a:pt x="2516" y="2678"/>
                    <a:pt x="2516" y="2678"/>
                  </a:cubicBezTo>
                  <a:cubicBezTo>
                    <a:pt x="2518" y="2674"/>
                    <a:pt x="2518" y="2669"/>
                    <a:pt x="2520" y="2665"/>
                  </a:cubicBezTo>
                  <a:cubicBezTo>
                    <a:pt x="2520" y="2663"/>
                    <a:pt x="2520" y="2661"/>
                    <a:pt x="2520" y="2657"/>
                  </a:cubicBezTo>
                  <a:cubicBezTo>
                    <a:pt x="2541" y="2374"/>
                    <a:pt x="1958" y="392"/>
                    <a:pt x="1752" y="77"/>
                  </a:cubicBezTo>
                  <a:cubicBezTo>
                    <a:pt x="1728" y="41"/>
                    <a:pt x="1696" y="1"/>
                    <a:pt x="16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9" name="Google Shape;1679;p83"/>
            <p:cNvSpPr/>
            <p:nvPr/>
          </p:nvSpPr>
          <p:spPr>
            <a:xfrm>
              <a:off x="4410633" y="780024"/>
              <a:ext cx="1752908" cy="460300"/>
            </a:xfrm>
            <a:custGeom>
              <a:rect b="b" l="l" r="r" t="t"/>
              <a:pathLst>
                <a:path extrusionOk="0" h="2784" w="10602">
                  <a:moveTo>
                    <a:pt x="8062" y="0"/>
                  </a:moveTo>
                  <a:cubicBezTo>
                    <a:pt x="8033" y="0"/>
                    <a:pt x="8007" y="24"/>
                    <a:pt x="8003" y="54"/>
                  </a:cubicBezTo>
                  <a:cubicBezTo>
                    <a:pt x="8003" y="85"/>
                    <a:pt x="8026" y="113"/>
                    <a:pt x="8058" y="113"/>
                  </a:cubicBezTo>
                  <a:cubicBezTo>
                    <a:pt x="8133" y="117"/>
                    <a:pt x="8207" y="124"/>
                    <a:pt x="8280" y="134"/>
                  </a:cubicBezTo>
                  <a:lnTo>
                    <a:pt x="8288" y="134"/>
                  </a:lnTo>
                  <a:lnTo>
                    <a:pt x="8288" y="137"/>
                  </a:lnTo>
                  <a:cubicBezTo>
                    <a:pt x="8358" y="134"/>
                    <a:pt x="8365" y="34"/>
                    <a:pt x="8297" y="22"/>
                  </a:cubicBezTo>
                  <a:cubicBezTo>
                    <a:pt x="8220" y="11"/>
                    <a:pt x="8141" y="2"/>
                    <a:pt x="8062" y="0"/>
                  </a:cubicBezTo>
                  <a:close/>
                  <a:moveTo>
                    <a:pt x="7834" y="2"/>
                  </a:moveTo>
                  <a:cubicBezTo>
                    <a:pt x="7832" y="2"/>
                    <a:pt x="7830" y="2"/>
                    <a:pt x="7828" y="2"/>
                  </a:cubicBezTo>
                  <a:cubicBezTo>
                    <a:pt x="7750" y="9"/>
                    <a:pt x="7671" y="17"/>
                    <a:pt x="7596" y="30"/>
                  </a:cubicBezTo>
                  <a:cubicBezTo>
                    <a:pt x="7528" y="41"/>
                    <a:pt x="7537" y="143"/>
                    <a:pt x="7605" y="143"/>
                  </a:cubicBezTo>
                  <a:lnTo>
                    <a:pt x="7616" y="143"/>
                  </a:lnTo>
                  <a:cubicBezTo>
                    <a:pt x="7686" y="130"/>
                    <a:pt x="7762" y="122"/>
                    <a:pt x="7837" y="117"/>
                  </a:cubicBezTo>
                  <a:cubicBezTo>
                    <a:pt x="7911" y="113"/>
                    <a:pt x="7905" y="2"/>
                    <a:pt x="7834" y="2"/>
                  </a:cubicBezTo>
                  <a:close/>
                  <a:moveTo>
                    <a:pt x="8510" y="66"/>
                  </a:moveTo>
                  <a:cubicBezTo>
                    <a:pt x="8485" y="66"/>
                    <a:pt x="8462" y="84"/>
                    <a:pt x="8456" y="109"/>
                  </a:cubicBezTo>
                  <a:cubicBezTo>
                    <a:pt x="8448" y="141"/>
                    <a:pt x="8465" y="171"/>
                    <a:pt x="8497" y="179"/>
                  </a:cubicBezTo>
                  <a:cubicBezTo>
                    <a:pt x="8569" y="198"/>
                    <a:pt x="8639" y="222"/>
                    <a:pt x="8709" y="249"/>
                  </a:cubicBezTo>
                  <a:cubicBezTo>
                    <a:pt x="8716" y="251"/>
                    <a:pt x="8722" y="251"/>
                    <a:pt x="8729" y="251"/>
                  </a:cubicBezTo>
                  <a:cubicBezTo>
                    <a:pt x="8790" y="251"/>
                    <a:pt x="8807" y="164"/>
                    <a:pt x="8748" y="141"/>
                  </a:cubicBezTo>
                  <a:cubicBezTo>
                    <a:pt x="8675" y="113"/>
                    <a:pt x="8601" y="90"/>
                    <a:pt x="8524" y="68"/>
                  </a:cubicBezTo>
                  <a:cubicBezTo>
                    <a:pt x="8519" y="67"/>
                    <a:pt x="8515" y="66"/>
                    <a:pt x="8510" y="66"/>
                  </a:cubicBezTo>
                  <a:close/>
                  <a:moveTo>
                    <a:pt x="7382" y="77"/>
                  </a:moveTo>
                  <a:cubicBezTo>
                    <a:pt x="7377" y="77"/>
                    <a:pt x="7372" y="78"/>
                    <a:pt x="7367" y="79"/>
                  </a:cubicBezTo>
                  <a:cubicBezTo>
                    <a:pt x="7292" y="100"/>
                    <a:pt x="7218" y="126"/>
                    <a:pt x="7145" y="158"/>
                  </a:cubicBezTo>
                  <a:cubicBezTo>
                    <a:pt x="7088" y="181"/>
                    <a:pt x="7105" y="266"/>
                    <a:pt x="7166" y="266"/>
                  </a:cubicBezTo>
                  <a:lnTo>
                    <a:pt x="7166" y="268"/>
                  </a:lnTo>
                  <a:cubicBezTo>
                    <a:pt x="7173" y="266"/>
                    <a:pt x="7181" y="266"/>
                    <a:pt x="7190" y="262"/>
                  </a:cubicBezTo>
                  <a:cubicBezTo>
                    <a:pt x="7258" y="234"/>
                    <a:pt x="7326" y="209"/>
                    <a:pt x="7398" y="190"/>
                  </a:cubicBezTo>
                  <a:cubicBezTo>
                    <a:pt x="7463" y="168"/>
                    <a:pt x="7443" y="77"/>
                    <a:pt x="7382" y="77"/>
                  </a:cubicBezTo>
                  <a:close/>
                  <a:moveTo>
                    <a:pt x="8935" y="230"/>
                  </a:moveTo>
                  <a:cubicBezTo>
                    <a:pt x="8883" y="230"/>
                    <a:pt x="8853" y="309"/>
                    <a:pt x="8912" y="339"/>
                  </a:cubicBezTo>
                  <a:cubicBezTo>
                    <a:pt x="8978" y="371"/>
                    <a:pt x="9044" y="407"/>
                    <a:pt x="9107" y="447"/>
                  </a:cubicBezTo>
                  <a:cubicBezTo>
                    <a:pt x="9116" y="451"/>
                    <a:pt x="9127" y="456"/>
                    <a:pt x="9137" y="456"/>
                  </a:cubicBezTo>
                  <a:cubicBezTo>
                    <a:pt x="9138" y="456"/>
                    <a:pt x="9139" y="456"/>
                    <a:pt x="9140" y="456"/>
                  </a:cubicBezTo>
                  <a:cubicBezTo>
                    <a:pt x="9197" y="456"/>
                    <a:pt x="9219" y="379"/>
                    <a:pt x="9167" y="349"/>
                  </a:cubicBezTo>
                  <a:cubicBezTo>
                    <a:pt x="9101" y="309"/>
                    <a:pt x="9033" y="271"/>
                    <a:pt x="8963" y="237"/>
                  </a:cubicBezTo>
                  <a:cubicBezTo>
                    <a:pt x="8953" y="232"/>
                    <a:pt x="8944" y="230"/>
                    <a:pt x="8935" y="230"/>
                  </a:cubicBezTo>
                  <a:close/>
                  <a:moveTo>
                    <a:pt x="6964" y="253"/>
                  </a:moveTo>
                  <a:cubicBezTo>
                    <a:pt x="6955" y="253"/>
                    <a:pt x="6945" y="256"/>
                    <a:pt x="6935" y="262"/>
                  </a:cubicBezTo>
                  <a:cubicBezTo>
                    <a:pt x="6866" y="303"/>
                    <a:pt x="6800" y="347"/>
                    <a:pt x="6739" y="396"/>
                  </a:cubicBezTo>
                  <a:cubicBezTo>
                    <a:pt x="6698" y="430"/>
                    <a:pt x="6722" y="498"/>
                    <a:pt x="6775" y="498"/>
                  </a:cubicBezTo>
                  <a:lnTo>
                    <a:pt x="6775" y="500"/>
                  </a:lnTo>
                  <a:cubicBezTo>
                    <a:pt x="6788" y="500"/>
                    <a:pt x="6800" y="494"/>
                    <a:pt x="6811" y="486"/>
                  </a:cubicBezTo>
                  <a:cubicBezTo>
                    <a:pt x="6869" y="439"/>
                    <a:pt x="6928" y="398"/>
                    <a:pt x="6992" y="360"/>
                  </a:cubicBezTo>
                  <a:cubicBezTo>
                    <a:pt x="7046" y="328"/>
                    <a:pt x="7014" y="253"/>
                    <a:pt x="6964" y="253"/>
                  </a:cubicBezTo>
                  <a:close/>
                  <a:moveTo>
                    <a:pt x="5168" y="477"/>
                  </a:moveTo>
                  <a:cubicBezTo>
                    <a:pt x="5138" y="477"/>
                    <a:pt x="5113" y="500"/>
                    <a:pt x="5111" y="530"/>
                  </a:cubicBezTo>
                  <a:cubicBezTo>
                    <a:pt x="5109" y="562"/>
                    <a:pt x="5132" y="590"/>
                    <a:pt x="5162" y="592"/>
                  </a:cubicBezTo>
                  <a:cubicBezTo>
                    <a:pt x="5200" y="596"/>
                    <a:pt x="5238" y="600"/>
                    <a:pt x="5275" y="609"/>
                  </a:cubicBezTo>
                  <a:cubicBezTo>
                    <a:pt x="5309" y="617"/>
                    <a:pt x="5343" y="626"/>
                    <a:pt x="5377" y="637"/>
                  </a:cubicBezTo>
                  <a:cubicBezTo>
                    <a:pt x="5381" y="637"/>
                    <a:pt x="5387" y="637"/>
                    <a:pt x="5392" y="639"/>
                  </a:cubicBezTo>
                  <a:lnTo>
                    <a:pt x="5392" y="635"/>
                  </a:lnTo>
                  <a:cubicBezTo>
                    <a:pt x="5458" y="635"/>
                    <a:pt x="5472" y="541"/>
                    <a:pt x="5409" y="522"/>
                  </a:cubicBezTo>
                  <a:cubicBezTo>
                    <a:pt x="5372" y="513"/>
                    <a:pt x="5336" y="505"/>
                    <a:pt x="5298" y="496"/>
                  </a:cubicBezTo>
                  <a:cubicBezTo>
                    <a:pt x="5258" y="488"/>
                    <a:pt x="5215" y="481"/>
                    <a:pt x="5172" y="477"/>
                  </a:cubicBezTo>
                  <a:cubicBezTo>
                    <a:pt x="5171" y="477"/>
                    <a:pt x="5170" y="477"/>
                    <a:pt x="5168" y="477"/>
                  </a:cubicBezTo>
                  <a:close/>
                  <a:moveTo>
                    <a:pt x="4942" y="483"/>
                  </a:moveTo>
                  <a:cubicBezTo>
                    <a:pt x="4939" y="483"/>
                    <a:pt x="4937" y="483"/>
                    <a:pt x="4934" y="483"/>
                  </a:cubicBezTo>
                  <a:cubicBezTo>
                    <a:pt x="4855" y="492"/>
                    <a:pt x="4777" y="507"/>
                    <a:pt x="4700" y="530"/>
                  </a:cubicBezTo>
                  <a:cubicBezTo>
                    <a:pt x="4638" y="549"/>
                    <a:pt x="4651" y="640"/>
                    <a:pt x="4716" y="643"/>
                  </a:cubicBezTo>
                  <a:lnTo>
                    <a:pt x="4716" y="643"/>
                  </a:lnTo>
                  <a:cubicBezTo>
                    <a:pt x="4722" y="643"/>
                    <a:pt x="4728" y="641"/>
                    <a:pt x="4732" y="639"/>
                  </a:cubicBezTo>
                  <a:cubicBezTo>
                    <a:pt x="4802" y="620"/>
                    <a:pt x="4874" y="605"/>
                    <a:pt x="4947" y="596"/>
                  </a:cubicBezTo>
                  <a:cubicBezTo>
                    <a:pt x="5019" y="588"/>
                    <a:pt x="5009" y="483"/>
                    <a:pt x="4942" y="483"/>
                  </a:cubicBezTo>
                  <a:close/>
                  <a:moveTo>
                    <a:pt x="4716" y="643"/>
                  </a:moveTo>
                  <a:cubicBezTo>
                    <a:pt x="4716" y="643"/>
                    <a:pt x="4715" y="643"/>
                    <a:pt x="4715" y="643"/>
                  </a:cubicBezTo>
                  <a:lnTo>
                    <a:pt x="4717" y="643"/>
                  </a:lnTo>
                  <a:cubicBezTo>
                    <a:pt x="4717" y="643"/>
                    <a:pt x="4716" y="643"/>
                    <a:pt x="4716" y="643"/>
                  </a:cubicBezTo>
                  <a:close/>
                  <a:moveTo>
                    <a:pt x="9322" y="467"/>
                  </a:moveTo>
                  <a:cubicBezTo>
                    <a:pt x="9274" y="467"/>
                    <a:pt x="9239" y="537"/>
                    <a:pt x="9290" y="573"/>
                  </a:cubicBezTo>
                  <a:cubicBezTo>
                    <a:pt x="9350" y="615"/>
                    <a:pt x="9410" y="664"/>
                    <a:pt x="9467" y="713"/>
                  </a:cubicBezTo>
                  <a:cubicBezTo>
                    <a:pt x="9478" y="722"/>
                    <a:pt x="9490" y="726"/>
                    <a:pt x="9505" y="726"/>
                  </a:cubicBezTo>
                  <a:cubicBezTo>
                    <a:pt x="9559" y="726"/>
                    <a:pt x="9582" y="660"/>
                    <a:pt x="9542" y="626"/>
                  </a:cubicBezTo>
                  <a:cubicBezTo>
                    <a:pt x="9482" y="575"/>
                    <a:pt x="9420" y="526"/>
                    <a:pt x="9359" y="481"/>
                  </a:cubicBezTo>
                  <a:cubicBezTo>
                    <a:pt x="9346" y="471"/>
                    <a:pt x="9334" y="467"/>
                    <a:pt x="9322" y="467"/>
                  </a:cubicBezTo>
                  <a:close/>
                  <a:moveTo>
                    <a:pt x="5604" y="597"/>
                  </a:moveTo>
                  <a:cubicBezTo>
                    <a:pt x="5548" y="597"/>
                    <a:pt x="5521" y="683"/>
                    <a:pt x="5583" y="709"/>
                  </a:cubicBezTo>
                  <a:cubicBezTo>
                    <a:pt x="5651" y="737"/>
                    <a:pt x="5719" y="771"/>
                    <a:pt x="5783" y="807"/>
                  </a:cubicBezTo>
                  <a:cubicBezTo>
                    <a:pt x="5792" y="813"/>
                    <a:pt x="5800" y="815"/>
                    <a:pt x="5811" y="815"/>
                  </a:cubicBezTo>
                  <a:cubicBezTo>
                    <a:pt x="5870" y="815"/>
                    <a:pt x="5892" y="739"/>
                    <a:pt x="5841" y="709"/>
                  </a:cubicBezTo>
                  <a:cubicBezTo>
                    <a:pt x="5773" y="669"/>
                    <a:pt x="5702" y="632"/>
                    <a:pt x="5628" y="603"/>
                  </a:cubicBezTo>
                  <a:cubicBezTo>
                    <a:pt x="5619" y="599"/>
                    <a:pt x="5611" y="597"/>
                    <a:pt x="5604" y="597"/>
                  </a:cubicBezTo>
                  <a:close/>
                  <a:moveTo>
                    <a:pt x="4500" y="606"/>
                  </a:moveTo>
                  <a:cubicBezTo>
                    <a:pt x="4493" y="606"/>
                    <a:pt x="4485" y="608"/>
                    <a:pt x="4476" y="611"/>
                  </a:cubicBezTo>
                  <a:cubicBezTo>
                    <a:pt x="4406" y="643"/>
                    <a:pt x="4336" y="679"/>
                    <a:pt x="4268" y="718"/>
                  </a:cubicBezTo>
                  <a:cubicBezTo>
                    <a:pt x="4219" y="747"/>
                    <a:pt x="4238" y="824"/>
                    <a:pt x="4298" y="824"/>
                  </a:cubicBezTo>
                  <a:lnTo>
                    <a:pt x="4298" y="826"/>
                  </a:lnTo>
                  <a:cubicBezTo>
                    <a:pt x="4308" y="826"/>
                    <a:pt x="4317" y="822"/>
                    <a:pt x="4325" y="818"/>
                  </a:cubicBezTo>
                  <a:cubicBezTo>
                    <a:pt x="4389" y="779"/>
                    <a:pt x="4455" y="745"/>
                    <a:pt x="4523" y="715"/>
                  </a:cubicBezTo>
                  <a:cubicBezTo>
                    <a:pt x="4583" y="687"/>
                    <a:pt x="4556" y="606"/>
                    <a:pt x="4500" y="606"/>
                  </a:cubicBezTo>
                  <a:close/>
                  <a:moveTo>
                    <a:pt x="6609" y="537"/>
                  </a:moveTo>
                  <a:cubicBezTo>
                    <a:pt x="6594" y="537"/>
                    <a:pt x="6579" y="544"/>
                    <a:pt x="6566" y="560"/>
                  </a:cubicBezTo>
                  <a:cubicBezTo>
                    <a:pt x="6513" y="617"/>
                    <a:pt x="6464" y="681"/>
                    <a:pt x="6420" y="745"/>
                  </a:cubicBezTo>
                  <a:cubicBezTo>
                    <a:pt x="6402" y="773"/>
                    <a:pt x="6409" y="809"/>
                    <a:pt x="6437" y="826"/>
                  </a:cubicBezTo>
                  <a:cubicBezTo>
                    <a:pt x="6445" y="832"/>
                    <a:pt x="6456" y="835"/>
                    <a:pt x="6468" y="835"/>
                  </a:cubicBezTo>
                  <a:lnTo>
                    <a:pt x="6468" y="837"/>
                  </a:lnTo>
                  <a:cubicBezTo>
                    <a:pt x="6488" y="837"/>
                    <a:pt x="6505" y="826"/>
                    <a:pt x="6515" y="809"/>
                  </a:cubicBezTo>
                  <a:cubicBezTo>
                    <a:pt x="6556" y="749"/>
                    <a:pt x="6600" y="690"/>
                    <a:pt x="6649" y="637"/>
                  </a:cubicBezTo>
                  <a:cubicBezTo>
                    <a:pt x="6694" y="594"/>
                    <a:pt x="6653" y="537"/>
                    <a:pt x="6609" y="537"/>
                  </a:cubicBezTo>
                  <a:close/>
                  <a:moveTo>
                    <a:pt x="2042" y="811"/>
                  </a:moveTo>
                  <a:cubicBezTo>
                    <a:pt x="2002" y="811"/>
                    <a:pt x="1962" y="812"/>
                    <a:pt x="1923" y="815"/>
                  </a:cubicBezTo>
                  <a:cubicBezTo>
                    <a:pt x="1891" y="820"/>
                    <a:pt x="1867" y="847"/>
                    <a:pt x="1869" y="879"/>
                  </a:cubicBezTo>
                  <a:cubicBezTo>
                    <a:pt x="1874" y="908"/>
                    <a:pt x="1899" y="930"/>
                    <a:pt x="1929" y="930"/>
                  </a:cubicBezTo>
                  <a:cubicBezTo>
                    <a:pt x="1931" y="930"/>
                    <a:pt x="1932" y="930"/>
                    <a:pt x="1933" y="930"/>
                  </a:cubicBezTo>
                  <a:cubicBezTo>
                    <a:pt x="1969" y="927"/>
                    <a:pt x="2006" y="926"/>
                    <a:pt x="2042" y="926"/>
                  </a:cubicBezTo>
                  <a:cubicBezTo>
                    <a:pt x="2078" y="926"/>
                    <a:pt x="2114" y="927"/>
                    <a:pt x="2150" y="930"/>
                  </a:cubicBezTo>
                  <a:lnTo>
                    <a:pt x="2157" y="930"/>
                  </a:lnTo>
                  <a:cubicBezTo>
                    <a:pt x="2229" y="930"/>
                    <a:pt x="2233" y="824"/>
                    <a:pt x="2161" y="815"/>
                  </a:cubicBezTo>
                  <a:cubicBezTo>
                    <a:pt x="2122" y="812"/>
                    <a:pt x="2082" y="811"/>
                    <a:pt x="2042" y="811"/>
                  </a:cubicBezTo>
                  <a:close/>
                  <a:moveTo>
                    <a:pt x="2376" y="856"/>
                  </a:moveTo>
                  <a:cubicBezTo>
                    <a:pt x="2315" y="856"/>
                    <a:pt x="2297" y="951"/>
                    <a:pt x="2365" y="969"/>
                  </a:cubicBezTo>
                  <a:cubicBezTo>
                    <a:pt x="2438" y="986"/>
                    <a:pt x="2508" y="1009"/>
                    <a:pt x="2578" y="1035"/>
                  </a:cubicBezTo>
                  <a:cubicBezTo>
                    <a:pt x="2585" y="1037"/>
                    <a:pt x="2591" y="1039"/>
                    <a:pt x="2597" y="1039"/>
                  </a:cubicBezTo>
                  <a:cubicBezTo>
                    <a:pt x="2661" y="1039"/>
                    <a:pt x="2676" y="949"/>
                    <a:pt x="2616" y="928"/>
                  </a:cubicBezTo>
                  <a:cubicBezTo>
                    <a:pt x="2544" y="901"/>
                    <a:pt x="2470" y="877"/>
                    <a:pt x="2393" y="858"/>
                  </a:cubicBezTo>
                  <a:cubicBezTo>
                    <a:pt x="2387" y="856"/>
                    <a:pt x="2382" y="856"/>
                    <a:pt x="2376" y="856"/>
                  </a:cubicBezTo>
                  <a:close/>
                  <a:moveTo>
                    <a:pt x="9675" y="768"/>
                  </a:moveTo>
                  <a:cubicBezTo>
                    <a:pt x="9631" y="768"/>
                    <a:pt x="9595" y="823"/>
                    <a:pt x="9633" y="864"/>
                  </a:cubicBezTo>
                  <a:cubicBezTo>
                    <a:pt x="9688" y="918"/>
                    <a:pt x="9739" y="973"/>
                    <a:pt x="9791" y="1026"/>
                  </a:cubicBezTo>
                  <a:cubicBezTo>
                    <a:pt x="9801" y="1039"/>
                    <a:pt x="9816" y="1045"/>
                    <a:pt x="9833" y="1045"/>
                  </a:cubicBezTo>
                  <a:cubicBezTo>
                    <a:pt x="9846" y="1045"/>
                    <a:pt x="9861" y="1039"/>
                    <a:pt x="9871" y="1030"/>
                  </a:cubicBezTo>
                  <a:cubicBezTo>
                    <a:pt x="9893" y="1009"/>
                    <a:pt x="9895" y="973"/>
                    <a:pt x="9874" y="949"/>
                  </a:cubicBezTo>
                  <a:cubicBezTo>
                    <a:pt x="9822" y="894"/>
                    <a:pt x="9769" y="837"/>
                    <a:pt x="9714" y="783"/>
                  </a:cubicBezTo>
                  <a:cubicBezTo>
                    <a:pt x="9701" y="772"/>
                    <a:pt x="9688" y="768"/>
                    <a:pt x="9675" y="768"/>
                  </a:cubicBezTo>
                  <a:close/>
                  <a:moveTo>
                    <a:pt x="1709" y="854"/>
                  </a:moveTo>
                  <a:cubicBezTo>
                    <a:pt x="1703" y="854"/>
                    <a:pt x="1696" y="856"/>
                    <a:pt x="1689" y="858"/>
                  </a:cubicBezTo>
                  <a:cubicBezTo>
                    <a:pt x="1612" y="879"/>
                    <a:pt x="1537" y="907"/>
                    <a:pt x="1465" y="941"/>
                  </a:cubicBezTo>
                  <a:cubicBezTo>
                    <a:pt x="1410" y="967"/>
                    <a:pt x="1427" y="1050"/>
                    <a:pt x="1489" y="1050"/>
                  </a:cubicBezTo>
                  <a:cubicBezTo>
                    <a:pt x="1497" y="1050"/>
                    <a:pt x="1506" y="1047"/>
                    <a:pt x="1512" y="1043"/>
                  </a:cubicBezTo>
                  <a:cubicBezTo>
                    <a:pt x="1580" y="1013"/>
                    <a:pt x="1648" y="988"/>
                    <a:pt x="1718" y="969"/>
                  </a:cubicBezTo>
                  <a:cubicBezTo>
                    <a:pt x="1790" y="953"/>
                    <a:pt x="1769" y="854"/>
                    <a:pt x="1709" y="854"/>
                  </a:cubicBezTo>
                  <a:close/>
                  <a:moveTo>
                    <a:pt x="6001" y="826"/>
                  </a:moveTo>
                  <a:cubicBezTo>
                    <a:pt x="5953" y="826"/>
                    <a:pt x="5919" y="893"/>
                    <a:pt x="5968" y="930"/>
                  </a:cubicBezTo>
                  <a:cubicBezTo>
                    <a:pt x="6028" y="975"/>
                    <a:pt x="6083" y="1022"/>
                    <a:pt x="6139" y="1073"/>
                  </a:cubicBezTo>
                  <a:cubicBezTo>
                    <a:pt x="6149" y="1081"/>
                    <a:pt x="6162" y="1088"/>
                    <a:pt x="6177" y="1088"/>
                  </a:cubicBezTo>
                  <a:cubicBezTo>
                    <a:pt x="6230" y="1088"/>
                    <a:pt x="6254" y="1024"/>
                    <a:pt x="6217" y="990"/>
                  </a:cubicBezTo>
                  <a:cubicBezTo>
                    <a:pt x="6160" y="935"/>
                    <a:pt x="6098" y="886"/>
                    <a:pt x="6036" y="839"/>
                  </a:cubicBezTo>
                  <a:cubicBezTo>
                    <a:pt x="6024" y="830"/>
                    <a:pt x="6012" y="826"/>
                    <a:pt x="6001" y="826"/>
                  </a:cubicBezTo>
                  <a:close/>
                  <a:moveTo>
                    <a:pt x="4107" y="835"/>
                  </a:moveTo>
                  <a:cubicBezTo>
                    <a:pt x="4096" y="835"/>
                    <a:pt x="4084" y="838"/>
                    <a:pt x="4072" y="847"/>
                  </a:cubicBezTo>
                  <a:cubicBezTo>
                    <a:pt x="4010" y="892"/>
                    <a:pt x="3949" y="939"/>
                    <a:pt x="3889" y="992"/>
                  </a:cubicBezTo>
                  <a:cubicBezTo>
                    <a:pt x="3851" y="1028"/>
                    <a:pt x="3874" y="1092"/>
                    <a:pt x="3927" y="1092"/>
                  </a:cubicBezTo>
                  <a:lnTo>
                    <a:pt x="3927" y="1094"/>
                  </a:lnTo>
                  <a:cubicBezTo>
                    <a:pt x="3942" y="1094"/>
                    <a:pt x="3955" y="1088"/>
                    <a:pt x="3966" y="1079"/>
                  </a:cubicBezTo>
                  <a:cubicBezTo>
                    <a:pt x="4021" y="1028"/>
                    <a:pt x="4081" y="981"/>
                    <a:pt x="4140" y="939"/>
                  </a:cubicBezTo>
                  <a:cubicBezTo>
                    <a:pt x="4190" y="903"/>
                    <a:pt x="4155" y="835"/>
                    <a:pt x="4107" y="835"/>
                  </a:cubicBezTo>
                  <a:close/>
                  <a:moveTo>
                    <a:pt x="2808" y="1015"/>
                  </a:moveTo>
                  <a:cubicBezTo>
                    <a:pt x="2755" y="1015"/>
                    <a:pt x="2724" y="1093"/>
                    <a:pt x="2782" y="1124"/>
                  </a:cubicBezTo>
                  <a:cubicBezTo>
                    <a:pt x="2846" y="1158"/>
                    <a:pt x="2910" y="1196"/>
                    <a:pt x="2972" y="1237"/>
                  </a:cubicBezTo>
                  <a:cubicBezTo>
                    <a:pt x="2982" y="1243"/>
                    <a:pt x="2993" y="1245"/>
                    <a:pt x="3004" y="1245"/>
                  </a:cubicBezTo>
                  <a:lnTo>
                    <a:pt x="3006" y="1245"/>
                  </a:lnTo>
                  <a:cubicBezTo>
                    <a:pt x="3063" y="1245"/>
                    <a:pt x="3085" y="1173"/>
                    <a:pt x="3038" y="1141"/>
                  </a:cubicBezTo>
                  <a:cubicBezTo>
                    <a:pt x="2972" y="1098"/>
                    <a:pt x="2904" y="1058"/>
                    <a:pt x="2836" y="1022"/>
                  </a:cubicBezTo>
                  <a:cubicBezTo>
                    <a:pt x="2826" y="1017"/>
                    <a:pt x="2817" y="1015"/>
                    <a:pt x="2808" y="1015"/>
                  </a:cubicBezTo>
                  <a:close/>
                  <a:moveTo>
                    <a:pt x="1292" y="1042"/>
                  </a:moveTo>
                  <a:cubicBezTo>
                    <a:pt x="1281" y="1042"/>
                    <a:pt x="1270" y="1045"/>
                    <a:pt x="1259" y="1054"/>
                  </a:cubicBezTo>
                  <a:cubicBezTo>
                    <a:pt x="1193" y="1096"/>
                    <a:pt x="1129" y="1143"/>
                    <a:pt x="1067" y="1192"/>
                  </a:cubicBezTo>
                  <a:cubicBezTo>
                    <a:pt x="1044" y="1213"/>
                    <a:pt x="1039" y="1247"/>
                    <a:pt x="1059" y="1273"/>
                  </a:cubicBezTo>
                  <a:cubicBezTo>
                    <a:pt x="1069" y="1286"/>
                    <a:pt x="1086" y="1294"/>
                    <a:pt x="1103" y="1294"/>
                  </a:cubicBezTo>
                  <a:cubicBezTo>
                    <a:pt x="1116" y="1294"/>
                    <a:pt x="1129" y="1290"/>
                    <a:pt x="1139" y="1281"/>
                  </a:cubicBezTo>
                  <a:cubicBezTo>
                    <a:pt x="1197" y="1235"/>
                    <a:pt x="1257" y="1190"/>
                    <a:pt x="1320" y="1152"/>
                  </a:cubicBezTo>
                  <a:cubicBezTo>
                    <a:pt x="1376" y="1118"/>
                    <a:pt x="1342" y="1042"/>
                    <a:pt x="1292" y="1042"/>
                  </a:cubicBezTo>
                  <a:close/>
                  <a:moveTo>
                    <a:pt x="9983" y="1104"/>
                  </a:moveTo>
                  <a:cubicBezTo>
                    <a:pt x="9940" y="1104"/>
                    <a:pt x="9901" y="1155"/>
                    <a:pt x="9937" y="1198"/>
                  </a:cubicBezTo>
                  <a:cubicBezTo>
                    <a:pt x="9986" y="1258"/>
                    <a:pt x="10033" y="1318"/>
                    <a:pt x="10076" y="1377"/>
                  </a:cubicBezTo>
                  <a:cubicBezTo>
                    <a:pt x="10086" y="1392"/>
                    <a:pt x="10103" y="1401"/>
                    <a:pt x="10123" y="1401"/>
                  </a:cubicBezTo>
                  <a:cubicBezTo>
                    <a:pt x="10169" y="1401"/>
                    <a:pt x="10195" y="1347"/>
                    <a:pt x="10167" y="1309"/>
                  </a:cubicBezTo>
                  <a:cubicBezTo>
                    <a:pt x="10125" y="1250"/>
                    <a:pt x="10078" y="1188"/>
                    <a:pt x="10027" y="1126"/>
                  </a:cubicBezTo>
                  <a:cubicBezTo>
                    <a:pt x="10014" y="1110"/>
                    <a:pt x="9998" y="1104"/>
                    <a:pt x="9983" y="1104"/>
                  </a:cubicBezTo>
                  <a:close/>
                  <a:moveTo>
                    <a:pt x="3762" y="1137"/>
                  </a:moveTo>
                  <a:cubicBezTo>
                    <a:pt x="3748" y="1137"/>
                    <a:pt x="3734" y="1143"/>
                    <a:pt x="3721" y="1156"/>
                  </a:cubicBezTo>
                  <a:cubicBezTo>
                    <a:pt x="3668" y="1213"/>
                    <a:pt x="3617" y="1275"/>
                    <a:pt x="3570" y="1335"/>
                  </a:cubicBezTo>
                  <a:cubicBezTo>
                    <a:pt x="3551" y="1360"/>
                    <a:pt x="3555" y="1396"/>
                    <a:pt x="3581" y="1416"/>
                  </a:cubicBezTo>
                  <a:cubicBezTo>
                    <a:pt x="3591" y="1422"/>
                    <a:pt x="3602" y="1426"/>
                    <a:pt x="3615" y="1426"/>
                  </a:cubicBezTo>
                  <a:cubicBezTo>
                    <a:pt x="3616" y="1426"/>
                    <a:pt x="3618" y="1427"/>
                    <a:pt x="3620" y="1427"/>
                  </a:cubicBezTo>
                  <a:cubicBezTo>
                    <a:pt x="3635" y="1427"/>
                    <a:pt x="3650" y="1418"/>
                    <a:pt x="3661" y="1405"/>
                  </a:cubicBezTo>
                  <a:cubicBezTo>
                    <a:pt x="3706" y="1347"/>
                    <a:pt x="3755" y="1290"/>
                    <a:pt x="3806" y="1237"/>
                  </a:cubicBezTo>
                  <a:cubicBezTo>
                    <a:pt x="3847" y="1195"/>
                    <a:pt x="3807" y="1137"/>
                    <a:pt x="3762" y="1137"/>
                  </a:cubicBezTo>
                  <a:close/>
                  <a:moveTo>
                    <a:pt x="6356" y="917"/>
                  </a:moveTo>
                  <a:cubicBezTo>
                    <a:pt x="6336" y="917"/>
                    <a:pt x="6316" y="928"/>
                    <a:pt x="6305" y="954"/>
                  </a:cubicBezTo>
                  <a:cubicBezTo>
                    <a:pt x="6273" y="1026"/>
                    <a:pt x="6245" y="1101"/>
                    <a:pt x="6224" y="1177"/>
                  </a:cubicBezTo>
                  <a:cubicBezTo>
                    <a:pt x="6213" y="1216"/>
                    <a:pt x="6243" y="1250"/>
                    <a:pt x="6279" y="1250"/>
                  </a:cubicBezTo>
                  <a:cubicBezTo>
                    <a:pt x="6287" y="1250"/>
                    <a:pt x="6295" y="1249"/>
                    <a:pt x="6302" y="1245"/>
                  </a:cubicBezTo>
                  <a:cubicBezTo>
                    <a:pt x="6345" y="1299"/>
                    <a:pt x="6385" y="1354"/>
                    <a:pt x="6424" y="1411"/>
                  </a:cubicBezTo>
                  <a:cubicBezTo>
                    <a:pt x="6434" y="1428"/>
                    <a:pt x="6451" y="1437"/>
                    <a:pt x="6471" y="1437"/>
                  </a:cubicBezTo>
                  <a:lnTo>
                    <a:pt x="6473" y="1437"/>
                  </a:lnTo>
                  <a:cubicBezTo>
                    <a:pt x="6517" y="1437"/>
                    <a:pt x="6545" y="1388"/>
                    <a:pt x="6522" y="1350"/>
                  </a:cubicBezTo>
                  <a:cubicBezTo>
                    <a:pt x="6479" y="1284"/>
                    <a:pt x="6432" y="1220"/>
                    <a:pt x="6381" y="1160"/>
                  </a:cubicBezTo>
                  <a:cubicBezTo>
                    <a:pt x="6373" y="1152"/>
                    <a:pt x="6364" y="1145"/>
                    <a:pt x="6354" y="1143"/>
                  </a:cubicBezTo>
                  <a:cubicBezTo>
                    <a:pt x="6371" y="1094"/>
                    <a:pt x="6388" y="1047"/>
                    <a:pt x="6409" y="1003"/>
                  </a:cubicBezTo>
                  <a:cubicBezTo>
                    <a:pt x="6433" y="955"/>
                    <a:pt x="6394" y="917"/>
                    <a:pt x="6356" y="917"/>
                  </a:cubicBezTo>
                  <a:close/>
                  <a:moveTo>
                    <a:pt x="3190" y="1270"/>
                  </a:moveTo>
                  <a:cubicBezTo>
                    <a:pt x="3143" y="1270"/>
                    <a:pt x="3108" y="1330"/>
                    <a:pt x="3151" y="1371"/>
                  </a:cubicBezTo>
                  <a:cubicBezTo>
                    <a:pt x="3208" y="1418"/>
                    <a:pt x="3263" y="1469"/>
                    <a:pt x="3314" y="1522"/>
                  </a:cubicBezTo>
                  <a:cubicBezTo>
                    <a:pt x="3325" y="1533"/>
                    <a:pt x="3340" y="1539"/>
                    <a:pt x="3355" y="1539"/>
                  </a:cubicBezTo>
                  <a:cubicBezTo>
                    <a:pt x="3370" y="1539"/>
                    <a:pt x="3385" y="1533"/>
                    <a:pt x="3395" y="1522"/>
                  </a:cubicBezTo>
                  <a:cubicBezTo>
                    <a:pt x="3417" y="1501"/>
                    <a:pt x="3417" y="1465"/>
                    <a:pt x="3395" y="1441"/>
                  </a:cubicBezTo>
                  <a:cubicBezTo>
                    <a:pt x="3342" y="1386"/>
                    <a:pt x="3285" y="1333"/>
                    <a:pt x="3225" y="1281"/>
                  </a:cubicBezTo>
                  <a:cubicBezTo>
                    <a:pt x="3213" y="1273"/>
                    <a:pt x="3201" y="1270"/>
                    <a:pt x="3190" y="1270"/>
                  </a:cubicBezTo>
                  <a:close/>
                  <a:moveTo>
                    <a:pt x="936" y="1329"/>
                  </a:moveTo>
                  <a:cubicBezTo>
                    <a:pt x="922" y="1329"/>
                    <a:pt x="907" y="1335"/>
                    <a:pt x="895" y="1350"/>
                  </a:cubicBezTo>
                  <a:cubicBezTo>
                    <a:pt x="842" y="1403"/>
                    <a:pt x="786" y="1460"/>
                    <a:pt x="735" y="1520"/>
                  </a:cubicBezTo>
                  <a:cubicBezTo>
                    <a:pt x="714" y="1543"/>
                    <a:pt x="716" y="1579"/>
                    <a:pt x="739" y="1601"/>
                  </a:cubicBezTo>
                  <a:cubicBezTo>
                    <a:pt x="750" y="1609"/>
                    <a:pt x="763" y="1613"/>
                    <a:pt x="778" y="1613"/>
                  </a:cubicBezTo>
                  <a:cubicBezTo>
                    <a:pt x="793" y="1613"/>
                    <a:pt x="810" y="1607"/>
                    <a:pt x="820" y="1594"/>
                  </a:cubicBezTo>
                  <a:cubicBezTo>
                    <a:pt x="871" y="1537"/>
                    <a:pt x="922" y="1482"/>
                    <a:pt x="974" y="1430"/>
                  </a:cubicBezTo>
                  <a:cubicBezTo>
                    <a:pt x="1022" y="1391"/>
                    <a:pt x="982" y="1329"/>
                    <a:pt x="936" y="1329"/>
                  </a:cubicBezTo>
                  <a:close/>
                  <a:moveTo>
                    <a:pt x="6237" y="1360"/>
                  </a:moveTo>
                  <a:cubicBezTo>
                    <a:pt x="6208" y="1360"/>
                    <a:pt x="6183" y="1381"/>
                    <a:pt x="6179" y="1411"/>
                  </a:cubicBezTo>
                  <a:cubicBezTo>
                    <a:pt x="6175" y="1452"/>
                    <a:pt x="6173" y="1492"/>
                    <a:pt x="6173" y="1530"/>
                  </a:cubicBezTo>
                  <a:cubicBezTo>
                    <a:pt x="6173" y="1571"/>
                    <a:pt x="6175" y="1611"/>
                    <a:pt x="6179" y="1652"/>
                  </a:cubicBezTo>
                  <a:cubicBezTo>
                    <a:pt x="6183" y="1682"/>
                    <a:pt x="6209" y="1703"/>
                    <a:pt x="6236" y="1703"/>
                  </a:cubicBezTo>
                  <a:lnTo>
                    <a:pt x="6243" y="1703"/>
                  </a:lnTo>
                  <a:cubicBezTo>
                    <a:pt x="6275" y="1699"/>
                    <a:pt x="6298" y="1669"/>
                    <a:pt x="6294" y="1639"/>
                  </a:cubicBezTo>
                  <a:cubicBezTo>
                    <a:pt x="6290" y="1603"/>
                    <a:pt x="6288" y="1567"/>
                    <a:pt x="6288" y="1530"/>
                  </a:cubicBezTo>
                  <a:cubicBezTo>
                    <a:pt x="6288" y="1494"/>
                    <a:pt x="6290" y="1458"/>
                    <a:pt x="6292" y="1424"/>
                  </a:cubicBezTo>
                  <a:cubicBezTo>
                    <a:pt x="6296" y="1392"/>
                    <a:pt x="6273" y="1364"/>
                    <a:pt x="6241" y="1360"/>
                  </a:cubicBezTo>
                  <a:cubicBezTo>
                    <a:pt x="6239" y="1360"/>
                    <a:pt x="6238" y="1360"/>
                    <a:pt x="6237" y="1360"/>
                  </a:cubicBezTo>
                  <a:close/>
                  <a:moveTo>
                    <a:pt x="10254" y="1473"/>
                  </a:moveTo>
                  <a:cubicBezTo>
                    <a:pt x="10214" y="1473"/>
                    <a:pt x="10174" y="1519"/>
                    <a:pt x="10206" y="1565"/>
                  </a:cubicBezTo>
                  <a:cubicBezTo>
                    <a:pt x="10250" y="1633"/>
                    <a:pt x="10291" y="1696"/>
                    <a:pt x="10325" y="1756"/>
                  </a:cubicBezTo>
                  <a:cubicBezTo>
                    <a:pt x="10334" y="1772"/>
                    <a:pt x="10351" y="1782"/>
                    <a:pt x="10369" y="1782"/>
                  </a:cubicBezTo>
                  <a:cubicBezTo>
                    <a:pt x="10370" y="1782"/>
                    <a:pt x="10372" y="1782"/>
                    <a:pt x="10374" y="1782"/>
                  </a:cubicBezTo>
                  <a:lnTo>
                    <a:pt x="10374" y="1784"/>
                  </a:lnTo>
                  <a:cubicBezTo>
                    <a:pt x="10384" y="1784"/>
                    <a:pt x="10395" y="1782"/>
                    <a:pt x="10403" y="1775"/>
                  </a:cubicBezTo>
                  <a:cubicBezTo>
                    <a:pt x="10431" y="1760"/>
                    <a:pt x="10440" y="1724"/>
                    <a:pt x="10423" y="1696"/>
                  </a:cubicBezTo>
                  <a:cubicBezTo>
                    <a:pt x="10389" y="1637"/>
                    <a:pt x="10346" y="1571"/>
                    <a:pt x="10299" y="1501"/>
                  </a:cubicBezTo>
                  <a:cubicBezTo>
                    <a:pt x="10287" y="1481"/>
                    <a:pt x="10270" y="1473"/>
                    <a:pt x="10254" y="1473"/>
                  </a:cubicBezTo>
                  <a:close/>
                  <a:moveTo>
                    <a:pt x="6578" y="1526"/>
                  </a:moveTo>
                  <a:cubicBezTo>
                    <a:pt x="6571" y="1526"/>
                    <a:pt x="6563" y="1527"/>
                    <a:pt x="6556" y="1530"/>
                  </a:cubicBezTo>
                  <a:cubicBezTo>
                    <a:pt x="6526" y="1541"/>
                    <a:pt x="6513" y="1575"/>
                    <a:pt x="6524" y="1605"/>
                  </a:cubicBezTo>
                  <a:cubicBezTo>
                    <a:pt x="6551" y="1667"/>
                    <a:pt x="6566" y="1735"/>
                    <a:pt x="6568" y="1803"/>
                  </a:cubicBezTo>
                  <a:cubicBezTo>
                    <a:pt x="6568" y="1835"/>
                    <a:pt x="6592" y="1860"/>
                    <a:pt x="6624" y="1862"/>
                  </a:cubicBezTo>
                  <a:lnTo>
                    <a:pt x="6626" y="1862"/>
                  </a:lnTo>
                  <a:cubicBezTo>
                    <a:pt x="6658" y="1862"/>
                    <a:pt x="6683" y="1839"/>
                    <a:pt x="6683" y="1807"/>
                  </a:cubicBezTo>
                  <a:lnTo>
                    <a:pt x="6683" y="1794"/>
                  </a:lnTo>
                  <a:cubicBezTo>
                    <a:pt x="6681" y="1714"/>
                    <a:pt x="6662" y="1635"/>
                    <a:pt x="6630" y="1562"/>
                  </a:cubicBezTo>
                  <a:cubicBezTo>
                    <a:pt x="6622" y="1540"/>
                    <a:pt x="6601" y="1526"/>
                    <a:pt x="6578" y="1526"/>
                  </a:cubicBezTo>
                  <a:close/>
                  <a:moveTo>
                    <a:pt x="3485" y="1502"/>
                  </a:moveTo>
                  <a:cubicBezTo>
                    <a:pt x="3467" y="1502"/>
                    <a:pt x="3450" y="1510"/>
                    <a:pt x="3438" y="1530"/>
                  </a:cubicBezTo>
                  <a:cubicBezTo>
                    <a:pt x="3397" y="1599"/>
                    <a:pt x="3363" y="1671"/>
                    <a:pt x="3334" y="1743"/>
                  </a:cubicBezTo>
                  <a:cubicBezTo>
                    <a:pt x="3311" y="1791"/>
                    <a:pt x="3350" y="1827"/>
                    <a:pt x="3388" y="1827"/>
                  </a:cubicBezTo>
                  <a:cubicBezTo>
                    <a:pt x="3410" y="1827"/>
                    <a:pt x="3431" y="1815"/>
                    <a:pt x="3440" y="1786"/>
                  </a:cubicBezTo>
                  <a:cubicBezTo>
                    <a:pt x="3451" y="1760"/>
                    <a:pt x="3461" y="1737"/>
                    <a:pt x="3472" y="1709"/>
                  </a:cubicBezTo>
                  <a:cubicBezTo>
                    <a:pt x="3512" y="1762"/>
                    <a:pt x="3549" y="1818"/>
                    <a:pt x="3583" y="1875"/>
                  </a:cubicBezTo>
                  <a:cubicBezTo>
                    <a:pt x="3593" y="1892"/>
                    <a:pt x="3610" y="1903"/>
                    <a:pt x="3632" y="1903"/>
                  </a:cubicBezTo>
                  <a:cubicBezTo>
                    <a:pt x="3640" y="1903"/>
                    <a:pt x="3651" y="1901"/>
                    <a:pt x="3661" y="1897"/>
                  </a:cubicBezTo>
                  <a:cubicBezTo>
                    <a:pt x="3689" y="1879"/>
                    <a:pt x="3698" y="1845"/>
                    <a:pt x="3681" y="1818"/>
                  </a:cubicBezTo>
                  <a:cubicBezTo>
                    <a:pt x="3642" y="1750"/>
                    <a:pt x="3598" y="1684"/>
                    <a:pt x="3549" y="1622"/>
                  </a:cubicBezTo>
                  <a:cubicBezTo>
                    <a:pt x="3544" y="1616"/>
                    <a:pt x="3536" y="1609"/>
                    <a:pt x="3527" y="1605"/>
                  </a:cubicBezTo>
                  <a:lnTo>
                    <a:pt x="3536" y="1590"/>
                  </a:lnTo>
                  <a:cubicBezTo>
                    <a:pt x="3564" y="1544"/>
                    <a:pt x="3524" y="1502"/>
                    <a:pt x="3485" y="1502"/>
                  </a:cubicBezTo>
                  <a:close/>
                  <a:moveTo>
                    <a:pt x="631" y="1678"/>
                  </a:moveTo>
                  <a:cubicBezTo>
                    <a:pt x="616" y="1678"/>
                    <a:pt x="601" y="1684"/>
                    <a:pt x="588" y="1699"/>
                  </a:cubicBezTo>
                  <a:cubicBezTo>
                    <a:pt x="539" y="1762"/>
                    <a:pt x="495" y="1826"/>
                    <a:pt x="452" y="1888"/>
                  </a:cubicBezTo>
                  <a:cubicBezTo>
                    <a:pt x="435" y="1916"/>
                    <a:pt x="441" y="1950"/>
                    <a:pt x="469" y="1969"/>
                  </a:cubicBezTo>
                  <a:cubicBezTo>
                    <a:pt x="477" y="1975"/>
                    <a:pt x="488" y="1977"/>
                    <a:pt x="500" y="1977"/>
                  </a:cubicBezTo>
                  <a:lnTo>
                    <a:pt x="500" y="1977"/>
                  </a:lnTo>
                  <a:cubicBezTo>
                    <a:pt x="519" y="1977"/>
                    <a:pt x="537" y="1969"/>
                    <a:pt x="548" y="1952"/>
                  </a:cubicBezTo>
                  <a:cubicBezTo>
                    <a:pt x="588" y="1892"/>
                    <a:pt x="633" y="1831"/>
                    <a:pt x="680" y="1769"/>
                  </a:cubicBezTo>
                  <a:cubicBezTo>
                    <a:pt x="710" y="1725"/>
                    <a:pt x="671" y="1678"/>
                    <a:pt x="631" y="1678"/>
                  </a:cubicBezTo>
                  <a:close/>
                  <a:moveTo>
                    <a:pt x="500" y="1977"/>
                  </a:moveTo>
                  <a:cubicBezTo>
                    <a:pt x="500" y="1977"/>
                    <a:pt x="499" y="1977"/>
                    <a:pt x="499" y="1977"/>
                  </a:cubicBezTo>
                  <a:lnTo>
                    <a:pt x="501" y="1977"/>
                  </a:lnTo>
                  <a:cubicBezTo>
                    <a:pt x="501" y="1977"/>
                    <a:pt x="500" y="1977"/>
                    <a:pt x="500" y="1977"/>
                  </a:cubicBezTo>
                  <a:close/>
                  <a:moveTo>
                    <a:pt x="6305" y="1801"/>
                  </a:moveTo>
                  <a:cubicBezTo>
                    <a:pt x="6265" y="1801"/>
                    <a:pt x="6225" y="1847"/>
                    <a:pt x="6256" y="1892"/>
                  </a:cubicBezTo>
                  <a:cubicBezTo>
                    <a:pt x="6309" y="1975"/>
                    <a:pt x="6383" y="2022"/>
                    <a:pt x="6466" y="2022"/>
                  </a:cubicBezTo>
                  <a:lnTo>
                    <a:pt x="6500" y="2022"/>
                  </a:lnTo>
                  <a:cubicBezTo>
                    <a:pt x="6532" y="2018"/>
                    <a:pt x="6556" y="1990"/>
                    <a:pt x="6551" y="1958"/>
                  </a:cubicBezTo>
                  <a:cubicBezTo>
                    <a:pt x="6547" y="1928"/>
                    <a:pt x="6522" y="1907"/>
                    <a:pt x="6492" y="1907"/>
                  </a:cubicBezTo>
                  <a:cubicBezTo>
                    <a:pt x="6491" y="1907"/>
                    <a:pt x="6489" y="1907"/>
                    <a:pt x="6488" y="1907"/>
                  </a:cubicBezTo>
                  <a:cubicBezTo>
                    <a:pt x="6484" y="1908"/>
                    <a:pt x="6481" y="1909"/>
                    <a:pt x="6478" y="1909"/>
                  </a:cubicBezTo>
                  <a:cubicBezTo>
                    <a:pt x="6475" y="1909"/>
                    <a:pt x="6472" y="1908"/>
                    <a:pt x="6468" y="1907"/>
                  </a:cubicBezTo>
                  <a:cubicBezTo>
                    <a:pt x="6420" y="1905"/>
                    <a:pt x="6377" y="1875"/>
                    <a:pt x="6354" y="1833"/>
                  </a:cubicBezTo>
                  <a:cubicBezTo>
                    <a:pt x="6342" y="1810"/>
                    <a:pt x="6324" y="1801"/>
                    <a:pt x="6305" y="1801"/>
                  </a:cubicBezTo>
                  <a:close/>
                  <a:moveTo>
                    <a:pt x="10489" y="1870"/>
                  </a:moveTo>
                  <a:cubicBezTo>
                    <a:pt x="10452" y="1870"/>
                    <a:pt x="10415" y="1907"/>
                    <a:pt x="10435" y="1952"/>
                  </a:cubicBezTo>
                  <a:cubicBezTo>
                    <a:pt x="10469" y="2016"/>
                    <a:pt x="10489" y="2056"/>
                    <a:pt x="10491" y="2063"/>
                  </a:cubicBezTo>
                  <a:cubicBezTo>
                    <a:pt x="10501" y="2084"/>
                    <a:pt x="10523" y="2099"/>
                    <a:pt x="10544" y="2099"/>
                  </a:cubicBezTo>
                  <a:cubicBezTo>
                    <a:pt x="10576" y="2099"/>
                    <a:pt x="10601" y="2073"/>
                    <a:pt x="10601" y="2041"/>
                  </a:cubicBezTo>
                  <a:cubicBezTo>
                    <a:pt x="10601" y="2031"/>
                    <a:pt x="10601" y="2022"/>
                    <a:pt x="10538" y="1899"/>
                  </a:cubicBezTo>
                  <a:cubicBezTo>
                    <a:pt x="10525" y="1879"/>
                    <a:pt x="10507" y="1870"/>
                    <a:pt x="10489" y="1870"/>
                  </a:cubicBezTo>
                  <a:close/>
                  <a:moveTo>
                    <a:pt x="3330" y="1928"/>
                  </a:moveTo>
                  <a:cubicBezTo>
                    <a:pt x="3304" y="1928"/>
                    <a:pt x="3278" y="1944"/>
                    <a:pt x="3274" y="1980"/>
                  </a:cubicBezTo>
                  <a:cubicBezTo>
                    <a:pt x="3272" y="2003"/>
                    <a:pt x="3272" y="2024"/>
                    <a:pt x="3272" y="2045"/>
                  </a:cubicBezTo>
                  <a:cubicBezTo>
                    <a:pt x="3270" y="2109"/>
                    <a:pt x="3280" y="2173"/>
                    <a:pt x="3304" y="2231"/>
                  </a:cubicBezTo>
                  <a:cubicBezTo>
                    <a:pt x="3312" y="2254"/>
                    <a:pt x="3334" y="2267"/>
                    <a:pt x="3357" y="2267"/>
                  </a:cubicBezTo>
                  <a:cubicBezTo>
                    <a:pt x="3363" y="2267"/>
                    <a:pt x="3372" y="2267"/>
                    <a:pt x="3378" y="2265"/>
                  </a:cubicBezTo>
                  <a:cubicBezTo>
                    <a:pt x="3408" y="2252"/>
                    <a:pt x="3421" y="2220"/>
                    <a:pt x="3410" y="2190"/>
                  </a:cubicBezTo>
                  <a:cubicBezTo>
                    <a:pt x="3393" y="2143"/>
                    <a:pt x="3385" y="2094"/>
                    <a:pt x="3385" y="2045"/>
                  </a:cubicBezTo>
                  <a:cubicBezTo>
                    <a:pt x="3385" y="2028"/>
                    <a:pt x="3387" y="2009"/>
                    <a:pt x="3389" y="1992"/>
                  </a:cubicBezTo>
                  <a:cubicBezTo>
                    <a:pt x="3392" y="1951"/>
                    <a:pt x="3361" y="1928"/>
                    <a:pt x="3330" y="1928"/>
                  </a:cubicBezTo>
                  <a:close/>
                  <a:moveTo>
                    <a:pt x="3735" y="1993"/>
                  </a:moveTo>
                  <a:cubicBezTo>
                    <a:pt x="3699" y="1993"/>
                    <a:pt x="3663" y="2026"/>
                    <a:pt x="3681" y="2071"/>
                  </a:cubicBezTo>
                  <a:cubicBezTo>
                    <a:pt x="3706" y="2137"/>
                    <a:pt x="3725" y="2207"/>
                    <a:pt x="3734" y="2277"/>
                  </a:cubicBezTo>
                  <a:cubicBezTo>
                    <a:pt x="3736" y="2305"/>
                    <a:pt x="3761" y="2329"/>
                    <a:pt x="3791" y="2329"/>
                  </a:cubicBezTo>
                  <a:lnTo>
                    <a:pt x="3798" y="2329"/>
                  </a:lnTo>
                  <a:cubicBezTo>
                    <a:pt x="3830" y="2324"/>
                    <a:pt x="3851" y="2297"/>
                    <a:pt x="3849" y="2265"/>
                  </a:cubicBezTo>
                  <a:cubicBezTo>
                    <a:pt x="3838" y="2184"/>
                    <a:pt x="3819" y="2105"/>
                    <a:pt x="3787" y="2031"/>
                  </a:cubicBezTo>
                  <a:cubicBezTo>
                    <a:pt x="3777" y="2004"/>
                    <a:pt x="3756" y="1993"/>
                    <a:pt x="3735" y="1993"/>
                  </a:cubicBezTo>
                  <a:close/>
                  <a:moveTo>
                    <a:pt x="376" y="2056"/>
                  </a:moveTo>
                  <a:cubicBezTo>
                    <a:pt x="358" y="2056"/>
                    <a:pt x="341" y="2064"/>
                    <a:pt x="329" y="2084"/>
                  </a:cubicBezTo>
                  <a:cubicBezTo>
                    <a:pt x="286" y="2154"/>
                    <a:pt x="248" y="2222"/>
                    <a:pt x="214" y="2286"/>
                  </a:cubicBezTo>
                  <a:cubicBezTo>
                    <a:pt x="199" y="2314"/>
                    <a:pt x="209" y="2348"/>
                    <a:pt x="237" y="2363"/>
                  </a:cubicBezTo>
                  <a:cubicBezTo>
                    <a:pt x="245" y="2367"/>
                    <a:pt x="254" y="2371"/>
                    <a:pt x="264" y="2371"/>
                  </a:cubicBezTo>
                  <a:lnTo>
                    <a:pt x="264" y="2371"/>
                  </a:lnTo>
                  <a:cubicBezTo>
                    <a:pt x="285" y="2371"/>
                    <a:pt x="305" y="2358"/>
                    <a:pt x="314" y="2341"/>
                  </a:cubicBezTo>
                  <a:cubicBezTo>
                    <a:pt x="348" y="2280"/>
                    <a:pt x="386" y="2211"/>
                    <a:pt x="427" y="2143"/>
                  </a:cubicBezTo>
                  <a:cubicBezTo>
                    <a:pt x="455" y="2099"/>
                    <a:pt x="416" y="2056"/>
                    <a:pt x="376" y="2056"/>
                  </a:cubicBezTo>
                  <a:close/>
                  <a:moveTo>
                    <a:pt x="264" y="2371"/>
                  </a:moveTo>
                  <a:cubicBezTo>
                    <a:pt x="263" y="2371"/>
                    <a:pt x="263" y="2371"/>
                    <a:pt x="263" y="2371"/>
                  </a:cubicBezTo>
                  <a:lnTo>
                    <a:pt x="265" y="2371"/>
                  </a:lnTo>
                  <a:cubicBezTo>
                    <a:pt x="264" y="2371"/>
                    <a:pt x="264" y="2371"/>
                    <a:pt x="264" y="2371"/>
                  </a:cubicBezTo>
                  <a:close/>
                  <a:moveTo>
                    <a:pt x="3498" y="2328"/>
                  </a:moveTo>
                  <a:cubicBezTo>
                    <a:pt x="3448" y="2328"/>
                    <a:pt x="3413" y="2398"/>
                    <a:pt x="3466" y="2433"/>
                  </a:cubicBezTo>
                  <a:cubicBezTo>
                    <a:pt x="3549" y="2492"/>
                    <a:pt x="3623" y="2522"/>
                    <a:pt x="3685" y="2522"/>
                  </a:cubicBezTo>
                  <a:cubicBezTo>
                    <a:pt x="3695" y="2522"/>
                    <a:pt x="3708" y="2520"/>
                    <a:pt x="3719" y="2518"/>
                  </a:cubicBezTo>
                  <a:cubicBezTo>
                    <a:pt x="3789" y="2504"/>
                    <a:pt x="3772" y="2404"/>
                    <a:pt x="3709" y="2404"/>
                  </a:cubicBezTo>
                  <a:cubicBezTo>
                    <a:pt x="3704" y="2404"/>
                    <a:pt x="3700" y="2404"/>
                    <a:pt x="3695" y="2405"/>
                  </a:cubicBezTo>
                  <a:cubicBezTo>
                    <a:pt x="3691" y="2407"/>
                    <a:pt x="3685" y="2408"/>
                    <a:pt x="3678" y="2408"/>
                  </a:cubicBezTo>
                  <a:cubicBezTo>
                    <a:pt x="3654" y="2408"/>
                    <a:pt x="3610" y="2395"/>
                    <a:pt x="3532" y="2339"/>
                  </a:cubicBezTo>
                  <a:cubicBezTo>
                    <a:pt x="3520" y="2332"/>
                    <a:pt x="3509" y="2328"/>
                    <a:pt x="3498" y="2328"/>
                  </a:cubicBezTo>
                  <a:close/>
                  <a:moveTo>
                    <a:pt x="159" y="2458"/>
                  </a:moveTo>
                  <a:cubicBezTo>
                    <a:pt x="139" y="2458"/>
                    <a:pt x="120" y="2469"/>
                    <a:pt x="109" y="2495"/>
                  </a:cubicBezTo>
                  <a:cubicBezTo>
                    <a:pt x="46" y="2622"/>
                    <a:pt x="14" y="2703"/>
                    <a:pt x="14" y="2707"/>
                  </a:cubicBezTo>
                  <a:cubicBezTo>
                    <a:pt x="1" y="2737"/>
                    <a:pt x="16" y="2769"/>
                    <a:pt x="46" y="2780"/>
                  </a:cubicBezTo>
                  <a:cubicBezTo>
                    <a:pt x="52" y="2784"/>
                    <a:pt x="58" y="2784"/>
                    <a:pt x="67" y="2784"/>
                  </a:cubicBezTo>
                  <a:cubicBezTo>
                    <a:pt x="88" y="2784"/>
                    <a:pt x="109" y="2771"/>
                    <a:pt x="120" y="2750"/>
                  </a:cubicBezTo>
                  <a:cubicBezTo>
                    <a:pt x="120" y="2750"/>
                    <a:pt x="152" y="2669"/>
                    <a:pt x="212" y="2543"/>
                  </a:cubicBezTo>
                  <a:cubicBezTo>
                    <a:pt x="237" y="2497"/>
                    <a:pt x="198" y="2458"/>
                    <a:pt x="159" y="245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80" name="Google Shape;1680;p83"/>
          <p:cNvGrpSpPr/>
          <p:nvPr/>
        </p:nvGrpSpPr>
        <p:grpSpPr>
          <a:xfrm rot="-1735962">
            <a:off x="8357296" y="5771515"/>
            <a:ext cx="603170" cy="498280"/>
            <a:chOff x="5496800" y="4443138"/>
            <a:chExt cx="372197" cy="307473"/>
          </a:xfrm>
        </p:grpSpPr>
        <p:sp>
          <p:nvSpPr>
            <p:cNvPr id="1681" name="Google Shape;1681;p83"/>
            <p:cNvSpPr/>
            <p:nvPr/>
          </p:nvSpPr>
          <p:spPr>
            <a:xfrm>
              <a:off x="5534694" y="4443138"/>
              <a:ext cx="110248" cy="87740"/>
            </a:xfrm>
            <a:custGeom>
              <a:rect b="b" l="l" r="r" t="t"/>
              <a:pathLst>
                <a:path extrusionOk="0" h="690" w="867">
                  <a:moveTo>
                    <a:pt x="99" y="1"/>
                  </a:moveTo>
                  <a:cubicBezTo>
                    <a:pt x="60" y="1"/>
                    <a:pt x="52" y="16"/>
                    <a:pt x="43" y="34"/>
                  </a:cubicBezTo>
                  <a:cubicBezTo>
                    <a:pt x="0" y="124"/>
                    <a:pt x="435" y="668"/>
                    <a:pt x="439" y="673"/>
                  </a:cubicBezTo>
                  <a:cubicBezTo>
                    <a:pt x="450" y="683"/>
                    <a:pt x="462" y="690"/>
                    <a:pt x="477" y="690"/>
                  </a:cubicBezTo>
                  <a:cubicBezTo>
                    <a:pt x="492" y="687"/>
                    <a:pt x="507" y="681"/>
                    <a:pt x="518" y="668"/>
                  </a:cubicBezTo>
                  <a:cubicBezTo>
                    <a:pt x="539" y="647"/>
                    <a:pt x="541" y="613"/>
                    <a:pt x="520" y="590"/>
                  </a:cubicBezTo>
                  <a:cubicBezTo>
                    <a:pt x="486" y="553"/>
                    <a:pt x="288" y="277"/>
                    <a:pt x="196" y="132"/>
                  </a:cubicBezTo>
                  <a:lnTo>
                    <a:pt x="196" y="132"/>
                  </a:lnTo>
                  <a:cubicBezTo>
                    <a:pt x="324" y="168"/>
                    <a:pt x="558" y="249"/>
                    <a:pt x="771" y="326"/>
                  </a:cubicBezTo>
                  <a:cubicBezTo>
                    <a:pt x="777" y="329"/>
                    <a:pt x="783" y="330"/>
                    <a:pt x="789" y="330"/>
                  </a:cubicBezTo>
                  <a:cubicBezTo>
                    <a:pt x="837" y="330"/>
                    <a:pt x="866" y="231"/>
                    <a:pt x="809" y="219"/>
                  </a:cubicBezTo>
                  <a:cubicBezTo>
                    <a:pt x="343" y="50"/>
                    <a:pt x="170" y="1"/>
                    <a:pt x="9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2" name="Google Shape;1682;p83"/>
            <p:cNvSpPr/>
            <p:nvPr/>
          </p:nvSpPr>
          <p:spPr>
            <a:xfrm>
              <a:off x="5496800" y="4444409"/>
              <a:ext cx="372197" cy="306201"/>
            </a:xfrm>
            <a:custGeom>
              <a:rect b="b" l="l" r="r" t="t"/>
              <a:pathLst>
                <a:path extrusionOk="0" h="2408" w="2927">
                  <a:moveTo>
                    <a:pt x="1280" y="0"/>
                  </a:moveTo>
                  <a:cubicBezTo>
                    <a:pt x="1259" y="0"/>
                    <a:pt x="1236" y="2"/>
                    <a:pt x="1211" y="7"/>
                  </a:cubicBezTo>
                  <a:cubicBezTo>
                    <a:pt x="543" y="137"/>
                    <a:pt x="1" y="1722"/>
                    <a:pt x="1143" y="2246"/>
                  </a:cubicBezTo>
                  <a:cubicBezTo>
                    <a:pt x="1397" y="2362"/>
                    <a:pt x="1623" y="2407"/>
                    <a:pt x="1822" y="2407"/>
                  </a:cubicBezTo>
                  <a:cubicBezTo>
                    <a:pt x="2518" y="2407"/>
                    <a:pt x="2871" y="1850"/>
                    <a:pt x="2871" y="1850"/>
                  </a:cubicBezTo>
                  <a:lnTo>
                    <a:pt x="2250" y="1612"/>
                  </a:lnTo>
                  <a:cubicBezTo>
                    <a:pt x="2250" y="1612"/>
                    <a:pt x="2776" y="1263"/>
                    <a:pt x="2784" y="918"/>
                  </a:cubicBezTo>
                  <a:cubicBezTo>
                    <a:pt x="2788" y="776"/>
                    <a:pt x="2721" y="734"/>
                    <a:pt x="2641" y="734"/>
                  </a:cubicBezTo>
                  <a:cubicBezTo>
                    <a:pt x="2527" y="734"/>
                    <a:pt x="2386" y="820"/>
                    <a:pt x="2386" y="820"/>
                  </a:cubicBezTo>
                  <a:cubicBezTo>
                    <a:pt x="2386" y="820"/>
                    <a:pt x="2927" y="99"/>
                    <a:pt x="2582" y="26"/>
                  </a:cubicBezTo>
                  <a:cubicBezTo>
                    <a:pt x="2567" y="23"/>
                    <a:pt x="2552" y="22"/>
                    <a:pt x="2537" y="22"/>
                  </a:cubicBezTo>
                  <a:cubicBezTo>
                    <a:pt x="2184" y="22"/>
                    <a:pt x="1614" y="795"/>
                    <a:pt x="1614" y="795"/>
                  </a:cubicBezTo>
                  <a:cubicBezTo>
                    <a:pt x="1614" y="795"/>
                    <a:pt x="1687" y="0"/>
                    <a:pt x="12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3" name="Google Shape;1683;p83"/>
            <p:cNvSpPr/>
            <p:nvPr/>
          </p:nvSpPr>
          <p:spPr>
            <a:xfrm>
              <a:off x="5623707" y="4467044"/>
              <a:ext cx="58621" cy="58494"/>
            </a:xfrm>
            <a:custGeom>
              <a:rect b="b" l="l" r="r" t="t"/>
              <a:pathLst>
                <a:path extrusionOk="0" h="460" w="461">
                  <a:moveTo>
                    <a:pt x="210" y="1"/>
                  </a:moveTo>
                  <a:cubicBezTo>
                    <a:pt x="192" y="1"/>
                    <a:pt x="174" y="10"/>
                    <a:pt x="162" y="31"/>
                  </a:cubicBezTo>
                  <a:cubicBezTo>
                    <a:pt x="101" y="133"/>
                    <a:pt x="1" y="316"/>
                    <a:pt x="39" y="404"/>
                  </a:cubicBezTo>
                  <a:cubicBezTo>
                    <a:pt x="50" y="431"/>
                    <a:pt x="75" y="451"/>
                    <a:pt x="105" y="457"/>
                  </a:cubicBezTo>
                  <a:cubicBezTo>
                    <a:pt x="113" y="459"/>
                    <a:pt x="122" y="459"/>
                    <a:pt x="130" y="459"/>
                  </a:cubicBezTo>
                  <a:cubicBezTo>
                    <a:pt x="250" y="459"/>
                    <a:pt x="384" y="310"/>
                    <a:pt x="424" y="263"/>
                  </a:cubicBezTo>
                  <a:cubicBezTo>
                    <a:pt x="460" y="219"/>
                    <a:pt x="422" y="167"/>
                    <a:pt x="380" y="167"/>
                  </a:cubicBezTo>
                  <a:cubicBezTo>
                    <a:pt x="365" y="167"/>
                    <a:pt x="350" y="173"/>
                    <a:pt x="337" y="189"/>
                  </a:cubicBezTo>
                  <a:cubicBezTo>
                    <a:pt x="277" y="259"/>
                    <a:pt x="192" y="331"/>
                    <a:pt x="145" y="342"/>
                  </a:cubicBezTo>
                  <a:cubicBezTo>
                    <a:pt x="152" y="295"/>
                    <a:pt x="201" y="189"/>
                    <a:pt x="260" y="91"/>
                  </a:cubicBezTo>
                  <a:cubicBezTo>
                    <a:pt x="291" y="45"/>
                    <a:pt x="251" y="1"/>
                    <a:pt x="2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4" name="Google Shape;1684;p83"/>
            <p:cNvSpPr/>
            <p:nvPr/>
          </p:nvSpPr>
          <p:spPr>
            <a:xfrm>
              <a:off x="5693264" y="4531896"/>
              <a:ext cx="121946" cy="115970"/>
            </a:xfrm>
            <a:custGeom>
              <a:rect b="b" l="l" r="r" t="t"/>
              <a:pathLst>
                <a:path extrusionOk="0" h="912" w="959">
                  <a:moveTo>
                    <a:pt x="593" y="1"/>
                  </a:moveTo>
                  <a:cubicBezTo>
                    <a:pt x="535" y="1"/>
                    <a:pt x="398" y="62"/>
                    <a:pt x="39" y="473"/>
                  </a:cubicBezTo>
                  <a:cubicBezTo>
                    <a:pt x="1" y="515"/>
                    <a:pt x="38" y="568"/>
                    <a:pt x="81" y="568"/>
                  </a:cubicBezTo>
                  <a:cubicBezTo>
                    <a:pt x="96" y="568"/>
                    <a:pt x="111" y="562"/>
                    <a:pt x="124" y="547"/>
                  </a:cubicBezTo>
                  <a:cubicBezTo>
                    <a:pt x="286" y="364"/>
                    <a:pt x="492" y="162"/>
                    <a:pt x="571" y="121"/>
                  </a:cubicBezTo>
                  <a:lnTo>
                    <a:pt x="571" y="121"/>
                  </a:lnTo>
                  <a:cubicBezTo>
                    <a:pt x="575" y="181"/>
                    <a:pt x="533" y="336"/>
                    <a:pt x="471" y="483"/>
                  </a:cubicBezTo>
                  <a:cubicBezTo>
                    <a:pt x="454" y="524"/>
                    <a:pt x="486" y="563"/>
                    <a:pt x="525" y="563"/>
                  </a:cubicBezTo>
                  <a:cubicBezTo>
                    <a:pt x="535" y="563"/>
                    <a:pt x="546" y="560"/>
                    <a:pt x="556" y="553"/>
                  </a:cubicBezTo>
                  <a:cubicBezTo>
                    <a:pt x="661" y="485"/>
                    <a:pt x="786" y="433"/>
                    <a:pt x="828" y="433"/>
                  </a:cubicBezTo>
                  <a:cubicBezTo>
                    <a:pt x="832" y="433"/>
                    <a:pt x="835" y="433"/>
                    <a:pt x="837" y="434"/>
                  </a:cubicBezTo>
                  <a:cubicBezTo>
                    <a:pt x="837" y="439"/>
                    <a:pt x="837" y="445"/>
                    <a:pt x="837" y="449"/>
                  </a:cubicBezTo>
                  <a:cubicBezTo>
                    <a:pt x="831" y="564"/>
                    <a:pt x="628" y="728"/>
                    <a:pt x="503" y="805"/>
                  </a:cubicBezTo>
                  <a:cubicBezTo>
                    <a:pt x="452" y="834"/>
                    <a:pt x="472" y="911"/>
                    <a:pt x="530" y="911"/>
                  </a:cubicBezTo>
                  <a:cubicBezTo>
                    <a:pt x="531" y="911"/>
                    <a:pt x="532" y="911"/>
                    <a:pt x="533" y="911"/>
                  </a:cubicBezTo>
                  <a:cubicBezTo>
                    <a:pt x="543" y="911"/>
                    <a:pt x="554" y="909"/>
                    <a:pt x="565" y="902"/>
                  </a:cubicBezTo>
                  <a:cubicBezTo>
                    <a:pt x="603" y="879"/>
                    <a:pt x="941" y="666"/>
                    <a:pt x="952" y="453"/>
                  </a:cubicBezTo>
                  <a:cubicBezTo>
                    <a:pt x="958" y="409"/>
                    <a:pt x="937" y="362"/>
                    <a:pt x="897" y="339"/>
                  </a:cubicBezTo>
                  <a:cubicBezTo>
                    <a:pt x="877" y="327"/>
                    <a:pt x="854" y="322"/>
                    <a:pt x="828" y="322"/>
                  </a:cubicBezTo>
                  <a:cubicBezTo>
                    <a:pt x="769" y="322"/>
                    <a:pt x="698" y="348"/>
                    <a:pt x="633" y="379"/>
                  </a:cubicBezTo>
                  <a:cubicBezTo>
                    <a:pt x="705" y="168"/>
                    <a:pt x="703" y="47"/>
                    <a:pt x="626" y="9"/>
                  </a:cubicBezTo>
                  <a:cubicBezTo>
                    <a:pt x="619" y="5"/>
                    <a:pt x="609" y="1"/>
                    <a:pt x="5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5" name="Google Shape;1685;p83"/>
            <p:cNvSpPr/>
            <p:nvPr/>
          </p:nvSpPr>
          <p:spPr>
            <a:xfrm>
              <a:off x="5573351" y="4571951"/>
              <a:ext cx="157806" cy="141275"/>
            </a:xfrm>
            <a:custGeom>
              <a:rect b="b" l="l" r="r" t="t"/>
              <a:pathLst>
                <a:path extrusionOk="0" h="1111" w="1241">
                  <a:moveTo>
                    <a:pt x="58" y="0"/>
                  </a:moveTo>
                  <a:cubicBezTo>
                    <a:pt x="26" y="0"/>
                    <a:pt x="1" y="26"/>
                    <a:pt x="1" y="58"/>
                  </a:cubicBezTo>
                  <a:cubicBezTo>
                    <a:pt x="1" y="413"/>
                    <a:pt x="105" y="683"/>
                    <a:pt x="314" y="864"/>
                  </a:cubicBezTo>
                  <a:cubicBezTo>
                    <a:pt x="554" y="1077"/>
                    <a:pt x="873" y="1111"/>
                    <a:pt x="1044" y="1111"/>
                  </a:cubicBezTo>
                  <a:cubicBezTo>
                    <a:pt x="1086" y="1111"/>
                    <a:pt x="1127" y="1109"/>
                    <a:pt x="1167" y="1105"/>
                  </a:cubicBezTo>
                  <a:cubicBezTo>
                    <a:pt x="1240" y="1096"/>
                    <a:pt x="1230" y="991"/>
                    <a:pt x="1162" y="991"/>
                  </a:cubicBezTo>
                  <a:cubicBezTo>
                    <a:pt x="1159" y="991"/>
                    <a:pt x="1156" y="991"/>
                    <a:pt x="1152" y="992"/>
                  </a:cubicBezTo>
                  <a:cubicBezTo>
                    <a:pt x="1151" y="992"/>
                    <a:pt x="1113" y="996"/>
                    <a:pt x="1052" y="996"/>
                  </a:cubicBezTo>
                  <a:cubicBezTo>
                    <a:pt x="899" y="996"/>
                    <a:pt x="604" y="969"/>
                    <a:pt x="388" y="779"/>
                  </a:cubicBezTo>
                  <a:cubicBezTo>
                    <a:pt x="207" y="619"/>
                    <a:pt x="116" y="377"/>
                    <a:pt x="116" y="58"/>
                  </a:cubicBezTo>
                  <a:cubicBezTo>
                    <a:pt x="116" y="26"/>
                    <a:pt x="88" y="0"/>
                    <a:pt x="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86" name="Google Shape;1686;p83"/>
          <p:cNvSpPr/>
          <p:nvPr/>
        </p:nvSpPr>
        <p:spPr>
          <a:xfrm flipH="1" rot="-1224904">
            <a:off x="9118932" y="5466934"/>
            <a:ext cx="2634365" cy="644084"/>
          </a:xfrm>
          <a:custGeom>
            <a:rect b="b" l="l" r="r" t="t"/>
            <a:pathLst>
              <a:path extrusionOk="0" h="2821" w="11538">
                <a:moveTo>
                  <a:pt x="75" y="1"/>
                </a:moveTo>
                <a:cubicBezTo>
                  <a:pt x="0" y="1"/>
                  <a:pt x="0" y="114"/>
                  <a:pt x="75" y="114"/>
                </a:cubicBezTo>
                <a:cubicBezTo>
                  <a:pt x="77" y="114"/>
                  <a:pt x="79" y="114"/>
                  <a:pt x="81" y="114"/>
                </a:cubicBezTo>
                <a:cubicBezTo>
                  <a:pt x="158" y="114"/>
                  <a:pt x="233" y="118"/>
                  <a:pt x="305" y="124"/>
                </a:cubicBezTo>
                <a:lnTo>
                  <a:pt x="309" y="124"/>
                </a:lnTo>
                <a:cubicBezTo>
                  <a:pt x="381" y="124"/>
                  <a:pt x="386" y="18"/>
                  <a:pt x="313" y="12"/>
                </a:cubicBezTo>
                <a:cubicBezTo>
                  <a:pt x="241" y="3"/>
                  <a:pt x="160" y="1"/>
                  <a:pt x="81" y="1"/>
                </a:cubicBezTo>
                <a:cubicBezTo>
                  <a:pt x="79" y="1"/>
                  <a:pt x="77" y="1"/>
                  <a:pt x="75" y="1"/>
                </a:cubicBezTo>
                <a:close/>
                <a:moveTo>
                  <a:pt x="528" y="41"/>
                </a:moveTo>
                <a:cubicBezTo>
                  <a:pt x="463" y="41"/>
                  <a:pt x="447" y="146"/>
                  <a:pt x="522" y="156"/>
                </a:cubicBezTo>
                <a:cubicBezTo>
                  <a:pt x="594" y="169"/>
                  <a:pt x="667" y="188"/>
                  <a:pt x="735" y="212"/>
                </a:cubicBezTo>
                <a:cubicBezTo>
                  <a:pt x="741" y="214"/>
                  <a:pt x="748" y="216"/>
                  <a:pt x="754" y="216"/>
                </a:cubicBezTo>
                <a:cubicBezTo>
                  <a:pt x="818" y="214"/>
                  <a:pt x="833" y="124"/>
                  <a:pt x="771" y="103"/>
                </a:cubicBezTo>
                <a:cubicBezTo>
                  <a:pt x="696" y="80"/>
                  <a:pt x="622" y="58"/>
                  <a:pt x="545" y="43"/>
                </a:cubicBezTo>
                <a:cubicBezTo>
                  <a:pt x="539" y="42"/>
                  <a:pt x="533" y="41"/>
                  <a:pt x="528" y="41"/>
                </a:cubicBezTo>
                <a:close/>
                <a:moveTo>
                  <a:pt x="960" y="189"/>
                </a:moveTo>
                <a:cubicBezTo>
                  <a:pt x="909" y="189"/>
                  <a:pt x="879" y="268"/>
                  <a:pt x="935" y="297"/>
                </a:cubicBezTo>
                <a:cubicBezTo>
                  <a:pt x="1001" y="331"/>
                  <a:pt x="1062" y="369"/>
                  <a:pt x="1122" y="414"/>
                </a:cubicBezTo>
                <a:cubicBezTo>
                  <a:pt x="1131" y="420"/>
                  <a:pt x="1143" y="424"/>
                  <a:pt x="1156" y="424"/>
                </a:cubicBezTo>
                <a:cubicBezTo>
                  <a:pt x="1209" y="424"/>
                  <a:pt x="1233" y="354"/>
                  <a:pt x="1190" y="322"/>
                </a:cubicBezTo>
                <a:cubicBezTo>
                  <a:pt x="1126" y="273"/>
                  <a:pt x="1058" y="233"/>
                  <a:pt x="988" y="197"/>
                </a:cubicBezTo>
                <a:cubicBezTo>
                  <a:pt x="978" y="191"/>
                  <a:pt x="969" y="189"/>
                  <a:pt x="960" y="189"/>
                </a:cubicBezTo>
                <a:close/>
                <a:moveTo>
                  <a:pt x="1328" y="458"/>
                </a:moveTo>
                <a:cubicBezTo>
                  <a:pt x="1284" y="458"/>
                  <a:pt x="1246" y="516"/>
                  <a:pt x="1288" y="556"/>
                </a:cubicBezTo>
                <a:cubicBezTo>
                  <a:pt x="1339" y="610"/>
                  <a:pt x="1386" y="667"/>
                  <a:pt x="1429" y="724"/>
                </a:cubicBezTo>
                <a:cubicBezTo>
                  <a:pt x="1439" y="739"/>
                  <a:pt x="1456" y="748"/>
                  <a:pt x="1475" y="748"/>
                </a:cubicBezTo>
                <a:lnTo>
                  <a:pt x="1475" y="750"/>
                </a:lnTo>
                <a:cubicBezTo>
                  <a:pt x="1488" y="748"/>
                  <a:pt x="1499" y="744"/>
                  <a:pt x="1509" y="737"/>
                </a:cubicBezTo>
                <a:cubicBezTo>
                  <a:pt x="1535" y="718"/>
                  <a:pt x="1539" y="682"/>
                  <a:pt x="1522" y="658"/>
                </a:cubicBezTo>
                <a:cubicBezTo>
                  <a:pt x="1475" y="595"/>
                  <a:pt x="1424" y="533"/>
                  <a:pt x="1369" y="478"/>
                </a:cubicBezTo>
                <a:cubicBezTo>
                  <a:pt x="1356" y="464"/>
                  <a:pt x="1342" y="458"/>
                  <a:pt x="1328" y="458"/>
                </a:cubicBezTo>
                <a:close/>
                <a:moveTo>
                  <a:pt x="4918" y="617"/>
                </a:moveTo>
                <a:cubicBezTo>
                  <a:pt x="4855" y="617"/>
                  <a:pt x="4796" y="652"/>
                  <a:pt x="4768" y="712"/>
                </a:cubicBezTo>
                <a:cubicBezTo>
                  <a:pt x="4751" y="739"/>
                  <a:pt x="4761" y="773"/>
                  <a:pt x="4789" y="788"/>
                </a:cubicBezTo>
                <a:cubicBezTo>
                  <a:pt x="4797" y="793"/>
                  <a:pt x="4808" y="795"/>
                  <a:pt x="4817" y="797"/>
                </a:cubicBezTo>
                <a:cubicBezTo>
                  <a:pt x="4838" y="795"/>
                  <a:pt x="4857" y="784"/>
                  <a:pt x="4868" y="765"/>
                </a:cubicBezTo>
                <a:cubicBezTo>
                  <a:pt x="4885" y="731"/>
                  <a:pt x="4904" y="731"/>
                  <a:pt x="4912" y="731"/>
                </a:cubicBezTo>
                <a:cubicBezTo>
                  <a:pt x="4923" y="733"/>
                  <a:pt x="4934" y="735"/>
                  <a:pt x="4944" y="739"/>
                </a:cubicBezTo>
                <a:cubicBezTo>
                  <a:pt x="4957" y="744"/>
                  <a:pt x="4968" y="750"/>
                  <a:pt x="4978" y="756"/>
                </a:cubicBezTo>
                <a:cubicBezTo>
                  <a:pt x="4990" y="765"/>
                  <a:pt x="5003" y="769"/>
                  <a:pt x="5014" y="769"/>
                </a:cubicBezTo>
                <a:cubicBezTo>
                  <a:pt x="5063" y="769"/>
                  <a:pt x="5098" y="699"/>
                  <a:pt x="5046" y="665"/>
                </a:cubicBezTo>
                <a:cubicBezTo>
                  <a:pt x="5027" y="650"/>
                  <a:pt x="5006" y="639"/>
                  <a:pt x="4985" y="631"/>
                </a:cubicBezTo>
                <a:cubicBezTo>
                  <a:pt x="4963" y="621"/>
                  <a:pt x="4940" y="617"/>
                  <a:pt x="4918" y="617"/>
                </a:cubicBezTo>
                <a:close/>
                <a:moveTo>
                  <a:pt x="1602" y="823"/>
                </a:moveTo>
                <a:cubicBezTo>
                  <a:pt x="1562" y="823"/>
                  <a:pt x="1521" y="866"/>
                  <a:pt x="1552" y="912"/>
                </a:cubicBezTo>
                <a:cubicBezTo>
                  <a:pt x="1586" y="973"/>
                  <a:pt x="1622" y="1037"/>
                  <a:pt x="1658" y="1110"/>
                </a:cubicBezTo>
                <a:cubicBezTo>
                  <a:pt x="1667" y="1129"/>
                  <a:pt x="1688" y="1142"/>
                  <a:pt x="1709" y="1142"/>
                </a:cubicBezTo>
                <a:cubicBezTo>
                  <a:pt x="1718" y="1142"/>
                  <a:pt x="1726" y="1139"/>
                  <a:pt x="1735" y="1135"/>
                </a:cubicBezTo>
                <a:cubicBezTo>
                  <a:pt x="1763" y="1122"/>
                  <a:pt x="1775" y="1088"/>
                  <a:pt x="1761" y="1059"/>
                </a:cubicBezTo>
                <a:cubicBezTo>
                  <a:pt x="1722" y="984"/>
                  <a:pt x="1686" y="916"/>
                  <a:pt x="1650" y="854"/>
                </a:cubicBezTo>
                <a:cubicBezTo>
                  <a:pt x="1639" y="832"/>
                  <a:pt x="1620" y="823"/>
                  <a:pt x="1602" y="823"/>
                </a:cubicBezTo>
                <a:close/>
                <a:moveTo>
                  <a:pt x="5123" y="851"/>
                </a:moveTo>
                <a:cubicBezTo>
                  <a:pt x="5091" y="851"/>
                  <a:pt x="5058" y="876"/>
                  <a:pt x="5066" y="918"/>
                </a:cubicBezTo>
                <a:cubicBezTo>
                  <a:pt x="5070" y="950"/>
                  <a:pt x="5074" y="980"/>
                  <a:pt x="5074" y="1012"/>
                </a:cubicBezTo>
                <a:cubicBezTo>
                  <a:pt x="5074" y="1050"/>
                  <a:pt x="5070" y="1088"/>
                  <a:pt x="5063" y="1127"/>
                </a:cubicBezTo>
                <a:cubicBezTo>
                  <a:pt x="5059" y="1159"/>
                  <a:pt x="5080" y="1186"/>
                  <a:pt x="5112" y="1193"/>
                </a:cubicBezTo>
                <a:lnTo>
                  <a:pt x="5119" y="1193"/>
                </a:lnTo>
                <a:cubicBezTo>
                  <a:pt x="5146" y="1193"/>
                  <a:pt x="5172" y="1174"/>
                  <a:pt x="5176" y="1146"/>
                </a:cubicBezTo>
                <a:cubicBezTo>
                  <a:pt x="5185" y="1101"/>
                  <a:pt x="5187" y="1056"/>
                  <a:pt x="5187" y="1012"/>
                </a:cubicBezTo>
                <a:cubicBezTo>
                  <a:pt x="5187" y="973"/>
                  <a:pt x="5185" y="935"/>
                  <a:pt x="5178" y="897"/>
                </a:cubicBezTo>
                <a:cubicBezTo>
                  <a:pt x="5172" y="866"/>
                  <a:pt x="5148" y="851"/>
                  <a:pt x="5123" y="851"/>
                </a:cubicBezTo>
                <a:close/>
                <a:moveTo>
                  <a:pt x="8509" y="1029"/>
                </a:moveTo>
                <a:cubicBezTo>
                  <a:pt x="8434" y="1029"/>
                  <a:pt x="8362" y="1056"/>
                  <a:pt x="8309" y="1108"/>
                </a:cubicBezTo>
                <a:cubicBezTo>
                  <a:pt x="8271" y="1144"/>
                  <a:pt x="8296" y="1205"/>
                  <a:pt x="8349" y="1205"/>
                </a:cubicBezTo>
                <a:cubicBezTo>
                  <a:pt x="8364" y="1205"/>
                  <a:pt x="8377" y="1199"/>
                  <a:pt x="8388" y="1188"/>
                </a:cubicBezTo>
                <a:cubicBezTo>
                  <a:pt x="8418" y="1160"/>
                  <a:pt x="8459" y="1144"/>
                  <a:pt x="8501" y="1144"/>
                </a:cubicBezTo>
                <a:cubicBezTo>
                  <a:pt x="8504" y="1144"/>
                  <a:pt x="8506" y="1144"/>
                  <a:pt x="8509" y="1144"/>
                </a:cubicBezTo>
                <a:cubicBezTo>
                  <a:pt x="8520" y="1144"/>
                  <a:pt x="8532" y="1146"/>
                  <a:pt x="8545" y="1148"/>
                </a:cubicBezTo>
                <a:cubicBezTo>
                  <a:pt x="8551" y="1150"/>
                  <a:pt x="8557" y="1151"/>
                  <a:pt x="8563" y="1151"/>
                </a:cubicBezTo>
                <a:cubicBezTo>
                  <a:pt x="8622" y="1151"/>
                  <a:pt x="8643" y="1057"/>
                  <a:pt x="8575" y="1039"/>
                </a:cubicBezTo>
                <a:cubicBezTo>
                  <a:pt x="8554" y="1033"/>
                  <a:pt x="8530" y="1031"/>
                  <a:pt x="8509" y="1029"/>
                </a:cubicBezTo>
                <a:close/>
                <a:moveTo>
                  <a:pt x="4787" y="905"/>
                </a:moveTo>
                <a:cubicBezTo>
                  <a:pt x="4756" y="905"/>
                  <a:pt x="4726" y="927"/>
                  <a:pt x="4729" y="967"/>
                </a:cubicBezTo>
                <a:cubicBezTo>
                  <a:pt x="4736" y="1046"/>
                  <a:pt x="4748" y="1125"/>
                  <a:pt x="4772" y="1203"/>
                </a:cubicBezTo>
                <a:cubicBezTo>
                  <a:pt x="4778" y="1227"/>
                  <a:pt x="4800" y="1244"/>
                  <a:pt x="4825" y="1246"/>
                </a:cubicBezTo>
                <a:cubicBezTo>
                  <a:pt x="4829" y="1244"/>
                  <a:pt x="4836" y="1244"/>
                  <a:pt x="4842" y="1242"/>
                </a:cubicBezTo>
                <a:cubicBezTo>
                  <a:pt x="4872" y="1233"/>
                  <a:pt x="4889" y="1201"/>
                  <a:pt x="4880" y="1171"/>
                </a:cubicBezTo>
                <a:cubicBezTo>
                  <a:pt x="4861" y="1101"/>
                  <a:pt x="4849" y="1031"/>
                  <a:pt x="4844" y="959"/>
                </a:cubicBezTo>
                <a:cubicBezTo>
                  <a:pt x="4841" y="922"/>
                  <a:pt x="4814" y="905"/>
                  <a:pt x="4787" y="905"/>
                </a:cubicBezTo>
                <a:close/>
                <a:moveTo>
                  <a:pt x="11484" y="916"/>
                </a:moveTo>
                <a:cubicBezTo>
                  <a:pt x="11452" y="916"/>
                  <a:pt x="11427" y="939"/>
                  <a:pt x="11425" y="969"/>
                </a:cubicBezTo>
                <a:cubicBezTo>
                  <a:pt x="11416" y="1042"/>
                  <a:pt x="11401" y="1112"/>
                  <a:pt x="11380" y="1180"/>
                </a:cubicBezTo>
                <a:cubicBezTo>
                  <a:pt x="11367" y="1216"/>
                  <a:pt x="11395" y="1254"/>
                  <a:pt x="11435" y="1254"/>
                </a:cubicBezTo>
                <a:cubicBezTo>
                  <a:pt x="11459" y="1254"/>
                  <a:pt x="11480" y="1237"/>
                  <a:pt x="11488" y="1216"/>
                </a:cubicBezTo>
                <a:cubicBezTo>
                  <a:pt x="11514" y="1137"/>
                  <a:pt x="11529" y="1059"/>
                  <a:pt x="11537" y="976"/>
                </a:cubicBezTo>
                <a:cubicBezTo>
                  <a:pt x="11537" y="946"/>
                  <a:pt x="11514" y="918"/>
                  <a:pt x="11484" y="916"/>
                </a:cubicBezTo>
                <a:close/>
                <a:moveTo>
                  <a:pt x="8706" y="1200"/>
                </a:moveTo>
                <a:cubicBezTo>
                  <a:pt x="8671" y="1200"/>
                  <a:pt x="8635" y="1231"/>
                  <a:pt x="8649" y="1276"/>
                </a:cubicBezTo>
                <a:cubicBezTo>
                  <a:pt x="8666" y="1329"/>
                  <a:pt x="8675" y="1386"/>
                  <a:pt x="8675" y="1442"/>
                </a:cubicBezTo>
                <a:lnTo>
                  <a:pt x="8675" y="1480"/>
                </a:lnTo>
                <a:cubicBezTo>
                  <a:pt x="8673" y="1512"/>
                  <a:pt x="8696" y="1537"/>
                  <a:pt x="8728" y="1540"/>
                </a:cubicBezTo>
                <a:lnTo>
                  <a:pt x="8730" y="1540"/>
                </a:lnTo>
                <a:lnTo>
                  <a:pt x="8732" y="1542"/>
                </a:lnTo>
                <a:cubicBezTo>
                  <a:pt x="8762" y="1542"/>
                  <a:pt x="8788" y="1516"/>
                  <a:pt x="8788" y="1486"/>
                </a:cubicBezTo>
                <a:lnTo>
                  <a:pt x="8788" y="1442"/>
                </a:lnTo>
                <a:cubicBezTo>
                  <a:pt x="8790" y="1374"/>
                  <a:pt x="8779" y="1305"/>
                  <a:pt x="8758" y="1239"/>
                </a:cubicBezTo>
                <a:cubicBezTo>
                  <a:pt x="8749" y="1212"/>
                  <a:pt x="8728" y="1200"/>
                  <a:pt x="8706" y="1200"/>
                </a:cubicBezTo>
                <a:close/>
                <a:moveTo>
                  <a:pt x="1808" y="1236"/>
                </a:moveTo>
                <a:cubicBezTo>
                  <a:pt x="1771" y="1236"/>
                  <a:pt x="1734" y="1270"/>
                  <a:pt x="1752" y="1314"/>
                </a:cubicBezTo>
                <a:lnTo>
                  <a:pt x="1846" y="1523"/>
                </a:lnTo>
                <a:cubicBezTo>
                  <a:pt x="1856" y="1544"/>
                  <a:pt x="1878" y="1557"/>
                  <a:pt x="1899" y="1557"/>
                </a:cubicBezTo>
                <a:lnTo>
                  <a:pt x="1901" y="1557"/>
                </a:lnTo>
                <a:cubicBezTo>
                  <a:pt x="1907" y="1557"/>
                  <a:pt x="1916" y="1554"/>
                  <a:pt x="1922" y="1552"/>
                </a:cubicBezTo>
                <a:cubicBezTo>
                  <a:pt x="1950" y="1540"/>
                  <a:pt x="1965" y="1505"/>
                  <a:pt x="1950" y="1476"/>
                </a:cubicBezTo>
                <a:lnTo>
                  <a:pt x="1856" y="1267"/>
                </a:lnTo>
                <a:cubicBezTo>
                  <a:pt x="1845" y="1245"/>
                  <a:pt x="1827" y="1236"/>
                  <a:pt x="1808" y="1236"/>
                </a:cubicBezTo>
                <a:close/>
                <a:moveTo>
                  <a:pt x="8262" y="1299"/>
                </a:moveTo>
                <a:cubicBezTo>
                  <a:pt x="8232" y="1299"/>
                  <a:pt x="8207" y="1322"/>
                  <a:pt x="8205" y="1352"/>
                </a:cubicBezTo>
                <a:lnTo>
                  <a:pt x="8205" y="1391"/>
                </a:lnTo>
                <a:cubicBezTo>
                  <a:pt x="8205" y="1461"/>
                  <a:pt x="8217" y="1531"/>
                  <a:pt x="8239" y="1599"/>
                </a:cubicBezTo>
                <a:cubicBezTo>
                  <a:pt x="8247" y="1623"/>
                  <a:pt x="8268" y="1637"/>
                  <a:pt x="8292" y="1640"/>
                </a:cubicBezTo>
                <a:lnTo>
                  <a:pt x="8294" y="1640"/>
                </a:lnTo>
                <a:cubicBezTo>
                  <a:pt x="8332" y="1640"/>
                  <a:pt x="8360" y="1601"/>
                  <a:pt x="8347" y="1565"/>
                </a:cubicBezTo>
                <a:cubicBezTo>
                  <a:pt x="8330" y="1508"/>
                  <a:pt x="8320" y="1448"/>
                  <a:pt x="8320" y="1391"/>
                </a:cubicBezTo>
                <a:lnTo>
                  <a:pt x="8320" y="1361"/>
                </a:lnTo>
                <a:cubicBezTo>
                  <a:pt x="8322" y="1329"/>
                  <a:pt x="8296" y="1301"/>
                  <a:pt x="8266" y="1299"/>
                </a:cubicBezTo>
                <a:cubicBezTo>
                  <a:pt x="8265" y="1299"/>
                  <a:pt x="8264" y="1299"/>
                  <a:pt x="8262" y="1299"/>
                </a:cubicBezTo>
                <a:close/>
                <a:moveTo>
                  <a:pt x="11343" y="1350"/>
                </a:moveTo>
                <a:cubicBezTo>
                  <a:pt x="11324" y="1350"/>
                  <a:pt x="11306" y="1360"/>
                  <a:pt x="11295" y="1382"/>
                </a:cubicBezTo>
                <a:cubicBezTo>
                  <a:pt x="11261" y="1448"/>
                  <a:pt x="11222" y="1510"/>
                  <a:pt x="11178" y="1567"/>
                </a:cubicBezTo>
                <a:cubicBezTo>
                  <a:pt x="11150" y="1606"/>
                  <a:pt x="11178" y="1659"/>
                  <a:pt x="11225" y="1659"/>
                </a:cubicBezTo>
                <a:cubicBezTo>
                  <a:pt x="11242" y="1659"/>
                  <a:pt x="11259" y="1650"/>
                  <a:pt x="11269" y="1637"/>
                </a:cubicBezTo>
                <a:cubicBezTo>
                  <a:pt x="11316" y="1574"/>
                  <a:pt x="11359" y="1505"/>
                  <a:pt x="11395" y="1435"/>
                </a:cubicBezTo>
                <a:cubicBezTo>
                  <a:pt x="11419" y="1389"/>
                  <a:pt x="11381" y="1350"/>
                  <a:pt x="11343" y="1350"/>
                </a:cubicBezTo>
                <a:close/>
                <a:moveTo>
                  <a:pt x="5059" y="1291"/>
                </a:moveTo>
                <a:cubicBezTo>
                  <a:pt x="5036" y="1291"/>
                  <a:pt x="5014" y="1304"/>
                  <a:pt x="5006" y="1335"/>
                </a:cubicBezTo>
                <a:cubicBezTo>
                  <a:pt x="4995" y="1365"/>
                  <a:pt x="4985" y="1393"/>
                  <a:pt x="4970" y="1422"/>
                </a:cubicBezTo>
                <a:cubicBezTo>
                  <a:pt x="4963" y="1408"/>
                  <a:pt x="4959" y="1395"/>
                  <a:pt x="4953" y="1382"/>
                </a:cubicBezTo>
                <a:cubicBezTo>
                  <a:pt x="4942" y="1357"/>
                  <a:pt x="4922" y="1346"/>
                  <a:pt x="4901" y="1346"/>
                </a:cubicBezTo>
                <a:cubicBezTo>
                  <a:pt x="4864" y="1346"/>
                  <a:pt x="4827" y="1380"/>
                  <a:pt x="4846" y="1427"/>
                </a:cubicBezTo>
                <a:cubicBezTo>
                  <a:pt x="4863" y="1469"/>
                  <a:pt x="4885" y="1512"/>
                  <a:pt x="4906" y="1554"/>
                </a:cubicBezTo>
                <a:cubicBezTo>
                  <a:pt x="4902" y="1578"/>
                  <a:pt x="4912" y="1601"/>
                  <a:pt x="4934" y="1612"/>
                </a:cubicBezTo>
                <a:lnTo>
                  <a:pt x="4938" y="1614"/>
                </a:lnTo>
                <a:lnTo>
                  <a:pt x="4951" y="1637"/>
                </a:lnTo>
                <a:cubicBezTo>
                  <a:pt x="4961" y="1654"/>
                  <a:pt x="4980" y="1667"/>
                  <a:pt x="5000" y="1667"/>
                </a:cubicBezTo>
                <a:lnTo>
                  <a:pt x="5002" y="1665"/>
                </a:lnTo>
                <a:cubicBezTo>
                  <a:pt x="5010" y="1665"/>
                  <a:pt x="5021" y="1663"/>
                  <a:pt x="5027" y="1659"/>
                </a:cubicBezTo>
                <a:cubicBezTo>
                  <a:pt x="5055" y="1644"/>
                  <a:pt x="5066" y="1608"/>
                  <a:pt x="5051" y="1580"/>
                </a:cubicBezTo>
                <a:cubicBezTo>
                  <a:pt x="5044" y="1571"/>
                  <a:pt x="5038" y="1561"/>
                  <a:pt x="5034" y="1550"/>
                </a:cubicBezTo>
                <a:cubicBezTo>
                  <a:pt x="5063" y="1495"/>
                  <a:pt x="5091" y="1435"/>
                  <a:pt x="5112" y="1376"/>
                </a:cubicBezTo>
                <a:cubicBezTo>
                  <a:pt x="5138" y="1328"/>
                  <a:pt x="5098" y="1291"/>
                  <a:pt x="5059" y="1291"/>
                </a:cubicBezTo>
                <a:close/>
                <a:moveTo>
                  <a:pt x="1998" y="1648"/>
                </a:moveTo>
                <a:cubicBezTo>
                  <a:pt x="1959" y="1648"/>
                  <a:pt x="1920" y="1687"/>
                  <a:pt x="1946" y="1733"/>
                </a:cubicBezTo>
                <a:cubicBezTo>
                  <a:pt x="1984" y="1810"/>
                  <a:pt x="2018" y="1878"/>
                  <a:pt x="2054" y="1938"/>
                </a:cubicBezTo>
                <a:cubicBezTo>
                  <a:pt x="2065" y="1957"/>
                  <a:pt x="2084" y="1967"/>
                  <a:pt x="2103" y="1967"/>
                </a:cubicBezTo>
                <a:lnTo>
                  <a:pt x="2105" y="1967"/>
                </a:lnTo>
                <a:cubicBezTo>
                  <a:pt x="2150" y="1967"/>
                  <a:pt x="2178" y="1918"/>
                  <a:pt x="2154" y="1880"/>
                </a:cubicBezTo>
                <a:cubicBezTo>
                  <a:pt x="2118" y="1823"/>
                  <a:pt x="2084" y="1759"/>
                  <a:pt x="2048" y="1682"/>
                </a:cubicBezTo>
                <a:cubicBezTo>
                  <a:pt x="2037" y="1658"/>
                  <a:pt x="2018" y="1648"/>
                  <a:pt x="1998" y="1648"/>
                </a:cubicBezTo>
                <a:close/>
                <a:moveTo>
                  <a:pt x="11073" y="1716"/>
                </a:moveTo>
                <a:cubicBezTo>
                  <a:pt x="11060" y="1716"/>
                  <a:pt x="11046" y="1721"/>
                  <a:pt x="11033" y="1733"/>
                </a:cubicBezTo>
                <a:cubicBezTo>
                  <a:pt x="10980" y="1784"/>
                  <a:pt x="10924" y="1831"/>
                  <a:pt x="10865" y="1874"/>
                </a:cubicBezTo>
                <a:cubicBezTo>
                  <a:pt x="10818" y="1906"/>
                  <a:pt x="10841" y="1976"/>
                  <a:pt x="10897" y="1976"/>
                </a:cubicBezTo>
                <a:lnTo>
                  <a:pt x="10899" y="1976"/>
                </a:lnTo>
                <a:cubicBezTo>
                  <a:pt x="10910" y="1976"/>
                  <a:pt x="10920" y="1972"/>
                  <a:pt x="10931" y="1965"/>
                </a:cubicBezTo>
                <a:cubicBezTo>
                  <a:pt x="10995" y="1920"/>
                  <a:pt x="11056" y="1869"/>
                  <a:pt x="11112" y="1814"/>
                </a:cubicBezTo>
                <a:cubicBezTo>
                  <a:pt x="11154" y="1773"/>
                  <a:pt x="11117" y="1716"/>
                  <a:pt x="11073" y="1716"/>
                </a:cubicBezTo>
                <a:close/>
                <a:moveTo>
                  <a:pt x="4834" y="1696"/>
                </a:moveTo>
                <a:cubicBezTo>
                  <a:pt x="4818" y="1696"/>
                  <a:pt x="4803" y="1702"/>
                  <a:pt x="4791" y="1718"/>
                </a:cubicBezTo>
                <a:cubicBezTo>
                  <a:pt x="4744" y="1778"/>
                  <a:pt x="4697" y="1833"/>
                  <a:pt x="4644" y="1884"/>
                </a:cubicBezTo>
                <a:cubicBezTo>
                  <a:pt x="4623" y="1908"/>
                  <a:pt x="4623" y="1942"/>
                  <a:pt x="4644" y="1965"/>
                </a:cubicBezTo>
                <a:cubicBezTo>
                  <a:pt x="4655" y="1976"/>
                  <a:pt x="4670" y="1982"/>
                  <a:pt x="4685" y="1982"/>
                </a:cubicBezTo>
                <a:lnTo>
                  <a:pt x="4687" y="1980"/>
                </a:lnTo>
                <a:cubicBezTo>
                  <a:pt x="4700" y="1980"/>
                  <a:pt x="4714" y="1976"/>
                  <a:pt x="4725" y="1965"/>
                </a:cubicBezTo>
                <a:cubicBezTo>
                  <a:pt x="4780" y="1910"/>
                  <a:pt x="4834" y="1850"/>
                  <a:pt x="4880" y="1789"/>
                </a:cubicBezTo>
                <a:cubicBezTo>
                  <a:pt x="4915" y="1745"/>
                  <a:pt x="4875" y="1696"/>
                  <a:pt x="4834" y="1696"/>
                </a:cubicBezTo>
                <a:close/>
                <a:moveTo>
                  <a:pt x="8690" y="1648"/>
                </a:moveTo>
                <a:cubicBezTo>
                  <a:pt x="8667" y="1648"/>
                  <a:pt x="8643" y="1661"/>
                  <a:pt x="8637" y="1693"/>
                </a:cubicBezTo>
                <a:cubicBezTo>
                  <a:pt x="8618" y="1763"/>
                  <a:pt x="8592" y="1831"/>
                  <a:pt x="8560" y="1897"/>
                </a:cubicBezTo>
                <a:lnTo>
                  <a:pt x="8560" y="1899"/>
                </a:lnTo>
                <a:cubicBezTo>
                  <a:pt x="8515" y="1855"/>
                  <a:pt x="8475" y="1808"/>
                  <a:pt x="8439" y="1754"/>
                </a:cubicBezTo>
                <a:cubicBezTo>
                  <a:pt x="8426" y="1736"/>
                  <a:pt x="8410" y="1729"/>
                  <a:pt x="8393" y="1729"/>
                </a:cubicBezTo>
                <a:cubicBezTo>
                  <a:pt x="8354" y="1729"/>
                  <a:pt x="8316" y="1773"/>
                  <a:pt x="8345" y="1818"/>
                </a:cubicBezTo>
                <a:cubicBezTo>
                  <a:pt x="8390" y="1884"/>
                  <a:pt x="8443" y="1946"/>
                  <a:pt x="8500" y="2001"/>
                </a:cubicBezTo>
                <a:cubicBezTo>
                  <a:pt x="8511" y="2012"/>
                  <a:pt x="8526" y="2016"/>
                  <a:pt x="8541" y="2016"/>
                </a:cubicBezTo>
                <a:cubicBezTo>
                  <a:pt x="8556" y="2016"/>
                  <a:pt x="8571" y="2010"/>
                  <a:pt x="8581" y="1999"/>
                </a:cubicBezTo>
                <a:cubicBezTo>
                  <a:pt x="8591" y="1967"/>
                  <a:pt x="8623" y="1946"/>
                  <a:pt x="8657" y="1946"/>
                </a:cubicBezTo>
                <a:cubicBezTo>
                  <a:pt x="8659" y="1946"/>
                  <a:pt x="8661" y="1946"/>
                  <a:pt x="8662" y="1946"/>
                </a:cubicBezTo>
                <a:cubicBezTo>
                  <a:pt x="8696" y="1876"/>
                  <a:pt x="8726" y="1799"/>
                  <a:pt x="8747" y="1723"/>
                </a:cubicBezTo>
                <a:cubicBezTo>
                  <a:pt x="8763" y="1678"/>
                  <a:pt x="8726" y="1648"/>
                  <a:pt x="8690" y="1648"/>
                </a:cubicBezTo>
                <a:close/>
                <a:moveTo>
                  <a:pt x="5124" y="1740"/>
                </a:moveTo>
                <a:cubicBezTo>
                  <a:pt x="5082" y="1740"/>
                  <a:pt x="5041" y="1790"/>
                  <a:pt x="5076" y="1835"/>
                </a:cubicBezTo>
                <a:cubicBezTo>
                  <a:pt x="5123" y="1899"/>
                  <a:pt x="5172" y="1959"/>
                  <a:pt x="5223" y="2018"/>
                </a:cubicBezTo>
                <a:cubicBezTo>
                  <a:pt x="5234" y="2031"/>
                  <a:pt x="5251" y="2038"/>
                  <a:pt x="5266" y="2038"/>
                </a:cubicBezTo>
                <a:cubicBezTo>
                  <a:pt x="5315" y="2038"/>
                  <a:pt x="5342" y="1980"/>
                  <a:pt x="5308" y="1942"/>
                </a:cubicBezTo>
                <a:cubicBezTo>
                  <a:pt x="5259" y="1886"/>
                  <a:pt x="5212" y="1829"/>
                  <a:pt x="5170" y="1767"/>
                </a:cubicBezTo>
                <a:cubicBezTo>
                  <a:pt x="5158" y="1748"/>
                  <a:pt x="5141" y="1740"/>
                  <a:pt x="5124" y="1740"/>
                </a:cubicBezTo>
                <a:close/>
                <a:moveTo>
                  <a:pt x="10708" y="1979"/>
                </a:moveTo>
                <a:cubicBezTo>
                  <a:pt x="10698" y="1979"/>
                  <a:pt x="10687" y="1982"/>
                  <a:pt x="10675" y="1989"/>
                </a:cubicBezTo>
                <a:cubicBezTo>
                  <a:pt x="10609" y="2023"/>
                  <a:pt x="10544" y="2052"/>
                  <a:pt x="10473" y="2080"/>
                </a:cubicBezTo>
                <a:cubicBezTo>
                  <a:pt x="10416" y="2101"/>
                  <a:pt x="10431" y="2189"/>
                  <a:pt x="10495" y="2189"/>
                </a:cubicBezTo>
                <a:lnTo>
                  <a:pt x="10497" y="2189"/>
                </a:lnTo>
                <a:cubicBezTo>
                  <a:pt x="10503" y="2189"/>
                  <a:pt x="10509" y="2189"/>
                  <a:pt x="10516" y="2187"/>
                </a:cubicBezTo>
                <a:cubicBezTo>
                  <a:pt x="10588" y="2159"/>
                  <a:pt x="10661" y="2125"/>
                  <a:pt x="10729" y="2089"/>
                </a:cubicBezTo>
                <a:cubicBezTo>
                  <a:pt x="10791" y="2060"/>
                  <a:pt x="10761" y="1979"/>
                  <a:pt x="10708" y="1979"/>
                </a:cubicBezTo>
                <a:close/>
                <a:moveTo>
                  <a:pt x="8721" y="2039"/>
                </a:moveTo>
                <a:cubicBezTo>
                  <a:pt x="8671" y="2039"/>
                  <a:pt x="8639" y="2112"/>
                  <a:pt x="8692" y="2146"/>
                </a:cubicBezTo>
                <a:cubicBezTo>
                  <a:pt x="8760" y="2187"/>
                  <a:pt x="8832" y="2223"/>
                  <a:pt x="8907" y="2250"/>
                </a:cubicBezTo>
                <a:cubicBezTo>
                  <a:pt x="8913" y="2252"/>
                  <a:pt x="8920" y="2255"/>
                  <a:pt x="8928" y="2255"/>
                </a:cubicBezTo>
                <a:cubicBezTo>
                  <a:pt x="8992" y="2255"/>
                  <a:pt x="9007" y="2165"/>
                  <a:pt x="8947" y="2144"/>
                </a:cubicBezTo>
                <a:cubicBezTo>
                  <a:pt x="8879" y="2118"/>
                  <a:pt x="8815" y="2086"/>
                  <a:pt x="8752" y="2048"/>
                </a:cubicBezTo>
                <a:cubicBezTo>
                  <a:pt x="8741" y="2041"/>
                  <a:pt x="8731" y="2039"/>
                  <a:pt x="8721" y="2039"/>
                </a:cubicBezTo>
                <a:close/>
                <a:moveTo>
                  <a:pt x="4514" y="2016"/>
                </a:moveTo>
                <a:cubicBezTo>
                  <a:pt x="4502" y="2016"/>
                  <a:pt x="4490" y="2020"/>
                  <a:pt x="4478" y="2029"/>
                </a:cubicBezTo>
                <a:cubicBezTo>
                  <a:pt x="4421" y="2076"/>
                  <a:pt x="4359" y="2116"/>
                  <a:pt x="4295" y="2155"/>
                </a:cubicBezTo>
                <a:cubicBezTo>
                  <a:pt x="4246" y="2184"/>
                  <a:pt x="4268" y="2261"/>
                  <a:pt x="4325" y="2261"/>
                </a:cubicBezTo>
                <a:cubicBezTo>
                  <a:pt x="4336" y="2261"/>
                  <a:pt x="4346" y="2259"/>
                  <a:pt x="4355" y="2252"/>
                </a:cubicBezTo>
                <a:cubicBezTo>
                  <a:pt x="4423" y="2212"/>
                  <a:pt x="4487" y="2169"/>
                  <a:pt x="4548" y="2121"/>
                </a:cubicBezTo>
                <a:cubicBezTo>
                  <a:pt x="4598" y="2083"/>
                  <a:pt x="4562" y="2016"/>
                  <a:pt x="4514" y="2016"/>
                </a:cubicBezTo>
                <a:close/>
                <a:moveTo>
                  <a:pt x="10278" y="2146"/>
                </a:moveTo>
                <a:cubicBezTo>
                  <a:pt x="10273" y="2146"/>
                  <a:pt x="10268" y="2147"/>
                  <a:pt x="10263" y="2148"/>
                </a:cubicBezTo>
                <a:cubicBezTo>
                  <a:pt x="10194" y="2167"/>
                  <a:pt x="10120" y="2184"/>
                  <a:pt x="10046" y="2197"/>
                </a:cubicBezTo>
                <a:cubicBezTo>
                  <a:pt x="9977" y="2210"/>
                  <a:pt x="9988" y="2310"/>
                  <a:pt x="10056" y="2312"/>
                </a:cubicBezTo>
                <a:lnTo>
                  <a:pt x="10056" y="2310"/>
                </a:lnTo>
                <a:lnTo>
                  <a:pt x="10067" y="2310"/>
                </a:lnTo>
                <a:cubicBezTo>
                  <a:pt x="10143" y="2295"/>
                  <a:pt x="10220" y="2278"/>
                  <a:pt x="10295" y="2259"/>
                </a:cubicBezTo>
                <a:cubicBezTo>
                  <a:pt x="10324" y="2250"/>
                  <a:pt x="10341" y="2218"/>
                  <a:pt x="10333" y="2189"/>
                </a:cubicBezTo>
                <a:cubicBezTo>
                  <a:pt x="10326" y="2164"/>
                  <a:pt x="10304" y="2146"/>
                  <a:pt x="10278" y="2146"/>
                </a:cubicBezTo>
                <a:close/>
                <a:moveTo>
                  <a:pt x="2234" y="2040"/>
                </a:moveTo>
                <a:cubicBezTo>
                  <a:pt x="2193" y="2040"/>
                  <a:pt x="2154" y="2090"/>
                  <a:pt x="2188" y="2133"/>
                </a:cubicBezTo>
                <a:cubicBezTo>
                  <a:pt x="2235" y="2197"/>
                  <a:pt x="2290" y="2255"/>
                  <a:pt x="2350" y="2308"/>
                </a:cubicBezTo>
                <a:cubicBezTo>
                  <a:pt x="2359" y="2315"/>
                  <a:pt x="2370" y="2321"/>
                  <a:pt x="2383" y="2321"/>
                </a:cubicBezTo>
                <a:cubicBezTo>
                  <a:pt x="2384" y="2321"/>
                  <a:pt x="2386" y="2321"/>
                  <a:pt x="2388" y="2321"/>
                </a:cubicBezTo>
                <a:cubicBezTo>
                  <a:pt x="2442" y="2321"/>
                  <a:pt x="2465" y="2257"/>
                  <a:pt x="2427" y="2221"/>
                </a:cubicBezTo>
                <a:cubicBezTo>
                  <a:pt x="2371" y="2174"/>
                  <a:pt x="2322" y="2121"/>
                  <a:pt x="2278" y="2063"/>
                </a:cubicBezTo>
                <a:cubicBezTo>
                  <a:pt x="2265" y="2047"/>
                  <a:pt x="2249" y="2040"/>
                  <a:pt x="2234" y="2040"/>
                </a:cubicBezTo>
                <a:close/>
                <a:moveTo>
                  <a:pt x="5425" y="2083"/>
                </a:moveTo>
                <a:cubicBezTo>
                  <a:pt x="5380" y="2083"/>
                  <a:pt x="5341" y="2145"/>
                  <a:pt x="5389" y="2184"/>
                </a:cubicBezTo>
                <a:cubicBezTo>
                  <a:pt x="5447" y="2238"/>
                  <a:pt x="5506" y="2289"/>
                  <a:pt x="5570" y="2335"/>
                </a:cubicBezTo>
                <a:cubicBezTo>
                  <a:pt x="5578" y="2342"/>
                  <a:pt x="5591" y="2346"/>
                  <a:pt x="5604" y="2346"/>
                </a:cubicBezTo>
                <a:cubicBezTo>
                  <a:pt x="5657" y="2346"/>
                  <a:pt x="5681" y="2276"/>
                  <a:pt x="5638" y="2242"/>
                </a:cubicBezTo>
                <a:cubicBezTo>
                  <a:pt x="5578" y="2199"/>
                  <a:pt x="5521" y="2150"/>
                  <a:pt x="5466" y="2101"/>
                </a:cubicBezTo>
                <a:cubicBezTo>
                  <a:pt x="5453" y="2088"/>
                  <a:pt x="5439" y="2083"/>
                  <a:pt x="5425" y="2083"/>
                </a:cubicBezTo>
                <a:close/>
                <a:moveTo>
                  <a:pt x="8497" y="2062"/>
                </a:moveTo>
                <a:cubicBezTo>
                  <a:pt x="8481" y="2062"/>
                  <a:pt x="8464" y="2069"/>
                  <a:pt x="8452" y="2086"/>
                </a:cubicBezTo>
                <a:cubicBezTo>
                  <a:pt x="8409" y="2146"/>
                  <a:pt x="8362" y="2204"/>
                  <a:pt x="8311" y="2255"/>
                </a:cubicBezTo>
                <a:cubicBezTo>
                  <a:pt x="8290" y="2278"/>
                  <a:pt x="8290" y="2312"/>
                  <a:pt x="8311" y="2335"/>
                </a:cubicBezTo>
                <a:cubicBezTo>
                  <a:pt x="8322" y="2346"/>
                  <a:pt x="8337" y="2350"/>
                  <a:pt x="8351" y="2350"/>
                </a:cubicBezTo>
                <a:cubicBezTo>
                  <a:pt x="8353" y="2351"/>
                  <a:pt x="8355" y="2351"/>
                  <a:pt x="8357" y="2351"/>
                </a:cubicBezTo>
                <a:cubicBezTo>
                  <a:pt x="8370" y="2351"/>
                  <a:pt x="8383" y="2345"/>
                  <a:pt x="8394" y="2335"/>
                </a:cubicBezTo>
                <a:cubicBezTo>
                  <a:pt x="8449" y="2278"/>
                  <a:pt x="8500" y="2218"/>
                  <a:pt x="8545" y="2152"/>
                </a:cubicBezTo>
                <a:cubicBezTo>
                  <a:pt x="8577" y="2108"/>
                  <a:pt x="8538" y="2062"/>
                  <a:pt x="8497" y="2062"/>
                </a:cubicBezTo>
                <a:close/>
                <a:moveTo>
                  <a:pt x="9145" y="2204"/>
                </a:moveTo>
                <a:cubicBezTo>
                  <a:pt x="9083" y="2204"/>
                  <a:pt x="9068" y="2302"/>
                  <a:pt x="9137" y="2316"/>
                </a:cubicBezTo>
                <a:cubicBezTo>
                  <a:pt x="9213" y="2333"/>
                  <a:pt x="9290" y="2344"/>
                  <a:pt x="9369" y="2350"/>
                </a:cubicBezTo>
                <a:lnTo>
                  <a:pt x="9373" y="2350"/>
                </a:lnTo>
                <a:lnTo>
                  <a:pt x="9373" y="2353"/>
                </a:lnTo>
                <a:cubicBezTo>
                  <a:pt x="9445" y="2350"/>
                  <a:pt x="9450" y="2244"/>
                  <a:pt x="9379" y="2238"/>
                </a:cubicBezTo>
                <a:cubicBezTo>
                  <a:pt x="9305" y="2231"/>
                  <a:pt x="9233" y="2221"/>
                  <a:pt x="9160" y="2206"/>
                </a:cubicBezTo>
                <a:cubicBezTo>
                  <a:pt x="9155" y="2204"/>
                  <a:pt x="9150" y="2204"/>
                  <a:pt x="9145" y="2204"/>
                </a:cubicBezTo>
                <a:close/>
                <a:moveTo>
                  <a:pt x="9824" y="2231"/>
                </a:moveTo>
                <a:cubicBezTo>
                  <a:pt x="9821" y="2231"/>
                  <a:pt x="9818" y="2231"/>
                  <a:pt x="9816" y="2231"/>
                </a:cubicBezTo>
                <a:cubicBezTo>
                  <a:pt x="9743" y="2238"/>
                  <a:pt x="9671" y="2242"/>
                  <a:pt x="9601" y="2244"/>
                </a:cubicBezTo>
                <a:cubicBezTo>
                  <a:pt x="9530" y="2250"/>
                  <a:pt x="9530" y="2355"/>
                  <a:pt x="9603" y="2359"/>
                </a:cubicBezTo>
                <a:lnTo>
                  <a:pt x="9603" y="2357"/>
                </a:lnTo>
                <a:cubicBezTo>
                  <a:pt x="9677" y="2355"/>
                  <a:pt x="9752" y="2350"/>
                  <a:pt x="9826" y="2342"/>
                </a:cubicBezTo>
                <a:lnTo>
                  <a:pt x="9837" y="2342"/>
                </a:lnTo>
                <a:cubicBezTo>
                  <a:pt x="9867" y="2340"/>
                  <a:pt x="9888" y="2310"/>
                  <a:pt x="9884" y="2280"/>
                </a:cubicBezTo>
                <a:cubicBezTo>
                  <a:pt x="9878" y="2251"/>
                  <a:pt x="9853" y="2231"/>
                  <a:pt x="9824" y="2231"/>
                </a:cubicBezTo>
                <a:close/>
                <a:moveTo>
                  <a:pt x="4123" y="2254"/>
                </a:moveTo>
                <a:cubicBezTo>
                  <a:pt x="4116" y="2254"/>
                  <a:pt x="4108" y="2256"/>
                  <a:pt x="4099" y="2259"/>
                </a:cubicBezTo>
                <a:cubicBezTo>
                  <a:pt x="4031" y="2289"/>
                  <a:pt x="3963" y="2316"/>
                  <a:pt x="3893" y="2340"/>
                </a:cubicBezTo>
                <a:cubicBezTo>
                  <a:pt x="3831" y="2359"/>
                  <a:pt x="3846" y="2450"/>
                  <a:pt x="3910" y="2450"/>
                </a:cubicBezTo>
                <a:cubicBezTo>
                  <a:pt x="3916" y="2450"/>
                  <a:pt x="3923" y="2450"/>
                  <a:pt x="3929" y="2448"/>
                </a:cubicBezTo>
                <a:cubicBezTo>
                  <a:pt x="4004" y="2423"/>
                  <a:pt x="4076" y="2395"/>
                  <a:pt x="4146" y="2363"/>
                </a:cubicBezTo>
                <a:cubicBezTo>
                  <a:pt x="4204" y="2333"/>
                  <a:pt x="4177" y="2254"/>
                  <a:pt x="4123" y="2254"/>
                </a:cubicBezTo>
                <a:close/>
                <a:moveTo>
                  <a:pt x="2576" y="2336"/>
                </a:moveTo>
                <a:cubicBezTo>
                  <a:pt x="2524" y="2336"/>
                  <a:pt x="2494" y="2411"/>
                  <a:pt x="2548" y="2442"/>
                </a:cubicBezTo>
                <a:cubicBezTo>
                  <a:pt x="2620" y="2480"/>
                  <a:pt x="2695" y="2510"/>
                  <a:pt x="2771" y="2529"/>
                </a:cubicBezTo>
                <a:cubicBezTo>
                  <a:pt x="2776" y="2531"/>
                  <a:pt x="2782" y="2531"/>
                  <a:pt x="2786" y="2531"/>
                </a:cubicBezTo>
                <a:cubicBezTo>
                  <a:pt x="2854" y="2531"/>
                  <a:pt x="2865" y="2436"/>
                  <a:pt x="2801" y="2418"/>
                </a:cubicBezTo>
                <a:cubicBezTo>
                  <a:pt x="2731" y="2401"/>
                  <a:pt x="2665" y="2376"/>
                  <a:pt x="2601" y="2342"/>
                </a:cubicBezTo>
                <a:cubicBezTo>
                  <a:pt x="2592" y="2338"/>
                  <a:pt x="2584" y="2336"/>
                  <a:pt x="2576" y="2336"/>
                </a:cubicBezTo>
                <a:close/>
                <a:moveTo>
                  <a:pt x="3691" y="2396"/>
                </a:moveTo>
                <a:cubicBezTo>
                  <a:pt x="3687" y="2396"/>
                  <a:pt x="3683" y="2396"/>
                  <a:pt x="3678" y="2397"/>
                </a:cubicBezTo>
                <a:cubicBezTo>
                  <a:pt x="3608" y="2414"/>
                  <a:pt x="3533" y="2427"/>
                  <a:pt x="3459" y="2438"/>
                </a:cubicBezTo>
                <a:cubicBezTo>
                  <a:pt x="3389" y="2446"/>
                  <a:pt x="3395" y="2550"/>
                  <a:pt x="3465" y="2550"/>
                </a:cubicBezTo>
                <a:lnTo>
                  <a:pt x="3474" y="2550"/>
                </a:lnTo>
                <a:cubicBezTo>
                  <a:pt x="3550" y="2540"/>
                  <a:pt x="3629" y="2527"/>
                  <a:pt x="3704" y="2510"/>
                </a:cubicBezTo>
                <a:cubicBezTo>
                  <a:pt x="3773" y="2494"/>
                  <a:pt x="3755" y="2396"/>
                  <a:pt x="3691" y="2396"/>
                </a:cubicBezTo>
                <a:close/>
                <a:moveTo>
                  <a:pt x="3005" y="2454"/>
                </a:moveTo>
                <a:cubicBezTo>
                  <a:pt x="2935" y="2454"/>
                  <a:pt x="2928" y="2568"/>
                  <a:pt x="3006" y="2570"/>
                </a:cubicBezTo>
                <a:cubicBezTo>
                  <a:pt x="3046" y="2572"/>
                  <a:pt x="3091" y="2574"/>
                  <a:pt x="3133" y="2574"/>
                </a:cubicBezTo>
                <a:lnTo>
                  <a:pt x="3193" y="2574"/>
                </a:lnTo>
                <a:lnTo>
                  <a:pt x="3242" y="2572"/>
                </a:lnTo>
                <a:cubicBezTo>
                  <a:pt x="3318" y="2570"/>
                  <a:pt x="3314" y="2456"/>
                  <a:pt x="3243" y="2456"/>
                </a:cubicBezTo>
                <a:cubicBezTo>
                  <a:pt x="3241" y="2456"/>
                  <a:pt x="3238" y="2457"/>
                  <a:pt x="3235" y="2457"/>
                </a:cubicBezTo>
                <a:lnTo>
                  <a:pt x="3189" y="2459"/>
                </a:lnTo>
                <a:cubicBezTo>
                  <a:pt x="3173" y="2459"/>
                  <a:pt x="3158" y="2460"/>
                  <a:pt x="3142" y="2460"/>
                </a:cubicBezTo>
                <a:cubicBezTo>
                  <a:pt x="3100" y="2460"/>
                  <a:pt x="3058" y="2458"/>
                  <a:pt x="3014" y="2455"/>
                </a:cubicBezTo>
                <a:cubicBezTo>
                  <a:pt x="3011" y="2454"/>
                  <a:pt x="3008" y="2454"/>
                  <a:pt x="3005" y="2454"/>
                </a:cubicBezTo>
                <a:close/>
                <a:moveTo>
                  <a:pt x="5791" y="2355"/>
                </a:moveTo>
                <a:cubicBezTo>
                  <a:pt x="5738" y="2355"/>
                  <a:pt x="5705" y="2433"/>
                  <a:pt x="5764" y="2463"/>
                </a:cubicBezTo>
                <a:cubicBezTo>
                  <a:pt x="5832" y="2504"/>
                  <a:pt x="5900" y="2540"/>
                  <a:pt x="5970" y="2574"/>
                </a:cubicBezTo>
                <a:cubicBezTo>
                  <a:pt x="5979" y="2578"/>
                  <a:pt x="5987" y="2580"/>
                  <a:pt x="5996" y="2580"/>
                </a:cubicBezTo>
                <a:cubicBezTo>
                  <a:pt x="6057" y="2580"/>
                  <a:pt x="6074" y="2497"/>
                  <a:pt x="6019" y="2470"/>
                </a:cubicBezTo>
                <a:cubicBezTo>
                  <a:pt x="5953" y="2440"/>
                  <a:pt x="5887" y="2404"/>
                  <a:pt x="5823" y="2365"/>
                </a:cubicBezTo>
                <a:cubicBezTo>
                  <a:pt x="5812" y="2358"/>
                  <a:pt x="5801" y="2355"/>
                  <a:pt x="5791" y="2355"/>
                </a:cubicBezTo>
                <a:close/>
                <a:moveTo>
                  <a:pt x="8182" y="2385"/>
                </a:moveTo>
                <a:cubicBezTo>
                  <a:pt x="8170" y="2385"/>
                  <a:pt x="8157" y="2389"/>
                  <a:pt x="8145" y="2399"/>
                </a:cubicBezTo>
                <a:cubicBezTo>
                  <a:pt x="8085" y="2442"/>
                  <a:pt x="8024" y="2482"/>
                  <a:pt x="7960" y="2516"/>
                </a:cubicBezTo>
                <a:cubicBezTo>
                  <a:pt x="7911" y="2544"/>
                  <a:pt x="7928" y="2619"/>
                  <a:pt x="7985" y="2623"/>
                </a:cubicBezTo>
                <a:cubicBezTo>
                  <a:pt x="7994" y="2623"/>
                  <a:pt x="8005" y="2621"/>
                  <a:pt x="8013" y="2616"/>
                </a:cubicBezTo>
                <a:cubicBezTo>
                  <a:pt x="8083" y="2580"/>
                  <a:pt x="8149" y="2538"/>
                  <a:pt x="8213" y="2491"/>
                </a:cubicBezTo>
                <a:cubicBezTo>
                  <a:pt x="8266" y="2455"/>
                  <a:pt x="8230" y="2385"/>
                  <a:pt x="8182" y="2385"/>
                </a:cubicBezTo>
                <a:close/>
                <a:moveTo>
                  <a:pt x="6207" y="2552"/>
                </a:moveTo>
                <a:cubicBezTo>
                  <a:pt x="6159" y="2552"/>
                  <a:pt x="6130" y="2652"/>
                  <a:pt x="6187" y="2663"/>
                </a:cubicBezTo>
                <a:cubicBezTo>
                  <a:pt x="6259" y="2689"/>
                  <a:pt x="6336" y="2712"/>
                  <a:pt x="6411" y="2731"/>
                </a:cubicBezTo>
                <a:cubicBezTo>
                  <a:pt x="6414" y="2733"/>
                  <a:pt x="6418" y="2733"/>
                  <a:pt x="6424" y="2733"/>
                </a:cubicBezTo>
                <a:lnTo>
                  <a:pt x="6424" y="2733"/>
                </a:lnTo>
                <a:cubicBezTo>
                  <a:pt x="6492" y="2733"/>
                  <a:pt x="6504" y="2638"/>
                  <a:pt x="6438" y="2623"/>
                </a:cubicBezTo>
                <a:cubicBezTo>
                  <a:pt x="6366" y="2604"/>
                  <a:pt x="6296" y="2580"/>
                  <a:pt x="6225" y="2557"/>
                </a:cubicBezTo>
                <a:cubicBezTo>
                  <a:pt x="6219" y="2553"/>
                  <a:pt x="6213" y="2552"/>
                  <a:pt x="6207" y="2552"/>
                </a:cubicBezTo>
                <a:close/>
                <a:moveTo>
                  <a:pt x="6424" y="2733"/>
                </a:moveTo>
                <a:lnTo>
                  <a:pt x="6424" y="2733"/>
                </a:lnTo>
                <a:cubicBezTo>
                  <a:pt x="6424" y="2733"/>
                  <a:pt x="6424" y="2733"/>
                  <a:pt x="6423" y="2733"/>
                </a:cubicBezTo>
                <a:lnTo>
                  <a:pt x="6425" y="2733"/>
                </a:lnTo>
                <a:cubicBezTo>
                  <a:pt x="6425" y="2733"/>
                  <a:pt x="6424" y="2733"/>
                  <a:pt x="6424" y="2733"/>
                </a:cubicBezTo>
                <a:close/>
                <a:moveTo>
                  <a:pt x="7776" y="2599"/>
                </a:moveTo>
                <a:cubicBezTo>
                  <a:pt x="7770" y="2599"/>
                  <a:pt x="7764" y="2600"/>
                  <a:pt x="7758" y="2604"/>
                </a:cubicBezTo>
                <a:cubicBezTo>
                  <a:pt x="7687" y="2627"/>
                  <a:pt x="7617" y="2646"/>
                  <a:pt x="7545" y="2663"/>
                </a:cubicBezTo>
                <a:cubicBezTo>
                  <a:pt x="7479" y="2678"/>
                  <a:pt x="7487" y="2776"/>
                  <a:pt x="7558" y="2776"/>
                </a:cubicBezTo>
                <a:cubicBezTo>
                  <a:pt x="7560" y="2776"/>
                  <a:pt x="7564" y="2774"/>
                  <a:pt x="7568" y="2774"/>
                </a:cubicBezTo>
                <a:cubicBezTo>
                  <a:pt x="7645" y="2757"/>
                  <a:pt x="7722" y="2736"/>
                  <a:pt x="7796" y="2710"/>
                </a:cubicBezTo>
                <a:cubicBezTo>
                  <a:pt x="7851" y="2697"/>
                  <a:pt x="7823" y="2599"/>
                  <a:pt x="7776" y="2599"/>
                </a:cubicBezTo>
                <a:close/>
                <a:moveTo>
                  <a:pt x="6646" y="2666"/>
                </a:moveTo>
                <a:cubicBezTo>
                  <a:pt x="6619" y="2666"/>
                  <a:pt x="6595" y="2686"/>
                  <a:pt x="6591" y="2714"/>
                </a:cubicBezTo>
                <a:cubicBezTo>
                  <a:pt x="6587" y="2746"/>
                  <a:pt x="6609" y="2776"/>
                  <a:pt x="6638" y="2780"/>
                </a:cubicBezTo>
                <a:cubicBezTo>
                  <a:pt x="6687" y="2789"/>
                  <a:pt x="6736" y="2795"/>
                  <a:pt x="6785" y="2802"/>
                </a:cubicBezTo>
                <a:cubicBezTo>
                  <a:pt x="6815" y="2806"/>
                  <a:pt x="6843" y="2808"/>
                  <a:pt x="6870" y="2810"/>
                </a:cubicBezTo>
                <a:lnTo>
                  <a:pt x="6875" y="2810"/>
                </a:lnTo>
                <a:cubicBezTo>
                  <a:pt x="6947" y="2810"/>
                  <a:pt x="6951" y="2704"/>
                  <a:pt x="6879" y="2697"/>
                </a:cubicBezTo>
                <a:cubicBezTo>
                  <a:pt x="6853" y="2693"/>
                  <a:pt x="6826" y="2691"/>
                  <a:pt x="6800" y="2689"/>
                </a:cubicBezTo>
                <a:cubicBezTo>
                  <a:pt x="6751" y="2682"/>
                  <a:pt x="6704" y="2676"/>
                  <a:pt x="6657" y="2667"/>
                </a:cubicBezTo>
                <a:cubicBezTo>
                  <a:pt x="6654" y="2667"/>
                  <a:pt x="6650" y="2666"/>
                  <a:pt x="6646" y="2666"/>
                </a:cubicBezTo>
                <a:close/>
                <a:moveTo>
                  <a:pt x="7333" y="2697"/>
                </a:moveTo>
                <a:cubicBezTo>
                  <a:pt x="7331" y="2697"/>
                  <a:pt x="7328" y="2697"/>
                  <a:pt x="7326" y="2697"/>
                </a:cubicBezTo>
                <a:cubicBezTo>
                  <a:pt x="7255" y="2704"/>
                  <a:pt x="7183" y="2706"/>
                  <a:pt x="7102" y="2706"/>
                </a:cubicBezTo>
                <a:cubicBezTo>
                  <a:pt x="7072" y="2708"/>
                  <a:pt x="7047" y="2733"/>
                  <a:pt x="7049" y="2763"/>
                </a:cubicBezTo>
                <a:cubicBezTo>
                  <a:pt x="7051" y="2795"/>
                  <a:pt x="7077" y="2821"/>
                  <a:pt x="7109" y="2821"/>
                </a:cubicBezTo>
                <a:cubicBezTo>
                  <a:pt x="7187" y="2821"/>
                  <a:pt x="7264" y="2819"/>
                  <a:pt x="7336" y="2810"/>
                </a:cubicBezTo>
                <a:cubicBezTo>
                  <a:pt x="7408" y="2804"/>
                  <a:pt x="7401" y="2697"/>
                  <a:pt x="7333" y="269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7" name="Google Shape;1687;p83"/>
          <p:cNvSpPr/>
          <p:nvPr/>
        </p:nvSpPr>
        <p:spPr>
          <a:xfrm>
            <a:off x="10696870" y="4963406"/>
            <a:ext cx="231634" cy="233255"/>
          </a:xfrm>
          <a:custGeom>
            <a:rect b="b" l="l" r="r" t="t"/>
            <a:pathLst>
              <a:path extrusionOk="0" h="1290" w="1281">
                <a:moveTo>
                  <a:pt x="686" y="166"/>
                </a:moveTo>
                <a:cubicBezTo>
                  <a:pt x="703" y="221"/>
                  <a:pt x="720" y="296"/>
                  <a:pt x="731" y="343"/>
                </a:cubicBezTo>
                <a:cubicBezTo>
                  <a:pt x="763" y="470"/>
                  <a:pt x="769" y="500"/>
                  <a:pt x="784" y="521"/>
                </a:cubicBezTo>
                <a:cubicBezTo>
                  <a:pt x="801" y="543"/>
                  <a:pt x="825" y="553"/>
                  <a:pt x="952" y="598"/>
                </a:cubicBezTo>
                <a:cubicBezTo>
                  <a:pt x="997" y="615"/>
                  <a:pt x="1065" y="639"/>
                  <a:pt x="1114" y="660"/>
                </a:cubicBezTo>
                <a:cubicBezTo>
                  <a:pt x="1044" y="692"/>
                  <a:pt x="927" y="736"/>
                  <a:pt x="825" y="773"/>
                </a:cubicBezTo>
                <a:cubicBezTo>
                  <a:pt x="810" y="777"/>
                  <a:pt x="799" y="787"/>
                  <a:pt x="793" y="802"/>
                </a:cubicBezTo>
                <a:cubicBezTo>
                  <a:pt x="742" y="919"/>
                  <a:pt x="678" y="1051"/>
                  <a:pt x="635" y="1128"/>
                </a:cubicBezTo>
                <a:cubicBezTo>
                  <a:pt x="608" y="1047"/>
                  <a:pt x="567" y="905"/>
                  <a:pt x="537" y="781"/>
                </a:cubicBezTo>
                <a:cubicBezTo>
                  <a:pt x="531" y="760"/>
                  <a:pt x="514" y="743"/>
                  <a:pt x="493" y="739"/>
                </a:cubicBezTo>
                <a:cubicBezTo>
                  <a:pt x="373" y="717"/>
                  <a:pt x="235" y="685"/>
                  <a:pt x="161" y="664"/>
                </a:cubicBezTo>
                <a:cubicBezTo>
                  <a:pt x="278" y="602"/>
                  <a:pt x="399" y="549"/>
                  <a:pt x="522" y="500"/>
                </a:cubicBezTo>
                <a:cubicBezTo>
                  <a:pt x="537" y="494"/>
                  <a:pt x="550" y="483"/>
                  <a:pt x="556" y="466"/>
                </a:cubicBezTo>
                <a:cubicBezTo>
                  <a:pt x="595" y="364"/>
                  <a:pt x="637" y="264"/>
                  <a:pt x="686" y="166"/>
                </a:cubicBezTo>
                <a:close/>
                <a:moveTo>
                  <a:pt x="699" y="0"/>
                </a:moveTo>
                <a:cubicBezTo>
                  <a:pt x="663" y="0"/>
                  <a:pt x="612" y="0"/>
                  <a:pt x="456" y="402"/>
                </a:cubicBezTo>
                <a:cubicBezTo>
                  <a:pt x="27" y="577"/>
                  <a:pt x="12" y="632"/>
                  <a:pt x="5" y="656"/>
                </a:cubicBezTo>
                <a:cubicBezTo>
                  <a:pt x="1" y="675"/>
                  <a:pt x="3" y="696"/>
                  <a:pt x="16" y="713"/>
                </a:cubicBezTo>
                <a:cubicBezTo>
                  <a:pt x="27" y="728"/>
                  <a:pt x="58" y="773"/>
                  <a:pt x="435" y="845"/>
                </a:cubicBezTo>
                <a:cubicBezTo>
                  <a:pt x="546" y="1288"/>
                  <a:pt x="586" y="1288"/>
                  <a:pt x="629" y="1288"/>
                </a:cubicBezTo>
                <a:lnTo>
                  <a:pt x="631" y="1290"/>
                </a:lnTo>
                <a:cubicBezTo>
                  <a:pt x="665" y="1288"/>
                  <a:pt x="705" y="1285"/>
                  <a:pt x="886" y="873"/>
                </a:cubicBezTo>
                <a:cubicBezTo>
                  <a:pt x="999" y="832"/>
                  <a:pt x="1212" y="751"/>
                  <a:pt x="1257" y="713"/>
                </a:cubicBezTo>
                <a:cubicBezTo>
                  <a:pt x="1274" y="696"/>
                  <a:pt x="1280" y="673"/>
                  <a:pt x="1278" y="649"/>
                </a:cubicBezTo>
                <a:cubicBezTo>
                  <a:pt x="1267" y="596"/>
                  <a:pt x="1210" y="570"/>
                  <a:pt x="991" y="490"/>
                </a:cubicBezTo>
                <a:cubicBezTo>
                  <a:pt x="948" y="475"/>
                  <a:pt x="899" y="458"/>
                  <a:pt x="876" y="447"/>
                </a:cubicBezTo>
                <a:cubicBezTo>
                  <a:pt x="869" y="421"/>
                  <a:pt x="854" y="364"/>
                  <a:pt x="842" y="315"/>
                </a:cubicBezTo>
                <a:cubicBezTo>
                  <a:pt x="805" y="160"/>
                  <a:pt x="778" y="64"/>
                  <a:pt x="752" y="28"/>
                </a:cubicBezTo>
                <a:cubicBezTo>
                  <a:pt x="737" y="11"/>
                  <a:pt x="718" y="2"/>
                  <a:pt x="69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88" name="Google Shape;1688;p83"/>
          <p:cNvGrpSpPr/>
          <p:nvPr/>
        </p:nvGrpSpPr>
        <p:grpSpPr>
          <a:xfrm>
            <a:off x="2898768" y="1407988"/>
            <a:ext cx="237639" cy="237639"/>
            <a:chOff x="5944424" y="1865453"/>
            <a:chExt cx="178234" cy="178234"/>
          </a:xfrm>
        </p:grpSpPr>
        <p:sp>
          <p:nvSpPr>
            <p:cNvPr id="1689" name="Google Shape;1689;p83"/>
            <p:cNvSpPr/>
            <p:nvPr/>
          </p:nvSpPr>
          <p:spPr>
            <a:xfrm>
              <a:off x="6029571" y="1865453"/>
              <a:ext cx="20171" cy="178234"/>
            </a:xfrm>
            <a:custGeom>
              <a:rect b="b" l="l" r="r" t="t"/>
              <a:pathLst>
                <a:path extrusionOk="0" h="1078" w="122">
                  <a:moveTo>
                    <a:pt x="65" y="1"/>
                  </a:moveTo>
                  <a:cubicBezTo>
                    <a:pt x="33" y="1"/>
                    <a:pt x="7" y="26"/>
                    <a:pt x="7" y="58"/>
                  </a:cubicBezTo>
                  <a:lnTo>
                    <a:pt x="1" y="1020"/>
                  </a:lnTo>
                  <a:cubicBezTo>
                    <a:pt x="1" y="1052"/>
                    <a:pt x="26" y="1078"/>
                    <a:pt x="58" y="1078"/>
                  </a:cubicBezTo>
                  <a:cubicBezTo>
                    <a:pt x="90" y="1078"/>
                    <a:pt x="116" y="1052"/>
                    <a:pt x="116" y="1020"/>
                  </a:cubicBezTo>
                  <a:lnTo>
                    <a:pt x="122" y="58"/>
                  </a:lnTo>
                  <a:cubicBezTo>
                    <a:pt x="122" y="26"/>
                    <a:pt x="96" y="1"/>
                    <a:pt x="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0" name="Google Shape;1690;p83"/>
            <p:cNvSpPr/>
            <p:nvPr/>
          </p:nvSpPr>
          <p:spPr>
            <a:xfrm>
              <a:off x="5962115" y="1898189"/>
              <a:ext cx="158393" cy="110611"/>
            </a:xfrm>
            <a:custGeom>
              <a:rect b="b" l="l" r="r" t="t"/>
              <a:pathLst>
                <a:path extrusionOk="0" h="669" w="958">
                  <a:moveTo>
                    <a:pt x="873" y="0"/>
                  </a:moveTo>
                  <a:cubicBezTo>
                    <a:pt x="863" y="0"/>
                    <a:pt x="852" y="4"/>
                    <a:pt x="841" y="11"/>
                  </a:cubicBezTo>
                  <a:lnTo>
                    <a:pt x="47" y="565"/>
                  </a:lnTo>
                  <a:cubicBezTo>
                    <a:pt x="0" y="597"/>
                    <a:pt x="23" y="669"/>
                    <a:pt x="79" y="669"/>
                  </a:cubicBezTo>
                  <a:cubicBezTo>
                    <a:pt x="89" y="669"/>
                    <a:pt x="102" y="667"/>
                    <a:pt x="111" y="658"/>
                  </a:cubicBezTo>
                  <a:lnTo>
                    <a:pt x="907" y="105"/>
                  </a:lnTo>
                  <a:cubicBezTo>
                    <a:pt x="957" y="70"/>
                    <a:pt x="922" y="0"/>
                    <a:pt x="8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1" name="Google Shape;1691;p83"/>
            <p:cNvSpPr/>
            <p:nvPr/>
          </p:nvSpPr>
          <p:spPr>
            <a:xfrm>
              <a:off x="5976829" y="1891080"/>
              <a:ext cx="124003" cy="124499"/>
            </a:xfrm>
            <a:custGeom>
              <a:rect b="b" l="l" r="r" t="t"/>
              <a:pathLst>
                <a:path extrusionOk="0" h="753" w="750">
                  <a:moveTo>
                    <a:pt x="84" y="1"/>
                  </a:moveTo>
                  <a:cubicBezTo>
                    <a:pt x="40" y="1"/>
                    <a:pt x="0" y="58"/>
                    <a:pt x="45" y="101"/>
                  </a:cubicBezTo>
                  <a:lnTo>
                    <a:pt x="645" y="735"/>
                  </a:lnTo>
                  <a:cubicBezTo>
                    <a:pt x="656" y="746"/>
                    <a:pt x="671" y="752"/>
                    <a:pt x="688" y="752"/>
                  </a:cubicBezTo>
                  <a:cubicBezTo>
                    <a:pt x="703" y="752"/>
                    <a:pt x="715" y="746"/>
                    <a:pt x="726" y="735"/>
                  </a:cubicBezTo>
                  <a:cubicBezTo>
                    <a:pt x="747" y="714"/>
                    <a:pt x="750" y="680"/>
                    <a:pt x="728" y="657"/>
                  </a:cubicBezTo>
                  <a:lnTo>
                    <a:pt x="128" y="22"/>
                  </a:lnTo>
                  <a:cubicBezTo>
                    <a:pt x="115" y="7"/>
                    <a:pt x="99" y="1"/>
                    <a:pt x="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2" name="Google Shape;1692;p83"/>
            <p:cNvSpPr/>
            <p:nvPr/>
          </p:nvSpPr>
          <p:spPr>
            <a:xfrm>
              <a:off x="5944424" y="1941838"/>
              <a:ext cx="178234" cy="20502"/>
            </a:xfrm>
            <a:custGeom>
              <a:rect b="b" l="l" r="r" t="t"/>
              <a:pathLst>
                <a:path extrusionOk="0" h="124" w="1078">
                  <a:moveTo>
                    <a:pt x="1003" y="1"/>
                  </a:moveTo>
                  <a:lnTo>
                    <a:pt x="77" y="9"/>
                  </a:lnTo>
                  <a:cubicBezTo>
                    <a:pt x="1" y="9"/>
                    <a:pt x="1" y="124"/>
                    <a:pt x="77" y="124"/>
                  </a:cubicBezTo>
                  <a:lnTo>
                    <a:pt x="1003" y="113"/>
                  </a:lnTo>
                  <a:cubicBezTo>
                    <a:pt x="1077" y="113"/>
                    <a:pt x="1077" y="1"/>
                    <a:pt x="10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6" name="Shape 1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7" name="Google Shape;1697;p84"/>
          <p:cNvGrpSpPr/>
          <p:nvPr/>
        </p:nvGrpSpPr>
        <p:grpSpPr>
          <a:xfrm>
            <a:off x="748695" y="908504"/>
            <a:ext cx="7342856" cy="5040926"/>
            <a:chOff x="349200" y="152800"/>
            <a:chExt cx="6707643" cy="3295800"/>
          </a:xfrm>
        </p:grpSpPr>
        <p:sp>
          <p:nvSpPr>
            <p:cNvPr id="1698" name="Google Shape;1698;p84"/>
            <p:cNvSpPr/>
            <p:nvPr/>
          </p:nvSpPr>
          <p:spPr>
            <a:xfrm flipH="1">
              <a:off x="349200" y="152800"/>
              <a:ext cx="6482400" cy="3295800"/>
            </a:xfrm>
            <a:prstGeom prst="wedgeEllipseCallout">
              <a:avLst>
                <a:gd fmla="val -60299" name="adj1"/>
                <a:gd fmla="val 12698" name="adj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9" name="Google Shape;1699;p84"/>
            <p:cNvSpPr/>
            <p:nvPr/>
          </p:nvSpPr>
          <p:spPr>
            <a:xfrm rot="-428780">
              <a:off x="453436" y="1782586"/>
              <a:ext cx="541983" cy="978944"/>
            </a:xfrm>
            <a:custGeom>
              <a:rect b="b" l="l" r="r" t="t"/>
              <a:pathLst>
                <a:path extrusionOk="0" h="39159" w="21680">
                  <a:moveTo>
                    <a:pt x="2100" y="0"/>
                  </a:moveTo>
                  <a:cubicBezTo>
                    <a:pt x="-5989" y="12147"/>
                    <a:pt x="11361" y="28840"/>
                    <a:pt x="21680" y="39159"/>
                  </a:cubicBezTo>
                </a:path>
              </a:pathLst>
            </a:custGeom>
            <a:noFill/>
            <a:ln cap="rnd" cmpd="sng" w="28575">
              <a:solidFill>
                <a:schemeClr val="accent6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700" name="Google Shape;1700;p84"/>
            <p:cNvSpPr/>
            <p:nvPr/>
          </p:nvSpPr>
          <p:spPr>
            <a:xfrm rot="-585784">
              <a:off x="6726474" y="1636248"/>
              <a:ext cx="259473" cy="457098"/>
            </a:xfrm>
            <a:custGeom>
              <a:rect b="b" l="l" r="r" t="t"/>
              <a:pathLst>
                <a:path extrusionOk="0" h="17826" w="10520">
                  <a:moveTo>
                    <a:pt x="4091" y="0"/>
                  </a:moveTo>
                  <a:lnTo>
                    <a:pt x="0" y="6721"/>
                  </a:lnTo>
                  <a:lnTo>
                    <a:pt x="10520" y="17826"/>
                  </a:lnTo>
                </a:path>
              </a:pathLst>
            </a:custGeom>
            <a:noFill/>
            <a:ln cap="flat" cmpd="sng" w="28575">
              <a:solidFill>
                <a:schemeClr val="accent6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701" name="Google Shape;1701;p84"/>
            <p:cNvSpPr/>
            <p:nvPr/>
          </p:nvSpPr>
          <p:spPr>
            <a:xfrm rot="-585784">
              <a:off x="6898430" y="2008068"/>
              <a:ext cx="129736" cy="127390"/>
            </a:xfrm>
            <a:custGeom>
              <a:rect b="b" l="l" r="r" t="t"/>
              <a:pathLst>
                <a:path extrusionOk="0" h="4968" w="5260">
                  <a:moveTo>
                    <a:pt x="0" y="0"/>
                  </a:moveTo>
                  <a:cubicBezTo>
                    <a:pt x="1705" y="1706"/>
                    <a:pt x="3555" y="3263"/>
                    <a:pt x="5260" y="4968"/>
                  </a:cubicBezTo>
                </a:path>
              </a:pathLst>
            </a:custGeom>
            <a:noFill/>
            <a:ln cap="rnd" cmpd="sng" w="28575">
              <a:solidFill>
                <a:schemeClr val="accent6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702" name="Google Shape;1702;p84"/>
            <p:cNvSpPr/>
            <p:nvPr/>
          </p:nvSpPr>
          <p:spPr>
            <a:xfrm>
              <a:off x="5529075" y="548850"/>
              <a:ext cx="901200" cy="636925"/>
            </a:xfrm>
            <a:custGeom>
              <a:rect b="b" l="l" r="r" t="t"/>
              <a:pathLst>
                <a:path extrusionOk="0" h="25477" w="36048">
                  <a:moveTo>
                    <a:pt x="0" y="0"/>
                  </a:moveTo>
                  <a:cubicBezTo>
                    <a:pt x="7841" y="3136"/>
                    <a:pt x="16280" y="5706"/>
                    <a:pt x="22767" y="11112"/>
                  </a:cubicBezTo>
                  <a:cubicBezTo>
                    <a:pt x="27777" y="15287"/>
                    <a:pt x="31437" y="20866"/>
                    <a:pt x="36048" y="25477"/>
                  </a:cubicBezTo>
                </a:path>
              </a:pathLst>
            </a:custGeom>
            <a:noFill/>
            <a:ln cap="rnd" cmpd="sng" w="28575">
              <a:solidFill>
                <a:schemeClr val="accent6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703" name="Google Shape;1703;p84"/>
            <p:cNvSpPr/>
            <p:nvPr/>
          </p:nvSpPr>
          <p:spPr>
            <a:xfrm rot="-1864311">
              <a:off x="5461325" y="562398"/>
              <a:ext cx="128747" cy="135522"/>
            </a:xfrm>
            <a:custGeom>
              <a:rect b="b" l="l" r="r" t="t"/>
              <a:pathLst>
                <a:path extrusionOk="0" h="5421" w="5150">
                  <a:moveTo>
                    <a:pt x="0" y="0"/>
                  </a:moveTo>
                  <a:cubicBezTo>
                    <a:pt x="1947" y="1556"/>
                    <a:pt x="3593" y="3475"/>
                    <a:pt x="5150" y="5421"/>
                  </a:cubicBezTo>
                </a:path>
              </a:pathLst>
            </a:custGeom>
            <a:noFill/>
            <a:ln cap="rnd" cmpd="sng" w="28575">
              <a:solidFill>
                <a:schemeClr val="accent6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sp>
        <p:nvSpPr>
          <p:cNvPr id="1704" name="Google Shape;1704;p84"/>
          <p:cNvSpPr txBox="1"/>
          <p:nvPr>
            <p:ph idx="2" type="title"/>
          </p:nvPr>
        </p:nvSpPr>
        <p:spPr>
          <a:xfrm flipH="1">
            <a:off x="231550" y="3482211"/>
            <a:ext cx="7832100" cy="12498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Clusters</a:t>
            </a:r>
            <a:endParaRPr/>
          </a:p>
        </p:txBody>
      </p:sp>
      <p:sp>
        <p:nvSpPr>
          <p:cNvPr id="1705" name="Google Shape;1705;p84"/>
          <p:cNvSpPr txBox="1"/>
          <p:nvPr>
            <p:ph type="title"/>
          </p:nvPr>
        </p:nvSpPr>
        <p:spPr>
          <a:xfrm flipH="1">
            <a:off x="2096347" y="1659147"/>
            <a:ext cx="4102500" cy="2214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03</a:t>
            </a:r>
            <a:endParaRPr/>
          </a:p>
        </p:txBody>
      </p:sp>
      <p:grpSp>
        <p:nvGrpSpPr>
          <p:cNvPr id="1706" name="Google Shape;1706;p84"/>
          <p:cNvGrpSpPr/>
          <p:nvPr/>
        </p:nvGrpSpPr>
        <p:grpSpPr>
          <a:xfrm flipH="1" rot="214387">
            <a:off x="8237405" y="2839481"/>
            <a:ext cx="3262053" cy="3370841"/>
            <a:chOff x="583018" y="2325488"/>
            <a:chExt cx="2446432" cy="2528019"/>
          </a:xfrm>
        </p:grpSpPr>
        <p:sp>
          <p:nvSpPr>
            <p:cNvPr id="1707" name="Google Shape;1707;p84"/>
            <p:cNvSpPr/>
            <p:nvPr/>
          </p:nvSpPr>
          <p:spPr>
            <a:xfrm flipH="1">
              <a:off x="583079" y="2325488"/>
              <a:ext cx="2446323" cy="2527877"/>
            </a:xfrm>
            <a:custGeom>
              <a:rect b="b" l="l" r="r" t="t"/>
              <a:pathLst>
                <a:path extrusionOk="0" h="19083" w="18467">
                  <a:moveTo>
                    <a:pt x="9685" y="1"/>
                  </a:moveTo>
                  <a:cubicBezTo>
                    <a:pt x="9238" y="1"/>
                    <a:pt x="9043" y="1436"/>
                    <a:pt x="9229" y="1577"/>
                  </a:cubicBezTo>
                  <a:cubicBezTo>
                    <a:pt x="9089" y="1505"/>
                    <a:pt x="8638" y="1292"/>
                    <a:pt x="8408" y="1292"/>
                  </a:cubicBezTo>
                  <a:cubicBezTo>
                    <a:pt x="8358" y="1292"/>
                    <a:pt x="8319" y="1302"/>
                    <a:pt x="8295" y="1326"/>
                  </a:cubicBezTo>
                  <a:cubicBezTo>
                    <a:pt x="8129" y="1490"/>
                    <a:pt x="8467" y="2948"/>
                    <a:pt x="9482" y="3416"/>
                  </a:cubicBezTo>
                  <a:cubicBezTo>
                    <a:pt x="9331" y="3667"/>
                    <a:pt x="9165" y="4022"/>
                    <a:pt x="9014" y="4429"/>
                  </a:cubicBezTo>
                  <a:cubicBezTo>
                    <a:pt x="8957" y="4529"/>
                    <a:pt x="8918" y="4637"/>
                    <a:pt x="8899" y="4750"/>
                  </a:cubicBezTo>
                  <a:cubicBezTo>
                    <a:pt x="8506" y="5925"/>
                    <a:pt x="8263" y="7376"/>
                    <a:pt x="8752" y="7976"/>
                  </a:cubicBezTo>
                  <a:cubicBezTo>
                    <a:pt x="8838" y="8081"/>
                    <a:pt x="8933" y="8174"/>
                    <a:pt x="9042" y="8255"/>
                  </a:cubicBezTo>
                  <a:cubicBezTo>
                    <a:pt x="9101" y="8400"/>
                    <a:pt x="9270" y="8523"/>
                    <a:pt x="9491" y="8621"/>
                  </a:cubicBezTo>
                  <a:cubicBezTo>
                    <a:pt x="9497" y="8640"/>
                    <a:pt x="9504" y="8657"/>
                    <a:pt x="9514" y="8674"/>
                  </a:cubicBezTo>
                  <a:cubicBezTo>
                    <a:pt x="9523" y="8694"/>
                    <a:pt x="9544" y="8704"/>
                    <a:pt x="9563" y="8704"/>
                  </a:cubicBezTo>
                  <a:cubicBezTo>
                    <a:pt x="9574" y="8704"/>
                    <a:pt x="9582" y="8702"/>
                    <a:pt x="9591" y="8698"/>
                  </a:cubicBezTo>
                  <a:cubicBezTo>
                    <a:pt x="9602" y="8691"/>
                    <a:pt x="9608" y="8681"/>
                    <a:pt x="9614" y="8670"/>
                  </a:cubicBezTo>
                  <a:cubicBezTo>
                    <a:pt x="9729" y="8715"/>
                    <a:pt x="9848" y="8751"/>
                    <a:pt x="9968" y="8781"/>
                  </a:cubicBezTo>
                  <a:cubicBezTo>
                    <a:pt x="9968" y="8783"/>
                    <a:pt x="9970" y="8785"/>
                    <a:pt x="9970" y="8785"/>
                  </a:cubicBezTo>
                  <a:cubicBezTo>
                    <a:pt x="9978" y="8804"/>
                    <a:pt x="10000" y="8817"/>
                    <a:pt x="10021" y="8817"/>
                  </a:cubicBezTo>
                  <a:cubicBezTo>
                    <a:pt x="10029" y="8817"/>
                    <a:pt x="10038" y="8815"/>
                    <a:pt x="10046" y="8811"/>
                  </a:cubicBezTo>
                  <a:cubicBezTo>
                    <a:pt x="10051" y="8809"/>
                    <a:pt x="10055" y="8806"/>
                    <a:pt x="10059" y="8802"/>
                  </a:cubicBezTo>
                  <a:cubicBezTo>
                    <a:pt x="10208" y="8838"/>
                    <a:pt x="10361" y="8864"/>
                    <a:pt x="10506" y="8885"/>
                  </a:cubicBezTo>
                  <a:cubicBezTo>
                    <a:pt x="10504" y="8894"/>
                    <a:pt x="10506" y="8904"/>
                    <a:pt x="10510" y="8913"/>
                  </a:cubicBezTo>
                  <a:cubicBezTo>
                    <a:pt x="10517" y="8928"/>
                    <a:pt x="10532" y="8938"/>
                    <a:pt x="10547" y="8943"/>
                  </a:cubicBezTo>
                  <a:cubicBezTo>
                    <a:pt x="10449" y="9315"/>
                    <a:pt x="10451" y="10136"/>
                    <a:pt x="10123" y="10298"/>
                  </a:cubicBezTo>
                  <a:cubicBezTo>
                    <a:pt x="10040" y="10341"/>
                    <a:pt x="9751" y="10413"/>
                    <a:pt x="9363" y="10505"/>
                  </a:cubicBezTo>
                  <a:lnTo>
                    <a:pt x="9342" y="10462"/>
                  </a:lnTo>
                  <a:cubicBezTo>
                    <a:pt x="9346" y="10458"/>
                    <a:pt x="9350" y="10449"/>
                    <a:pt x="9353" y="10443"/>
                  </a:cubicBezTo>
                  <a:cubicBezTo>
                    <a:pt x="9361" y="10411"/>
                    <a:pt x="9344" y="10381"/>
                    <a:pt x="9312" y="10373"/>
                  </a:cubicBezTo>
                  <a:lnTo>
                    <a:pt x="9297" y="10368"/>
                  </a:lnTo>
                  <a:cubicBezTo>
                    <a:pt x="9270" y="10311"/>
                    <a:pt x="9253" y="10277"/>
                    <a:pt x="9253" y="10277"/>
                  </a:cubicBezTo>
                  <a:cubicBezTo>
                    <a:pt x="9253" y="10277"/>
                    <a:pt x="9097" y="10296"/>
                    <a:pt x="8889" y="10341"/>
                  </a:cubicBezTo>
                  <a:cubicBezTo>
                    <a:pt x="8716" y="10360"/>
                    <a:pt x="8546" y="10403"/>
                    <a:pt x="8384" y="10471"/>
                  </a:cubicBezTo>
                  <a:cubicBezTo>
                    <a:pt x="7307" y="10547"/>
                    <a:pt x="5518" y="10743"/>
                    <a:pt x="5164" y="10939"/>
                  </a:cubicBezTo>
                  <a:cubicBezTo>
                    <a:pt x="5164" y="10939"/>
                    <a:pt x="2513" y="11616"/>
                    <a:pt x="525" y="16976"/>
                  </a:cubicBezTo>
                  <a:cubicBezTo>
                    <a:pt x="401" y="17309"/>
                    <a:pt x="1" y="18075"/>
                    <a:pt x="2835" y="18075"/>
                  </a:cubicBezTo>
                  <a:cubicBezTo>
                    <a:pt x="2959" y="18075"/>
                    <a:pt x="3089" y="18073"/>
                    <a:pt x="3226" y="18070"/>
                  </a:cubicBezTo>
                  <a:lnTo>
                    <a:pt x="3283" y="19062"/>
                  </a:lnTo>
                  <a:lnTo>
                    <a:pt x="12192" y="18983"/>
                  </a:lnTo>
                  <a:cubicBezTo>
                    <a:pt x="12192" y="18983"/>
                    <a:pt x="12200" y="18783"/>
                    <a:pt x="12213" y="18460"/>
                  </a:cubicBezTo>
                  <a:cubicBezTo>
                    <a:pt x="12629" y="18462"/>
                    <a:pt x="13041" y="18463"/>
                    <a:pt x="13442" y="18463"/>
                  </a:cubicBezTo>
                  <a:cubicBezTo>
                    <a:pt x="13725" y="18463"/>
                    <a:pt x="14002" y="18463"/>
                    <a:pt x="14271" y="18462"/>
                  </a:cubicBezTo>
                  <a:cubicBezTo>
                    <a:pt x="14292" y="18498"/>
                    <a:pt x="14316" y="18534"/>
                    <a:pt x="14337" y="18564"/>
                  </a:cubicBezTo>
                  <a:cubicBezTo>
                    <a:pt x="14607" y="18942"/>
                    <a:pt x="15141" y="19083"/>
                    <a:pt x="15737" y="19083"/>
                  </a:cubicBezTo>
                  <a:cubicBezTo>
                    <a:pt x="16969" y="19083"/>
                    <a:pt x="18467" y="18485"/>
                    <a:pt x="18457" y="18149"/>
                  </a:cubicBezTo>
                  <a:cubicBezTo>
                    <a:pt x="18448" y="17855"/>
                    <a:pt x="18246" y="17047"/>
                    <a:pt x="17948" y="16051"/>
                  </a:cubicBezTo>
                  <a:cubicBezTo>
                    <a:pt x="17995" y="14035"/>
                    <a:pt x="17793" y="11345"/>
                    <a:pt x="17484" y="10830"/>
                  </a:cubicBezTo>
                  <a:cubicBezTo>
                    <a:pt x="17210" y="10373"/>
                    <a:pt x="16316" y="10234"/>
                    <a:pt x="15431" y="10202"/>
                  </a:cubicBezTo>
                  <a:cubicBezTo>
                    <a:pt x="15412" y="10194"/>
                    <a:pt x="15390" y="10190"/>
                    <a:pt x="15369" y="10185"/>
                  </a:cubicBezTo>
                  <a:lnTo>
                    <a:pt x="15311" y="10185"/>
                  </a:lnTo>
                  <a:cubicBezTo>
                    <a:pt x="15141" y="9685"/>
                    <a:pt x="14705" y="9158"/>
                    <a:pt x="14684" y="9134"/>
                  </a:cubicBezTo>
                  <a:cubicBezTo>
                    <a:pt x="14673" y="9121"/>
                    <a:pt x="14656" y="9114"/>
                    <a:pt x="14639" y="9114"/>
                  </a:cubicBezTo>
                  <a:cubicBezTo>
                    <a:pt x="14627" y="9114"/>
                    <a:pt x="14615" y="9117"/>
                    <a:pt x="14605" y="9126"/>
                  </a:cubicBezTo>
                  <a:cubicBezTo>
                    <a:pt x="14594" y="9134"/>
                    <a:pt x="14590" y="9145"/>
                    <a:pt x="14586" y="9158"/>
                  </a:cubicBezTo>
                  <a:cubicBezTo>
                    <a:pt x="14524" y="9158"/>
                    <a:pt x="14418" y="9185"/>
                    <a:pt x="14288" y="9230"/>
                  </a:cubicBezTo>
                  <a:cubicBezTo>
                    <a:pt x="14301" y="9083"/>
                    <a:pt x="14328" y="8938"/>
                    <a:pt x="14369" y="8796"/>
                  </a:cubicBezTo>
                  <a:cubicBezTo>
                    <a:pt x="14386" y="8791"/>
                    <a:pt x="14401" y="8781"/>
                    <a:pt x="14407" y="8764"/>
                  </a:cubicBezTo>
                  <a:cubicBezTo>
                    <a:pt x="14458" y="8643"/>
                    <a:pt x="14775" y="7840"/>
                    <a:pt x="14865" y="7274"/>
                  </a:cubicBezTo>
                  <a:cubicBezTo>
                    <a:pt x="15333" y="6974"/>
                    <a:pt x="15756" y="6387"/>
                    <a:pt x="15782" y="5327"/>
                  </a:cubicBezTo>
                  <a:cubicBezTo>
                    <a:pt x="15839" y="3013"/>
                    <a:pt x="14067" y="2869"/>
                    <a:pt x="14067" y="2869"/>
                  </a:cubicBezTo>
                  <a:cubicBezTo>
                    <a:pt x="14067" y="2869"/>
                    <a:pt x="14239" y="1754"/>
                    <a:pt x="12724" y="1153"/>
                  </a:cubicBezTo>
                  <a:cubicBezTo>
                    <a:pt x="11208" y="553"/>
                    <a:pt x="10493" y="641"/>
                    <a:pt x="9893" y="98"/>
                  </a:cubicBezTo>
                  <a:cubicBezTo>
                    <a:pt x="9819" y="30"/>
                    <a:pt x="9749" y="1"/>
                    <a:pt x="9685" y="1"/>
                  </a:cubicBezTo>
                  <a:close/>
                </a:path>
              </a:pathLst>
            </a:custGeom>
            <a:noFill/>
            <a:ln cap="flat" cmpd="sng" w="1143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7800000" dist="66675">
                <a:srgbClr val="B7B7B7"/>
              </a:outerShdw>
            </a:effectLst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/>
            </a:p>
          </p:txBody>
        </p:sp>
        <p:grpSp>
          <p:nvGrpSpPr>
            <p:cNvPr id="1708" name="Google Shape;1708;p84"/>
            <p:cNvGrpSpPr/>
            <p:nvPr/>
          </p:nvGrpSpPr>
          <p:grpSpPr>
            <a:xfrm>
              <a:off x="583018" y="2325488"/>
              <a:ext cx="2446432" cy="2528019"/>
              <a:chOff x="583018" y="2325488"/>
              <a:chExt cx="2446432" cy="2528019"/>
            </a:xfrm>
          </p:grpSpPr>
          <p:sp>
            <p:nvSpPr>
              <p:cNvPr id="1709" name="Google Shape;1709;p84"/>
              <p:cNvSpPr/>
              <p:nvPr/>
            </p:nvSpPr>
            <p:spPr>
              <a:xfrm flipH="1">
                <a:off x="2110903" y="3745417"/>
                <a:ext cx="918547" cy="974696"/>
              </a:xfrm>
              <a:custGeom>
                <a:rect b="b" l="l" r="r" t="t"/>
                <a:pathLst>
                  <a:path extrusionOk="0" h="7358" w="6934">
                    <a:moveTo>
                      <a:pt x="6934" y="1"/>
                    </a:moveTo>
                    <a:lnTo>
                      <a:pt x="5165" y="222"/>
                    </a:lnTo>
                    <a:cubicBezTo>
                      <a:pt x="5165" y="222"/>
                      <a:pt x="2514" y="899"/>
                      <a:pt x="526" y="6257"/>
                    </a:cubicBezTo>
                    <a:cubicBezTo>
                      <a:pt x="402" y="6590"/>
                      <a:pt x="1" y="7358"/>
                      <a:pt x="2841" y="7358"/>
                    </a:cubicBezTo>
                    <a:cubicBezTo>
                      <a:pt x="3453" y="7358"/>
                      <a:pt x="4216" y="7322"/>
                      <a:pt x="5165" y="7239"/>
                    </a:cubicBezTo>
                    <a:cubicBezTo>
                      <a:pt x="5716" y="7190"/>
                      <a:pt x="6438" y="5193"/>
                      <a:pt x="5885" y="4917"/>
                    </a:cubicBezTo>
                    <a:cubicBezTo>
                      <a:pt x="5489" y="4719"/>
                      <a:pt x="4587" y="4691"/>
                      <a:pt x="4104" y="4691"/>
                    </a:cubicBezTo>
                    <a:cubicBezTo>
                      <a:pt x="3910" y="4691"/>
                      <a:pt x="3784" y="4695"/>
                      <a:pt x="3784" y="4695"/>
                    </a:cubicBezTo>
                    <a:cubicBezTo>
                      <a:pt x="3784" y="4695"/>
                      <a:pt x="6161" y="3095"/>
                      <a:pt x="6161" y="2486"/>
                    </a:cubicBezTo>
                    <a:cubicBezTo>
                      <a:pt x="6161" y="1878"/>
                      <a:pt x="6934" y="1"/>
                      <a:pt x="693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0" name="Google Shape;1710;p84"/>
              <p:cNvSpPr/>
              <p:nvPr/>
            </p:nvSpPr>
            <p:spPr>
              <a:xfrm flipH="1">
                <a:off x="850461" y="2707394"/>
                <a:ext cx="1537049" cy="1864083"/>
              </a:xfrm>
              <a:custGeom>
                <a:rect b="b" l="l" r="r" t="t"/>
                <a:pathLst>
                  <a:path extrusionOk="0" h="14072" w="11603">
                    <a:moveTo>
                      <a:pt x="6079" y="0"/>
                    </a:moveTo>
                    <a:cubicBezTo>
                      <a:pt x="5522" y="0"/>
                      <a:pt x="5057" y="55"/>
                      <a:pt x="4880" y="216"/>
                    </a:cubicBezTo>
                    <a:cubicBezTo>
                      <a:pt x="4307" y="729"/>
                      <a:pt x="3092" y="4091"/>
                      <a:pt x="3907" y="5093"/>
                    </a:cubicBezTo>
                    <a:cubicBezTo>
                      <a:pt x="4625" y="5972"/>
                      <a:pt x="5831" y="5664"/>
                      <a:pt x="5716" y="6006"/>
                    </a:cubicBezTo>
                    <a:cubicBezTo>
                      <a:pt x="5601" y="6349"/>
                      <a:pt x="5621" y="7245"/>
                      <a:pt x="5278" y="7417"/>
                    </a:cubicBezTo>
                    <a:cubicBezTo>
                      <a:pt x="4935" y="7588"/>
                      <a:pt x="1185" y="8266"/>
                      <a:pt x="956" y="8724"/>
                    </a:cubicBezTo>
                    <a:cubicBezTo>
                      <a:pt x="728" y="9182"/>
                      <a:pt x="0" y="13934"/>
                      <a:pt x="0" y="13934"/>
                    </a:cubicBezTo>
                    <a:cubicBezTo>
                      <a:pt x="0" y="13934"/>
                      <a:pt x="3526" y="14072"/>
                      <a:pt x="6655" y="14072"/>
                    </a:cubicBezTo>
                    <a:cubicBezTo>
                      <a:pt x="9109" y="14072"/>
                      <a:pt x="11318" y="13987"/>
                      <a:pt x="11394" y="13685"/>
                    </a:cubicBezTo>
                    <a:cubicBezTo>
                      <a:pt x="11567" y="13000"/>
                      <a:pt x="11603" y="8083"/>
                      <a:pt x="11318" y="7913"/>
                    </a:cubicBezTo>
                    <a:cubicBezTo>
                      <a:pt x="11032" y="7741"/>
                      <a:pt x="7908" y="7647"/>
                      <a:pt x="7851" y="7360"/>
                    </a:cubicBezTo>
                    <a:cubicBezTo>
                      <a:pt x="7793" y="7073"/>
                      <a:pt x="8081" y="6160"/>
                      <a:pt x="8081" y="6160"/>
                    </a:cubicBezTo>
                    <a:cubicBezTo>
                      <a:pt x="8081" y="6160"/>
                      <a:pt x="10366" y="729"/>
                      <a:pt x="8994" y="271"/>
                    </a:cubicBezTo>
                    <a:cubicBezTo>
                      <a:pt x="8994" y="271"/>
                      <a:pt x="7312" y="0"/>
                      <a:pt x="6079" y="0"/>
                    </a:cubicBezTo>
                    <a:close/>
                  </a:path>
                </a:pathLst>
              </a:custGeom>
              <a:solidFill>
                <a:srgbClr val="E47847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1" name="Google Shape;1711;p84"/>
              <p:cNvSpPr/>
              <p:nvPr/>
            </p:nvSpPr>
            <p:spPr>
              <a:xfrm flipH="1">
                <a:off x="1557993" y="3018298"/>
                <a:ext cx="165720" cy="200953"/>
              </a:xfrm>
              <a:custGeom>
                <a:rect b="b" l="l" r="r" t="t"/>
                <a:pathLst>
                  <a:path extrusionOk="0" h="1517" w="1251">
                    <a:moveTo>
                      <a:pt x="1169" y="0"/>
                    </a:moveTo>
                    <a:cubicBezTo>
                      <a:pt x="1157" y="0"/>
                      <a:pt x="1143" y="5"/>
                      <a:pt x="1131" y="16"/>
                    </a:cubicBezTo>
                    <a:cubicBezTo>
                      <a:pt x="790" y="316"/>
                      <a:pt x="1" y="1033"/>
                      <a:pt x="52" y="1231"/>
                    </a:cubicBezTo>
                    <a:cubicBezTo>
                      <a:pt x="60" y="1267"/>
                      <a:pt x="90" y="1293"/>
                      <a:pt x="126" y="1301"/>
                    </a:cubicBezTo>
                    <a:cubicBezTo>
                      <a:pt x="378" y="1357"/>
                      <a:pt x="831" y="1512"/>
                      <a:pt x="835" y="1514"/>
                    </a:cubicBezTo>
                    <a:cubicBezTo>
                      <a:pt x="841" y="1514"/>
                      <a:pt x="848" y="1516"/>
                      <a:pt x="854" y="1516"/>
                    </a:cubicBezTo>
                    <a:cubicBezTo>
                      <a:pt x="918" y="1516"/>
                      <a:pt x="933" y="1427"/>
                      <a:pt x="873" y="1406"/>
                    </a:cubicBezTo>
                    <a:cubicBezTo>
                      <a:pt x="854" y="1399"/>
                      <a:pt x="424" y="1252"/>
                      <a:pt x="165" y="1193"/>
                    </a:cubicBezTo>
                    <a:cubicBezTo>
                      <a:pt x="195" y="1057"/>
                      <a:pt x="718" y="531"/>
                      <a:pt x="1205" y="101"/>
                    </a:cubicBezTo>
                    <a:cubicBezTo>
                      <a:pt x="1250" y="61"/>
                      <a:pt x="1214" y="0"/>
                      <a:pt x="116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2" name="Google Shape;1712;p84"/>
              <p:cNvSpPr/>
              <p:nvPr/>
            </p:nvSpPr>
            <p:spPr>
              <a:xfrm flipH="1">
                <a:off x="1375055" y="2996838"/>
                <a:ext cx="131013" cy="145714"/>
              </a:xfrm>
              <a:custGeom>
                <a:rect b="b" l="l" r="r" t="t"/>
                <a:pathLst>
                  <a:path extrusionOk="0" h="1100" w="989">
                    <a:moveTo>
                      <a:pt x="281" y="1"/>
                    </a:moveTo>
                    <a:cubicBezTo>
                      <a:pt x="258" y="1"/>
                      <a:pt x="235" y="14"/>
                      <a:pt x="226" y="44"/>
                    </a:cubicBezTo>
                    <a:cubicBezTo>
                      <a:pt x="156" y="310"/>
                      <a:pt x="1" y="942"/>
                      <a:pt x="94" y="1065"/>
                    </a:cubicBezTo>
                    <a:cubicBezTo>
                      <a:pt x="109" y="1087"/>
                      <a:pt x="135" y="1099"/>
                      <a:pt x="160" y="1099"/>
                    </a:cubicBezTo>
                    <a:lnTo>
                      <a:pt x="163" y="1099"/>
                    </a:lnTo>
                    <a:cubicBezTo>
                      <a:pt x="322" y="1099"/>
                      <a:pt x="769" y="578"/>
                      <a:pt x="956" y="352"/>
                    </a:cubicBezTo>
                    <a:cubicBezTo>
                      <a:pt x="988" y="308"/>
                      <a:pt x="950" y="259"/>
                      <a:pt x="908" y="259"/>
                    </a:cubicBezTo>
                    <a:cubicBezTo>
                      <a:pt x="894" y="259"/>
                      <a:pt x="879" y="264"/>
                      <a:pt x="867" y="278"/>
                    </a:cubicBezTo>
                    <a:cubicBezTo>
                      <a:pt x="607" y="591"/>
                      <a:pt x="286" y="931"/>
                      <a:pt x="180" y="978"/>
                    </a:cubicBezTo>
                    <a:cubicBezTo>
                      <a:pt x="156" y="870"/>
                      <a:pt x="239" y="440"/>
                      <a:pt x="337" y="74"/>
                    </a:cubicBezTo>
                    <a:cubicBezTo>
                      <a:pt x="350" y="29"/>
                      <a:pt x="316" y="1"/>
                      <a:pt x="28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3" name="Google Shape;1713;p84"/>
              <p:cNvSpPr/>
              <p:nvPr/>
            </p:nvSpPr>
            <p:spPr>
              <a:xfrm flipH="1">
                <a:off x="1676420" y="2933915"/>
                <a:ext cx="112070" cy="135382"/>
              </a:xfrm>
              <a:custGeom>
                <a:rect b="b" l="l" r="r" t="t"/>
                <a:pathLst>
                  <a:path extrusionOk="0" h="1022" w="846">
                    <a:moveTo>
                      <a:pt x="285" y="1"/>
                    </a:moveTo>
                    <a:cubicBezTo>
                      <a:pt x="262" y="1"/>
                      <a:pt x="240" y="14"/>
                      <a:pt x="232" y="44"/>
                    </a:cubicBezTo>
                    <a:cubicBezTo>
                      <a:pt x="192" y="172"/>
                      <a:pt x="0" y="815"/>
                      <a:pt x="62" y="970"/>
                    </a:cubicBezTo>
                    <a:cubicBezTo>
                      <a:pt x="73" y="998"/>
                      <a:pt x="98" y="1017"/>
                      <a:pt x="128" y="1021"/>
                    </a:cubicBezTo>
                    <a:lnTo>
                      <a:pt x="132" y="1021"/>
                    </a:lnTo>
                    <a:cubicBezTo>
                      <a:pt x="237" y="1021"/>
                      <a:pt x="466" y="757"/>
                      <a:pt x="820" y="236"/>
                    </a:cubicBezTo>
                    <a:cubicBezTo>
                      <a:pt x="846" y="192"/>
                      <a:pt x="808" y="150"/>
                      <a:pt x="769" y="150"/>
                    </a:cubicBezTo>
                    <a:cubicBezTo>
                      <a:pt x="753" y="150"/>
                      <a:pt x="737" y="156"/>
                      <a:pt x="724" y="172"/>
                    </a:cubicBezTo>
                    <a:cubicBezTo>
                      <a:pt x="522" y="474"/>
                      <a:pt x="266" y="806"/>
                      <a:pt x="162" y="889"/>
                    </a:cubicBezTo>
                    <a:cubicBezTo>
                      <a:pt x="158" y="757"/>
                      <a:pt x="243" y="395"/>
                      <a:pt x="341" y="78"/>
                    </a:cubicBezTo>
                    <a:cubicBezTo>
                      <a:pt x="358" y="33"/>
                      <a:pt x="321" y="1"/>
                      <a:pt x="28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4" name="Google Shape;1714;p84"/>
              <p:cNvSpPr/>
              <p:nvPr/>
            </p:nvSpPr>
            <p:spPr>
              <a:xfrm flipH="1">
                <a:off x="1281795" y="2943321"/>
                <a:ext cx="272491" cy="262153"/>
              </a:xfrm>
              <a:custGeom>
                <a:rect b="b" l="l" r="r" t="t"/>
                <a:pathLst>
                  <a:path extrusionOk="0" h="1979" w="2057">
                    <a:moveTo>
                      <a:pt x="1069" y="114"/>
                    </a:moveTo>
                    <a:cubicBezTo>
                      <a:pt x="1552" y="116"/>
                      <a:pt x="1942" y="507"/>
                      <a:pt x="1942" y="991"/>
                    </a:cubicBezTo>
                    <a:cubicBezTo>
                      <a:pt x="1942" y="1344"/>
                      <a:pt x="1729" y="1663"/>
                      <a:pt x="1403" y="1797"/>
                    </a:cubicBezTo>
                    <a:cubicBezTo>
                      <a:pt x="1294" y="1842"/>
                      <a:pt x="1180" y="1864"/>
                      <a:pt x="1067" y="1864"/>
                    </a:cubicBezTo>
                    <a:cubicBezTo>
                      <a:pt x="839" y="1864"/>
                      <a:pt x="616" y="1775"/>
                      <a:pt x="450" y="1608"/>
                    </a:cubicBezTo>
                    <a:cubicBezTo>
                      <a:pt x="199" y="1359"/>
                      <a:pt x="124" y="982"/>
                      <a:pt x="261" y="654"/>
                    </a:cubicBezTo>
                    <a:cubicBezTo>
                      <a:pt x="395" y="329"/>
                      <a:pt x="714" y="116"/>
                      <a:pt x="1069" y="116"/>
                    </a:cubicBezTo>
                    <a:lnTo>
                      <a:pt x="1069" y="114"/>
                    </a:lnTo>
                    <a:close/>
                    <a:moveTo>
                      <a:pt x="1069" y="0"/>
                    </a:moveTo>
                    <a:cubicBezTo>
                      <a:pt x="812" y="0"/>
                      <a:pt x="559" y="101"/>
                      <a:pt x="369" y="290"/>
                    </a:cubicBezTo>
                    <a:cubicBezTo>
                      <a:pt x="86" y="573"/>
                      <a:pt x="1" y="997"/>
                      <a:pt x="154" y="1367"/>
                    </a:cubicBezTo>
                    <a:cubicBezTo>
                      <a:pt x="307" y="1738"/>
                      <a:pt x="669" y="1978"/>
                      <a:pt x="1069" y="1978"/>
                    </a:cubicBezTo>
                    <a:cubicBezTo>
                      <a:pt x="1614" y="1976"/>
                      <a:pt x="2057" y="1535"/>
                      <a:pt x="2057" y="988"/>
                    </a:cubicBezTo>
                    <a:cubicBezTo>
                      <a:pt x="2057" y="588"/>
                      <a:pt x="1816" y="229"/>
                      <a:pt x="1446" y="75"/>
                    </a:cubicBezTo>
                    <a:cubicBezTo>
                      <a:pt x="1324" y="25"/>
                      <a:pt x="1196" y="0"/>
                      <a:pt x="106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5" name="Google Shape;1715;p84"/>
              <p:cNvSpPr/>
              <p:nvPr/>
            </p:nvSpPr>
            <p:spPr>
              <a:xfrm flipH="1">
                <a:off x="1590181" y="2845427"/>
                <a:ext cx="272491" cy="262153"/>
              </a:xfrm>
              <a:custGeom>
                <a:rect b="b" l="l" r="r" t="t"/>
                <a:pathLst>
                  <a:path extrusionOk="0" h="1979" w="2057">
                    <a:moveTo>
                      <a:pt x="1067" y="116"/>
                    </a:moveTo>
                    <a:cubicBezTo>
                      <a:pt x="1550" y="116"/>
                      <a:pt x="1942" y="508"/>
                      <a:pt x="1942" y="991"/>
                    </a:cubicBezTo>
                    <a:cubicBezTo>
                      <a:pt x="1942" y="1344"/>
                      <a:pt x="1729" y="1664"/>
                      <a:pt x="1401" y="1800"/>
                    </a:cubicBezTo>
                    <a:cubicBezTo>
                      <a:pt x="1293" y="1844"/>
                      <a:pt x="1180" y="1866"/>
                      <a:pt x="1068" y="1866"/>
                    </a:cubicBezTo>
                    <a:cubicBezTo>
                      <a:pt x="840" y="1866"/>
                      <a:pt x="616" y="1777"/>
                      <a:pt x="450" y="1610"/>
                    </a:cubicBezTo>
                    <a:cubicBezTo>
                      <a:pt x="199" y="1359"/>
                      <a:pt x="124" y="983"/>
                      <a:pt x="260" y="657"/>
                    </a:cubicBezTo>
                    <a:cubicBezTo>
                      <a:pt x="394" y="329"/>
                      <a:pt x="714" y="116"/>
                      <a:pt x="1067" y="116"/>
                    </a:cubicBezTo>
                    <a:close/>
                    <a:moveTo>
                      <a:pt x="1068" y="1"/>
                    </a:moveTo>
                    <a:cubicBezTo>
                      <a:pt x="811" y="1"/>
                      <a:pt x="558" y="101"/>
                      <a:pt x="369" y="291"/>
                    </a:cubicBezTo>
                    <a:cubicBezTo>
                      <a:pt x="86" y="574"/>
                      <a:pt x="1" y="1000"/>
                      <a:pt x="154" y="1368"/>
                    </a:cubicBezTo>
                    <a:cubicBezTo>
                      <a:pt x="307" y="1738"/>
                      <a:pt x="667" y="1979"/>
                      <a:pt x="1067" y="1979"/>
                    </a:cubicBezTo>
                    <a:cubicBezTo>
                      <a:pt x="1614" y="1979"/>
                      <a:pt x="2054" y="1536"/>
                      <a:pt x="2056" y="991"/>
                    </a:cubicBezTo>
                    <a:cubicBezTo>
                      <a:pt x="2056" y="591"/>
                      <a:pt x="1816" y="229"/>
                      <a:pt x="1446" y="76"/>
                    </a:cubicBezTo>
                    <a:cubicBezTo>
                      <a:pt x="1323" y="25"/>
                      <a:pt x="1195" y="1"/>
                      <a:pt x="106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6" name="Google Shape;1716;p84"/>
              <p:cNvSpPr/>
              <p:nvPr/>
            </p:nvSpPr>
            <p:spPr>
              <a:xfrm flipH="1">
                <a:off x="930744" y="2325488"/>
                <a:ext cx="1022403" cy="999732"/>
              </a:xfrm>
              <a:custGeom>
                <a:rect b="b" l="l" r="r" t="t"/>
                <a:pathLst>
                  <a:path extrusionOk="0" h="7547" w="7718">
                    <a:moveTo>
                      <a:pt x="1565" y="1"/>
                    </a:moveTo>
                    <a:cubicBezTo>
                      <a:pt x="1122" y="1"/>
                      <a:pt x="926" y="1407"/>
                      <a:pt x="1101" y="1573"/>
                    </a:cubicBezTo>
                    <a:lnTo>
                      <a:pt x="1101" y="1573"/>
                    </a:lnTo>
                    <a:cubicBezTo>
                      <a:pt x="955" y="1499"/>
                      <a:pt x="513" y="1292"/>
                      <a:pt x="287" y="1292"/>
                    </a:cubicBezTo>
                    <a:cubicBezTo>
                      <a:pt x="236" y="1292"/>
                      <a:pt x="197" y="1302"/>
                      <a:pt x="173" y="1326"/>
                    </a:cubicBezTo>
                    <a:cubicBezTo>
                      <a:pt x="1" y="1496"/>
                      <a:pt x="373" y="3069"/>
                      <a:pt x="1488" y="3469"/>
                    </a:cubicBezTo>
                    <a:cubicBezTo>
                      <a:pt x="1786" y="3576"/>
                      <a:pt x="2180" y="3607"/>
                      <a:pt x="2607" y="3607"/>
                    </a:cubicBezTo>
                    <a:cubicBezTo>
                      <a:pt x="3213" y="3607"/>
                      <a:pt x="3887" y="3544"/>
                      <a:pt x="4451" y="3544"/>
                    </a:cubicBezTo>
                    <a:cubicBezTo>
                      <a:pt x="4978" y="3544"/>
                      <a:pt x="5410" y="3599"/>
                      <a:pt x="5602" y="3812"/>
                    </a:cubicBezTo>
                    <a:cubicBezTo>
                      <a:pt x="6145" y="4412"/>
                      <a:pt x="5259" y="7185"/>
                      <a:pt x="5459" y="7442"/>
                    </a:cubicBezTo>
                    <a:cubicBezTo>
                      <a:pt x="5507" y="7503"/>
                      <a:pt x="5651" y="7546"/>
                      <a:pt x="5845" y="7546"/>
                    </a:cubicBezTo>
                    <a:cubicBezTo>
                      <a:pt x="6473" y="7546"/>
                      <a:pt x="7616" y="7095"/>
                      <a:pt x="7660" y="5327"/>
                    </a:cubicBezTo>
                    <a:cubicBezTo>
                      <a:pt x="7717" y="3011"/>
                      <a:pt x="5947" y="2869"/>
                      <a:pt x="5947" y="2869"/>
                    </a:cubicBezTo>
                    <a:cubicBezTo>
                      <a:pt x="5947" y="2869"/>
                      <a:pt x="6117" y="1754"/>
                      <a:pt x="4602" y="1153"/>
                    </a:cubicBezTo>
                    <a:cubicBezTo>
                      <a:pt x="3089" y="553"/>
                      <a:pt x="2373" y="641"/>
                      <a:pt x="1773" y="98"/>
                    </a:cubicBezTo>
                    <a:cubicBezTo>
                      <a:pt x="1699" y="30"/>
                      <a:pt x="1629" y="1"/>
                      <a:pt x="156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7" name="Google Shape;1717;p84"/>
              <p:cNvSpPr/>
              <p:nvPr/>
            </p:nvSpPr>
            <p:spPr>
              <a:xfrm flipH="1">
                <a:off x="1067198" y="3147587"/>
                <a:ext cx="234207" cy="269836"/>
              </a:xfrm>
              <a:custGeom>
                <a:rect b="b" l="l" r="r" t="t"/>
                <a:pathLst>
                  <a:path extrusionOk="0" h="2037" w="1768">
                    <a:moveTo>
                      <a:pt x="1082" y="1"/>
                    </a:moveTo>
                    <a:cubicBezTo>
                      <a:pt x="713" y="1"/>
                      <a:pt x="282" y="664"/>
                      <a:pt x="282" y="664"/>
                    </a:cubicBezTo>
                    <a:cubicBezTo>
                      <a:pt x="282" y="664"/>
                      <a:pt x="0" y="2037"/>
                      <a:pt x="716" y="2037"/>
                    </a:cubicBezTo>
                    <a:cubicBezTo>
                      <a:pt x="723" y="2037"/>
                      <a:pt x="730" y="2037"/>
                      <a:pt x="737" y="2036"/>
                    </a:cubicBezTo>
                    <a:cubicBezTo>
                      <a:pt x="1482" y="2007"/>
                      <a:pt x="1767" y="951"/>
                      <a:pt x="1395" y="236"/>
                    </a:cubicBezTo>
                    <a:cubicBezTo>
                      <a:pt x="1307" y="66"/>
                      <a:pt x="1197" y="1"/>
                      <a:pt x="108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8" name="Google Shape;1718;p84"/>
              <p:cNvSpPr/>
              <p:nvPr/>
            </p:nvSpPr>
            <p:spPr>
              <a:xfrm flipH="1">
                <a:off x="1127075" y="3235414"/>
                <a:ext cx="96438" cy="102530"/>
              </a:xfrm>
              <a:custGeom>
                <a:rect b="b" l="l" r="r" t="t"/>
                <a:pathLst>
                  <a:path extrusionOk="0" h="774" w="728">
                    <a:moveTo>
                      <a:pt x="464" y="1"/>
                    </a:moveTo>
                    <a:cubicBezTo>
                      <a:pt x="307" y="1"/>
                      <a:pt x="113" y="435"/>
                      <a:pt x="13" y="695"/>
                    </a:cubicBezTo>
                    <a:cubicBezTo>
                      <a:pt x="0" y="724"/>
                      <a:pt x="15" y="758"/>
                      <a:pt x="45" y="769"/>
                    </a:cubicBezTo>
                    <a:cubicBezTo>
                      <a:pt x="51" y="771"/>
                      <a:pt x="58" y="773"/>
                      <a:pt x="66" y="773"/>
                    </a:cubicBezTo>
                    <a:cubicBezTo>
                      <a:pt x="90" y="773"/>
                      <a:pt x="109" y="758"/>
                      <a:pt x="117" y="737"/>
                    </a:cubicBezTo>
                    <a:cubicBezTo>
                      <a:pt x="243" y="418"/>
                      <a:pt x="405" y="126"/>
                      <a:pt x="464" y="116"/>
                    </a:cubicBezTo>
                    <a:cubicBezTo>
                      <a:pt x="517" y="116"/>
                      <a:pt x="583" y="301"/>
                      <a:pt x="607" y="467"/>
                    </a:cubicBezTo>
                    <a:cubicBezTo>
                      <a:pt x="612" y="500"/>
                      <a:pt x="637" y="516"/>
                      <a:pt x="663" y="516"/>
                    </a:cubicBezTo>
                    <a:cubicBezTo>
                      <a:pt x="695" y="516"/>
                      <a:pt x="728" y="492"/>
                      <a:pt x="722" y="450"/>
                    </a:cubicBezTo>
                    <a:cubicBezTo>
                      <a:pt x="707" y="346"/>
                      <a:pt x="643" y="1"/>
                      <a:pt x="46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9" name="Google Shape;1719;p84"/>
              <p:cNvSpPr/>
              <p:nvPr/>
            </p:nvSpPr>
            <p:spPr>
              <a:xfrm flipH="1">
                <a:off x="1522227" y="2996441"/>
                <a:ext cx="86370" cy="34706"/>
              </a:xfrm>
              <a:custGeom>
                <a:rect b="b" l="l" r="r" t="t"/>
                <a:pathLst>
                  <a:path extrusionOk="0" h="262" w="652">
                    <a:moveTo>
                      <a:pt x="82" y="1"/>
                    </a:moveTo>
                    <a:cubicBezTo>
                      <a:pt x="22" y="1"/>
                      <a:pt x="1" y="89"/>
                      <a:pt x="64" y="113"/>
                    </a:cubicBezTo>
                    <a:lnTo>
                      <a:pt x="556" y="260"/>
                    </a:lnTo>
                    <a:cubicBezTo>
                      <a:pt x="560" y="262"/>
                      <a:pt x="566" y="262"/>
                      <a:pt x="570" y="262"/>
                    </a:cubicBezTo>
                    <a:cubicBezTo>
                      <a:pt x="636" y="262"/>
                      <a:pt x="651" y="168"/>
                      <a:pt x="588" y="149"/>
                    </a:cubicBezTo>
                    <a:lnTo>
                      <a:pt x="96" y="2"/>
                    </a:lnTo>
                    <a:cubicBezTo>
                      <a:pt x="91" y="1"/>
                      <a:pt x="86" y="1"/>
                      <a:pt x="8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0" name="Google Shape;1720;p84"/>
              <p:cNvSpPr/>
              <p:nvPr/>
            </p:nvSpPr>
            <p:spPr>
              <a:xfrm flipH="1">
                <a:off x="1181652" y="3095924"/>
                <a:ext cx="120283" cy="71665"/>
              </a:xfrm>
              <a:custGeom>
                <a:rect b="b" l="l" r="r" t="t"/>
                <a:pathLst>
                  <a:path extrusionOk="0" h="541" w="908">
                    <a:moveTo>
                      <a:pt x="84" y="0"/>
                    </a:moveTo>
                    <a:cubicBezTo>
                      <a:pt x="32" y="0"/>
                      <a:pt x="0" y="77"/>
                      <a:pt x="56" y="109"/>
                    </a:cubicBezTo>
                    <a:lnTo>
                      <a:pt x="801" y="532"/>
                    </a:lnTo>
                    <a:cubicBezTo>
                      <a:pt x="809" y="537"/>
                      <a:pt x="818" y="541"/>
                      <a:pt x="828" y="541"/>
                    </a:cubicBezTo>
                    <a:lnTo>
                      <a:pt x="828" y="539"/>
                    </a:lnTo>
                    <a:cubicBezTo>
                      <a:pt x="886" y="539"/>
                      <a:pt x="907" y="462"/>
                      <a:pt x="856" y="432"/>
                    </a:cubicBezTo>
                    <a:lnTo>
                      <a:pt x="113" y="9"/>
                    </a:lnTo>
                    <a:cubicBezTo>
                      <a:pt x="103" y="3"/>
                      <a:pt x="93" y="0"/>
                      <a:pt x="8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1" name="Google Shape;1721;p84"/>
              <p:cNvSpPr/>
              <p:nvPr/>
            </p:nvSpPr>
            <p:spPr>
              <a:xfrm flipH="1">
                <a:off x="1349618" y="3374638"/>
                <a:ext cx="304019" cy="124784"/>
              </a:xfrm>
              <a:custGeom>
                <a:rect b="b" l="l" r="r" t="t"/>
                <a:pathLst>
                  <a:path extrusionOk="0" h="942" w="2295">
                    <a:moveTo>
                      <a:pt x="2222" y="1"/>
                    </a:moveTo>
                    <a:cubicBezTo>
                      <a:pt x="2203" y="1"/>
                      <a:pt x="2184" y="11"/>
                      <a:pt x="2173" y="33"/>
                    </a:cubicBezTo>
                    <a:cubicBezTo>
                      <a:pt x="2156" y="74"/>
                      <a:pt x="1821" y="830"/>
                      <a:pt x="913" y="830"/>
                    </a:cubicBezTo>
                    <a:cubicBezTo>
                      <a:pt x="682" y="830"/>
                      <a:pt x="413" y="781"/>
                      <a:pt x="104" y="659"/>
                    </a:cubicBezTo>
                    <a:cubicBezTo>
                      <a:pt x="97" y="656"/>
                      <a:pt x="90" y="655"/>
                      <a:pt x="84" y="655"/>
                    </a:cubicBezTo>
                    <a:cubicBezTo>
                      <a:pt x="27" y="655"/>
                      <a:pt x="0" y="740"/>
                      <a:pt x="61" y="765"/>
                    </a:cubicBezTo>
                    <a:cubicBezTo>
                      <a:pt x="381" y="891"/>
                      <a:pt x="659" y="942"/>
                      <a:pt x="902" y="942"/>
                    </a:cubicBezTo>
                    <a:cubicBezTo>
                      <a:pt x="1898" y="942"/>
                      <a:pt x="2275" y="88"/>
                      <a:pt x="2279" y="78"/>
                    </a:cubicBezTo>
                    <a:cubicBezTo>
                      <a:pt x="2294" y="34"/>
                      <a:pt x="2258" y="1"/>
                      <a:pt x="222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2" name="Google Shape;1722;p84"/>
              <p:cNvSpPr/>
              <p:nvPr/>
            </p:nvSpPr>
            <p:spPr>
              <a:xfrm flipH="1">
                <a:off x="1303256" y="2503526"/>
                <a:ext cx="217118" cy="211948"/>
              </a:xfrm>
              <a:custGeom>
                <a:rect b="b" l="l" r="r" t="t"/>
                <a:pathLst>
                  <a:path extrusionOk="0" h="1600" w="1639">
                    <a:moveTo>
                      <a:pt x="60" y="1"/>
                    </a:moveTo>
                    <a:cubicBezTo>
                      <a:pt x="58" y="1"/>
                      <a:pt x="57" y="1"/>
                      <a:pt x="56" y="1"/>
                    </a:cubicBezTo>
                    <a:cubicBezTo>
                      <a:pt x="24" y="1"/>
                      <a:pt x="0" y="29"/>
                      <a:pt x="0" y="61"/>
                    </a:cubicBezTo>
                    <a:cubicBezTo>
                      <a:pt x="56" y="1461"/>
                      <a:pt x="1543" y="1599"/>
                      <a:pt x="1558" y="1599"/>
                    </a:cubicBezTo>
                    <a:lnTo>
                      <a:pt x="1562" y="1599"/>
                    </a:lnTo>
                    <a:cubicBezTo>
                      <a:pt x="1635" y="1597"/>
                      <a:pt x="1639" y="1491"/>
                      <a:pt x="1567" y="1484"/>
                    </a:cubicBezTo>
                    <a:cubicBezTo>
                      <a:pt x="1318" y="1455"/>
                      <a:pt x="1077" y="1378"/>
                      <a:pt x="854" y="1261"/>
                    </a:cubicBezTo>
                    <a:cubicBezTo>
                      <a:pt x="385" y="1006"/>
                      <a:pt x="136" y="599"/>
                      <a:pt x="115" y="56"/>
                    </a:cubicBezTo>
                    <a:cubicBezTo>
                      <a:pt x="115" y="24"/>
                      <a:pt x="90" y="1"/>
                      <a:pt x="6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3" name="Google Shape;1723;p84"/>
              <p:cNvSpPr/>
              <p:nvPr/>
            </p:nvSpPr>
            <p:spPr>
              <a:xfrm flipH="1">
                <a:off x="1491493" y="2461798"/>
                <a:ext cx="203077" cy="274738"/>
              </a:xfrm>
              <a:custGeom>
                <a:rect b="b" l="l" r="r" t="t"/>
                <a:pathLst>
                  <a:path extrusionOk="0" h="2074" w="1533">
                    <a:moveTo>
                      <a:pt x="185" y="0"/>
                    </a:moveTo>
                    <a:cubicBezTo>
                      <a:pt x="163" y="0"/>
                      <a:pt x="142" y="12"/>
                      <a:pt x="132" y="39"/>
                    </a:cubicBezTo>
                    <a:cubicBezTo>
                      <a:pt x="0" y="418"/>
                      <a:pt x="13" y="771"/>
                      <a:pt x="172" y="1091"/>
                    </a:cubicBezTo>
                    <a:cubicBezTo>
                      <a:pt x="513" y="1774"/>
                      <a:pt x="1398" y="2059"/>
                      <a:pt x="1434" y="2070"/>
                    </a:cubicBezTo>
                    <a:cubicBezTo>
                      <a:pt x="1441" y="2072"/>
                      <a:pt x="1447" y="2074"/>
                      <a:pt x="1454" y="2074"/>
                    </a:cubicBezTo>
                    <a:cubicBezTo>
                      <a:pt x="1517" y="2072"/>
                      <a:pt x="1532" y="1980"/>
                      <a:pt x="1471" y="1961"/>
                    </a:cubicBezTo>
                    <a:cubicBezTo>
                      <a:pt x="1460" y="1959"/>
                      <a:pt x="594" y="1680"/>
                      <a:pt x="275" y="1040"/>
                    </a:cubicBezTo>
                    <a:cubicBezTo>
                      <a:pt x="130" y="748"/>
                      <a:pt x="117" y="425"/>
                      <a:pt x="241" y="76"/>
                    </a:cubicBezTo>
                    <a:cubicBezTo>
                      <a:pt x="256" y="32"/>
                      <a:pt x="220" y="0"/>
                      <a:pt x="18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4" name="Google Shape;1724;p84"/>
              <p:cNvSpPr/>
              <p:nvPr/>
            </p:nvSpPr>
            <p:spPr>
              <a:xfrm flipH="1">
                <a:off x="1652840" y="2586981"/>
                <a:ext cx="174331" cy="164790"/>
              </a:xfrm>
              <a:custGeom>
                <a:rect b="b" l="l" r="r" t="t"/>
                <a:pathLst>
                  <a:path extrusionOk="0" h="1244" w="1316">
                    <a:moveTo>
                      <a:pt x="62" y="0"/>
                    </a:moveTo>
                    <a:cubicBezTo>
                      <a:pt x="59" y="0"/>
                      <a:pt x="57" y="1"/>
                      <a:pt x="54" y="1"/>
                    </a:cubicBezTo>
                    <a:cubicBezTo>
                      <a:pt x="22" y="7"/>
                      <a:pt x="1" y="35"/>
                      <a:pt x="7" y="67"/>
                    </a:cubicBezTo>
                    <a:cubicBezTo>
                      <a:pt x="9" y="78"/>
                      <a:pt x="182" y="1052"/>
                      <a:pt x="1225" y="1244"/>
                    </a:cubicBezTo>
                    <a:lnTo>
                      <a:pt x="1235" y="1244"/>
                    </a:lnTo>
                    <a:cubicBezTo>
                      <a:pt x="1236" y="1244"/>
                      <a:pt x="1237" y="1244"/>
                      <a:pt x="1237" y="1244"/>
                    </a:cubicBezTo>
                    <a:cubicBezTo>
                      <a:pt x="1306" y="1244"/>
                      <a:pt x="1315" y="1142"/>
                      <a:pt x="1246" y="1131"/>
                    </a:cubicBezTo>
                    <a:cubicBezTo>
                      <a:pt x="284" y="954"/>
                      <a:pt x="126" y="86"/>
                      <a:pt x="120" y="48"/>
                    </a:cubicBezTo>
                    <a:cubicBezTo>
                      <a:pt x="114" y="21"/>
                      <a:pt x="89" y="0"/>
                      <a:pt x="6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5" name="Google Shape;1725;p84"/>
              <p:cNvSpPr/>
              <p:nvPr/>
            </p:nvSpPr>
            <p:spPr>
              <a:xfrm flipH="1">
                <a:off x="1034877" y="2949944"/>
                <a:ext cx="133000" cy="218306"/>
              </a:xfrm>
              <a:custGeom>
                <a:rect b="b" l="l" r="r" t="t"/>
                <a:pathLst>
                  <a:path extrusionOk="0" h="1648" w="1004">
                    <a:moveTo>
                      <a:pt x="85" y="0"/>
                    </a:moveTo>
                    <a:cubicBezTo>
                      <a:pt x="39" y="0"/>
                      <a:pt x="1" y="63"/>
                      <a:pt x="48" y="102"/>
                    </a:cubicBezTo>
                    <a:cubicBezTo>
                      <a:pt x="57" y="111"/>
                      <a:pt x="885" y="892"/>
                      <a:pt x="829" y="1585"/>
                    </a:cubicBezTo>
                    <a:cubicBezTo>
                      <a:pt x="827" y="1617"/>
                      <a:pt x="851" y="1645"/>
                      <a:pt x="883" y="1647"/>
                    </a:cubicBezTo>
                    <a:lnTo>
                      <a:pt x="889" y="1647"/>
                    </a:lnTo>
                    <a:cubicBezTo>
                      <a:pt x="917" y="1645"/>
                      <a:pt x="942" y="1624"/>
                      <a:pt x="944" y="1594"/>
                    </a:cubicBezTo>
                    <a:cubicBezTo>
                      <a:pt x="1004" y="847"/>
                      <a:pt x="161" y="51"/>
                      <a:pt x="125" y="19"/>
                    </a:cubicBezTo>
                    <a:cubicBezTo>
                      <a:pt x="112" y="6"/>
                      <a:pt x="98" y="0"/>
                      <a:pt x="8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6" name="Google Shape;1726;p84"/>
              <p:cNvSpPr/>
              <p:nvPr/>
            </p:nvSpPr>
            <p:spPr>
              <a:xfrm flipH="1">
                <a:off x="991957" y="2877616"/>
                <a:ext cx="159361" cy="95509"/>
              </a:xfrm>
              <a:custGeom>
                <a:rect b="b" l="l" r="r" t="t"/>
                <a:pathLst>
                  <a:path extrusionOk="0" h="721" w="1203">
                    <a:moveTo>
                      <a:pt x="321" y="0"/>
                    </a:moveTo>
                    <a:cubicBezTo>
                      <a:pt x="167" y="0"/>
                      <a:pt x="60" y="39"/>
                      <a:pt x="58" y="39"/>
                    </a:cubicBezTo>
                    <a:cubicBezTo>
                      <a:pt x="1" y="67"/>
                      <a:pt x="25" y="148"/>
                      <a:pt x="82" y="148"/>
                    </a:cubicBezTo>
                    <a:cubicBezTo>
                      <a:pt x="87" y="148"/>
                      <a:pt x="92" y="147"/>
                      <a:pt x="98" y="146"/>
                    </a:cubicBezTo>
                    <a:cubicBezTo>
                      <a:pt x="107" y="142"/>
                      <a:pt x="197" y="110"/>
                      <a:pt x="324" y="110"/>
                    </a:cubicBezTo>
                    <a:cubicBezTo>
                      <a:pt x="540" y="110"/>
                      <a:pt x="864" y="203"/>
                      <a:pt x="1081" y="686"/>
                    </a:cubicBezTo>
                    <a:cubicBezTo>
                      <a:pt x="1090" y="708"/>
                      <a:pt x="1111" y="720"/>
                      <a:pt x="1134" y="720"/>
                    </a:cubicBezTo>
                    <a:cubicBezTo>
                      <a:pt x="1175" y="720"/>
                      <a:pt x="1202" y="678"/>
                      <a:pt x="1188" y="642"/>
                    </a:cubicBezTo>
                    <a:cubicBezTo>
                      <a:pt x="946" y="103"/>
                      <a:pt x="572" y="0"/>
                      <a:pt x="32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7" name="Google Shape;1727;p84"/>
              <p:cNvSpPr/>
              <p:nvPr/>
            </p:nvSpPr>
            <p:spPr>
              <a:xfrm flipH="1">
                <a:off x="617578" y="3675871"/>
                <a:ext cx="1793379" cy="1095506"/>
              </a:xfrm>
              <a:custGeom>
                <a:rect b="b" l="l" r="r" t="t"/>
                <a:pathLst>
                  <a:path extrusionOk="0" h="8270" w="13538">
                    <a:moveTo>
                      <a:pt x="10279" y="1"/>
                    </a:moveTo>
                    <a:cubicBezTo>
                      <a:pt x="9735" y="1"/>
                      <a:pt x="9239" y="28"/>
                      <a:pt x="8951" y="28"/>
                    </a:cubicBezTo>
                    <a:cubicBezTo>
                      <a:pt x="8148" y="28"/>
                      <a:pt x="7503" y="2355"/>
                      <a:pt x="6459" y="2355"/>
                    </a:cubicBezTo>
                    <a:cubicBezTo>
                      <a:pt x="6424" y="2355"/>
                      <a:pt x="6389" y="2353"/>
                      <a:pt x="6353" y="2347"/>
                    </a:cubicBezTo>
                    <a:cubicBezTo>
                      <a:pt x="5248" y="2183"/>
                      <a:pt x="4531" y="249"/>
                      <a:pt x="4531" y="249"/>
                    </a:cubicBezTo>
                    <a:cubicBezTo>
                      <a:pt x="4517" y="244"/>
                      <a:pt x="4478" y="242"/>
                      <a:pt x="4419" y="242"/>
                    </a:cubicBezTo>
                    <a:cubicBezTo>
                      <a:pt x="3800" y="242"/>
                      <a:pt x="951" y="494"/>
                      <a:pt x="496" y="747"/>
                    </a:cubicBezTo>
                    <a:cubicBezTo>
                      <a:pt x="0" y="1021"/>
                      <a:pt x="773" y="7819"/>
                      <a:pt x="994" y="8040"/>
                    </a:cubicBezTo>
                    <a:cubicBezTo>
                      <a:pt x="1131" y="8176"/>
                      <a:pt x="5374" y="8269"/>
                      <a:pt x="8757" y="8269"/>
                    </a:cubicBezTo>
                    <a:cubicBezTo>
                      <a:pt x="10853" y="8269"/>
                      <a:pt x="12620" y="8233"/>
                      <a:pt x="12874" y="8149"/>
                    </a:cubicBezTo>
                    <a:cubicBezTo>
                      <a:pt x="13538" y="7930"/>
                      <a:pt x="13316" y="1464"/>
                      <a:pt x="12818" y="636"/>
                    </a:cubicBezTo>
                    <a:cubicBezTo>
                      <a:pt x="12494" y="95"/>
                      <a:pt x="11300" y="1"/>
                      <a:pt x="1027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8" name="Google Shape;1728;p84"/>
              <p:cNvSpPr/>
              <p:nvPr/>
            </p:nvSpPr>
            <p:spPr>
              <a:xfrm flipH="1">
                <a:off x="1130110" y="3656928"/>
                <a:ext cx="889536" cy="567888"/>
              </a:xfrm>
              <a:custGeom>
                <a:rect b="b" l="l" r="r" t="t"/>
                <a:pathLst>
                  <a:path extrusionOk="0" h="4287" w="6715">
                    <a:moveTo>
                      <a:pt x="5426" y="0"/>
                    </a:moveTo>
                    <a:cubicBezTo>
                      <a:pt x="5146" y="0"/>
                      <a:pt x="3697" y="1944"/>
                      <a:pt x="3212" y="2265"/>
                    </a:cubicBezTo>
                    <a:cubicBezTo>
                      <a:pt x="3179" y="2286"/>
                      <a:pt x="3144" y="2297"/>
                      <a:pt x="3107" y="2297"/>
                    </a:cubicBezTo>
                    <a:cubicBezTo>
                      <a:pt x="2579" y="2297"/>
                      <a:pt x="1633" y="226"/>
                      <a:pt x="1633" y="226"/>
                    </a:cubicBezTo>
                    <a:cubicBezTo>
                      <a:pt x="1633" y="226"/>
                      <a:pt x="551" y="364"/>
                      <a:pt x="277" y="749"/>
                    </a:cubicBezTo>
                    <a:cubicBezTo>
                      <a:pt x="0" y="1135"/>
                      <a:pt x="1135" y="3540"/>
                      <a:pt x="1633" y="4148"/>
                    </a:cubicBezTo>
                    <a:cubicBezTo>
                      <a:pt x="1712" y="4245"/>
                      <a:pt x="1810" y="4286"/>
                      <a:pt x="1918" y="4286"/>
                    </a:cubicBezTo>
                    <a:cubicBezTo>
                      <a:pt x="2488" y="4286"/>
                      <a:pt x="3346" y="3154"/>
                      <a:pt x="3346" y="3154"/>
                    </a:cubicBezTo>
                    <a:cubicBezTo>
                      <a:pt x="3346" y="3154"/>
                      <a:pt x="3952" y="3927"/>
                      <a:pt x="4229" y="3927"/>
                    </a:cubicBezTo>
                    <a:cubicBezTo>
                      <a:pt x="4506" y="3927"/>
                      <a:pt x="6715" y="1496"/>
                      <a:pt x="6606" y="1275"/>
                    </a:cubicBezTo>
                    <a:cubicBezTo>
                      <a:pt x="6495" y="1054"/>
                      <a:pt x="5665" y="113"/>
                      <a:pt x="5446" y="5"/>
                    </a:cubicBezTo>
                    <a:cubicBezTo>
                      <a:pt x="5440" y="2"/>
                      <a:pt x="5434" y="0"/>
                      <a:pt x="542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9" name="Google Shape;1729;p84"/>
              <p:cNvSpPr/>
              <p:nvPr/>
            </p:nvSpPr>
            <p:spPr>
              <a:xfrm flipH="1">
                <a:off x="1041232" y="3142686"/>
                <a:ext cx="362703" cy="550005"/>
              </a:xfrm>
              <a:custGeom>
                <a:rect b="b" l="l" r="r" t="t"/>
                <a:pathLst>
                  <a:path extrusionOk="0" h="4152" w="2738">
                    <a:moveTo>
                      <a:pt x="1338" y="1"/>
                    </a:moveTo>
                    <a:cubicBezTo>
                      <a:pt x="1132" y="1"/>
                      <a:pt x="732" y="1173"/>
                      <a:pt x="532" y="1473"/>
                    </a:cubicBezTo>
                    <a:cubicBezTo>
                      <a:pt x="187" y="1988"/>
                      <a:pt x="0" y="2716"/>
                      <a:pt x="0" y="2716"/>
                    </a:cubicBezTo>
                    <a:cubicBezTo>
                      <a:pt x="52" y="3795"/>
                      <a:pt x="517" y="4151"/>
                      <a:pt x="989" y="4151"/>
                    </a:cubicBezTo>
                    <a:cubicBezTo>
                      <a:pt x="1532" y="4151"/>
                      <a:pt x="2083" y="3681"/>
                      <a:pt x="2024" y="3297"/>
                    </a:cubicBezTo>
                    <a:cubicBezTo>
                      <a:pt x="1916" y="2578"/>
                      <a:pt x="2737" y="1358"/>
                      <a:pt x="2550" y="739"/>
                    </a:cubicBezTo>
                    <a:cubicBezTo>
                      <a:pt x="2507" y="598"/>
                      <a:pt x="2453" y="541"/>
                      <a:pt x="2393" y="541"/>
                    </a:cubicBezTo>
                    <a:cubicBezTo>
                      <a:pt x="2294" y="541"/>
                      <a:pt x="2178" y="696"/>
                      <a:pt x="2073" y="889"/>
                    </a:cubicBezTo>
                    <a:lnTo>
                      <a:pt x="2073" y="889"/>
                    </a:lnTo>
                    <a:cubicBezTo>
                      <a:pt x="2129" y="647"/>
                      <a:pt x="2136" y="384"/>
                      <a:pt x="2016" y="162"/>
                    </a:cubicBezTo>
                    <a:cubicBezTo>
                      <a:pt x="1992" y="119"/>
                      <a:pt x="1963" y="99"/>
                      <a:pt x="1932" y="99"/>
                    </a:cubicBezTo>
                    <a:cubicBezTo>
                      <a:pt x="1822" y="99"/>
                      <a:pt x="1675" y="333"/>
                      <a:pt x="1549" y="582"/>
                    </a:cubicBezTo>
                    <a:lnTo>
                      <a:pt x="1549" y="582"/>
                    </a:lnTo>
                    <a:cubicBezTo>
                      <a:pt x="1552" y="427"/>
                      <a:pt x="1514" y="245"/>
                      <a:pt x="1396" y="43"/>
                    </a:cubicBezTo>
                    <a:cubicBezTo>
                      <a:pt x="1379" y="14"/>
                      <a:pt x="1360" y="1"/>
                      <a:pt x="1338" y="1"/>
                    </a:cubicBezTo>
                    <a:close/>
                  </a:path>
                </a:pathLst>
              </a:custGeom>
              <a:solidFill>
                <a:srgbClr val="E47847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0" name="Google Shape;1730;p84"/>
              <p:cNvSpPr/>
              <p:nvPr/>
            </p:nvSpPr>
            <p:spPr>
              <a:xfrm flipH="1">
                <a:off x="583018" y="3674679"/>
                <a:ext cx="819327" cy="1178828"/>
              </a:xfrm>
              <a:custGeom>
                <a:rect b="b" l="l" r="r" t="t"/>
                <a:pathLst>
                  <a:path extrusionOk="0" h="8899" w="6185">
                    <a:moveTo>
                      <a:pt x="3024" y="0"/>
                    </a:moveTo>
                    <a:cubicBezTo>
                      <a:pt x="2197" y="0"/>
                      <a:pt x="1052" y="990"/>
                      <a:pt x="1052" y="990"/>
                    </a:cubicBezTo>
                    <a:cubicBezTo>
                      <a:pt x="1" y="1320"/>
                      <a:pt x="1225" y="7219"/>
                      <a:pt x="2055" y="8379"/>
                    </a:cubicBezTo>
                    <a:cubicBezTo>
                      <a:pt x="2325" y="8758"/>
                      <a:pt x="2859" y="8899"/>
                      <a:pt x="3455" y="8899"/>
                    </a:cubicBezTo>
                    <a:cubicBezTo>
                      <a:pt x="4687" y="8899"/>
                      <a:pt x="6185" y="8300"/>
                      <a:pt x="6175" y="7964"/>
                    </a:cubicBezTo>
                    <a:cubicBezTo>
                      <a:pt x="6145" y="6977"/>
                      <a:pt x="3917" y="58"/>
                      <a:pt x="3089" y="3"/>
                    </a:cubicBezTo>
                    <a:cubicBezTo>
                      <a:pt x="3068" y="1"/>
                      <a:pt x="3046" y="0"/>
                      <a:pt x="302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1" name="Google Shape;1731;p84"/>
              <p:cNvSpPr/>
              <p:nvPr/>
            </p:nvSpPr>
            <p:spPr>
              <a:xfrm flipH="1">
                <a:off x="995000" y="3538369"/>
                <a:ext cx="367207" cy="285865"/>
              </a:xfrm>
              <a:custGeom>
                <a:rect b="b" l="l" r="r" t="t"/>
                <a:pathLst>
                  <a:path extrusionOk="0" h="2158" w="2772">
                    <a:moveTo>
                      <a:pt x="2005" y="0"/>
                    </a:moveTo>
                    <a:cubicBezTo>
                      <a:pt x="1663" y="0"/>
                      <a:pt x="0" y="844"/>
                      <a:pt x="0" y="844"/>
                    </a:cubicBezTo>
                    <a:cubicBezTo>
                      <a:pt x="0" y="844"/>
                      <a:pt x="200" y="2128"/>
                      <a:pt x="400" y="2157"/>
                    </a:cubicBezTo>
                    <a:cubicBezTo>
                      <a:pt x="403" y="2158"/>
                      <a:pt x="407" y="2158"/>
                      <a:pt x="410" y="2158"/>
                    </a:cubicBezTo>
                    <a:cubicBezTo>
                      <a:pt x="661" y="2158"/>
                      <a:pt x="2659" y="1269"/>
                      <a:pt x="2716" y="1185"/>
                    </a:cubicBezTo>
                    <a:cubicBezTo>
                      <a:pt x="2771" y="1100"/>
                      <a:pt x="2201" y="157"/>
                      <a:pt x="2058" y="14"/>
                    </a:cubicBezTo>
                    <a:cubicBezTo>
                      <a:pt x="2048" y="5"/>
                      <a:pt x="2030" y="0"/>
                      <a:pt x="200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2" name="Google Shape;1732;p84"/>
              <p:cNvSpPr/>
              <p:nvPr/>
            </p:nvSpPr>
            <p:spPr>
              <a:xfrm flipH="1">
                <a:off x="1786632" y="3694417"/>
                <a:ext cx="206786" cy="69148"/>
              </a:xfrm>
              <a:custGeom>
                <a:rect b="b" l="l" r="r" t="t"/>
                <a:pathLst>
                  <a:path extrusionOk="0" h="522" w="1561">
                    <a:moveTo>
                      <a:pt x="1197" y="0"/>
                    </a:moveTo>
                    <a:cubicBezTo>
                      <a:pt x="617" y="0"/>
                      <a:pt x="70" y="400"/>
                      <a:pt x="45" y="420"/>
                    </a:cubicBezTo>
                    <a:cubicBezTo>
                      <a:pt x="0" y="452"/>
                      <a:pt x="24" y="522"/>
                      <a:pt x="79" y="522"/>
                    </a:cubicBezTo>
                    <a:cubicBezTo>
                      <a:pt x="90" y="522"/>
                      <a:pt x="102" y="520"/>
                      <a:pt x="113" y="511"/>
                    </a:cubicBezTo>
                    <a:cubicBezTo>
                      <a:pt x="118" y="507"/>
                      <a:pt x="654" y="116"/>
                      <a:pt x="1201" y="116"/>
                    </a:cubicBezTo>
                    <a:cubicBezTo>
                      <a:pt x="1289" y="116"/>
                      <a:pt x="1378" y="126"/>
                      <a:pt x="1464" y="149"/>
                    </a:cubicBezTo>
                    <a:cubicBezTo>
                      <a:pt x="1470" y="151"/>
                      <a:pt x="1476" y="152"/>
                      <a:pt x="1481" y="152"/>
                    </a:cubicBezTo>
                    <a:cubicBezTo>
                      <a:pt x="1541" y="152"/>
                      <a:pt x="1561" y="56"/>
                      <a:pt x="1494" y="39"/>
                    </a:cubicBezTo>
                    <a:cubicBezTo>
                      <a:pt x="1396" y="12"/>
                      <a:pt x="1296" y="0"/>
                      <a:pt x="119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3" name="Google Shape;1733;p84"/>
              <p:cNvSpPr/>
              <p:nvPr/>
            </p:nvSpPr>
            <p:spPr>
              <a:xfrm flipH="1">
                <a:off x="1269081" y="3659048"/>
                <a:ext cx="92199" cy="166512"/>
              </a:xfrm>
              <a:custGeom>
                <a:rect b="b" l="l" r="r" t="t"/>
                <a:pathLst>
                  <a:path extrusionOk="0" h="1257" w="696">
                    <a:moveTo>
                      <a:pt x="63" y="1"/>
                    </a:moveTo>
                    <a:cubicBezTo>
                      <a:pt x="32" y="1"/>
                      <a:pt x="0" y="23"/>
                      <a:pt x="6" y="65"/>
                    </a:cubicBezTo>
                    <a:cubicBezTo>
                      <a:pt x="10" y="97"/>
                      <a:pt x="112" y="863"/>
                      <a:pt x="583" y="1244"/>
                    </a:cubicBezTo>
                    <a:cubicBezTo>
                      <a:pt x="591" y="1253"/>
                      <a:pt x="604" y="1257"/>
                      <a:pt x="619" y="1257"/>
                    </a:cubicBezTo>
                    <a:cubicBezTo>
                      <a:pt x="672" y="1257"/>
                      <a:pt x="695" y="1189"/>
                      <a:pt x="655" y="1155"/>
                    </a:cubicBezTo>
                    <a:cubicBezTo>
                      <a:pt x="221" y="804"/>
                      <a:pt x="119" y="59"/>
                      <a:pt x="119" y="50"/>
                    </a:cubicBezTo>
                    <a:cubicBezTo>
                      <a:pt x="115" y="16"/>
                      <a:pt x="89" y="1"/>
                      <a:pt x="6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4" name="Google Shape;1734;p84"/>
              <p:cNvSpPr/>
              <p:nvPr/>
            </p:nvSpPr>
            <p:spPr>
              <a:xfrm flipH="1">
                <a:off x="1032886" y="3138712"/>
                <a:ext cx="422447" cy="450919"/>
              </a:xfrm>
              <a:custGeom>
                <a:rect b="b" l="l" r="r" t="t"/>
                <a:pathLst>
                  <a:path extrusionOk="0" h="3404" w="3189">
                    <a:moveTo>
                      <a:pt x="1738" y="1"/>
                    </a:moveTo>
                    <a:cubicBezTo>
                      <a:pt x="1736" y="1"/>
                      <a:pt x="1735" y="1"/>
                      <a:pt x="1733" y="1"/>
                    </a:cubicBezTo>
                    <a:cubicBezTo>
                      <a:pt x="1684" y="3"/>
                      <a:pt x="1616" y="31"/>
                      <a:pt x="1565" y="152"/>
                    </a:cubicBezTo>
                    <a:cubicBezTo>
                      <a:pt x="1388" y="565"/>
                      <a:pt x="933" y="1525"/>
                      <a:pt x="484" y="2199"/>
                    </a:cubicBezTo>
                    <a:cubicBezTo>
                      <a:pt x="1" y="2925"/>
                      <a:pt x="665" y="3389"/>
                      <a:pt x="671" y="3393"/>
                    </a:cubicBezTo>
                    <a:cubicBezTo>
                      <a:pt x="680" y="3399"/>
                      <a:pt x="690" y="3404"/>
                      <a:pt x="703" y="3404"/>
                    </a:cubicBezTo>
                    <a:lnTo>
                      <a:pt x="705" y="3402"/>
                    </a:lnTo>
                    <a:cubicBezTo>
                      <a:pt x="761" y="3402"/>
                      <a:pt x="782" y="3329"/>
                      <a:pt x="737" y="3297"/>
                    </a:cubicBezTo>
                    <a:cubicBezTo>
                      <a:pt x="714" y="3282"/>
                      <a:pt x="158" y="2893"/>
                      <a:pt x="580" y="2263"/>
                    </a:cubicBezTo>
                    <a:cubicBezTo>
                      <a:pt x="1035" y="1580"/>
                      <a:pt x="1493" y="612"/>
                      <a:pt x="1671" y="194"/>
                    </a:cubicBezTo>
                    <a:cubicBezTo>
                      <a:pt x="1695" y="137"/>
                      <a:pt x="1723" y="116"/>
                      <a:pt x="1737" y="116"/>
                    </a:cubicBezTo>
                    <a:cubicBezTo>
                      <a:pt x="1754" y="116"/>
                      <a:pt x="1784" y="137"/>
                      <a:pt x="1810" y="186"/>
                    </a:cubicBezTo>
                    <a:cubicBezTo>
                      <a:pt x="1861" y="280"/>
                      <a:pt x="1893" y="448"/>
                      <a:pt x="1857" y="650"/>
                    </a:cubicBezTo>
                    <a:cubicBezTo>
                      <a:pt x="1742" y="878"/>
                      <a:pt x="1652" y="1103"/>
                      <a:pt x="1620" y="1182"/>
                    </a:cubicBezTo>
                    <a:cubicBezTo>
                      <a:pt x="1606" y="1224"/>
                      <a:pt x="1641" y="1259"/>
                      <a:pt x="1676" y="1259"/>
                    </a:cubicBezTo>
                    <a:cubicBezTo>
                      <a:pt x="1692" y="1259"/>
                      <a:pt x="1708" y="1252"/>
                      <a:pt x="1720" y="1235"/>
                    </a:cubicBezTo>
                    <a:cubicBezTo>
                      <a:pt x="1840" y="1076"/>
                      <a:pt x="1923" y="890"/>
                      <a:pt x="1963" y="695"/>
                    </a:cubicBezTo>
                    <a:cubicBezTo>
                      <a:pt x="2104" y="414"/>
                      <a:pt x="2257" y="177"/>
                      <a:pt x="2350" y="169"/>
                    </a:cubicBezTo>
                    <a:cubicBezTo>
                      <a:pt x="2352" y="168"/>
                      <a:pt x="2354" y="168"/>
                      <a:pt x="2356" y="168"/>
                    </a:cubicBezTo>
                    <a:cubicBezTo>
                      <a:pt x="2365" y="168"/>
                      <a:pt x="2379" y="173"/>
                      <a:pt x="2397" y="203"/>
                    </a:cubicBezTo>
                    <a:cubicBezTo>
                      <a:pt x="2546" y="446"/>
                      <a:pt x="2425" y="890"/>
                      <a:pt x="2342" y="1131"/>
                    </a:cubicBezTo>
                    <a:cubicBezTo>
                      <a:pt x="2310" y="1205"/>
                      <a:pt x="2289" y="1267"/>
                      <a:pt x="2278" y="1297"/>
                    </a:cubicBezTo>
                    <a:cubicBezTo>
                      <a:pt x="2260" y="1343"/>
                      <a:pt x="2297" y="1376"/>
                      <a:pt x="2333" y="1376"/>
                    </a:cubicBezTo>
                    <a:cubicBezTo>
                      <a:pt x="2354" y="1376"/>
                      <a:pt x="2374" y="1365"/>
                      <a:pt x="2384" y="1339"/>
                    </a:cubicBezTo>
                    <a:cubicBezTo>
                      <a:pt x="2389" y="1331"/>
                      <a:pt x="2416" y="1267"/>
                      <a:pt x="2450" y="1169"/>
                    </a:cubicBezTo>
                    <a:cubicBezTo>
                      <a:pt x="2553" y="927"/>
                      <a:pt x="2697" y="669"/>
                      <a:pt x="2797" y="654"/>
                    </a:cubicBezTo>
                    <a:cubicBezTo>
                      <a:pt x="2799" y="654"/>
                      <a:pt x="2801" y="653"/>
                      <a:pt x="2804" y="653"/>
                    </a:cubicBezTo>
                    <a:cubicBezTo>
                      <a:pt x="2814" y="653"/>
                      <a:pt x="2834" y="659"/>
                      <a:pt x="2857" y="692"/>
                    </a:cubicBezTo>
                    <a:cubicBezTo>
                      <a:pt x="3010" y="903"/>
                      <a:pt x="2672" y="1963"/>
                      <a:pt x="2423" y="2582"/>
                    </a:cubicBezTo>
                    <a:cubicBezTo>
                      <a:pt x="2410" y="2610"/>
                      <a:pt x="2425" y="2644"/>
                      <a:pt x="2455" y="2657"/>
                    </a:cubicBezTo>
                    <a:cubicBezTo>
                      <a:pt x="2461" y="2659"/>
                      <a:pt x="2467" y="2660"/>
                      <a:pt x="2474" y="2660"/>
                    </a:cubicBezTo>
                    <a:cubicBezTo>
                      <a:pt x="2496" y="2660"/>
                      <a:pt x="2519" y="2646"/>
                      <a:pt x="2529" y="2625"/>
                    </a:cubicBezTo>
                    <a:cubicBezTo>
                      <a:pt x="2597" y="2455"/>
                      <a:pt x="3189" y="956"/>
                      <a:pt x="2951" y="626"/>
                    </a:cubicBezTo>
                    <a:cubicBezTo>
                      <a:pt x="2901" y="557"/>
                      <a:pt x="2846" y="540"/>
                      <a:pt x="2804" y="540"/>
                    </a:cubicBezTo>
                    <a:cubicBezTo>
                      <a:pt x="2795" y="540"/>
                      <a:pt x="2788" y="540"/>
                      <a:pt x="2780" y="541"/>
                    </a:cubicBezTo>
                    <a:cubicBezTo>
                      <a:pt x="2706" y="552"/>
                      <a:pt x="2633" y="618"/>
                      <a:pt x="2567" y="709"/>
                    </a:cubicBezTo>
                    <a:cubicBezTo>
                      <a:pt x="2595" y="507"/>
                      <a:pt x="2589" y="297"/>
                      <a:pt x="2495" y="143"/>
                    </a:cubicBezTo>
                    <a:cubicBezTo>
                      <a:pt x="2451" y="71"/>
                      <a:pt x="2398" y="53"/>
                      <a:pt x="2355" y="53"/>
                    </a:cubicBezTo>
                    <a:cubicBezTo>
                      <a:pt x="2350" y="53"/>
                      <a:pt x="2345" y="54"/>
                      <a:pt x="2340" y="54"/>
                    </a:cubicBezTo>
                    <a:cubicBezTo>
                      <a:pt x="2229" y="65"/>
                      <a:pt x="2099" y="222"/>
                      <a:pt x="1982" y="418"/>
                    </a:cubicBezTo>
                    <a:cubicBezTo>
                      <a:pt x="1980" y="318"/>
                      <a:pt x="1955" y="220"/>
                      <a:pt x="1912" y="131"/>
                    </a:cubicBezTo>
                    <a:cubicBezTo>
                      <a:pt x="1866" y="47"/>
                      <a:pt x="1802" y="1"/>
                      <a:pt x="173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5" name="Google Shape;1735;p84"/>
              <p:cNvSpPr/>
              <p:nvPr/>
            </p:nvSpPr>
            <p:spPr>
              <a:xfrm flipH="1">
                <a:off x="1446716" y="3200707"/>
                <a:ext cx="386283" cy="306795"/>
              </a:xfrm>
              <a:custGeom>
                <a:rect b="b" l="l" r="r" t="t"/>
                <a:pathLst>
                  <a:path extrusionOk="0" h="2316" w="2916">
                    <a:moveTo>
                      <a:pt x="600" y="0"/>
                    </a:moveTo>
                    <a:cubicBezTo>
                      <a:pt x="590" y="0"/>
                      <a:pt x="581" y="1"/>
                      <a:pt x="573" y="1"/>
                    </a:cubicBezTo>
                    <a:cubicBezTo>
                      <a:pt x="134" y="20"/>
                      <a:pt x="0" y="1621"/>
                      <a:pt x="0" y="1621"/>
                    </a:cubicBezTo>
                    <a:cubicBezTo>
                      <a:pt x="144" y="2079"/>
                      <a:pt x="1368" y="2315"/>
                      <a:pt x="1972" y="2315"/>
                    </a:cubicBezTo>
                    <a:cubicBezTo>
                      <a:pt x="2094" y="2315"/>
                      <a:pt x="2190" y="2306"/>
                      <a:pt x="2247" y="2287"/>
                    </a:cubicBezTo>
                    <a:cubicBezTo>
                      <a:pt x="2592" y="2174"/>
                      <a:pt x="2916" y="648"/>
                      <a:pt x="2858" y="552"/>
                    </a:cubicBezTo>
                    <a:cubicBezTo>
                      <a:pt x="2802" y="460"/>
                      <a:pt x="1081" y="0"/>
                      <a:pt x="60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6" name="Google Shape;1736;p84"/>
              <p:cNvSpPr/>
              <p:nvPr/>
            </p:nvSpPr>
            <p:spPr>
              <a:xfrm flipH="1">
                <a:off x="1548058" y="3223889"/>
                <a:ext cx="162011" cy="144522"/>
              </a:xfrm>
              <a:custGeom>
                <a:rect b="b" l="l" r="r" t="t"/>
                <a:pathLst>
                  <a:path extrusionOk="0" h="1091" w="1223">
                    <a:moveTo>
                      <a:pt x="66" y="1"/>
                    </a:moveTo>
                    <a:cubicBezTo>
                      <a:pt x="33" y="1"/>
                      <a:pt x="0" y="26"/>
                      <a:pt x="9" y="69"/>
                    </a:cubicBezTo>
                    <a:cubicBezTo>
                      <a:pt x="117" y="733"/>
                      <a:pt x="279" y="1067"/>
                      <a:pt x="502" y="1090"/>
                    </a:cubicBezTo>
                    <a:lnTo>
                      <a:pt x="526" y="1090"/>
                    </a:lnTo>
                    <a:cubicBezTo>
                      <a:pt x="868" y="1090"/>
                      <a:pt x="1171" y="339"/>
                      <a:pt x="1205" y="252"/>
                    </a:cubicBezTo>
                    <a:cubicBezTo>
                      <a:pt x="1222" y="207"/>
                      <a:pt x="1186" y="174"/>
                      <a:pt x="1150" y="174"/>
                    </a:cubicBezTo>
                    <a:cubicBezTo>
                      <a:pt x="1129" y="174"/>
                      <a:pt x="1108" y="185"/>
                      <a:pt x="1098" y="211"/>
                    </a:cubicBezTo>
                    <a:cubicBezTo>
                      <a:pt x="981" y="512"/>
                      <a:pt x="723" y="976"/>
                      <a:pt x="527" y="976"/>
                    </a:cubicBezTo>
                    <a:cubicBezTo>
                      <a:pt x="523" y="976"/>
                      <a:pt x="519" y="976"/>
                      <a:pt x="515" y="975"/>
                    </a:cubicBezTo>
                    <a:cubicBezTo>
                      <a:pt x="424" y="967"/>
                      <a:pt x="251" y="833"/>
                      <a:pt x="121" y="49"/>
                    </a:cubicBezTo>
                    <a:cubicBezTo>
                      <a:pt x="117" y="16"/>
                      <a:pt x="92" y="1"/>
                      <a:pt x="6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7" name="Google Shape;1737;p84"/>
              <p:cNvSpPr/>
              <p:nvPr/>
            </p:nvSpPr>
            <p:spPr>
              <a:xfrm flipH="1">
                <a:off x="1747556" y="3371856"/>
                <a:ext cx="37621" cy="106769"/>
              </a:xfrm>
              <a:custGeom>
                <a:rect b="b" l="l" r="r" t="t"/>
                <a:pathLst>
                  <a:path extrusionOk="0" h="806" w="284">
                    <a:moveTo>
                      <a:pt x="210" y="1"/>
                    </a:moveTo>
                    <a:cubicBezTo>
                      <a:pt x="187" y="1"/>
                      <a:pt x="165" y="14"/>
                      <a:pt x="156" y="43"/>
                    </a:cubicBezTo>
                    <a:cubicBezTo>
                      <a:pt x="139" y="94"/>
                      <a:pt x="1" y="550"/>
                      <a:pt x="122" y="775"/>
                    </a:cubicBezTo>
                    <a:cubicBezTo>
                      <a:pt x="133" y="792"/>
                      <a:pt x="152" y="805"/>
                      <a:pt x="173" y="805"/>
                    </a:cubicBezTo>
                    <a:cubicBezTo>
                      <a:pt x="182" y="805"/>
                      <a:pt x="192" y="803"/>
                      <a:pt x="201" y="799"/>
                    </a:cubicBezTo>
                    <a:cubicBezTo>
                      <a:pt x="229" y="782"/>
                      <a:pt x="237" y="748"/>
                      <a:pt x="222" y="720"/>
                    </a:cubicBezTo>
                    <a:cubicBezTo>
                      <a:pt x="139" y="567"/>
                      <a:pt x="224" y="205"/>
                      <a:pt x="265" y="80"/>
                    </a:cubicBezTo>
                    <a:cubicBezTo>
                      <a:pt x="283" y="33"/>
                      <a:pt x="246" y="1"/>
                      <a:pt x="21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8" name="Google Shape;1738;p84"/>
              <p:cNvSpPr/>
              <p:nvPr/>
            </p:nvSpPr>
            <p:spPr>
              <a:xfrm flipH="1">
                <a:off x="1674301" y="3387222"/>
                <a:ext cx="45437" cy="106371"/>
              </a:xfrm>
              <a:custGeom>
                <a:rect b="b" l="l" r="r" t="t"/>
                <a:pathLst>
                  <a:path extrusionOk="0" h="803" w="343">
                    <a:moveTo>
                      <a:pt x="269" y="0"/>
                    </a:moveTo>
                    <a:cubicBezTo>
                      <a:pt x="247" y="0"/>
                      <a:pt x="226" y="12"/>
                      <a:pt x="216" y="40"/>
                    </a:cubicBezTo>
                    <a:cubicBezTo>
                      <a:pt x="179" y="134"/>
                      <a:pt x="1" y="604"/>
                      <a:pt x="86" y="772"/>
                    </a:cubicBezTo>
                    <a:cubicBezTo>
                      <a:pt x="94" y="791"/>
                      <a:pt x="113" y="802"/>
                      <a:pt x="137" y="802"/>
                    </a:cubicBezTo>
                    <a:cubicBezTo>
                      <a:pt x="145" y="802"/>
                      <a:pt x="154" y="800"/>
                      <a:pt x="160" y="796"/>
                    </a:cubicBezTo>
                    <a:cubicBezTo>
                      <a:pt x="190" y="783"/>
                      <a:pt x="201" y="749"/>
                      <a:pt x="188" y="719"/>
                    </a:cubicBezTo>
                    <a:cubicBezTo>
                      <a:pt x="143" y="632"/>
                      <a:pt x="239" y="293"/>
                      <a:pt x="322" y="81"/>
                    </a:cubicBezTo>
                    <a:cubicBezTo>
                      <a:pt x="342" y="35"/>
                      <a:pt x="305" y="0"/>
                      <a:pt x="26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9" name="Google Shape;1739;p84"/>
              <p:cNvSpPr/>
              <p:nvPr/>
            </p:nvSpPr>
            <p:spPr>
              <a:xfrm flipH="1">
                <a:off x="1577202" y="3407755"/>
                <a:ext cx="63586" cy="102927"/>
              </a:xfrm>
              <a:custGeom>
                <a:rect b="b" l="l" r="r" t="t"/>
                <a:pathLst>
                  <a:path extrusionOk="0" h="777" w="480">
                    <a:moveTo>
                      <a:pt x="417" y="1"/>
                    </a:moveTo>
                    <a:cubicBezTo>
                      <a:pt x="391" y="1"/>
                      <a:pt x="366" y="19"/>
                      <a:pt x="360" y="45"/>
                    </a:cubicBezTo>
                    <a:cubicBezTo>
                      <a:pt x="318" y="251"/>
                      <a:pt x="196" y="604"/>
                      <a:pt x="56" y="668"/>
                    </a:cubicBezTo>
                    <a:cubicBezTo>
                      <a:pt x="1" y="694"/>
                      <a:pt x="20" y="777"/>
                      <a:pt x="81" y="777"/>
                    </a:cubicBezTo>
                    <a:cubicBezTo>
                      <a:pt x="88" y="777"/>
                      <a:pt x="96" y="775"/>
                      <a:pt x="105" y="773"/>
                    </a:cubicBezTo>
                    <a:cubicBezTo>
                      <a:pt x="339" y="664"/>
                      <a:pt x="460" y="130"/>
                      <a:pt x="473" y="68"/>
                    </a:cubicBezTo>
                    <a:cubicBezTo>
                      <a:pt x="479" y="38"/>
                      <a:pt x="458" y="9"/>
                      <a:pt x="428" y="2"/>
                    </a:cubicBezTo>
                    <a:cubicBezTo>
                      <a:pt x="424" y="1"/>
                      <a:pt x="421" y="1"/>
                      <a:pt x="41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0" name="Google Shape;1740;p84"/>
              <p:cNvSpPr/>
              <p:nvPr/>
            </p:nvSpPr>
            <p:spPr>
              <a:xfrm flipH="1">
                <a:off x="2381282" y="3858943"/>
                <a:ext cx="107831" cy="355145"/>
              </a:xfrm>
              <a:custGeom>
                <a:rect b="b" l="l" r="r" t="t"/>
                <a:pathLst>
                  <a:path extrusionOk="0" h="2681" w="814">
                    <a:moveTo>
                      <a:pt x="735" y="1"/>
                    </a:moveTo>
                    <a:cubicBezTo>
                      <a:pt x="715" y="1"/>
                      <a:pt x="694" y="12"/>
                      <a:pt x="684" y="37"/>
                    </a:cubicBezTo>
                    <a:cubicBezTo>
                      <a:pt x="656" y="97"/>
                      <a:pt x="1" y="1523"/>
                      <a:pt x="437" y="2644"/>
                    </a:cubicBezTo>
                    <a:cubicBezTo>
                      <a:pt x="444" y="2666"/>
                      <a:pt x="465" y="2681"/>
                      <a:pt x="490" y="2681"/>
                    </a:cubicBezTo>
                    <a:cubicBezTo>
                      <a:pt x="497" y="2681"/>
                      <a:pt x="503" y="2678"/>
                      <a:pt x="509" y="2676"/>
                    </a:cubicBezTo>
                    <a:cubicBezTo>
                      <a:pt x="539" y="2666"/>
                      <a:pt x="554" y="2632"/>
                      <a:pt x="544" y="2602"/>
                    </a:cubicBezTo>
                    <a:cubicBezTo>
                      <a:pt x="124" y="1527"/>
                      <a:pt x="782" y="99"/>
                      <a:pt x="788" y="84"/>
                    </a:cubicBezTo>
                    <a:cubicBezTo>
                      <a:pt x="813" y="38"/>
                      <a:pt x="774" y="1"/>
                      <a:pt x="73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1" name="Google Shape;1741;p84"/>
              <p:cNvSpPr/>
              <p:nvPr/>
            </p:nvSpPr>
            <p:spPr>
              <a:xfrm flipH="1">
                <a:off x="1379542" y="4019229"/>
                <a:ext cx="1258995" cy="831498"/>
              </a:xfrm>
              <a:custGeom>
                <a:rect b="b" l="l" r="r" t="t"/>
                <a:pathLst>
                  <a:path extrusionOk="0" h="6277" w="9504">
                    <a:moveTo>
                      <a:pt x="8646" y="1"/>
                    </a:moveTo>
                    <a:cubicBezTo>
                      <a:pt x="6686" y="1"/>
                      <a:pt x="1" y="419"/>
                      <a:pt x="1" y="419"/>
                    </a:cubicBezTo>
                    <a:lnTo>
                      <a:pt x="331" y="6276"/>
                    </a:lnTo>
                    <a:lnTo>
                      <a:pt x="9239" y="6197"/>
                    </a:lnTo>
                    <a:cubicBezTo>
                      <a:pt x="9239" y="6197"/>
                      <a:pt x="9503" y="198"/>
                      <a:pt x="9171" y="32"/>
                    </a:cubicBezTo>
                    <a:cubicBezTo>
                      <a:pt x="9128" y="10"/>
                      <a:pt x="8940" y="1"/>
                      <a:pt x="864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2" name="Google Shape;1742;p84"/>
              <p:cNvSpPr/>
              <p:nvPr/>
            </p:nvSpPr>
            <p:spPr>
              <a:xfrm flipH="1">
                <a:off x="1150919" y="4100300"/>
                <a:ext cx="153533" cy="641275"/>
              </a:xfrm>
              <a:custGeom>
                <a:rect b="b" l="l" r="r" t="t"/>
                <a:pathLst>
                  <a:path extrusionOk="0" h="4841" w="1159">
                    <a:moveTo>
                      <a:pt x="66" y="0"/>
                    </a:moveTo>
                    <a:cubicBezTo>
                      <a:pt x="34" y="0"/>
                      <a:pt x="1" y="24"/>
                      <a:pt x="9" y="67"/>
                    </a:cubicBezTo>
                    <a:cubicBezTo>
                      <a:pt x="28" y="229"/>
                      <a:pt x="511" y="4040"/>
                      <a:pt x="1037" y="4815"/>
                    </a:cubicBezTo>
                    <a:cubicBezTo>
                      <a:pt x="1048" y="4830"/>
                      <a:pt x="1065" y="4840"/>
                      <a:pt x="1084" y="4840"/>
                    </a:cubicBezTo>
                    <a:cubicBezTo>
                      <a:pt x="1131" y="4840"/>
                      <a:pt x="1158" y="4789"/>
                      <a:pt x="1131" y="4751"/>
                    </a:cubicBezTo>
                    <a:cubicBezTo>
                      <a:pt x="620" y="4000"/>
                      <a:pt x="128" y="92"/>
                      <a:pt x="122" y="54"/>
                    </a:cubicBezTo>
                    <a:cubicBezTo>
                      <a:pt x="120" y="17"/>
                      <a:pt x="93" y="0"/>
                      <a:pt x="6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3" name="Google Shape;1743;p84"/>
              <p:cNvSpPr/>
              <p:nvPr/>
            </p:nvSpPr>
            <p:spPr>
              <a:xfrm flipH="1">
                <a:off x="678138" y="3773235"/>
                <a:ext cx="304681" cy="641275"/>
              </a:xfrm>
              <a:custGeom>
                <a:rect b="b" l="l" r="r" t="t"/>
                <a:pathLst>
                  <a:path extrusionOk="0" h="4841" w="2300">
                    <a:moveTo>
                      <a:pt x="78" y="1"/>
                    </a:moveTo>
                    <a:cubicBezTo>
                      <a:pt x="39" y="1"/>
                      <a:pt x="1" y="40"/>
                      <a:pt x="26" y="86"/>
                    </a:cubicBezTo>
                    <a:cubicBezTo>
                      <a:pt x="45" y="125"/>
                      <a:pt x="2029" y="4100"/>
                      <a:pt x="2180" y="4794"/>
                    </a:cubicBezTo>
                    <a:cubicBezTo>
                      <a:pt x="2186" y="4822"/>
                      <a:pt x="2210" y="4839"/>
                      <a:pt x="2237" y="4841"/>
                    </a:cubicBezTo>
                    <a:cubicBezTo>
                      <a:pt x="2242" y="4839"/>
                      <a:pt x="2246" y="4839"/>
                      <a:pt x="2250" y="4839"/>
                    </a:cubicBezTo>
                    <a:cubicBezTo>
                      <a:pt x="2280" y="4832"/>
                      <a:pt x="2299" y="4800"/>
                      <a:pt x="2293" y="4771"/>
                    </a:cubicBezTo>
                    <a:cubicBezTo>
                      <a:pt x="2140" y="4062"/>
                      <a:pt x="209" y="199"/>
                      <a:pt x="128" y="35"/>
                    </a:cubicBezTo>
                    <a:cubicBezTo>
                      <a:pt x="117" y="11"/>
                      <a:pt x="97" y="1"/>
                      <a:pt x="7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4" name="Google Shape;1744;p84"/>
              <p:cNvSpPr/>
              <p:nvPr/>
            </p:nvSpPr>
            <p:spPr>
              <a:xfrm flipH="1">
                <a:off x="1047593" y="3789794"/>
                <a:ext cx="176847" cy="97231"/>
              </a:xfrm>
              <a:custGeom>
                <a:rect b="b" l="l" r="r" t="t"/>
                <a:pathLst>
                  <a:path extrusionOk="0" h="734" w="1335">
                    <a:moveTo>
                      <a:pt x="1253" y="0"/>
                    </a:moveTo>
                    <a:cubicBezTo>
                      <a:pt x="1249" y="0"/>
                      <a:pt x="1244" y="1"/>
                      <a:pt x="1239" y="2"/>
                    </a:cubicBezTo>
                    <a:cubicBezTo>
                      <a:pt x="678" y="127"/>
                      <a:pt x="69" y="611"/>
                      <a:pt x="43" y="632"/>
                    </a:cubicBezTo>
                    <a:cubicBezTo>
                      <a:pt x="1" y="666"/>
                      <a:pt x="24" y="734"/>
                      <a:pt x="80" y="734"/>
                    </a:cubicBezTo>
                    <a:cubicBezTo>
                      <a:pt x="92" y="734"/>
                      <a:pt x="105" y="730"/>
                      <a:pt x="116" y="721"/>
                    </a:cubicBezTo>
                    <a:cubicBezTo>
                      <a:pt x="120" y="715"/>
                      <a:pt x="729" y="234"/>
                      <a:pt x="1265" y="115"/>
                    </a:cubicBezTo>
                    <a:cubicBezTo>
                      <a:pt x="1335" y="99"/>
                      <a:pt x="1317" y="0"/>
                      <a:pt x="125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5" name="Google Shape;1745;p84"/>
              <p:cNvSpPr/>
              <p:nvPr/>
            </p:nvSpPr>
            <p:spPr>
              <a:xfrm flipH="1">
                <a:off x="787825" y="4304964"/>
                <a:ext cx="36032" cy="68486"/>
              </a:xfrm>
              <a:custGeom>
                <a:rect b="b" l="l" r="r" t="t"/>
                <a:pathLst>
                  <a:path extrusionOk="0" h="517" w="272">
                    <a:moveTo>
                      <a:pt x="74" y="1"/>
                    </a:moveTo>
                    <a:cubicBezTo>
                      <a:pt x="37" y="1"/>
                      <a:pt x="0" y="36"/>
                      <a:pt x="20" y="82"/>
                    </a:cubicBezTo>
                    <a:cubicBezTo>
                      <a:pt x="75" y="197"/>
                      <a:pt x="152" y="388"/>
                      <a:pt x="146" y="454"/>
                    </a:cubicBezTo>
                    <a:cubicBezTo>
                      <a:pt x="144" y="486"/>
                      <a:pt x="165" y="514"/>
                      <a:pt x="197" y="516"/>
                    </a:cubicBezTo>
                    <a:lnTo>
                      <a:pt x="203" y="516"/>
                    </a:lnTo>
                    <a:cubicBezTo>
                      <a:pt x="233" y="516"/>
                      <a:pt x="256" y="493"/>
                      <a:pt x="258" y="465"/>
                    </a:cubicBezTo>
                    <a:cubicBezTo>
                      <a:pt x="271" y="344"/>
                      <a:pt x="148" y="82"/>
                      <a:pt x="122" y="31"/>
                    </a:cubicBezTo>
                    <a:cubicBezTo>
                      <a:pt x="111" y="10"/>
                      <a:pt x="92" y="1"/>
                      <a:pt x="7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6" name="Google Shape;1746;p84"/>
              <p:cNvSpPr/>
              <p:nvPr/>
            </p:nvSpPr>
            <p:spPr>
              <a:xfrm flipH="1">
                <a:off x="841078" y="4287743"/>
                <a:ext cx="36297" cy="68751"/>
              </a:xfrm>
              <a:custGeom>
                <a:rect b="b" l="l" r="r" t="t"/>
                <a:pathLst>
                  <a:path extrusionOk="0" h="519" w="274">
                    <a:moveTo>
                      <a:pt x="76" y="0"/>
                    </a:moveTo>
                    <a:cubicBezTo>
                      <a:pt x="38" y="0"/>
                      <a:pt x="1" y="37"/>
                      <a:pt x="22" y="82"/>
                    </a:cubicBezTo>
                    <a:cubicBezTo>
                      <a:pt x="77" y="199"/>
                      <a:pt x="154" y="391"/>
                      <a:pt x="147" y="455"/>
                    </a:cubicBezTo>
                    <a:cubicBezTo>
                      <a:pt x="145" y="486"/>
                      <a:pt x="169" y="514"/>
                      <a:pt x="201" y="518"/>
                    </a:cubicBezTo>
                    <a:lnTo>
                      <a:pt x="205" y="518"/>
                    </a:lnTo>
                    <a:cubicBezTo>
                      <a:pt x="235" y="518"/>
                      <a:pt x="258" y="495"/>
                      <a:pt x="262" y="465"/>
                    </a:cubicBezTo>
                    <a:cubicBezTo>
                      <a:pt x="273" y="346"/>
                      <a:pt x="150" y="84"/>
                      <a:pt x="126" y="33"/>
                    </a:cubicBezTo>
                    <a:cubicBezTo>
                      <a:pt x="115" y="10"/>
                      <a:pt x="95" y="0"/>
                      <a:pt x="7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7" name="Google Shape;1747;p84"/>
              <p:cNvSpPr/>
              <p:nvPr/>
            </p:nvSpPr>
            <p:spPr>
              <a:xfrm flipH="1">
                <a:off x="816571" y="4202698"/>
                <a:ext cx="35105" cy="68618"/>
              </a:xfrm>
              <a:custGeom>
                <a:rect b="b" l="l" r="r" t="t"/>
                <a:pathLst>
                  <a:path extrusionOk="0" h="518" w="265">
                    <a:moveTo>
                      <a:pt x="66" y="1"/>
                    </a:moveTo>
                    <a:cubicBezTo>
                      <a:pt x="57" y="1"/>
                      <a:pt x="49" y="3"/>
                      <a:pt x="41" y="7"/>
                    </a:cubicBezTo>
                    <a:cubicBezTo>
                      <a:pt x="13" y="20"/>
                      <a:pt x="0" y="54"/>
                      <a:pt x="15" y="83"/>
                    </a:cubicBezTo>
                    <a:cubicBezTo>
                      <a:pt x="71" y="198"/>
                      <a:pt x="145" y="390"/>
                      <a:pt x="141" y="456"/>
                    </a:cubicBezTo>
                    <a:cubicBezTo>
                      <a:pt x="137" y="488"/>
                      <a:pt x="160" y="516"/>
                      <a:pt x="192" y="518"/>
                    </a:cubicBezTo>
                    <a:lnTo>
                      <a:pt x="196" y="518"/>
                    </a:lnTo>
                    <a:cubicBezTo>
                      <a:pt x="226" y="518"/>
                      <a:pt x="251" y="494"/>
                      <a:pt x="254" y="464"/>
                    </a:cubicBezTo>
                    <a:cubicBezTo>
                      <a:pt x="264" y="345"/>
                      <a:pt x="143" y="83"/>
                      <a:pt x="117" y="32"/>
                    </a:cubicBezTo>
                    <a:cubicBezTo>
                      <a:pt x="108" y="13"/>
                      <a:pt x="87" y="1"/>
                      <a:pt x="6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8" name="Google Shape;1748;p84"/>
              <p:cNvSpPr/>
              <p:nvPr/>
            </p:nvSpPr>
            <p:spPr>
              <a:xfrm flipH="1">
                <a:off x="870750" y="4178721"/>
                <a:ext cx="36032" cy="68618"/>
              </a:xfrm>
              <a:custGeom>
                <a:rect b="b" l="l" r="r" t="t"/>
                <a:pathLst>
                  <a:path extrusionOk="0" h="518" w="272">
                    <a:moveTo>
                      <a:pt x="73" y="1"/>
                    </a:moveTo>
                    <a:cubicBezTo>
                      <a:pt x="37" y="1"/>
                      <a:pt x="1" y="36"/>
                      <a:pt x="20" y="81"/>
                    </a:cubicBezTo>
                    <a:cubicBezTo>
                      <a:pt x="76" y="199"/>
                      <a:pt x="152" y="390"/>
                      <a:pt x="146" y="454"/>
                    </a:cubicBezTo>
                    <a:cubicBezTo>
                      <a:pt x="144" y="486"/>
                      <a:pt x="165" y="513"/>
                      <a:pt x="197" y="518"/>
                    </a:cubicBezTo>
                    <a:lnTo>
                      <a:pt x="203" y="518"/>
                    </a:lnTo>
                    <a:cubicBezTo>
                      <a:pt x="233" y="518"/>
                      <a:pt x="257" y="494"/>
                      <a:pt x="261" y="465"/>
                    </a:cubicBezTo>
                    <a:cubicBezTo>
                      <a:pt x="272" y="343"/>
                      <a:pt x="148" y="84"/>
                      <a:pt x="123" y="33"/>
                    </a:cubicBezTo>
                    <a:cubicBezTo>
                      <a:pt x="111" y="10"/>
                      <a:pt x="92" y="1"/>
                      <a:pt x="7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9" name="Google Shape;1749;p84"/>
              <p:cNvSpPr/>
              <p:nvPr/>
            </p:nvSpPr>
            <p:spPr>
              <a:xfrm flipH="1">
                <a:off x="815776" y="4381530"/>
                <a:ext cx="36032" cy="68486"/>
              </a:xfrm>
              <a:custGeom>
                <a:rect b="b" l="l" r="r" t="t"/>
                <a:pathLst>
                  <a:path extrusionOk="0" h="517" w="272">
                    <a:moveTo>
                      <a:pt x="76" y="0"/>
                    </a:moveTo>
                    <a:cubicBezTo>
                      <a:pt x="38" y="0"/>
                      <a:pt x="1" y="37"/>
                      <a:pt x="20" y="83"/>
                    </a:cubicBezTo>
                    <a:cubicBezTo>
                      <a:pt x="78" y="198"/>
                      <a:pt x="152" y="389"/>
                      <a:pt x="146" y="455"/>
                    </a:cubicBezTo>
                    <a:cubicBezTo>
                      <a:pt x="144" y="485"/>
                      <a:pt x="167" y="513"/>
                      <a:pt x="199" y="517"/>
                    </a:cubicBezTo>
                    <a:lnTo>
                      <a:pt x="203" y="517"/>
                    </a:lnTo>
                    <a:cubicBezTo>
                      <a:pt x="233" y="517"/>
                      <a:pt x="259" y="493"/>
                      <a:pt x="261" y="464"/>
                    </a:cubicBezTo>
                    <a:cubicBezTo>
                      <a:pt x="272" y="345"/>
                      <a:pt x="148" y="83"/>
                      <a:pt x="125" y="32"/>
                    </a:cubicBezTo>
                    <a:cubicBezTo>
                      <a:pt x="113" y="10"/>
                      <a:pt x="95" y="0"/>
                      <a:pt x="7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0" name="Google Shape;1750;p84"/>
              <p:cNvSpPr/>
              <p:nvPr/>
            </p:nvSpPr>
            <p:spPr>
              <a:xfrm flipH="1">
                <a:off x="771267" y="4404845"/>
                <a:ext cx="27289" cy="71400"/>
              </a:xfrm>
              <a:custGeom>
                <a:rect b="b" l="l" r="r" t="t"/>
                <a:pathLst>
                  <a:path extrusionOk="0" h="539" w="206">
                    <a:moveTo>
                      <a:pt x="70" y="1"/>
                    </a:moveTo>
                    <a:cubicBezTo>
                      <a:pt x="36" y="1"/>
                      <a:pt x="1" y="29"/>
                      <a:pt x="14" y="75"/>
                    </a:cubicBezTo>
                    <a:cubicBezTo>
                      <a:pt x="46" y="200"/>
                      <a:pt x="80" y="403"/>
                      <a:pt x="61" y="466"/>
                    </a:cubicBezTo>
                    <a:cubicBezTo>
                      <a:pt x="53" y="496"/>
                      <a:pt x="70" y="528"/>
                      <a:pt x="99" y="537"/>
                    </a:cubicBezTo>
                    <a:cubicBezTo>
                      <a:pt x="104" y="539"/>
                      <a:pt x="110" y="539"/>
                      <a:pt x="116" y="539"/>
                    </a:cubicBezTo>
                    <a:cubicBezTo>
                      <a:pt x="140" y="539"/>
                      <a:pt x="163" y="524"/>
                      <a:pt x="170" y="501"/>
                    </a:cubicBezTo>
                    <a:cubicBezTo>
                      <a:pt x="206" y="383"/>
                      <a:pt x="140" y="105"/>
                      <a:pt x="125" y="49"/>
                    </a:cubicBezTo>
                    <a:cubicBezTo>
                      <a:pt x="120" y="15"/>
                      <a:pt x="95" y="1"/>
                      <a:pt x="7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1" name="Google Shape;1751;p84"/>
              <p:cNvSpPr/>
              <p:nvPr/>
            </p:nvSpPr>
            <p:spPr>
              <a:xfrm flipH="1">
                <a:off x="2706789" y="4390141"/>
                <a:ext cx="28878" cy="69810"/>
              </a:xfrm>
              <a:custGeom>
                <a:rect b="b" l="l" r="r" t="t"/>
                <a:pathLst>
                  <a:path extrusionOk="0" h="527" w="218">
                    <a:moveTo>
                      <a:pt x="140" y="0"/>
                    </a:moveTo>
                    <a:cubicBezTo>
                      <a:pt x="125" y="0"/>
                      <a:pt x="109" y="7"/>
                      <a:pt x="96" y="22"/>
                    </a:cubicBezTo>
                    <a:cubicBezTo>
                      <a:pt x="28" y="122"/>
                      <a:pt x="7" y="409"/>
                      <a:pt x="3" y="465"/>
                    </a:cubicBezTo>
                    <a:cubicBezTo>
                      <a:pt x="1" y="497"/>
                      <a:pt x="24" y="524"/>
                      <a:pt x="56" y="526"/>
                    </a:cubicBezTo>
                    <a:lnTo>
                      <a:pt x="60" y="526"/>
                    </a:lnTo>
                    <a:cubicBezTo>
                      <a:pt x="90" y="526"/>
                      <a:pt x="116" y="503"/>
                      <a:pt x="118" y="473"/>
                    </a:cubicBezTo>
                    <a:cubicBezTo>
                      <a:pt x="126" y="345"/>
                      <a:pt x="154" y="141"/>
                      <a:pt x="190" y="88"/>
                    </a:cubicBezTo>
                    <a:cubicBezTo>
                      <a:pt x="218" y="43"/>
                      <a:pt x="180" y="0"/>
                      <a:pt x="14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2" name="Google Shape;1752;p84"/>
              <p:cNvSpPr/>
              <p:nvPr/>
            </p:nvSpPr>
            <p:spPr>
              <a:xfrm flipH="1">
                <a:off x="2667579" y="4430146"/>
                <a:ext cx="29938" cy="70605"/>
              </a:xfrm>
              <a:custGeom>
                <a:rect b="b" l="l" r="r" t="t"/>
                <a:pathLst>
                  <a:path extrusionOk="0" h="533" w="226">
                    <a:moveTo>
                      <a:pt x="143" y="1"/>
                    </a:moveTo>
                    <a:cubicBezTo>
                      <a:pt x="126" y="1"/>
                      <a:pt x="108" y="9"/>
                      <a:pt x="96" y="29"/>
                    </a:cubicBezTo>
                    <a:cubicBezTo>
                      <a:pt x="28" y="129"/>
                      <a:pt x="4" y="416"/>
                      <a:pt x="2" y="473"/>
                    </a:cubicBezTo>
                    <a:cubicBezTo>
                      <a:pt x="0" y="503"/>
                      <a:pt x="23" y="531"/>
                      <a:pt x="55" y="533"/>
                    </a:cubicBezTo>
                    <a:lnTo>
                      <a:pt x="57" y="533"/>
                    </a:lnTo>
                    <a:cubicBezTo>
                      <a:pt x="89" y="533"/>
                      <a:pt x="113" y="510"/>
                      <a:pt x="115" y="480"/>
                    </a:cubicBezTo>
                    <a:cubicBezTo>
                      <a:pt x="123" y="352"/>
                      <a:pt x="153" y="148"/>
                      <a:pt x="189" y="95"/>
                    </a:cubicBezTo>
                    <a:cubicBezTo>
                      <a:pt x="226" y="49"/>
                      <a:pt x="185" y="1"/>
                      <a:pt x="14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3" name="Google Shape;1753;p84"/>
              <p:cNvSpPr/>
              <p:nvPr/>
            </p:nvSpPr>
            <p:spPr>
              <a:xfrm flipH="1">
                <a:off x="2731561" y="4492539"/>
                <a:ext cx="29408" cy="70340"/>
              </a:xfrm>
              <a:custGeom>
                <a:rect b="b" l="l" r="r" t="t"/>
                <a:pathLst>
                  <a:path extrusionOk="0" h="531" w="222">
                    <a:moveTo>
                      <a:pt x="141" y="1"/>
                    </a:moveTo>
                    <a:cubicBezTo>
                      <a:pt x="125" y="1"/>
                      <a:pt x="108" y="8"/>
                      <a:pt x="96" y="26"/>
                    </a:cubicBezTo>
                    <a:cubicBezTo>
                      <a:pt x="28" y="126"/>
                      <a:pt x="7" y="413"/>
                      <a:pt x="2" y="468"/>
                    </a:cubicBezTo>
                    <a:cubicBezTo>
                      <a:pt x="0" y="500"/>
                      <a:pt x="24" y="528"/>
                      <a:pt x="56" y="530"/>
                    </a:cubicBezTo>
                    <a:lnTo>
                      <a:pt x="60" y="530"/>
                    </a:lnTo>
                    <a:cubicBezTo>
                      <a:pt x="90" y="530"/>
                      <a:pt x="115" y="507"/>
                      <a:pt x="115" y="477"/>
                    </a:cubicBezTo>
                    <a:cubicBezTo>
                      <a:pt x="124" y="349"/>
                      <a:pt x="153" y="145"/>
                      <a:pt x="190" y="92"/>
                    </a:cubicBezTo>
                    <a:cubicBezTo>
                      <a:pt x="221" y="46"/>
                      <a:pt x="182" y="1"/>
                      <a:pt x="14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4" name="Google Shape;1754;p84"/>
              <p:cNvSpPr/>
              <p:nvPr/>
            </p:nvSpPr>
            <p:spPr>
              <a:xfrm flipH="1">
                <a:off x="2696192" y="4540360"/>
                <a:ext cx="29276" cy="70075"/>
              </a:xfrm>
              <a:custGeom>
                <a:rect b="b" l="l" r="r" t="t"/>
                <a:pathLst>
                  <a:path extrusionOk="0" h="529" w="221">
                    <a:moveTo>
                      <a:pt x="141" y="0"/>
                    </a:moveTo>
                    <a:cubicBezTo>
                      <a:pt x="125" y="0"/>
                      <a:pt x="108" y="7"/>
                      <a:pt x="96" y="24"/>
                    </a:cubicBezTo>
                    <a:cubicBezTo>
                      <a:pt x="28" y="124"/>
                      <a:pt x="5" y="412"/>
                      <a:pt x="2" y="469"/>
                    </a:cubicBezTo>
                    <a:cubicBezTo>
                      <a:pt x="0" y="499"/>
                      <a:pt x="24" y="527"/>
                      <a:pt x="56" y="529"/>
                    </a:cubicBezTo>
                    <a:lnTo>
                      <a:pt x="58" y="529"/>
                    </a:lnTo>
                    <a:cubicBezTo>
                      <a:pt x="90" y="529"/>
                      <a:pt x="113" y="505"/>
                      <a:pt x="115" y="476"/>
                    </a:cubicBezTo>
                    <a:cubicBezTo>
                      <a:pt x="124" y="348"/>
                      <a:pt x="154" y="144"/>
                      <a:pt x="190" y="90"/>
                    </a:cubicBezTo>
                    <a:cubicBezTo>
                      <a:pt x="220" y="45"/>
                      <a:pt x="181" y="0"/>
                      <a:pt x="14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5" name="Google Shape;1755;p84"/>
              <p:cNvSpPr/>
              <p:nvPr/>
            </p:nvSpPr>
            <p:spPr>
              <a:xfrm flipH="1">
                <a:off x="2699074" y="4336359"/>
                <a:ext cx="29673" cy="70605"/>
              </a:xfrm>
              <a:custGeom>
                <a:rect b="b" l="l" r="r" t="t"/>
                <a:pathLst>
                  <a:path extrusionOk="0" h="533" w="224">
                    <a:moveTo>
                      <a:pt x="143" y="1"/>
                    </a:moveTo>
                    <a:cubicBezTo>
                      <a:pt x="126" y="1"/>
                      <a:pt x="109" y="9"/>
                      <a:pt x="97" y="28"/>
                    </a:cubicBezTo>
                    <a:cubicBezTo>
                      <a:pt x="29" y="128"/>
                      <a:pt x="5" y="415"/>
                      <a:pt x="3" y="471"/>
                    </a:cubicBezTo>
                    <a:cubicBezTo>
                      <a:pt x="1" y="502"/>
                      <a:pt x="24" y="530"/>
                      <a:pt x="56" y="532"/>
                    </a:cubicBezTo>
                    <a:lnTo>
                      <a:pt x="58" y="532"/>
                    </a:lnTo>
                    <a:cubicBezTo>
                      <a:pt x="88" y="532"/>
                      <a:pt x="114" y="509"/>
                      <a:pt x="116" y="479"/>
                    </a:cubicBezTo>
                    <a:cubicBezTo>
                      <a:pt x="124" y="351"/>
                      <a:pt x="152" y="147"/>
                      <a:pt x="190" y="94"/>
                    </a:cubicBezTo>
                    <a:cubicBezTo>
                      <a:pt x="224" y="49"/>
                      <a:pt x="184" y="1"/>
                      <a:pt x="14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6" name="Google Shape;1756;p84"/>
              <p:cNvSpPr/>
              <p:nvPr/>
            </p:nvSpPr>
            <p:spPr>
              <a:xfrm flipH="1">
                <a:off x="2666916" y="4293174"/>
                <a:ext cx="41596" cy="67029"/>
              </a:xfrm>
              <a:custGeom>
                <a:rect b="b" l="l" r="r" t="t"/>
                <a:pathLst>
                  <a:path extrusionOk="0" h="506" w="314">
                    <a:moveTo>
                      <a:pt x="231" y="1"/>
                    </a:moveTo>
                    <a:cubicBezTo>
                      <a:pt x="218" y="1"/>
                      <a:pt x="204" y="6"/>
                      <a:pt x="192" y="18"/>
                    </a:cubicBezTo>
                    <a:cubicBezTo>
                      <a:pt x="104" y="101"/>
                      <a:pt x="23" y="377"/>
                      <a:pt x="9" y="433"/>
                    </a:cubicBezTo>
                    <a:cubicBezTo>
                      <a:pt x="0" y="462"/>
                      <a:pt x="17" y="494"/>
                      <a:pt x="47" y="503"/>
                    </a:cubicBezTo>
                    <a:cubicBezTo>
                      <a:pt x="53" y="503"/>
                      <a:pt x="57" y="505"/>
                      <a:pt x="64" y="505"/>
                    </a:cubicBezTo>
                    <a:cubicBezTo>
                      <a:pt x="89" y="505"/>
                      <a:pt x="113" y="488"/>
                      <a:pt x="119" y="462"/>
                    </a:cubicBezTo>
                    <a:cubicBezTo>
                      <a:pt x="153" y="339"/>
                      <a:pt x="223" y="145"/>
                      <a:pt x="270" y="101"/>
                    </a:cubicBezTo>
                    <a:cubicBezTo>
                      <a:pt x="313" y="60"/>
                      <a:pt x="276" y="1"/>
                      <a:pt x="23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7" name="Google Shape;1757;p84"/>
              <p:cNvSpPr/>
              <p:nvPr/>
            </p:nvSpPr>
            <p:spPr>
              <a:xfrm flipH="1">
                <a:off x="994210" y="3532275"/>
                <a:ext cx="106506" cy="171016"/>
              </a:xfrm>
              <a:custGeom>
                <a:rect b="b" l="l" r="r" t="t"/>
                <a:pathLst>
                  <a:path extrusionOk="0" h="1291" w="804">
                    <a:moveTo>
                      <a:pt x="83" y="0"/>
                    </a:moveTo>
                    <a:cubicBezTo>
                      <a:pt x="41" y="0"/>
                      <a:pt x="0" y="54"/>
                      <a:pt x="39" y="96"/>
                    </a:cubicBezTo>
                    <a:cubicBezTo>
                      <a:pt x="46" y="103"/>
                      <a:pt x="569" y="737"/>
                      <a:pt x="684" y="1246"/>
                    </a:cubicBezTo>
                    <a:cubicBezTo>
                      <a:pt x="691" y="1271"/>
                      <a:pt x="714" y="1288"/>
                      <a:pt x="742" y="1290"/>
                    </a:cubicBezTo>
                    <a:cubicBezTo>
                      <a:pt x="746" y="1288"/>
                      <a:pt x="750" y="1288"/>
                      <a:pt x="752" y="1288"/>
                    </a:cubicBezTo>
                    <a:cubicBezTo>
                      <a:pt x="784" y="1280"/>
                      <a:pt x="803" y="1250"/>
                      <a:pt x="797" y="1220"/>
                    </a:cubicBezTo>
                    <a:cubicBezTo>
                      <a:pt x="674" y="684"/>
                      <a:pt x="150" y="50"/>
                      <a:pt x="127" y="24"/>
                    </a:cubicBezTo>
                    <a:cubicBezTo>
                      <a:pt x="114" y="7"/>
                      <a:pt x="99" y="0"/>
                      <a:pt x="8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8" name="Google Shape;1758;p84"/>
              <p:cNvSpPr/>
              <p:nvPr/>
            </p:nvSpPr>
            <p:spPr>
              <a:xfrm flipH="1">
                <a:off x="1484195" y="4734294"/>
                <a:ext cx="1067443" cy="31527"/>
              </a:xfrm>
              <a:custGeom>
                <a:rect b="b" l="l" r="r" t="t"/>
                <a:pathLst>
                  <a:path extrusionOk="0" h="238" w="8058">
                    <a:moveTo>
                      <a:pt x="7406" y="0"/>
                    </a:moveTo>
                    <a:cubicBezTo>
                      <a:pt x="5602" y="0"/>
                      <a:pt x="338" y="117"/>
                      <a:pt x="77" y="123"/>
                    </a:cubicBezTo>
                    <a:cubicBezTo>
                      <a:pt x="0" y="123"/>
                      <a:pt x="0" y="237"/>
                      <a:pt x="77" y="237"/>
                    </a:cubicBezTo>
                    <a:lnTo>
                      <a:pt x="79" y="237"/>
                    </a:lnTo>
                    <a:cubicBezTo>
                      <a:pt x="145" y="236"/>
                      <a:pt x="5599" y="113"/>
                      <a:pt x="7410" y="113"/>
                    </a:cubicBezTo>
                    <a:cubicBezTo>
                      <a:pt x="7712" y="113"/>
                      <a:pt x="7912" y="117"/>
                      <a:pt x="7970" y="125"/>
                    </a:cubicBezTo>
                    <a:cubicBezTo>
                      <a:pt x="7973" y="125"/>
                      <a:pt x="7976" y="125"/>
                      <a:pt x="7979" y="125"/>
                    </a:cubicBezTo>
                    <a:cubicBezTo>
                      <a:pt x="8046" y="125"/>
                      <a:pt x="8057" y="24"/>
                      <a:pt x="7987" y="12"/>
                    </a:cubicBezTo>
                    <a:cubicBezTo>
                      <a:pt x="7926" y="4"/>
                      <a:pt x="7718" y="0"/>
                      <a:pt x="740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759" name="Google Shape;1759;p84"/>
          <p:cNvGrpSpPr/>
          <p:nvPr/>
        </p:nvGrpSpPr>
        <p:grpSpPr>
          <a:xfrm flipH="1" rot="1701503">
            <a:off x="7944322" y="821335"/>
            <a:ext cx="3036120" cy="937991"/>
            <a:chOff x="4410633" y="780024"/>
            <a:chExt cx="2277139" cy="703508"/>
          </a:xfrm>
        </p:grpSpPr>
        <p:sp>
          <p:nvSpPr>
            <p:cNvPr id="1760" name="Google Shape;1760;p84"/>
            <p:cNvSpPr/>
            <p:nvPr/>
          </p:nvSpPr>
          <p:spPr>
            <a:xfrm>
              <a:off x="6325847" y="1137480"/>
              <a:ext cx="167983" cy="101187"/>
            </a:xfrm>
            <a:custGeom>
              <a:rect b="b" l="l" r="r" t="t"/>
              <a:pathLst>
                <a:path extrusionOk="0" h="612" w="1016">
                  <a:moveTo>
                    <a:pt x="956" y="0"/>
                  </a:moveTo>
                  <a:cubicBezTo>
                    <a:pt x="954" y="0"/>
                    <a:pt x="953" y="0"/>
                    <a:pt x="952" y="1"/>
                  </a:cubicBezTo>
                  <a:cubicBezTo>
                    <a:pt x="562" y="30"/>
                    <a:pt x="86" y="84"/>
                    <a:pt x="22" y="160"/>
                  </a:cubicBezTo>
                  <a:cubicBezTo>
                    <a:pt x="7" y="179"/>
                    <a:pt x="1" y="205"/>
                    <a:pt x="3" y="228"/>
                  </a:cubicBezTo>
                  <a:cubicBezTo>
                    <a:pt x="13" y="341"/>
                    <a:pt x="243" y="539"/>
                    <a:pt x="313" y="596"/>
                  </a:cubicBezTo>
                  <a:cubicBezTo>
                    <a:pt x="324" y="605"/>
                    <a:pt x="337" y="609"/>
                    <a:pt x="350" y="609"/>
                  </a:cubicBezTo>
                  <a:lnTo>
                    <a:pt x="350" y="611"/>
                  </a:lnTo>
                  <a:cubicBezTo>
                    <a:pt x="403" y="611"/>
                    <a:pt x="426" y="545"/>
                    <a:pt x="386" y="511"/>
                  </a:cubicBezTo>
                  <a:cubicBezTo>
                    <a:pt x="258" y="405"/>
                    <a:pt x="141" y="284"/>
                    <a:pt x="120" y="233"/>
                  </a:cubicBezTo>
                  <a:cubicBezTo>
                    <a:pt x="211" y="194"/>
                    <a:pt x="613" y="143"/>
                    <a:pt x="960" y="115"/>
                  </a:cubicBezTo>
                  <a:cubicBezTo>
                    <a:pt x="992" y="113"/>
                    <a:pt x="1016" y="86"/>
                    <a:pt x="1014" y="54"/>
                  </a:cubicBezTo>
                  <a:cubicBezTo>
                    <a:pt x="1010" y="23"/>
                    <a:pt x="984" y="0"/>
                    <a:pt x="9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1" name="Google Shape;1761;p84"/>
            <p:cNvSpPr/>
            <p:nvPr/>
          </p:nvSpPr>
          <p:spPr>
            <a:xfrm>
              <a:off x="6267484" y="1033649"/>
              <a:ext cx="420288" cy="449883"/>
            </a:xfrm>
            <a:custGeom>
              <a:rect b="b" l="l" r="r" t="t"/>
              <a:pathLst>
                <a:path extrusionOk="0" h="2721" w="2542">
                  <a:moveTo>
                    <a:pt x="1645" y="124"/>
                  </a:moveTo>
                  <a:cubicBezTo>
                    <a:pt x="1760" y="288"/>
                    <a:pt x="2226" y="1676"/>
                    <a:pt x="2369" y="2329"/>
                  </a:cubicBezTo>
                  <a:cubicBezTo>
                    <a:pt x="2156" y="1933"/>
                    <a:pt x="1752" y="1261"/>
                    <a:pt x="1392" y="671"/>
                  </a:cubicBezTo>
                  <a:cubicBezTo>
                    <a:pt x="1452" y="469"/>
                    <a:pt x="1560" y="192"/>
                    <a:pt x="1645" y="124"/>
                  </a:cubicBezTo>
                  <a:close/>
                  <a:moveTo>
                    <a:pt x="1007" y="1161"/>
                  </a:moveTo>
                  <a:cubicBezTo>
                    <a:pt x="1692" y="1957"/>
                    <a:pt x="2048" y="2346"/>
                    <a:pt x="2237" y="2535"/>
                  </a:cubicBezTo>
                  <a:cubicBezTo>
                    <a:pt x="1692" y="2308"/>
                    <a:pt x="324" y="1599"/>
                    <a:pt x="134" y="1433"/>
                  </a:cubicBezTo>
                  <a:cubicBezTo>
                    <a:pt x="228" y="1365"/>
                    <a:pt x="637" y="1246"/>
                    <a:pt x="1007" y="1161"/>
                  </a:cubicBezTo>
                  <a:close/>
                  <a:moveTo>
                    <a:pt x="1650" y="1"/>
                  </a:moveTo>
                  <a:cubicBezTo>
                    <a:pt x="1641" y="1"/>
                    <a:pt x="1633" y="3"/>
                    <a:pt x="1624" y="7"/>
                  </a:cubicBezTo>
                  <a:cubicBezTo>
                    <a:pt x="1447" y="77"/>
                    <a:pt x="1301" y="567"/>
                    <a:pt x="1275" y="663"/>
                  </a:cubicBezTo>
                  <a:cubicBezTo>
                    <a:pt x="1271" y="677"/>
                    <a:pt x="1273" y="695"/>
                    <a:pt x="1281" y="709"/>
                  </a:cubicBezTo>
                  <a:cubicBezTo>
                    <a:pt x="1609" y="1244"/>
                    <a:pt x="2090" y="2052"/>
                    <a:pt x="2301" y="2442"/>
                  </a:cubicBezTo>
                  <a:cubicBezTo>
                    <a:pt x="2011" y="2140"/>
                    <a:pt x="1447" y="1497"/>
                    <a:pt x="1071" y="1061"/>
                  </a:cubicBezTo>
                  <a:cubicBezTo>
                    <a:pt x="1060" y="1048"/>
                    <a:pt x="1044" y="1040"/>
                    <a:pt x="1027" y="1040"/>
                  </a:cubicBezTo>
                  <a:cubicBezTo>
                    <a:pt x="1023" y="1040"/>
                    <a:pt x="1019" y="1041"/>
                    <a:pt x="1015" y="1041"/>
                  </a:cubicBezTo>
                  <a:cubicBezTo>
                    <a:pt x="0" y="1267"/>
                    <a:pt x="7" y="1397"/>
                    <a:pt x="9" y="1439"/>
                  </a:cubicBezTo>
                  <a:cubicBezTo>
                    <a:pt x="11" y="1476"/>
                    <a:pt x="13" y="1561"/>
                    <a:pt x="1158" y="2146"/>
                  </a:cubicBezTo>
                  <a:cubicBezTo>
                    <a:pt x="1273" y="2206"/>
                    <a:pt x="2284" y="2721"/>
                    <a:pt x="2448" y="2721"/>
                  </a:cubicBezTo>
                  <a:cubicBezTo>
                    <a:pt x="2456" y="2721"/>
                    <a:pt x="2463" y="2718"/>
                    <a:pt x="2471" y="2716"/>
                  </a:cubicBezTo>
                  <a:lnTo>
                    <a:pt x="2475" y="2716"/>
                  </a:lnTo>
                  <a:cubicBezTo>
                    <a:pt x="2482" y="2714"/>
                    <a:pt x="2486" y="2712"/>
                    <a:pt x="2492" y="2708"/>
                  </a:cubicBezTo>
                  <a:cubicBezTo>
                    <a:pt x="2495" y="2706"/>
                    <a:pt x="2497" y="2706"/>
                    <a:pt x="2499" y="2704"/>
                  </a:cubicBezTo>
                  <a:cubicBezTo>
                    <a:pt x="2503" y="2699"/>
                    <a:pt x="2507" y="2695"/>
                    <a:pt x="2509" y="2691"/>
                  </a:cubicBezTo>
                  <a:cubicBezTo>
                    <a:pt x="2512" y="2689"/>
                    <a:pt x="2514" y="2684"/>
                    <a:pt x="2516" y="2682"/>
                  </a:cubicBezTo>
                  <a:cubicBezTo>
                    <a:pt x="2516" y="2680"/>
                    <a:pt x="2516" y="2678"/>
                    <a:pt x="2516" y="2678"/>
                  </a:cubicBezTo>
                  <a:cubicBezTo>
                    <a:pt x="2518" y="2674"/>
                    <a:pt x="2518" y="2669"/>
                    <a:pt x="2520" y="2665"/>
                  </a:cubicBezTo>
                  <a:cubicBezTo>
                    <a:pt x="2520" y="2663"/>
                    <a:pt x="2520" y="2661"/>
                    <a:pt x="2520" y="2657"/>
                  </a:cubicBezTo>
                  <a:cubicBezTo>
                    <a:pt x="2541" y="2374"/>
                    <a:pt x="1958" y="392"/>
                    <a:pt x="1752" y="77"/>
                  </a:cubicBezTo>
                  <a:cubicBezTo>
                    <a:pt x="1728" y="41"/>
                    <a:pt x="1696" y="1"/>
                    <a:pt x="16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2" name="Google Shape;1762;p84"/>
            <p:cNvSpPr/>
            <p:nvPr/>
          </p:nvSpPr>
          <p:spPr>
            <a:xfrm>
              <a:off x="4410633" y="780024"/>
              <a:ext cx="1752908" cy="460300"/>
            </a:xfrm>
            <a:custGeom>
              <a:rect b="b" l="l" r="r" t="t"/>
              <a:pathLst>
                <a:path extrusionOk="0" h="2784" w="10602">
                  <a:moveTo>
                    <a:pt x="8062" y="0"/>
                  </a:moveTo>
                  <a:cubicBezTo>
                    <a:pt x="8033" y="0"/>
                    <a:pt x="8007" y="24"/>
                    <a:pt x="8003" y="54"/>
                  </a:cubicBezTo>
                  <a:cubicBezTo>
                    <a:pt x="8003" y="85"/>
                    <a:pt x="8026" y="113"/>
                    <a:pt x="8058" y="113"/>
                  </a:cubicBezTo>
                  <a:cubicBezTo>
                    <a:pt x="8133" y="117"/>
                    <a:pt x="8207" y="124"/>
                    <a:pt x="8280" y="134"/>
                  </a:cubicBezTo>
                  <a:lnTo>
                    <a:pt x="8288" y="134"/>
                  </a:lnTo>
                  <a:lnTo>
                    <a:pt x="8288" y="137"/>
                  </a:lnTo>
                  <a:cubicBezTo>
                    <a:pt x="8358" y="134"/>
                    <a:pt x="8365" y="34"/>
                    <a:pt x="8297" y="22"/>
                  </a:cubicBezTo>
                  <a:cubicBezTo>
                    <a:pt x="8220" y="11"/>
                    <a:pt x="8141" y="2"/>
                    <a:pt x="8062" y="0"/>
                  </a:cubicBezTo>
                  <a:close/>
                  <a:moveTo>
                    <a:pt x="7834" y="2"/>
                  </a:moveTo>
                  <a:cubicBezTo>
                    <a:pt x="7832" y="2"/>
                    <a:pt x="7830" y="2"/>
                    <a:pt x="7828" y="2"/>
                  </a:cubicBezTo>
                  <a:cubicBezTo>
                    <a:pt x="7750" y="9"/>
                    <a:pt x="7671" y="17"/>
                    <a:pt x="7596" y="30"/>
                  </a:cubicBezTo>
                  <a:cubicBezTo>
                    <a:pt x="7528" y="41"/>
                    <a:pt x="7537" y="143"/>
                    <a:pt x="7605" y="143"/>
                  </a:cubicBezTo>
                  <a:lnTo>
                    <a:pt x="7616" y="143"/>
                  </a:lnTo>
                  <a:cubicBezTo>
                    <a:pt x="7686" y="130"/>
                    <a:pt x="7762" y="122"/>
                    <a:pt x="7837" y="117"/>
                  </a:cubicBezTo>
                  <a:cubicBezTo>
                    <a:pt x="7911" y="113"/>
                    <a:pt x="7905" y="2"/>
                    <a:pt x="7834" y="2"/>
                  </a:cubicBezTo>
                  <a:close/>
                  <a:moveTo>
                    <a:pt x="8510" y="66"/>
                  </a:moveTo>
                  <a:cubicBezTo>
                    <a:pt x="8485" y="66"/>
                    <a:pt x="8462" y="84"/>
                    <a:pt x="8456" y="109"/>
                  </a:cubicBezTo>
                  <a:cubicBezTo>
                    <a:pt x="8448" y="141"/>
                    <a:pt x="8465" y="171"/>
                    <a:pt x="8497" y="179"/>
                  </a:cubicBezTo>
                  <a:cubicBezTo>
                    <a:pt x="8569" y="198"/>
                    <a:pt x="8639" y="222"/>
                    <a:pt x="8709" y="249"/>
                  </a:cubicBezTo>
                  <a:cubicBezTo>
                    <a:pt x="8716" y="251"/>
                    <a:pt x="8722" y="251"/>
                    <a:pt x="8729" y="251"/>
                  </a:cubicBezTo>
                  <a:cubicBezTo>
                    <a:pt x="8790" y="251"/>
                    <a:pt x="8807" y="164"/>
                    <a:pt x="8748" y="141"/>
                  </a:cubicBezTo>
                  <a:cubicBezTo>
                    <a:pt x="8675" y="113"/>
                    <a:pt x="8601" y="90"/>
                    <a:pt x="8524" y="68"/>
                  </a:cubicBezTo>
                  <a:cubicBezTo>
                    <a:pt x="8519" y="67"/>
                    <a:pt x="8515" y="66"/>
                    <a:pt x="8510" y="66"/>
                  </a:cubicBezTo>
                  <a:close/>
                  <a:moveTo>
                    <a:pt x="7382" y="77"/>
                  </a:moveTo>
                  <a:cubicBezTo>
                    <a:pt x="7377" y="77"/>
                    <a:pt x="7372" y="78"/>
                    <a:pt x="7367" y="79"/>
                  </a:cubicBezTo>
                  <a:cubicBezTo>
                    <a:pt x="7292" y="100"/>
                    <a:pt x="7218" y="126"/>
                    <a:pt x="7145" y="158"/>
                  </a:cubicBezTo>
                  <a:cubicBezTo>
                    <a:pt x="7088" y="181"/>
                    <a:pt x="7105" y="266"/>
                    <a:pt x="7166" y="266"/>
                  </a:cubicBezTo>
                  <a:lnTo>
                    <a:pt x="7166" y="268"/>
                  </a:lnTo>
                  <a:cubicBezTo>
                    <a:pt x="7173" y="266"/>
                    <a:pt x="7181" y="266"/>
                    <a:pt x="7190" y="262"/>
                  </a:cubicBezTo>
                  <a:cubicBezTo>
                    <a:pt x="7258" y="234"/>
                    <a:pt x="7326" y="209"/>
                    <a:pt x="7398" y="190"/>
                  </a:cubicBezTo>
                  <a:cubicBezTo>
                    <a:pt x="7463" y="168"/>
                    <a:pt x="7443" y="77"/>
                    <a:pt x="7382" y="77"/>
                  </a:cubicBezTo>
                  <a:close/>
                  <a:moveTo>
                    <a:pt x="8935" y="230"/>
                  </a:moveTo>
                  <a:cubicBezTo>
                    <a:pt x="8883" y="230"/>
                    <a:pt x="8853" y="309"/>
                    <a:pt x="8912" y="339"/>
                  </a:cubicBezTo>
                  <a:cubicBezTo>
                    <a:pt x="8978" y="371"/>
                    <a:pt x="9044" y="407"/>
                    <a:pt x="9107" y="447"/>
                  </a:cubicBezTo>
                  <a:cubicBezTo>
                    <a:pt x="9116" y="451"/>
                    <a:pt x="9127" y="456"/>
                    <a:pt x="9137" y="456"/>
                  </a:cubicBezTo>
                  <a:cubicBezTo>
                    <a:pt x="9138" y="456"/>
                    <a:pt x="9139" y="456"/>
                    <a:pt x="9140" y="456"/>
                  </a:cubicBezTo>
                  <a:cubicBezTo>
                    <a:pt x="9197" y="456"/>
                    <a:pt x="9219" y="379"/>
                    <a:pt x="9167" y="349"/>
                  </a:cubicBezTo>
                  <a:cubicBezTo>
                    <a:pt x="9101" y="309"/>
                    <a:pt x="9033" y="271"/>
                    <a:pt x="8963" y="237"/>
                  </a:cubicBezTo>
                  <a:cubicBezTo>
                    <a:pt x="8953" y="232"/>
                    <a:pt x="8944" y="230"/>
                    <a:pt x="8935" y="230"/>
                  </a:cubicBezTo>
                  <a:close/>
                  <a:moveTo>
                    <a:pt x="6964" y="253"/>
                  </a:moveTo>
                  <a:cubicBezTo>
                    <a:pt x="6955" y="253"/>
                    <a:pt x="6945" y="256"/>
                    <a:pt x="6935" y="262"/>
                  </a:cubicBezTo>
                  <a:cubicBezTo>
                    <a:pt x="6866" y="303"/>
                    <a:pt x="6800" y="347"/>
                    <a:pt x="6739" y="396"/>
                  </a:cubicBezTo>
                  <a:cubicBezTo>
                    <a:pt x="6698" y="430"/>
                    <a:pt x="6722" y="498"/>
                    <a:pt x="6775" y="498"/>
                  </a:cubicBezTo>
                  <a:lnTo>
                    <a:pt x="6775" y="500"/>
                  </a:lnTo>
                  <a:cubicBezTo>
                    <a:pt x="6788" y="500"/>
                    <a:pt x="6800" y="494"/>
                    <a:pt x="6811" y="486"/>
                  </a:cubicBezTo>
                  <a:cubicBezTo>
                    <a:pt x="6869" y="439"/>
                    <a:pt x="6928" y="398"/>
                    <a:pt x="6992" y="360"/>
                  </a:cubicBezTo>
                  <a:cubicBezTo>
                    <a:pt x="7046" y="328"/>
                    <a:pt x="7014" y="253"/>
                    <a:pt x="6964" y="253"/>
                  </a:cubicBezTo>
                  <a:close/>
                  <a:moveTo>
                    <a:pt x="5168" y="477"/>
                  </a:moveTo>
                  <a:cubicBezTo>
                    <a:pt x="5138" y="477"/>
                    <a:pt x="5113" y="500"/>
                    <a:pt x="5111" y="530"/>
                  </a:cubicBezTo>
                  <a:cubicBezTo>
                    <a:pt x="5109" y="562"/>
                    <a:pt x="5132" y="590"/>
                    <a:pt x="5162" y="592"/>
                  </a:cubicBezTo>
                  <a:cubicBezTo>
                    <a:pt x="5200" y="596"/>
                    <a:pt x="5238" y="600"/>
                    <a:pt x="5275" y="609"/>
                  </a:cubicBezTo>
                  <a:cubicBezTo>
                    <a:pt x="5309" y="617"/>
                    <a:pt x="5343" y="626"/>
                    <a:pt x="5377" y="637"/>
                  </a:cubicBezTo>
                  <a:cubicBezTo>
                    <a:pt x="5381" y="637"/>
                    <a:pt x="5387" y="637"/>
                    <a:pt x="5392" y="639"/>
                  </a:cubicBezTo>
                  <a:lnTo>
                    <a:pt x="5392" y="635"/>
                  </a:lnTo>
                  <a:cubicBezTo>
                    <a:pt x="5458" y="635"/>
                    <a:pt x="5472" y="541"/>
                    <a:pt x="5409" y="522"/>
                  </a:cubicBezTo>
                  <a:cubicBezTo>
                    <a:pt x="5372" y="513"/>
                    <a:pt x="5336" y="505"/>
                    <a:pt x="5298" y="496"/>
                  </a:cubicBezTo>
                  <a:cubicBezTo>
                    <a:pt x="5258" y="488"/>
                    <a:pt x="5215" y="481"/>
                    <a:pt x="5172" y="477"/>
                  </a:cubicBezTo>
                  <a:cubicBezTo>
                    <a:pt x="5171" y="477"/>
                    <a:pt x="5170" y="477"/>
                    <a:pt x="5168" y="477"/>
                  </a:cubicBezTo>
                  <a:close/>
                  <a:moveTo>
                    <a:pt x="4942" y="483"/>
                  </a:moveTo>
                  <a:cubicBezTo>
                    <a:pt x="4939" y="483"/>
                    <a:pt x="4937" y="483"/>
                    <a:pt x="4934" y="483"/>
                  </a:cubicBezTo>
                  <a:cubicBezTo>
                    <a:pt x="4855" y="492"/>
                    <a:pt x="4777" y="507"/>
                    <a:pt x="4700" y="530"/>
                  </a:cubicBezTo>
                  <a:cubicBezTo>
                    <a:pt x="4638" y="549"/>
                    <a:pt x="4651" y="640"/>
                    <a:pt x="4716" y="643"/>
                  </a:cubicBezTo>
                  <a:lnTo>
                    <a:pt x="4716" y="643"/>
                  </a:lnTo>
                  <a:cubicBezTo>
                    <a:pt x="4722" y="643"/>
                    <a:pt x="4728" y="641"/>
                    <a:pt x="4732" y="639"/>
                  </a:cubicBezTo>
                  <a:cubicBezTo>
                    <a:pt x="4802" y="620"/>
                    <a:pt x="4874" y="605"/>
                    <a:pt x="4947" y="596"/>
                  </a:cubicBezTo>
                  <a:cubicBezTo>
                    <a:pt x="5019" y="588"/>
                    <a:pt x="5009" y="483"/>
                    <a:pt x="4942" y="483"/>
                  </a:cubicBezTo>
                  <a:close/>
                  <a:moveTo>
                    <a:pt x="4716" y="643"/>
                  </a:moveTo>
                  <a:cubicBezTo>
                    <a:pt x="4716" y="643"/>
                    <a:pt x="4715" y="643"/>
                    <a:pt x="4715" y="643"/>
                  </a:cubicBezTo>
                  <a:lnTo>
                    <a:pt x="4717" y="643"/>
                  </a:lnTo>
                  <a:cubicBezTo>
                    <a:pt x="4717" y="643"/>
                    <a:pt x="4716" y="643"/>
                    <a:pt x="4716" y="643"/>
                  </a:cubicBezTo>
                  <a:close/>
                  <a:moveTo>
                    <a:pt x="9322" y="467"/>
                  </a:moveTo>
                  <a:cubicBezTo>
                    <a:pt x="9274" y="467"/>
                    <a:pt x="9239" y="537"/>
                    <a:pt x="9290" y="573"/>
                  </a:cubicBezTo>
                  <a:cubicBezTo>
                    <a:pt x="9350" y="615"/>
                    <a:pt x="9410" y="664"/>
                    <a:pt x="9467" y="713"/>
                  </a:cubicBezTo>
                  <a:cubicBezTo>
                    <a:pt x="9478" y="722"/>
                    <a:pt x="9490" y="726"/>
                    <a:pt x="9505" y="726"/>
                  </a:cubicBezTo>
                  <a:cubicBezTo>
                    <a:pt x="9559" y="726"/>
                    <a:pt x="9582" y="660"/>
                    <a:pt x="9542" y="626"/>
                  </a:cubicBezTo>
                  <a:cubicBezTo>
                    <a:pt x="9482" y="575"/>
                    <a:pt x="9420" y="526"/>
                    <a:pt x="9359" y="481"/>
                  </a:cubicBezTo>
                  <a:cubicBezTo>
                    <a:pt x="9346" y="471"/>
                    <a:pt x="9334" y="467"/>
                    <a:pt x="9322" y="467"/>
                  </a:cubicBezTo>
                  <a:close/>
                  <a:moveTo>
                    <a:pt x="5604" y="597"/>
                  </a:moveTo>
                  <a:cubicBezTo>
                    <a:pt x="5548" y="597"/>
                    <a:pt x="5521" y="683"/>
                    <a:pt x="5583" y="709"/>
                  </a:cubicBezTo>
                  <a:cubicBezTo>
                    <a:pt x="5651" y="737"/>
                    <a:pt x="5719" y="771"/>
                    <a:pt x="5783" y="807"/>
                  </a:cubicBezTo>
                  <a:cubicBezTo>
                    <a:pt x="5792" y="813"/>
                    <a:pt x="5800" y="815"/>
                    <a:pt x="5811" y="815"/>
                  </a:cubicBezTo>
                  <a:cubicBezTo>
                    <a:pt x="5870" y="815"/>
                    <a:pt x="5892" y="739"/>
                    <a:pt x="5841" y="709"/>
                  </a:cubicBezTo>
                  <a:cubicBezTo>
                    <a:pt x="5773" y="669"/>
                    <a:pt x="5702" y="632"/>
                    <a:pt x="5628" y="603"/>
                  </a:cubicBezTo>
                  <a:cubicBezTo>
                    <a:pt x="5619" y="599"/>
                    <a:pt x="5611" y="597"/>
                    <a:pt x="5604" y="597"/>
                  </a:cubicBezTo>
                  <a:close/>
                  <a:moveTo>
                    <a:pt x="4500" y="606"/>
                  </a:moveTo>
                  <a:cubicBezTo>
                    <a:pt x="4493" y="606"/>
                    <a:pt x="4485" y="608"/>
                    <a:pt x="4476" y="611"/>
                  </a:cubicBezTo>
                  <a:cubicBezTo>
                    <a:pt x="4406" y="643"/>
                    <a:pt x="4336" y="679"/>
                    <a:pt x="4268" y="718"/>
                  </a:cubicBezTo>
                  <a:cubicBezTo>
                    <a:pt x="4219" y="747"/>
                    <a:pt x="4238" y="824"/>
                    <a:pt x="4298" y="824"/>
                  </a:cubicBezTo>
                  <a:lnTo>
                    <a:pt x="4298" y="826"/>
                  </a:lnTo>
                  <a:cubicBezTo>
                    <a:pt x="4308" y="826"/>
                    <a:pt x="4317" y="822"/>
                    <a:pt x="4325" y="818"/>
                  </a:cubicBezTo>
                  <a:cubicBezTo>
                    <a:pt x="4389" y="779"/>
                    <a:pt x="4455" y="745"/>
                    <a:pt x="4523" y="715"/>
                  </a:cubicBezTo>
                  <a:cubicBezTo>
                    <a:pt x="4583" y="687"/>
                    <a:pt x="4556" y="606"/>
                    <a:pt x="4500" y="606"/>
                  </a:cubicBezTo>
                  <a:close/>
                  <a:moveTo>
                    <a:pt x="6609" y="537"/>
                  </a:moveTo>
                  <a:cubicBezTo>
                    <a:pt x="6594" y="537"/>
                    <a:pt x="6579" y="544"/>
                    <a:pt x="6566" y="560"/>
                  </a:cubicBezTo>
                  <a:cubicBezTo>
                    <a:pt x="6513" y="617"/>
                    <a:pt x="6464" y="681"/>
                    <a:pt x="6420" y="745"/>
                  </a:cubicBezTo>
                  <a:cubicBezTo>
                    <a:pt x="6402" y="773"/>
                    <a:pt x="6409" y="809"/>
                    <a:pt x="6437" y="826"/>
                  </a:cubicBezTo>
                  <a:cubicBezTo>
                    <a:pt x="6445" y="832"/>
                    <a:pt x="6456" y="835"/>
                    <a:pt x="6468" y="835"/>
                  </a:cubicBezTo>
                  <a:lnTo>
                    <a:pt x="6468" y="837"/>
                  </a:lnTo>
                  <a:cubicBezTo>
                    <a:pt x="6488" y="837"/>
                    <a:pt x="6505" y="826"/>
                    <a:pt x="6515" y="809"/>
                  </a:cubicBezTo>
                  <a:cubicBezTo>
                    <a:pt x="6556" y="749"/>
                    <a:pt x="6600" y="690"/>
                    <a:pt x="6649" y="637"/>
                  </a:cubicBezTo>
                  <a:cubicBezTo>
                    <a:pt x="6694" y="594"/>
                    <a:pt x="6653" y="537"/>
                    <a:pt x="6609" y="537"/>
                  </a:cubicBezTo>
                  <a:close/>
                  <a:moveTo>
                    <a:pt x="2042" y="811"/>
                  </a:moveTo>
                  <a:cubicBezTo>
                    <a:pt x="2002" y="811"/>
                    <a:pt x="1962" y="812"/>
                    <a:pt x="1923" y="815"/>
                  </a:cubicBezTo>
                  <a:cubicBezTo>
                    <a:pt x="1891" y="820"/>
                    <a:pt x="1867" y="847"/>
                    <a:pt x="1869" y="879"/>
                  </a:cubicBezTo>
                  <a:cubicBezTo>
                    <a:pt x="1874" y="908"/>
                    <a:pt x="1899" y="930"/>
                    <a:pt x="1929" y="930"/>
                  </a:cubicBezTo>
                  <a:cubicBezTo>
                    <a:pt x="1931" y="930"/>
                    <a:pt x="1932" y="930"/>
                    <a:pt x="1933" y="930"/>
                  </a:cubicBezTo>
                  <a:cubicBezTo>
                    <a:pt x="1969" y="927"/>
                    <a:pt x="2006" y="926"/>
                    <a:pt x="2042" y="926"/>
                  </a:cubicBezTo>
                  <a:cubicBezTo>
                    <a:pt x="2078" y="926"/>
                    <a:pt x="2114" y="927"/>
                    <a:pt x="2150" y="930"/>
                  </a:cubicBezTo>
                  <a:lnTo>
                    <a:pt x="2157" y="930"/>
                  </a:lnTo>
                  <a:cubicBezTo>
                    <a:pt x="2229" y="930"/>
                    <a:pt x="2233" y="824"/>
                    <a:pt x="2161" y="815"/>
                  </a:cubicBezTo>
                  <a:cubicBezTo>
                    <a:pt x="2122" y="812"/>
                    <a:pt x="2082" y="811"/>
                    <a:pt x="2042" y="811"/>
                  </a:cubicBezTo>
                  <a:close/>
                  <a:moveTo>
                    <a:pt x="2376" y="856"/>
                  </a:moveTo>
                  <a:cubicBezTo>
                    <a:pt x="2315" y="856"/>
                    <a:pt x="2297" y="951"/>
                    <a:pt x="2365" y="969"/>
                  </a:cubicBezTo>
                  <a:cubicBezTo>
                    <a:pt x="2438" y="986"/>
                    <a:pt x="2508" y="1009"/>
                    <a:pt x="2578" y="1035"/>
                  </a:cubicBezTo>
                  <a:cubicBezTo>
                    <a:pt x="2585" y="1037"/>
                    <a:pt x="2591" y="1039"/>
                    <a:pt x="2597" y="1039"/>
                  </a:cubicBezTo>
                  <a:cubicBezTo>
                    <a:pt x="2661" y="1039"/>
                    <a:pt x="2676" y="949"/>
                    <a:pt x="2616" y="928"/>
                  </a:cubicBezTo>
                  <a:cubicBezTo>
                    <a:pt x="2544" y="901"/>
                    <a:pt x="2470" y="877"/>
                    <a:pt x="2393" y="858"/>
                  </a:cubicBezTo>
                  <a:cubicBezTo>
                    <a:pt x="2387" y="856"/>
                    <a:pt x="2382" y="856"/>
                    <a:pt x="2376" y="856"/>
                  </a:cubicBezTo>
                  <a:close/>
                  <a:moveTo>
                    <a:pt x="9675" y="768"/>
                  </a:moveTo>
                  <a:cubicBezTo>
                    <a:pt x="9631" y="768"/>
                    <a:pt x="9595" y="823"/>
                    <a:pt x="9633" y="864"/>
                  </a:cubicBezTo>
                  <a:cubicBezTo>
                    <a:pt x="9688" y="918"/>
                    <a:pt x="9739" y="973"/>
                    <a:pt x="9791" y="1026"/>
                  </a:cubicBezTo>
                  <a:cubicBezTo>
                    <a:pt x="9801" y="1039"/>
                    <a:pt x="9816" y="1045"/>
                    <a:pt x="9833" y="1045"/>
                  </a:cubicBezTo>
                  <a:cubicBezTo>
                    <a:pt x="9846" y="1045"/>
                    <a:pt x="9861" y="1039"/>
                    <a:pt x="9871" y="1030"/>
                  </a:cubicBezTo>
                  <a:cubicBezTo>
                    <a:pt x="9893" y="1009"/>
                    <a:pt x="9895" y="973"/>
                    <a:pt x="9874" y="949"/>
                  </a:cubicBezTo>
                  <a:cubicBezTo>
                    <a:pt x="9822" y="894"/>
                    <a:pt x="9769" y="837"/>
                    <a:pt x="9714" y="783"/>
                  </a:cubicBezTo>
                  <a:cubicBezTo>
                    <a:pt x="9701" y="772"/>
                    <a:pt x="9688" y="768"/>
                    <a:pt x="9675" y="768"/>
                  </a:cubicBezTo>
                  <a:close/>
                  <a:moveTo>
                    <a:pt x="1709" y="854"/>
                  </a:moveTo>
                  <a:cubicBezTo>
                    <a:pt x="1703" y="854"/>
                    <a:pt x="1696" y="856"/>
                    <a:pt x="1689" y="858"/>
                  </a:cubicBezTo>
                  <a:cubicBezTo>
                    <a:pt x="1612" y="879"/>
                    <a:pt x="1537" y="907"/>
                    <a:pt x="1465" y="941"/>
                  </a:cubicBezTo>
                  <a:cubicBezTo>
                    <a:pt x="1410" y="967"/>
                    <a:pt x="1427" y="1050"/>
                    <a:pt x="1489" y="1050"/>
                  </a:cubicBezTo>
                  <a:cubicBezTo>
                    <a:pt x="1497" y="1050"/>
                    <a:pt x="1506" y="1047"/>
                    <a:pt x="1512" y="1043"/>
                  </a:cubicBezTo>
                  <a:cubicBezTo>
                    <a:pt x="1580" y="1013"/>
                    <a:pt x="1648" y="988"/>
                    <a:pt x="1718" y="969"/>
                  </a:cubicBezTo>
                  <a:cubicBezTo>
                    <a:pt x="1790" y="953"/>
                    <a:pt x="1769" y="854"/>
                    <a:pt x="1709" y="854"/>
                  </a:cubicBezTo>
                  <a:close/>
                  <a:moveTo>
                    <a:pt x="6001" y="826"/>
                  </a:moveTo>
                  <a:cubicBezTo>
                    <a:pt x="5953" y="826"/>
                    <a:pt x="5919" y="893"/>
                    <a:pt x="5968" y="930"/>
                  </a:cubicBezTo>
                  <a:cubicBezTo>
                    <a:pt x="6028" y="975"/>
                    <a:pt x="6083" y="1022"/>
                    <a:pt x="6139" y="1073"/>
                  </a:cubicBezTo>
                  <a:cubicBezTo>
                    <a:pt x="6149" y="1081"/>
                    <a:pt x="6162" y="1088"/>
                    <a:pt x="6177" y="1088"/>
                  </a:cubicBezTo>
                  <a:cubicBezTo>
                    <a:pt x="6230" y="1088"/>
                    <a:pt x="6254" y="1024"/>
                    <a:pt x="6217" y="990"/>
                  </a:cubicBezTo>
                  <a:cubicBezTo>
                    <a:pt x="6160" y="935"/>
                    <a:pt x="6098" y="886"/>
                    <a:pt x="6036" y="839"/>
                  </a:cubicBezTo>
                  <a:cubicBezTo>
                    <a:pt x="6024" y="830"/>
                    <a:pt x="6012" y="826"/>
                    <a:pt x="6001" y="826"/>
                  </a:cubicBezTo>
                  <a:close/>
                  <a:moveTo>
                    <a:pt x="4107" y="835"/>
                  </a:moveTo>
                  <a:cubicBezTo>
                    <a:pt x="4096" y="835"/>
                    <a:pt x="4084" y="838"/>
                    <a:pt x="4072" y="847"/>
                  </a:cubicBezTo>
                  <a:cubicBezTo>
                    <a:pt x="4010" y="892"/>
                    <a:pt x="3949" y="939"/>
                    <a:pt x="3889" y="992"/>
                  </a:cubicBezTo>
                  <a:cubicBezTo>
                    <a:pt x="3851" y="1028"/>
                    <a:pt x="3874" y="1092"/>
                    <a:pt x="3927" y="1092"/>
                  </a:cubicBezTo>
                  <a:lnTo>
                    <a:pt x="3927" y="1094"/>
                  </a:lnTo>
                  <a:cubicBezTo>
                    <a:pt x="3942" y="1094"/>
                    <a:pt x="3955" y="1088"/>
                    <a:pt x="3966" y="1079"/>
                  </a:cubicBezTo>
                  <a:cubicBezTo>
                    <a:pt x="4021" y="1028"/>
                    <a:pt x="4081" y="981"/>
                    <a:pt x="4140" y="939"/>
                  </a:cubicBezTo>
                  <a:cubicBezTo>
                    <a:pt x="4190" y="903"/>
                    <a:pt x="4155" y="835"/>
                    <a:pt x="4107" y="835"/>
                  </a:cubicBezTo>
                  <a:close/>
                  <a:moveTo>
                    <a:pt x="2808" y="1015"/>
                  </a:moveTo>
                  <a:cubicBezTo>
                    <a:pt x="2755" y="1015"/>
                    <a:pt x="2724" y="1093"/>
                    <a:pt x="2782" y="1124"/>
                  </a:cubicBezTo>
                  <a:cubicBezTo>
                    <a:pt x="2846" y="1158"/>
                    <a:pt x="2910" y="1196"/>
                    <a:pt x="2972" y="1237"/>
                  </a:cubicBezTo>
                  <a:cubicBezTo>
                    <a:pt x="2982" y="1243"/>
                    <a:pt x="2993" y="1245"/>
                    <a:pt x="3004" y="1245"/>
                  </a:cubicBezTo>
                  <a:lnTo>
                    <a:pt x="3006" y="1245"/>
                  </a:lnTo>
                  <a:cubicBezTo>
                    <a:pt x="3063" y="1245"/>
                    <a:pt x="3085" y="1173"/>
                    <a:pt x="3038" y="1141"/>
                  </a:cubicBezTo>
                  <a:cubicBezTo>
                    <a:pt x="2972" y="1098"/>
                    <a:pt x="2904" y="1058"/>
                    <a:pt x="2836" y="1022"/>
                  </a:cubicBezTo>
                  <a:cubicBezTo>
                    <a:pt x="2826" y="1017"/>
                    <a:pt x="2817" y="1015"/>
                    <a:pt x="2808" y="1015"/>
                  </a:cubicBezTo>
                  <a:close/>
                  <a:moveTo>
                    <a:pt x="1292" y="1042"/>
                  </a:moveTo>
                  <a:cubicBezTo>
                    <a:pt x="1281" y="1042"/>
                    <a:pt x="1270" y="1045"/>
                    <a:pt x="1259" y="1054"/>
                  </a:cubicBezTo>
                  <a:cubicBezTo>
                    <a:pt x="1193" y="1096"/>
                    <a:pt x="1129" y="1143"/>
                    <a:pt x="1067" y="1192"/>
                  </a:cubicBezTo>
                  <a:cubicBezTo>
                    <a:pt x="1044" y="1213"/>
                    <a:pt x="1039" y="1247"/>
                    <a:pt x="1059" y="1273"/>
                  </a:cubicBezTo>
                  <a:cubicBezTo>
                    <a:pt x="1069" y="1286"/>
                    <a:pt x="1086" y="1294"/>
                    <a:pt x="1103" y="1294"/>
                  </a:cubicBezTo>
                  <a:cubicBezTo>
                    <a:pt x="1116" y="1294"/>
                    <a:pt x="1129" y="1290"/>
                    <a:pt x="1139" y="1281"/>
                  </a:cubicBezTo>
                  <a:cubicBezTo>
                    <a:pt x="1197" y="1235"/>
                    <a:pt x="1257" y="1190"/>
                    <a:pt x="1320" y="1152"/>
                  </a:cubicBezTo>
                  <a:cubicBezTo>
                    <a:pt x="1376" y="1118"/>
                    <a:pt x="1342" y="1042"/>
                    <a:pt x="1292" y="1042"/>
                  </a:cubicBezTo>
                  <a:close/>
                  <a:moveTo>
                    <a:pt x="9983" y="1104"/>
                  </a:moveTo>
                  <a:cubicBezTo>
                    <a:pt x="9940" y="1104"/>
                    <a:pt x="9901" y="1155"/>
                    <a:pt x="9937" y="1198"/>
                  </a:cubicBezTo>
                  <a:cubicBezTo>
                    <a:pt x="9986" y="1258"/>
                    <a:pt x="10033" y="1318"/>
                    <a:pt x="10076" y="1377"/>
                  </a:cubicBezTo>
                  <a:cubicBezTo>
                    <a:pt x="10086" y="1392"/>
                    <a:pt x="10103" y="1401"/>
                    <a:pt x="10123" y="1401"/>
                  </a:cubicBezTo>
                  <a:cubicBezTo>
                    <a:pt x="10169" y="1401"/>
                    <a:pt x="10195" y="1347"/>
                    <a:pt x="10167" y="1309"/>
                  </a:cubicBezTo>
                  <a:cubicBezTo>
                    <a:pt x="10125" y="1250"/>
                    <a:pt x="10078" y="1188"/>
                    <a:pt x="10027" y="1126"/>
                  </a:cubicBezTo>
                  <a:cubicBezTo>
                    <a:pt x="10014" y="1110"/>
                    <a:pt x="9998" y="1104"/>
                    <a:pt x="9983" y="1104"/>
                  </a:cubicBezTo>
                  <a:close/>
                  <a:moveTo>
                    <a:pt x="3762" y="1137"/>
                  </a:moveTo>
                  <a:cubicBezTo>
                    <a:pt x="3748" y="1137"/>
                    <a:pt x="3734" y="1143"/>
                    <a:pt x="3721" y="1156"/>
                  </a:cubicBezTo>
                  <a:cubicBezTo>
                    <a:pt x="3668" y="1213"/>
                    <a:pt x="3617" y="1275"/>
                    <a:pt x="3570" y="1335"/>
                  </a:cubicBezTo>
                  <a:cubicBezTo>
                    <a:pt x="3551" y="1360"/>
                    <a:pt x="3555" y="1396"/>
                    <a:pt x="3581" y="1416"/>
                  </a:cubicBezTo>
                  <a:cubicBezTo>
                    <a:pt x="3591" y="1422"/>
                    <a:pt x="3602" y="1426"/>
                    <a:pt x="3615" y="1426"/>
                  </a:cubicBezTo>
                  <a:cubicBezTo>
                    <a:pt x="3616" y="1426"/>
                    <a:pt x="3618" y="1427"/>
                    <a:pt x="3620" y="1427"/>
                  </a:cubicBezTo>
                  <a:cubicBezTo>
                    <a:pt x="3635" y="1427"/>
                    <a:pt x="3650" y="1418"/>
                    <a:pt x="3661" y="1405"/>
                  </a:cubicBezTo>
                  <a:cubicBezTo>
                    <a:pt x="3706" y="1347"/>
                    <a:pt x="3755" y="1290"/>
                    <a:pt x="3806" y="1237"/>
                  </a:cubicBezTo>
                  <a:cubicBezTo>
                    <a:pt x="3847" y="1195"/>
                    <a:pt x="3807" y="1137"/>
                    <a:pt x="3762" y="1137"/>
                  </a:cubicBezTo>
                  <a:close/>
                  <a:moveTo>
                    <a:pt x="6356" y="917"/>
                  </a:moveTo>
                  <a:cubicBezTo>
                    <a:pt x="6336" y="917"/>
                    <a:pt x="6316" y="928"/>
                    <a:pt x="6305" y="954"/>
                  </a:cubicBezTo>
                  <a:cubicBezTo>
                    <a:pt x="6273" y="1026"/>
                    <a:pt x="6245" y="1101"/>
                    <a:pt x="6224" y="1177"/>
                  </a:cubicBezTo>
                  <a:cubicBezTo>
                    <a:pt x="6213" y="1216"/>
                    <a:pt x="6243" y="1250"/>
                    <a:pt x="6279" y="1250"/>
                  </a:cubicBezTo>
                  <a:cubicBezTo>
                    <a:pt x="6287" y="1250"/>
                    <a:pt x="6295" y="1249"/>
                    <a:pt x="6302" y="1245"/>
                  </a:cubicBezTo>
                  <a:cubicBezTo>
                    <a:pt x="6345" y="1299"/>
                    <a:pt x="6385" y="1354"/>
                    <a:pt x="6424" y="1411"/>
                  </a:cubicBezTo>
                  <a:cubicBezTo>
                    <a:pt x="6434" y="1428"/>
                    <a:pt x="6451" y="1437"/>
                    <a:pt x="6471" y="1437"/>
                  </a:cubicBezTo>
                  <a:lnTo>
                    <a:pt x="6473" y="1437"/>
                  </a:lnTo>
                  <a:cubicBezTo>
                    <a:pt x="6517" y="1437"/>
                    <a:pt x="6545" y="1388"/>
                    <a:pt x="6522" y="1350"/>
                  </a:cubicBezTo>
                  <a:cubicBezTo>
                    <a:pt x="6479" y="1284"/>
                    <a:pt x="6432" y="1220"/>
                    <a:pt x="6381" y="1160"/>
                  </a:cubicBezTo>
                  <a:cubicBezTo>
                    <a:pt x="6373" y="1152"/>
                    <a:pt x="6364" y="1145"/>
                    <a:pt x="6354" y="1143"/>
                  </a:cubicBezTo>
                  <a:cubicBezTo>
                    <a:pt x="6371" y="1094"/>
                    <a:pt x="6388" y="1047"/>
                    <a:pt x="6409" y="1003"/>
                  </a:cubicBezTo>
                  <a:cubicBezTo>
                    <a:pt x="6433" y="955"/>
                    <a:pt x="6394" y="917"/>
                    <a:pt x="6356" y="917"/>
                  </a:cubicBezTo>
                  <a:close/>
                  <a:moveTo>
                    <a:pt x="3190" y="1270"/>
                  </a:moveTo>
                  <a:cubicBezTo>
                    <a:pt x="3143" y="1270"/>
                    <a:pt x="3108" y="1330"/>
                    <a:pt x="3151" y="1371"/>
                  </a:cubicBezTo>
                  <a:cubicBezTo>
                    <a:pt x="3208" y="1418"/>
                    <a:pt x="3263" y="1469"/>
                    <a:pt x="3314" y="1522"/>
                  </a:cubicBezTo>
                  <a:cubicBezTo>
                    <a:pt x="3325" y="1533"/>
                    <a:pt x="3340" y="1539"/>
                    <a:pt x="3355" y="1539"/>
                  </a:cubicBezTo>
                  <a:cubicBezTo>
                    <a:pt x="3370" y="1539"/>
                    <a:pt x="3385" y="1533"/>
                    <a:pt x="3395" y="1522"/>
                  </a:cubicBezTo>
                  <a:cubicBezTo>
                    <a:pt x="3417" y="1501"/>
                    <a:pt x="3417" y="1465"/>
                    <a:pt x="3395" y="1441"/>
                  </a:cubicBezTo>
                  <a:cubicBezTo>
                    <a:pt x="3342" y="1386"/>
                    <a:pt x="3285" y="1333"/>
                    <a:pt x="3225" y="1281"/>
                  </a:cubicBezTo>
                  <a:cubicBezTo>
                    <a:pt x="3213" y="1273"/>
                    <a:pt x="3201" y="1270"/>
                    <a:pt x="3190" y="1270"/>
                  </a:cubicBezTo>
                  <a:close/>
                  <a:moveTo>
                    <a:pt x="936" y="1329"/>
                  </a:moveTo>
                  <a:cubicBezTo>
                    <a:pt x="922" y="1329"/>
                    <a:pt x="907" y="1335"/>
                    <a:pt x="895" y="1350"/>
                  </a:cubicBezTo>
                  <a:cubicBezTo>
                    <a:pt x="842" y="1403"/>
                    <a:pt x="786" y="1460"/>
                    <a:pt x="735" y="1520"/>
                  </a:cubicBezTo>
                  <a:cubicBezTo>
                    <a:pt x="714" y="1543"/>
                    <a:pt x="716" y="1579"/>
                    <a:pt x="739" y="1601"/>
                  </a:cubicBezTo>
                  <a:cubicBezTo>
                    <a:pt x="750" y="1609"/>
                    <a:pt x="763" y="1613"/>
                    <a:pt x="778" y="1613"/>
                  </a:cubicBezTo>
                  <a:cubicBezTo>
                    <a:pt x="793" y="1613"/>
                    <a:pt x="810" y="1607"/>
                    <a:pt x="820" y="1594"/>
                  </a:cubicBezTo>
                  <a:cubicBezTo>
                    <a:pt x="871" y="1537"/>
                    <a:pt x="922" y="1482"/>
                    <a:pt x="974" y="1430"/>
                  </a:cubicBezTo>
                  <a:cubicBezTo>
                    <a:pt x="1022" y="1391"/>
                    <a:pt x="982" y="1329"/>
                    <a:pt x="936" y="1329"/>
                  </a:cubicBezTo>
                  <a:close/>
                  <a:moveTo>
                    <a:pt x="6237" y="1360"/>
                  </a:moveTo>
                  <a:cubicBezTo>
                    <a:pt x="6208" y="1360"/>
                    <a:pt x="6183" y="1381"/>
                    <a:pt x="6179" y="1411"/>
                  </a:cubicBezTo>
                  <a:cubicBezTo>
                    <a:pt x="6175" y="1452"/>
                    <a:pt x="6173" y="1492"/>
                    <a:pt x="6173" y="1530"/>
                  </a:cubicBezTo>
                  <a:cubicBezTo>
                    <a:pt x="6173" y="1571"/>
                    <a:pt x="6175" y="1611"/>
                    <a:pt x="6179" y="1652"/>
                  </a:cubicBezTo>
                  <a:cubicBezTo>
                    <a:pt x="6183" y="1682"/>
                    <a:pt x="6209" y="1703"/>
                    <a:pt x="6236" y="1703"/>
                  </a:cubicBezTo>
                  <a:lnTo>
                    <a:pt x="6243" y="1703"/>
                  </a:lnTo>
                  <a:cubicBezTo>
                    <a:pt x="6275" y="1699"/>
                    <a:pt x="6298" y="1669"/>
                    <a:pt x="6294" y="1639"/>
                  </a:cubicBezTo>
                  <a:cubicBezTo>
                    <a:pt x="6290" y="1603"/>
                    <a:pt x="6288" y="1567"/>
                    <a:pt x="6288" y="1530"/>
                  </a:cubicBezTo>
                  <a:cubicBezTo>
                    <a:pt x="6288" y="1494"/>
                    <a:pt x="6290" y="1458"/>
                    <a:pt x="6292" y="1424"/>
                  </a:cubicBezTo>
                  <a:cubicBezTo>
                    <a:pt x="6296" y="1392"/>
                    <a:pt x="6273" y="1364"/>
                    <a:pt x="6241" y="1360"/>
                  </a:cubicBezTo>
                  <a:cubicBezTo>
                    <a:pt x="6239" y="1360"/>
                    <a:pt x="6238" y="1360"/>
                    <a:pt x="6237" y="1360"/>
                  </a:cubicBezTo>
                  <a:close/>
                  <a:moveTo>
                    <a:pt x="10254" y="1473"/>
                  </a:moveTo>
                  <a:cubicBezTo>
                    <a:pt x="10214" y="1473"/>
                    <a:pt x="10174" y="1519"/>
                    <a:pt x="10206" y="1565"/>
                  </a:cubicBezTo>
                  <a:cubicBezTo>
                    <a:pt x="10250" y="1633"/>
                    <a:pt x="10291" y="1696"/>
                    <a:pt x="10325" y="1756"/>
                  </a:cubicBezTo>
                  <a:cubicBezTo>
                    <a:pt x="10334" y="1772"/>
                    <a:pt x="10351" y="1782"/>
                    <a:pt x="10369" y="1782"/>
                  </a:cubicBezTo>
                  <a:cubicBezTo>
                    <a:pt x="10370" y="1782"/>
                    <a:pt x="10372" y="1782"/>
                    <a:pt x="10374" y="1782"/>
                  </a:cubicBezTo>
                  <a:lnTo>
                    <a:pt x="10374" y="1784"/>
                  </a:lnTo>
                  <a:cubicBezTo>
                    <a:pt x="10384" y="1784"/>
                    <a:pt x="10395" y="1782"/>
                    <a:pt x="10403" y="1775"/>
                  </a:cubicBezTo>
                  <a:cubicBezTo>
                    <a:pt x="10431" y="1760"/>
                    <a:pt x="10440" y="1724"/>
                    <a:pt x="10423" y="1696"/>
                  </a:cubicBezTo>
                  <a:cubicBezTo>
                    <a:pt x="10389" y="1637"/>
                    <a:pt x="10346" y="1571"/>
                    <a:pt x="10299" y="1501"/>
                  </a:cubicBezTo>
                  <a:cubicBezTo>
                    <a:pt x="10287" y="1481"/>
                    <a:pt x="10270" y="1473"/>
                    <a:pt x="10254" y="1473"/>
                  </a:cubicBezTo>
                  <a:close/>
                  <a:moveTo>
                    <a:pt x="6578" y="1526"/>
                  </a:moveTo>
                  <a:cubicBezTo>
                    <a:pt x="6571" y="1526"/>
                    <a:pt x="6563" y="1527"/>
                    <a:pt x="6556" y="1530"/>
                  </a:cubicBezTo>
                  <a:cubicBezTo>
                    <a:pt x="6526" y="1541"/>
                    <a:pt x="6513" y="1575"/>
                    <a:pt x="6524" y="1605"/>
                  </a:cubicBezTo>
                  <a:cubicBezTo>
                    <a:pt x="6551" y="1667"/>
                    <a:pt x="6566" y="1735"/>
                    <a:pt x="6568" y="1803"/>
                  </a:cubicBezTo>
                  <a:cubicBezTo>
                    <a:pt x="6568" y="1835"/>
                    <a:pt x="6592" y="1860"/>
                    <a:pt x="6624" y="1862"/>
                  </a:cubicBezTo>
                  <a:lnTo>
                    <a:pt x="6626" y="1862"/>
                  </a:lnTo>
                  <a:cubicBezTo>
                    <a:pt x="6658" y="1862"/>
                    <a:pt x="6683" y="1839"/>
                    <a:pt x="6683" y="1807"/>
                  </a:cubicBezTo>
                  <a:lnTo>
                    <a:pt x="6683" y="1794"/>
                  </a:lnTo>
                  <a:cubicBezTo>
                    <a:pt x="6681" y="1714"/>
                    <a:pt x="6662" y="1635"/>
                    <a:pt x="6630" y="1562"/>
                  </a:cubicBezTo>
                  <a:cubicBezTo>
                    <a:pt x="6622" y="1540"/>
                    <a:pt x="6601" y="1526"/>
                    <a:pt x="6578" y="1526"/>
                  </a:cubicBezTo>
                  <a:close/>
                  <a:moveTo>
                    <a:pt x="3485" y="1502"/>
                  </a:moveTo>
                  <a:cubicBezTo>
                    <a:pt x="3467" y="1502"/>
                    <a:pt x="3450" y="1510"/>
                    <a:pt x="3438" y="1530"/>
                  </a:cubicBezTo>
                  <a:cubicBezTo>
                    <a:pt x="3397" y="1599"/>
                    <a:pt x="3363" y="1671"/>
                    <a:pt x="3334" y="1743"/>
                  </a:cubicBezTo>
                  <a:cubicBezTo>
                    <a:pt x="3311" y="1791"/>
                    <a:pt x="3350" y="1827"/>
                    <a:pt x="3388" y="1827"/>
                  </a:cubicBezTo>
                  <a:cubicBezTo>
                    <a:pt x="3410" y="1827"/>
                    <a:pt x="3431" y="1815"/>
                    <a:pt x="3440" y="1786"/>
                  </a:cubicBezTo>
                  <a:cubicBezTo>
                    <a:pt x="3451" y="1760"/>
                    <a:pt x="3461" y="1737"/>
                    <a:pt x="3472" y="1709"/>
                  </a:cubicBezTo>
                  <a:cubicBezTo>
                    <a:pt x="3512" y="1762"/>
                    <a:pt x="3549" y="1818"/>
                    <a:pt x="3583" y="1875"/>
                  </a:cubicBezTo>
                  <a:cubicBezTo>
                    <a:pt x="3593" y="1892"/>
                    <a:pt x="3610" y="1903"/>
                    <a:pt x="3632" y="1903"/>
                  </a:cubicBezTo>
                  <a:cubicBezTo>
                    <a:pt x="3640" y="1903"/>
                    <a:pt x="3651" y="1901"/>
                    <a:pt x="3661" y="1897"/>
                  </a:cubicBezTo>
                  <a:cubicBezTo>
                    <a:pt x="3689" y="1879"/>
                    <a:pt x="3698" y="1845"/>
                    <a:pt x="3681" y="1818"/>
                  </a:cubicBezTo>
                  <a:cubicBezTo>
                    <a:pt x="3642" y="1750"/>
                    <a:pt x="3598" y="1684"/>
                    <a:pt x="3549" y="1622"/>
                  </a:cubicBezTo>
                  <a:cubicBezTo>
                    <a:pt x="3544" y="1616"/>
                    <a:pt x="3536" y="1609"/>
                    <a:pt x="3527" y="1605"/>
                  </a:cubicBezTo>
                  <a:lnTo>
                    <a:pt x="3536" y="1590"/>
                  </a:lnTo>
                  <a:cubicBezTo>
                    <a:pt x="3564" y="1544"/>
                    <a:pt x="3524" y="1502"/>
                    <a:pt x="3485" y="1502"/>
                  </a:cubicBezTo>
                  <a:close/>
                  <a:moveTo>
                    <a:pt x="631" y="1678"/>
                  </a:moveTo>
                  <a:cubicBezTo>
                    <a:pt x="616" y="1678"/>
                    <a:pt x="601" y="1684"/>
                    <a:pt x="588" y="1699"/>
                  </a:cubicBezTo>
                  <a:cubicBezTo>
                    <a:pt x="539" y="1762"/>
                    <a:pt x="495" y="1826"/>
                    <a:pt x="452" y="1888"/>
                  </a:cubicBezTo>
                  <a:cubicBezTo>
                    <a:pt x="435" y="1916"/>
                    <a:pt x="441" y="1950"/>
                    <a:pt x="469" y="1969"/>
                  </a:cubicBezTo>
                  <a:cubicBezTo>
                    <a:pt x="477" y="1975"/>
                    <a:pt x="488" y="1977"/>
                    <a:pt x="500" y="1977"/>
                  </a:cubicBezTo>
                  <a:lnTo>
                    <a:pt x="500" y="1977"/>
                  </a:lnTo>
                  <a:cubicBezTo>
                    <a:pt x="519" y="1977"/>
                    <a:pt x="537" y="1969"/>
                    <a:pt x="548" y="1952"/>
                  </a:cubicBezTo>
                  <a:cubicBezTo>
                    <a:pt x="588" y="1892"/>
                    <a:pt x="633" y="1831"/>
                    <a:pt x="680" y="1769"/>
                  </a:cubicBezTo>
                  <a:cubicBezTo>
                    <a:pt x="710" y="1725"/>
                    <a:pt x="671" y="1678"/>
                    <a:pt x="631" y="1678"/>
                  </a:cubicBezTo>
                  <a:close/>
                  <a:moveTo>
                    <a:pt x="500" y="1977"/>
                  </a:moveTo>
                  <a:cubicBezTo>
                    <a:pt x="500" y="1977"/>
                    <a:pt x="499" y="1977"/>
                    <a:pt x="499" y="1977"/>
                  </a:cubicBezTo>
                  <a:lnTo>
                    <a:pt x="501" y="1977"/>
                  </a:lnTo>
                  <a:cubicBezTo>
                    <a:pt x="501" y="1977"/>
                    <a:pt x="500" y="1977"/>
                    <a:pt x="500" y="1977"/>
                  </a:cubicBezTo>
                  <a:close/>
                  <a:moveTo>
                    <a:pt x="6305" y="1801"/>
                  </a:moveTo>
                  <a:cubicBezTo>
                    <a:pt x="6265" y="1801"/>
                    <a:pt x="6225" y="1847"/>
                    <a:pt x="6256" y="1892"/>
                  </a:cubicBezTo>
                  <a:cubicBezTo>
                    <a:pt x="6309" y="1975"/>
                    <a:pt x="6383" y="2022"/>
                    <a:pt x="6466" y="2022"/>
                  </a:cubicBezTo>
                  <a:lnTo>
                    <a:pt x="6500" y="2022"/>
                  </a:lnTo>
                  <a:cubicBezTo>
                    <a:pt x="6532" y="2018"/>
                    <a:pt x="6556" y="1990"/>
                    <a:pt x="6551" y="1958"/>
                  </a:cubicBezTo>
                  <a:cubicBezTo>
                    <a:pt x="6547" y="1928"/>
                    <a:pt x="6522" y="1907"/>
                    <a:pt x="6492" y="1907"/>
                  </a:cubicBezTo>
                  <a:cubicBezTo>
                    <a:pt x="6491" y="1907"/>
                    <a:pt x="6489" y="1907"/>
                    <a:pt x="6488" y="1907"/>
                  </a:cubicBezTo>
                  <a:cubicBezTo>
                    <a:pt x="6484" y="1908"/>
                    <a:pt x="6481" y="1909"/>
                    <a:pt x="6478" y="1909"/>
                  </a:cubicBezTo>
                  <a:cubicBezTo>
                    <a:pt x="6475" y="1909"/>
                    <a:pt x="6472" y="1908"/>
                    <a:pt x="6468" y="1907"/>
                  </a:cubicBezTo>
                  <a:cubicBezTo>
                    <a:pt x="6420" y="1905"/>
                    <a:pt x="6377" y="1875"/>
                    <a:pt x="6354" y="1833"/>
                  </a:cubicBezTo>
                  <a:cubicBezTo>
                    <a:pt x="6342" y="1810"/>
                    <a:pt x="6324" y="1801"/>
                    <a:pt x="6305" y="1801"/>
                  </a:cubicBezTo>
                  <a:close/>
                  <a:moveTo>
                    <a:pt x="10489" y="1870"/>
                  </a:moveTo>
                  <a:cubicBezTo>
                    <a:pt x="10452" y="1870"/>
                    <a:pt x="10415" y="1907"/>
                    <a:pt x="10435" y="1952"/>
                  </a:cubicBezTo>
                  <a:cubicBezTo>
                    <a:pt x="10469" y="2016"/>
                    <a:pt x="10489" y="2056"/>
                    <a:pt x="10491" y="2063"/>
                  </a:cubicBezTo>
                  <a:cubicBezTo>
                    <a:pt x="10501" y="2084"/>
                    <a:pt x="10523" y="2099"/>
                    <a:pt x="10544" y="2099"/>
                  </a:cubicBezTo>
                  <a:cubicBezTo>
                    <a:pt x="10576" y="2099"/>
                    <a:pt x="10601" y="2073"/>
                    <a:pt x="10601" y="2041"/>
                  </a:cubicBezTo>
                  <a:cubicBezTo>
                    <a:pt x="10601" y="2031"/>
                    <a:pt x="10601" y="2022"/>
                    <a:pt x="10538" y="1899"/>
                  </a:cubicBezTo>
                  <a:cubicBezTo>
                    <a:pt x="10525" y="1879"/>
                    <a:pt x="10507" y="1870"/>
                    <a:pt x="10489" y="1870"/>
                  </a:cubicBezTo>
                  <a:close/>
                  <a:moveTo>
                    <a:pt x="3330" y="1928"/>
                  </a:moveTo>
                  <a:cubicBezTo>
                    <a:pt x="3304" y="1928"/>
                    <a:pt x="3278" y="1944"/>
                    <a:pt x="3274" y="1980"/>
                  </a:cubicBezTo>
                  <a:cubicBezTo>
                    <a:pt x="3272" y="2003"/>
                    <a:pt x="3272" y="2024"/>
                    <a:pt x="3272" y="2045"/>
                  </a:cubicBezTo>
                  <a:cubicBezTo>
                    <a:pt x="3270" y="2109"/>
                    <a:pt x="3280" y="2173"/>
                    <a:pt x="3304" y="2231"/>
                  </a:cubicBezTo>
                  <a:cubicBezTo>
                    <a:pt x="3312" y="2254"/>
                    <a:pt x="3334" y="2267"/>
                    <a:pt x="3357" y="2267"/>
                  </a:cubicBezTo>
                  <a:cubicBezTo>
                    <a:pt x="3363" y="2267"/>
                    <a:pt x="3372" y="2267"/>
                    <a:pt x="3378" y="2265"/>
                  </a:cubicBezTo>
                  <a:cubicBezTo>
                    <a:pt x="3408" y="2252"/>
                    <a:pt x="3421" y="2220"/>
                    <a:pt x="3410" y="2190"/>
                  </a:cubicBezTo>
                  <a:cubicBezTo>
                    <a:pt x="3393" y="2143"/>
                    <a:pt x="3385" y="2094"/>
                    <a:pt x="3385" y="2045"/>
                  </a:cubicBezTo>
                  <a:cubicBezTo>
                    <a:pt x="3385" y="2028"/>
                    <a:pt x="3387" y="2009"/>
                    <a:pt x="3389" y="1992"/>
                  </a:cubicBezTo>
                  <a:cubicBezTo>
                    <a:pt x="3392" y="1951"/>
                    <a:pt x="3361" y="1928"/>
                    <a:pt x="3330" y="1928"/>
                  </a:cubicBezTo>
                  <a:close/>
                  <a:moveTo>
                    <a:pt x="3735" y="1993"/>
                  </a:moveTo>
                  <a:cubicBezTo>
                    <a:pt x="3699" y="1993"/>
                    <a:pt x="3663" y="2026"/>
                    <a:pt x="3681" y="2071"/>
                  </a:cubicBezTo>
                  <a:cubicBezTo>
                    <a:pt x="3706" y="2137"/>
                    <a:pt x="3725" y="2207"/>
                    <a:pt x="3734" y="2277"/>
                  </a:cubicBezTo>
                  <a:cubicBezTo>
                    <a:pt x="3736" y="2305"/>
                    <a:pt x="3761" y="2329"/>
                    <a:pt x="3791" y="2329"/>
                  </a:cubicBezTo>
                  <a:lnTo>
                    <a:pt x="3798" y="2329"/>
                  </a:lnTo>
                  <a:cubicBezTo>
                    <a:pt x="3830" y="2324"/>
                    <a:pt x="3851" y="2297"/>
                    <a:pt x="3849" y="2265"/>
                  </a:cubicBezTo>
                  <a:cubicBezTo>
                    <a:pt x="3838" y="2184"/>
                    <a:pt x="3819" y="2105"/>
                    <a:pt x="3787" y="2031"/>
                  </a:cubicBezTo>
                  <a:cubicBezTo>
                    <a:pt x="3777" y="2004"/>
                    <a:pt x="3756" y="1993"/>
                    <a:pt x="3735" y="1993"/>
                  </a:cubicBezTo>
                  <a:close/>
                  <a:moveTo>
                    <a:pt x="376" y="2056"/>
                  </a:moveTo>
                  <a:cubicBezTo>
                    <a:pt x="358" y="2056"/>
                    <a:pt x="341" y="2064"/>
                    <a:pt x="329" y="2084"/>
                  </a:cubicBezTo>
                  <a:cubicBezTo>
                    <a:pt x="286" y="2154"/>
                    <a:pt x="248" y="2222"/>
                    <a:pt x="214" y="2286"/>
                  </a:cubicBezTo>
                  <a:cubicBezTo>
                    <a:pt x="199" y="2314"/>
                    <a:pt x="209" y="2348"/>
                    <a:pt x="237" y="2363"/>
                  </a:cubicBezTo>
                  <a:cubicBezTo>
                    <a:pt x="245" y="2367"/>
                    <a:pt x="254" y="2371"/>
                    <a:pt x="264" y="2371"/>
                  </a:cubicBezTo>
                  <a:lnTo>
                    <a:pt x="264" y="2371"/>
                  </a:lnTo>
                  <a:cubicBezTo>
                    <a:pt x="285" y="2371"/>
                    <a:pt x="305" y="2358"/>
                    <a:pt x="314" y="2341"/>
                  </a:cubicBezTo>
                  <a:cubicBezTo>
                    <a:pt x="348" y="2280"/>
                    <a:pt x="386" y="2211"/>
                    <a:pt x="427" y="2143"/>
                  </a:cubicBezTo>
                  <a:cubicBezTo>
                    <a:pt x="455" y="2099"/>
                    <a:pt x="416" y="2056"/>
                    <a:pt x="376" y="2056"/>
                  </a:cubicBezTo>
                  <a:close/>
                  <a:moveTo>
                    <a:pt x="264" y="2371"/>
                  </a:moveTo>
                  <a:cubicBezTo>
                    <a:pt x="263" y="2371"/>
                    <a:pt x="263" y="2371"/>
                    <a:pt x="263" y="2371"/>
                  </a:cubicBezTo>
                  <a:lnTo>
                    <a:pt x="265" y="2371"/>
                  </a:lnTo>
                  <a:cubicBezTo>
                    <a:pt x="264" y="2371"/>
                    <a:pt x="264" y="2371"/>
                    <a:pt x="264" y="2371"/>
                  </a:cubicBezTo>
                  <a:close/>
                  <a:moveTo>
                    <a:pt x="3498" y="2328"/>
                  </a:moveTo>
                  <a:cubicBezTo>
                    <a:pt x="3448" y="2328"/>
                    <a:pt x="3413" y="2398"/>
                    <a:pt x="3466" y="2433"/>
                  </a:cubicBezTo>
                  <a:cubicBezTo>
                    <a:pt x="3549" y="2492"/>
                    <a:pt x="3623" y="2522"/>
                    <a:pt x="3685" y="2522"/>
                  </a:cubicBezTo>
                  <a:cubicBezTo>
                    <a:pt x="3695" y="2522"/>
                    <a:pt x="3708" y="2520"/>
                    <a:pt x="3719" y="2518"/>
                  </a:cubicBezTo>
                  <a:cubicBezTo>
                    <a:pt x="3789" y="2504"/>
                    <a:pt x="3772" y="2404"/>
                    <a:pt x="3709" y="2404"/>
                  </a:cubicBezTo>
                  <a:cubicBezTo>
                    <a:pt x="3704" y="2404"/>
                    <a:pt x="3700" y="2404"/>
                    <a:pt x="3695" y="2405"/>
                  </a:cubicBezTo>
                  <a:cubicBezTo>
                    <a:pt x="3691" y="2407"/>
                    <a:pt x="3685" y="2408"/>
                    <a:pt x="3678" y="2408"/>
                  </a:cubicBezTo>
                  <a:cubicBezTo>
                    <a:pt x="3654" y="2408"/>
                    <a:pt x="3610" y="2395"/>
                    <a:pt x="3532" y="2339"/>
                  </a:cubicBezTo>
                  <a:cubicBezTo>
                    <a:pt x="3520" y="2332"/>
                    <a:pt x="3509" y="2328"/>
                    <a:pt x="3498" y="2328"/>
                  </a:cubicBezTo>
                  <a:close/>
                  <a:moveTo>
                    <a:pt x="159" y="2458"/>
                  </a:moveTo>
                  <a:cubicBezTo>
                    <a:pt x="139" y="2458"/>
                    <a:pt x="120" y="2469"/>
                    <a:pt x="109" y="2495"/>
                  </a:cubicBezTo>
                  <a:cubicBezTo>
                    <a:pt x="46" y="2622"/>
                    <a:pt x="14" y="2703"/>
                    <a:pt x="14" y="2707"/>
                  </a:cubicBezTo>
                  <a:cubicBezTo>
                    <a:pt x="1" y="2737"/>
                    <a:pt x="16" y="2769"/>
                    <a:pt x="46" y="2780"/>
                  </a:cubicBezTo>
                  <a:cubicBezTo>
                    <a:pt x="52" y="2784"/>
                    <a:pt x="58" y="2784"/>
                    <a:pt x="67" y="2784"/>
                  </a:cubicBezTo>
                  <a:cubicBezTo>
                    <a:pt x="88" y="2784"/>
                    <a:pt x="109" y="2771"/>
                    <a:pt x="120" y="2750"/>
                  </a:cubicBezTo>
                  <a:cubicBezTo>
                    <a:pt x="120" y="2750"/>
                    <a:pt x="152" y="2669"/>
                    <a:pt x="212" y="2543"/>
                  </a:cubicBezTo>
                  <a:cubicBezTo>
                    <a:pt x="237" y="2497"/>
                    <a:pt x="198" y="2458"/>
                    <a:pt x="159" y="245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63" name="Google Shape;1763;p84"/>
          <p:cNvGrpSpPr/>
          <p:nvPr/>
        </p:nvGrpSpPr>
        <p:grpSpPr>
          <a:xfrm flipH="1">
            <a:off x="8710021" y="1288058"/>
            <a:ext cx="237639" cy="237639"/>
            <a:chOff x="5944424" y="1865453"/>
            <a:chExt cx="178234" cy="178234"/>
          </a:xfrm>
        </p:grpSpPr>
        <p:sp>
          <p:nvSpPr>
            <p:cNvPr id="1764" name="Google Shape;1764;p84"/>
            <p:cNvSpPr/>
            <p:nvPr/>
          </p:nvSpPr>
          <p:spPr>
            <a:xfrm>
              <a:off x="6029571" y="1865453"/>
              <a:ext cx="20171" cy="178234"/>
            </a:xfrm>
            <a:custGeom>
              <a:rect b="b" l="l" r="r" t="t"/>
              <a:pathLst>
                <a:path extrusionOk="0" h="1078" w="122">
                  <a:moveTo>
                    <a:pt x="65" y="1"/>
                  </a:moveTo>
                  <a:cubicBezTo>
                    <a:pt x="33" y="1"/>
                    <a:pt x="7" y="26"/>
                    <a:pt x="7" y="58"/>
                  </a:cubicBezTo>
                  <a:lnTo>
                    <a:pt x="1" y="1020"/>
                  </a:lnTo>
                  <a:cubicBezTo>
                    <a:pt x="1" y="1052"/>
                    <a:pt x="26" y="1078"/>
                    <a:pt x="58" y="1078"/>
                  </a:cubicBezTo>
                  <a:cubicBezTo>
                    <a:pt x="90" y="1078"/>
                    <a:pt x="116" y="1052"/>
                    <a:pt x="116" y="1020"/>
                  </a:cubicBezTo>
                  <a:lnTo>
                    <a:pt x="122" y="58"/>
                  </a:lnTo>
                  <a:cubicBezTo>
                    <a:pt x="122" y="26"/>
                    <a:pt x="96" y="1"/>
                    <a:pt x="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5" name="Google Shape;1765;p84"/>
            <p:cNvSpPr/>
            <p:nvPr/>
          </p:nvSpPr>
          <p:spPr>
            <a:xfrm>
              <a:off x="5962115" y="1898189"/>
              <a:ext cx="158393" cy="110611"/>
            </a:xfrm>
            <a:custGeom>
              <a:rect b="b" l="l" r="r" t="t"/>
              <a:pathLst>
                <a:path extrusionOk="0" h="669" w="958">
                  <a:moveTo>
                    <a:pt x="873" y="0"/>
                  </a:moveTo>
                  <a:cubicBezTo>
                    <a:pt x="863" y="0"/>
                    <a:pt x="852" y="4"/>
                    <a:pt x="841" y="11"/>
                  </a:cubicBezTo>
                  <a:lnTo>
                    <a:pt x="47" y="565"/>
                  </a:lnTo>
                  <a:cubicBezTo>
                    <a:pt x="0" y="597"/>
                    <a:pt x="23" y="669"/>
                    <a:pt x="79" y="669"/>
                  </a:cubicBezTo>
                  <a:cubicBezTo>
                    <a:pt x="89" y="669"/>
                    <a:pt x="102" y="667"/>
                    <a:pt x="111" y="658"/>
                  </a:cubicBezTo>
                  <a:lnTo>
                    <a:pt x="907" y="105"/>
                  </a:lnTo>
                  <a:cubicBezTo>
                    <a:pt x="957" y="70"/>
                    <a:pt x="922" y="0"/>
                    <a:pt x="8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6" name="Google Shape;1766;p84"/>
            <p:cNvSpPr/>
            <p:nvPr/>
          </p:nvSpPr>
          <p:spPr>
            <a:xfrm>
              <a:off x="5976829" y="1891080"/>
              <a:ext cx="124003" cy="124499"/>
            </a:xfrm>
            <a:custGeom>
              <a:rect b="b" l="l" r="r" t="t"/>
              <a:pathLst>
                <a:path extrusionOk="0" h="753" w="750">
                  <a:moveTo>
                    <a:pt x="84" y="1"/>
                  </a:moveTo>
                  <a:cubicBezTo>
                    <a:pt x="40" y="1"/>
                    <a:pt x="0" y="58"/>
                    <a:pt x="45" y="101"/>
                  </a:cubicBezTo>
                  <a:lnTo>
                    <a:pt x="645" y="735"/>
                  </a:lnTo>
                  <a:cubicBezTo>
                    <a:pt x="656" y="746"/>
                    <a:pt x="671" y="752"/>
                    <a:pt x="688" y="752"/>
                  </a:cubicBezTo>
                  <a:cubicBezTo>
                    <a:pt x="703" y="752"/>
                    <a:pt x="715" y="746"/>
                    <a:pt x="726" y="735"/>
                  </a:cubicBezTo>
                  <a:cubicBezTo>
                    <a:pt x="747" y="714"/>
                    <a:pt x="750" y="680"/>
                    <a:pt x="728" y="657"/>
                  </a:cubicBezTo>
                  <a:lnTo>
                    <a:pt x="128" y="22"/>
                  </a:lnTo>
                  <a:cubicBezTo>
                    <a:pt x="115" y="7"/>
                    <a:pt x="99" y="1"/>
                    <a:pt x="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7" name="Google Shape;1767;p84"/>
            <p:cNvSpPr/>
            <p:nvPr/>
          </p:nvSpPr>
          <p:spPr>
            <a:xfrm>
              <a:off x="5944424" y="1941838"/>
              <a:ext cx="178234" cy="20502"/>
            </a:xfrm>
            <a:custGeom>
              <a:rect b="b" l="l" r="r" t="t"/>
              <a:pathLst>
                <a:path extrusionOk="0" h="124" w="1078">
                  <a:moveTo>
                    <a:pt x="1003" y="1"/>
                  </a:moveTo>
                  <a:lnTo>
                    <a:pt x="77" y="9"/>
                  </a:lnTo>
                  <a:cubicBezTo>
                    <a:pt x="1" y="9"/>
                    <a:pt x="1" y="124"/>
                    <a:pt x="77" y="124"/>
                  </a:cubicBezTo>
                  <a:lnTo>
                    <a:pt x="1003" y="113"/>
                  </a:lnTo>
                  <a:cubicBezTo>
                    <a:pt x="1077" y="113"/>
                    <a:pt x="1077" y="1"/>
                    <a:pt x="10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68" name="Google Shape;1768;p84"/>
          <p:cNvSpPr/>
          <p:nvPr/>
        </p:nvSpPr>
        <p:spPr>
          <a:xfrm flipH="1">
            <a:off x="7165162" y="5488359"/>
            <a:ext cx="407832" cy="460947"/>
          </a:xfrm>
          <a:custGeom>
            <a:rect b="b" l="l" r="r" t="t"/>
            <a:pathLst>
              <a:path extrusionOk="0" h="2197" w="1944">
                <a:moveTo>
                  <a:pt x="941" y="602"/>
                </a:moveTo>
                <a:lnTo>
                  <a:pt x="941" y="602"/>
                </a:lnTo>
                <a:cubicBezTo>
                  <a:pt x="1045" y="717"/>
                  <a:pt x="1101" y="834"/>
                  <a:pt x="1094" y="894"/>
                </a:cubicBezTo>
                <a:cubicBezTo>
                  <a:pt x="1094" y="909"/>
                  <a:pt x="1086" y="919"/>
                  <a:pt x="1075" y="926"/>
                </a:cubicBezTo>
                <a:cubicBezTo>
                  <a:pt x="1054" y="938"/>
                  <a:pt x="1033" y="945"/>
                  <a:pt x="1009" y="945"/>
                </a:cubicBezTo>
                <a:cubicBezTo>
                  <a:pt x="1008" y="945"/>
                  <a:pt x="1006" y="945"/>
                  <a:pt x="1004" y="945"/>
                </a:cubicBezTo>
                <a:cubicBezTo>
                  <a:pt x="985" y="945"/>
                  <a:pt x="968" y="933"/>
                  <a:pt x="958" y="917"/>
                </a:cubicBezTo>
                <a:cubicBezTo>
                  <a:pt x="922" y="864"/>
                  <a:pt x="907" y="745"/>
                  <a:pt x="941" y="602"/>
                </a:cubicBezTo>
                <a:close/>
                <a:moveTo>
                  <a:pt x="1431" y="114"/>
                </a:moveTo>
                <a:cubicBezTo>
                  <a:pt x="1487" y="114"/>
                  <a:pt x="1529" y="135"/>
                  <a:pt x="1560" y="179"/>
                </a:cubicBezTo>
                <a:cubicBezTo>
                  <a:pt x="1765" y="470"/>
                  <a:pt x="1456" y="1556"/>
                  <a:pt x="1290" y="2041"/>
                </a:cubicBezTo>
                <a:cubicBezTo>
                  <a:pt x="911" y="1713"/>
                  <a:pt x="120" y="947"/>
                  <a:pt x="128" y="568"/>
                </a:cubicBezTo>
                <a:cubicBezTo>
                  <a:pt x="128" y="513"/>
                  <a:pt x="154" y="460"/>
                  <a:pt x="198" y="425"/>
                </a:cubicBezTo>
                <a:cubicBezTo>
                  <a:pt x="268" y="372"/>
                  <a:pt x="354" y="342"/>
                  <a:pt x="443" y="342"/>
                </a:cubicBezTo>
                <a:cubicBezTo>
                  <a:pt x="569" y="342"/>
                  <a:pt x="715" y="404"/>
                  <a:pt x="847" y="513"/>
                </a:cubicBezTo>
                <a:cubicBezTo>
                  <a:pt x="790" y="698"/>
                  <a:pt x="796" y="883"/>
                  <a:pt x="867" y="983"/>
                </a:cubicBezTo>
                <a:cubicBezTo>
                  <a:pt x="902" y="1034"/>
                  <a:pt x="952" y="1060"/>
                  <a:pt x="1010" y="1060"/>
                </a:cubicBezTo>
                <a:cubicBezTo>
                  <a:pt x="1047" y="1060"/>
                  <a:pt x="1087" y="1049"/>
                  <a:pt x="1128" y="1028"/>
                </a:cubicBezTo>
                <a:cubicBezTo>
                  <a:pt x="1173" y="1004"/>
                  <a:pt x="1203" y="960"/>
                  <a:pt x="1207" y="909"/>
                </a:cubicBezTo>
                <a:cubicBezTo>
                  <a:pt x="1224" y="777"/>
                  <a:pt x="1109" y="602"/>
                  <a:pt x="981" y="479"/>
                </a:cubicBezTo>
                <a:cubicBezTo>
                  <a:pt x="1030" y="359"/>
                  <a:pt x="1150" y="151"/>
                  <a:pt x="1392" y="117"/>
                </a:cubicBezTo>
                <a:cubicBezTo>
                  <a:pt x="1406" y="115"/>
                  <a:pt x="1418" y="114"/>
                  <a:pt x="1431" y="114"/>
                </a:cubicBezTo>
                <a:close/>
                <a:moveTo>
                  <a:pt x="1430" y="0"/>
                </a:moveTo>
                <a:cubicBezTo>
                  <a:pt x="1413" y="0"/>
                  <a:pt x="1394" y="1"/>
                  <a:pt x="1375" y="4"/>
                </a:cubicBezTo>
                <a:cubicBezTo>
                  <a:pt x="1169" y="34"/>
                  <a:pt x="990" y="181"/>
                  <a:pt x="890" y="400"/>
                </a:cubicBezTo>
                <a:cubicBezTo>
                  <a:pt x="788" y="321"/>
                  <a:pt x="626" y="230"/>
                  <a:pt x="441" y="230"/>
                </a:cubicBezTo>
                <a:cubicBezTo>
                  <a:pt x="438" y="230"/>
                  <a:pt x="435" y="230"/>
                  <a:pt x="432" y="230"/>
                </a:cubicBezTo>
                <a:cubicBezTo>
                  <a:pt x="322" y="230"/>
                  <a:pt x="215" y="268"/>
                  <a:pt x="128" y="336"/>
                </a:cubicBezTo>
                <a:cubicBezTo>
                  <a:pt x="56" y="389"/>
                  <a:pt x="13" y="474"/>
                  <a:pt x="13" y="564"/>
                </a:cubicBezTo>
                <a:cubicBezTo>
                  <a:pt x="0" y="1102"/>
                  <a:pt x="1226" y="2139"/>
                  <a:pt x="1279" y="2183"/>
                </a:cubicBezTo>
                <a:cubicBezTo>
                  <a:pt x="1288" y="2192"/>
                  <a:pt x="1301" y="2196"/>
                  <a:pt x="1316" y="2196"/>
                </a:cubicBezTo>
                <a:cubicBezTo>
                  <a:pt x="1339" y="2196"/>
                  <a:pt x="1360" y="2181"/>
                  <a:pt x="1369" y="2160"/>
                </a:cubicBezTo>
                <a:cubicBezTo>
                  <a:pt x="1428" y="1994"/>
                  <a:pt x="1943" y="525"/>
                  <a:pt x="1654" y="115"/>
                </a:cubicBezTo>
                <a:cubicBezTo>
                  <a:pt x="1600" y="39"/>
                  <a:pt x="1526" y="0"/>
                  <a:pt x="143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9" name="Google Shape;1769;p84"/>
          <p:cNvSpPr/>
          <p:nvPr/>
        </p:nvSpPr>
        <p:spPr>
          <a:xfrm flipH="1">
            <a:off x="6529577" y="5790133"/>
            <a:ext cx="72900" cy="72900"/>
          </a:xfrm>
          <a:prstGeom prst="ellipse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0" name="Google Shape;1770;p84"/>
          <p:cNvSpPr/>
          <p:nvPr/>
        </p:nvSpPr>
        <p:spPr>
          <a:xfrm flipH="1">
            <a:off x="9577777" y="1837883"/>
            <a:ext cx="72900" cy="72900"/>
          </a:xfrm>
          <a:prstGeom prst="ellipse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1" name="Google Shape;1771;p84"/>
          <p:cNvSpPr/>
          <p:nvPr/>
        </p:nvSpPr>
        <p:spPr>
          <a:xfrm flipH="1">
            <a:off x="761995" y="5271866"/>
            <a:ext cx="407833" cy="376325"/>
          </a:xfrm>
          <a:custGeom>
            <a:rect b="b" l="l" r="r" t="t"/>
            <a:pathLst>
              <a:path extrusionOk="0" h="1707" w="1850">
                <a:moveTo>
                  <a:pt x="392" y="224"/>
                </a:moveTo>
                <a:lnTo>
                  <a:pt x="392" y="224"/>
                </a:lnTo>
                <a:cubicBezTo>
                  <a:pt x="511" y="262"/>
                  <a:pt x="626" y="311"/>
                  <a:pt x="737" y="368"/>
                </a:cubicBezTo>
                <a:cubicBezTo>
                  <a:pt x="669" y="422"/>
                  <a:pt x="594" y="481"/>
                  <a:pt x="513" y="543"/>
                </a:cubicBezTo>
                <a:cubicBezTo>
                  <a:pt x="415" y="345"/>
                  <a:pt x="394" y="258"/>
                  <a:pt x="392" y="224"/>
                </a:cubicBezTo>
                <a:close/>
                <a:moveTo>
                  <a:pt x="1333" y="119"/>
                </a:moveTo>
                <a:lnTo>
                  <a:pt x="1333" y="119"/>
                </a:lnTo>
                <a:cubicBezTo>
                  <a:pt x="1335" y="198"/>
                  <a:pt x="1326" y="358"/>
                  <a:pt x="1309" y="547"/>
                </a:cubicBezTo>
                <a:cubicBezTo>
                  <a:pt x="1196" y="479"/>
                  <a:pt x="1075" y="413"/>
                  <a:pt x="954" y="349"/>
                </a:cubicBezTo>
                <a:cubicBezTo>
                  <a:pt x="1194" y="177"/>
                  <a:pt x="1292" y="130"/>
                  <a:pt x="1333" y="119"/>
                </a:cubicBezTo>
                <a:close/>
                <a:moveTo>
                  <a:pt x="1407" y="739"/>
                </a:moveTo>
                <a:cubicBezTo>
                  <a:pt x="1616" y="871"/>
                  <a:pt x="1692" y="943"/>
                  <a:pt x="1718" y="975"/>
                </a:cubicBezTo>
                <a:cubicBezTo>
                  <a:pt x="1671" y="988"/>
                  <a:pt x="1569" y="1003"/>
                  <a:pt x="1375" y="1015"/>
                </a:cubicBezTo>
                <a:cubicBezTo>
                  <a:pt x="1386" y="926"/>
                  <a:pt x="1397" y="834"/>
                  <a:pt x="1407" y="739"/>
                </a:cubicBezTo>
                <a:close/>
                <a:moveTo>
                  <a:pt x="477" y="719"/>
                </a:moveTo>
                <a:cubicBezTo>
                  <a:pt x="528" y="815"/>
                  <a:pt x="586" y="920"/>
                  <a:pt x="650" y="1026"/>
                </a:cubicBezTo>
                <a:cubicBezTo>
                  <a:pt x="379" y="1020"/>
                  <a:pt x="228" y="1000"/>
                  <a:pt x="158" y="985"/>
                </a:cubicBezTo>
                <a:cubicBezTo>
                  <a:pt x="222" y="932"/>
                  <a:pt x="339" y="830"/>
                  <a:pt x="477" y="719"/>
                </a:cubicBezTo>
                <a:close/>
                <a:moveTo>
                  <a:pt x="852" y="424"/>
                </a:moveTo>
                <a:cubicBezTo>
                  <a:pt x="1003" y="502"/>
                  <a:pt x="1160" y="590"/>
                  <a:pt x="1299" y="673"/>
                </a:cubicBezTo>
                <a:cubicBezTo>
                  <a:pt x="1288" y="792"/>
                  <a:pt x="1273" y="911"/>
                  <a:pt x="1258" y="1020"/>
                </a:cubicBezTo>
                <a:cubicBezTo>
                  <a:pt x="1144" y="1026"/>
                  <a:pt x="1022" y="1029"/>
                  <a:pt x="899" y="1029"/>
                </a:cubicBezTo>
                <a:cubicBezTo>
                  <a:pt x="861" y="1029"/>
                  <a:pt x="823" y="1029"/>
                  <a:pt x="786" y="1028"/>
                </a:cubicBezTo>
                <a:cubicBezTo>
                  <a:pt x="703" y="894"/>
                  <a:pt x="628" y="762"/>
                  <a:pt x="567" y="645"/>
                </a:cubicBezTo>
                <a:cubicBezTo>
                  <a:pt x="671" y="564"/>
                  <a:pt x="767" y="490"/>
                  <a:pt x="852" y="424"/>
                </a:cubicBezTo>
                <a:close/>
                <a:moveTo>
                  <a:pt x="1243" y="1134"/>
                </a:moveTo>
                <a:cubicBezTo>
                  <a:pt x="1203" y="1405"/>
                  <a:pt x="1171" y="1520"/>
                  <a:pt x="1152" y="1569"/>
                </a:cubicBezTo>
                <a:cubicBezTo>
                  <a:pt x="1045" y="1432"/>
                  <a:pt x="945" y="1290"/>
                  <a:pt x="856" y="1143"/>
                </a:cubicBezTo>
                <a:cubicBezTo>
                  <a:pt x="988" y="1143"/>
                  <a:pt x="1120" y="1141"/>
                  <a:pt x="1243" y="1134"/>
                </a:cubicBezTo>
                <a:close/>
                <a:moveTo>
                  <a:pt x="1358" y="0"/>
                </a:moveTo>
                <a:cubicBezTo>
                  <a:pt x="1357" y="0"/>
                  <a:pt x="1355" y="0"/>
                  <a:pt x="1354" y="0"/>
                </a:cubicBezTo>
                <a:cubicBezTo>
                  <a:pt x="1299" y="0"/>
                  <a:pt x="1190" y="34"/>
                  <a:pt x="841" y="290"/>
                </a:cubicBezTo>
                <a:cubicBezTo>
                  <a:pt x="709" y="224"/>
                  <a:pt x="503" y="128"/>
                  <a:pt x="396" y="107"/>
                </a:cubicBezTo>
                <a:cubicBezTo>
                  <a:pt x="388" y="104"/>
                  <a:pt x="379" y="103"/>
                  <a:pt x="370" y="103"/>
                </a:cubicBezTo>
                <a:cubicBezTo>
                  <a:pt x="339" y="103"/>
                  <a:pt x="309" y="118"/>
                  <a:pt x="292" y="147"/>
                </a:cubicBezTo>
                <a:cubicBezTo>
                  <a:pt x="264" y="194"/>
                  <a:pt x="258" y="287"/>
                  <a:pt x="424" y="615"/>
                </a:cubicBezTo>
                <a:cubicBezTo>
                  <a:pt x="207" y="792"/>
                  <a:pt x="35" y="939"/>
                  <a:pt x="28" y="945"/>
                </a:cubicBezTo>
                <a:cubicBezTo>
                  <a:pt x="7" y="966"/>
                  <a:pt x="0" y="998"/>
                  <a:pt x="13" y="1026"/>
                </a:cubicBezTo>
                <a:cubicBezTo>
                  <a:pt x="30" y="1062"/>
                  <a:pt x="58" y="1130"/>
                  <a:pt x="722" y="1141"/>
                </a:cubicBezTo>
                <a:cubicBezTo>
                  <a:pt x="803" y="1271"/>
                  <a:pt x="1048" y="1660"/>
                  <a:pt x="1131" y="1698"/>
                </a:cubicBezTo>
                <a:cubicBezTo>
                  <a:pt x="1139" y="1703"/>
                  <a:pt x="1150" y="1705"/>
                  <a:pt x="1160" y="1707"/>
                </a:cubicBezTo>
                <a:lnTo>
                  <a:pt x="1162" y="1705"/>
                </a:lnTo>
                <a:cubicBezTo>
                  <a:pt x="1214" y="1705"/>
                  <a:pt x="1277" y="1705"/>
                  <a:pt x="1360" y="1128"/>
                </a:cubicBezTo>
                <a:cubicBezTo>
                  <a:pt x="1739" y="1107"/>
                  <a:pt x="1795" y="1071"/>
                  <a:pt x="1812" y="1058"/>
                </a:cubicBezTo>
                <a:cubicBezTo>
                  <a:pt x="1835" y="1043"/>
                  <a:pt x="1850" y="1015"/>
                  <a:pt x="1848" y="988"/>
                </a:cubicBezTo>
                <a:cubicBezTo>
                  <a:pt x="1848" y="951"/>
                  <a:pt x="1846" y="875"/>
                  <a:pt x="1420" y="611"/>
                </a:cubicBezTo>
                <a:cubicBezTo>
                  <a:pt x="1439" y="409"/>
                  <a:pt x="1454" y="173"/>
                  <a:pt x="1448" y="81"/>
                </a:cubicBezTo>
                <a:cubicBezTo>
                  <a:pt x="1443" y="36"/>
                  <a:pt x="1405" y="0"/>
                  <a:pt x="135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2" name="Google Shape;1772;p84"/>
          <p:cNvSpPr/>
          <p:nvPr/>
        </p:nvSpPr>
        <p:spPr>
          <a:xfrm flipH="1">
            <a:off x="6866911" y="1020000"/>
            <a:ext cx="72900" cy="72900"/>
          </a:xfrm>
          <a:prstGeom prst="ellipse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6" name="Shape 1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7" name="Google Shape;1777;p85"/>
          <p:cNvSpPr txBox="1"/>
          <p:nvPr>
            <p:ph type="title"/>
          </p:nvPr>
        </p:nvSpPr>
        <p:spPr>
          <a:xfrm>
            <a:off x="965850" y="861258"/>
            <a:ext cx="10260300" cy="763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After That… We Have the Featured Dataset</a:t>
            </a:r>
            <a:endParaRPr/>
          </a:p>
        </p:txBody>
      </p:sp>
      <p:grpSp>
        <p:nvGrpSpPr>
          <p:cNvPr id="1778" name="Google Shape;1778;p85"/>
          <p:cNvGrpSpPr/>
          <p:nvPr/>
        </p:nvGrpSpPr>
        <p:grpSpPr>
          <a:xfrm rot="-958370">
            <a:off x="367192" y="825871"/>
            <a:ext cx="1197350" cy="834252"/>
            <a:chOff x="225644" y="116598"/>
            <a:chExt cx="993632" cy="692312"/>
          </a:xfrm>
        </p:grpSpPr>
        <p:sp>
          <p:nvSpPr>
            <p:cNvPr id="1779" name="Google Shape;1779;p85"/>
            <p:cNvSpPr/>
            <p:nvPr/>
          </p:nvSpPr>
          <p:spPr>
            <a:xfrm>
              <a:off x="225644" y="116598"/>
              <a:ext cx="993632" cy="692312"/>
            </a:xfrm>
            <a:custGeom>
              <a:rect b="b" l="l" r="r" t="t"/>
              <a:pathLst>
                <a:path extrusionOk="0" h="4549" w="6529">
                  <a:moveTo>
                    <a:pt x="4171" y="0"/>
                  </a:moveTo>
                  <a:cubicBezTo>
                    <a:pt x="3369" y="0"/>
                    <a:pt x="2200" y="87"/>
                    <a:pt x="2200" y="87"/>
                  </a:cubicBezTo>
                  <a:cubicBezTo>
                    <a:pt x="2178" y="86"/>
                    <a:pt x="2157" y="86"/>
                    <a:pt x="2136" y="86"/>
                  </a:cubicBezTo>
                  <a:cubicBezTo>
                    <a:pt x="1" y="86"/>
                    <a:pt x="719" y="3139"/>
                    <a:pt x="1119" y="3630"/>
                  </a:cubicBezTo>
                  <a:cubicBezTo>
                    <a:pt x="1564" y="4176"/>
                    <a:pt x="3052" y="4549"/>
                    <a:pt x="3818" y="4549"/>
                  </a:cubicBezTo>
                  <a:cubicBezTo>
                    <a:pt x="4088" y="4549"/>
                    <a:pt x="4269" y="4502"/>
                    <a:pt x="4281" y="4401"/>
                  </a:cubicBezTo>
                  <a:cubicBezTo>
                    <a:pt x="4298" y="4265"/>
                    <a:pt x="3930" y="3637"/>
                    <a:pt x="3930" y="3637"/>
                  </a:cubicBezTo>
                  <a:lnTo>
                    <a:pt x="3930" y="3637"/>
                  </a:lnTo>
                  <a:cubicBezTo>
                    <a:pt x="3930" y="3637"/>
                    <a:pt x="3953" y="3637"/>
                    <a:pt x="3994" y="3637"/>
                  </a:cubicBezTo>
                  <a:cubicBezTo>
                    <a:pt x="4289" y="3637"/>
                    <a:pt x="5514" y="3609"/>
                    <a:pt x="5794" y="3152"/>
                  </a:cubicBezTo>
                  <a:cubicBezTo>
                    <a:pt x="5973" y="2860"/>
                    <a:pt x="6529" y="619"/>
                    <a:pt x="4852" y="51"/>
                  </a:cubicBezTo>
                  <a:cubicBezTo>
                    <a:pt x="4743" y="14"/>
                    <a:pt x="4485" y="0"/>
                    <a:pt x="4171" y="0"/>
                  </a:cubicBezTo>
                  <a:close/>
                </a:path>
              </a:pathLst>
            </a:custGeom>
            <a:noFill/>
            <a:ln cap="flat" cmpd="sng" w="1143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7800000" dist="66675">
                <a:srgbClr val="B7B7B7"/>
              </a:outerShdw>
            </a:effectLst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/>
            </a:p>
          </p:txBody>
        </p:sp>
        <p:grpSp>
          <p:nvGrpSpPr>
            <p:cNvPr id="1780" name="Google Shape;1780;p85"/>
            <p:cNvGrpSpPr/>
            <p:nvPr/>
          </p:nvGrpSpPr>
          <p:grpSpPr>
            <a:xfrm>
              <a:off x="225644" y="116598"/>
              <a:ext cx="993632" cy="692312"/>
              <a:chOff x="225644" y="116598"/>
              <a:chExt cx="993632" cy="692312"/>
            </a:xfrm>
          </p:grpSpPr>
          <p:sp>
            <p:nvSpPr>
              <p:cNvPr id="1781" name="Google Shape;1781;p85"/>
              <p:cNvSpPr/>
              <p:nvPr/>
            </p:nvSpPr>
            <p:spPr>
              <a:xfrm>
                <a:off x="225644" y="116598"/>
                <a:ext cx="993632" cy="692312"/>
              </a:xfrm>
              <a:custGeom>
                <a:rect b="b" l="l" r="r" t="t"/>
                <a:pathLst>
                  <a:path extrusionOk="0" h="4549" w="6529">
                    <a:moveTo>
                      <a:pt x="4171" y="0"/>
                    </a:moveTo>
                    <a:cubicBezTo>
                      <a:pt x="3369" y="0"/>
                      <a:pt x="2200" y="87"/>
                      <a:pt x="2200" y="87"/>
                    </a:cubicBezTo>
                    <a:cubicBezTo>
                      <a:pt x="2178" y="86"/>
                      <a:pt x="2157" y="86"/>
                      <a:pt x="2136" y="86"/>
                    </a:cubicBezTo>
                    <a:cubicBezTo>
                      <a:pt x="1" y="86"/>
                      <a:pt x="719" y="3139"/>
                      <a:pt x="1119" y="3630"/>
                    </a:cubicBezTo>
                    <a:cubicBezTo>
                      <a:pt x="1564" y="4176"/>
                      <a:pt x="3051" y="4549"/>
                      <a:pt x="3817" y="4549"/>
                    </a:cubicBezTo>
                    <a:cubicBezTo>
                      <a:pt x="4087" y="4549"/>
                      <a:pt x="4268" y="4502"/>
                      <a:pt x="4281" y="4401"/>
                    </a:cubicBezTo>
                    <a:cubicBezTo>
                      <a:pt x="4298" y="4265"/>
                      <a:pt x="3930" y="3637"/>
                      <a:pt x="3930" y="3637"/>
                    </a:cubicBezTo>
                    <a:lnTo>
                      <a:pt x="3930" y="3637"/>
                    </a:lnTo>
                    <a:cubicBezTo>
                      <a:pt x="3930" y="3637"/>
                      <a:pt x="3953" y="3637"/>
                      <a:pt x="3994" y="3637"/>
                    </a:cubicBezTo>
                    <a:cubicBezTo>
                      <a:pt x="4289" y="3637"/>
                      <a:pt x="5514" y="3609"/>
                      <a:pt x="5794" y="3152"/>
                    </a:cubicBezTo>
                    <a:cubicBezTo>
                      <a:pt x="5973" y="2858"/>
                      <a:pt x="6529" y="619"/>
                      <a:pt x="4852" y="51"/>
                    </a:cubicBezTo>
                    <a:cubicBezTo>
                      <a:pt x="4743" y="14"/>
                      <a:pt x="4485" y="0"/>
                      <a:pt x="417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2" name="Google Shape;1782;p85"/>
              <p:cNvSpPr/>
              <p:nvPr/>
            </p:nvSpPr>
            <p:spPr>
              <a:xfrm>
                <a:off x="483296" y="374555"/>
                <a:ext cx="108966" cy="108968"/>
              </a:xfrm>
              <a:custGeom>
                <a:rect b="b" l="l" r="r" t="t"/>
                <a:pathLst>
                  <a:path extrusionOk="0" h="716" w="716">
                    <a:moveTo>
                      <a:pt x="358" y="1"/>
                    </a:moveTo>
                    <a:cubicBezTo>
                      <a:pt x="160" y="1"/>
                      <a:pt x="0" y="163"/>
                      <a:pt x="0" y="358"/>
                    </a:cubicBezTo>
                    <a:cubicBezTo>
                      <a:pt x="0" y="556"/>
                      <a:pt x="160" y="716"/>
                      <a:pt x="358" y="716"/>
                    </a:cubicBezTo>
                    <a:cubicBezTo>
                      <a:pt x="556" y="716"/>
                      <a:pt x="716" y="556"/>
                      <a:pt x="716" y="358"/>
                    </a:cubicBezTo>
                    <a:cubicBezTo>
                      <a:pt x="716" y="163"/>
                      <a:pt x="556" y="1"/>
                      <a:pt x="35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3" name="Google Shape;1783;p85"/>
              <p:cNvSpPr/>
              <p:nvPr/>
            </p:nvSpPr>
            <p:spPr>
              <a:xfrm>
                <a:off x="692249" y="365881"/>
                <a:ext cx="108662" cy="108968"/>
              </a:xfrm>
              <a:custGeom>
                <a:rect b="b" l="l" r="r" t="t"/>
                <a:pathLst>
                  <a:path extrusionOk="0" h="716" w="714">
                    <a:moveTo>
                      <a:pt x="358" y="0"/>
                    </a:moveTo>
                    <a:cubicBezTo>
                      <a:pt x="160" y="0"/>
                      <a:pt x="0" y="162"/>
                      <a:pt x="0" y="358"/>
                    </a:cubicBezTo>
                    <a:cubicBezTo>
                      <a:pt x="0" y="556"/>
                      <a:pt x="160" y="716"/>
                      <a:pt x="358" y="716"/>
                    </a:cubicBezTo>
                    <a:cubicBezTo>
                      <a:pt x="553" y="716"/>
                      <a:pt x="713" y="556"/>
                      <a:pt x="713" y="358"/>
                    </a:cubicBezTo>
                    <a:cubicBezTo>
                      <a:pt x="713" y="162"/>
                      <a:pt x="553" y="0"/>
                      <a:pt x="35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4" name="Google Shape;1784;p85"/>
              <p:cNvSpPr/>
              <p:nvPr/>
            </p:nvSpPr>
            <p:spPr>
              <a:xfrm>
                <a:off x="879134" y="365881"/>
                <a:ext cx="108966" cy="108968"/>
              </a:xfrm>
              <a:custGeom>
                <a:rect b="b" l="l" r="r" t="t"/>
                <a:pathLst>
                  <a:path extrusionOk="0" h="716" w="716">
                    <a:moveTo>
                      <a:pt x="358" y="0"/>
                    </a:moveTo>
                    <a:cubicBezTo>
                      <a:pt x="160" y="0"/>
                      <a:pt x="0" y="162"/>
                      <a:pt x="0" y="358"/>
                    </a:cubicBezTo>
                    <a:cubicBezTo>
                      <a:pt x="0" y="556"/>
                      <a:pt x="160" y="716"/>
                      <a:pt x="358" y="716"/>
                    </a:cubicBezTo>
                    <a:cubicBezTo>
                      <a:pt x="556" y="716"/>
                      <a:pt x="715" y="556"/>
                      <a:pt x="715" y="358"/>
                    </a:cubicBezTo>
                    <a:cubicBezTo>
                      <a:pt x="715" y="162"/>
                      <a:pt x="556" y="0"/>
                      <a:pt x="35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785" name="Google Shape;1785;p85"/>
          <p:cNvSpPr/>
          <p:nvPr/>
        </p:nvSpPr>
        <p:spPr>
          <a:xfrm flipH="1">
            <a:off x="10745853" y="1560783"/>
            <a:ext cx="72900" cy="72900"/>
          </a:xfrm>
          <a:prstGeom prst="ellipse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86" name="Google Shape;1786;p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825" y="2275875"/>
            <a:ext cx="11166624" cy="271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9" name="Shape 1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0" name="Google Shape;1180;p68"/>
          <p:cNvGrpSpPr/>
          <p:nvPr/>
        </p:nvGrpSpPr>
        <p:grpSpPr>
          <a:xfrm>
            <a:off x="9330684" y="2258866"/>
            <a:ext cx="1366398" cy="1366398"/>
            <a:chOff x="1075225" y="1618700"/>
            <a:chExt cx="1124700" cy="1124700"/>
          </a:xfrm>
        </p:grpSpPr>
        <p:sp>
          <p:nvSpPr>
            <p:cNvPr id="1181" name="Google Shape;1181;p68"/>
            <p:cNvSpPr/>
            <p:nvPr/>
          </p:nvSpPr>
          <p:spPr>
            <a:xfrm>
              <a:off x="1075225" y="1618700"/>
              <a:ext cx="1124700" cy="11247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68"/>
            <p:cNvSpPr/>
            <p:nvPr/>
          </p:nvSpPr>
          <p:spPr>
            <a:xfrm>
              <a:off x="1830625" y="1686925"/>
              <a:ext cx="212525" cy="168250"/>
            </a:xfrm>
            <a:custGeom>
              <a:rect b="b" l="l" r="r" t="t"/>
              <a:pathLst>
                <a:path extrusionOk="0" h="6730" w="8501">
                  <a:moveTo>
                    <a:pt x="0" y="0"/>
                  </a:moveTo>
                  <a:cubicBezTo>
                    <a:pt x="3429" y="1142"/>
                    <a:pt x="5945" y="4174"/>
                    <a:pt x="8501" y="6730"/>
                  </a:cubicBezTo>
                </a:path>
              </a:pathLst>
            </a:custGeom>
            <a:noFill/>
            <a:ln cap="rnd" cmpd="sng" w="19050">
              <a:solidFill>
                <a:schemeClr val="accent6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183" name="Google Shape;1183;p68"/>
            <p:cNvSpPr/>
            <p:nvPr/>
          </p:nvSpPr>
          <p:spPr>
            <a:xfrm>
              <a:off x="1756450" y="1702325"/>
              <a:ext cx="115125" cy="57575"/>
            </a:xfrm>
            <a:custGeom>
              <a:rect b="b" l="l" r="r" t="t"/>
              <a:pathLst>
                <a:path extrusionOk="0" h="2303" w="4605">
                  <a:moveTo>
                    <a:pt x="4605" y="2303"/>
                  </a:moveTo>
                  <a:cubicBezTo>
                    <a:pt x="3133" y="1420"/>
                    <a:pt x="1628" y="544"/>
                    <a:pt x="0" y="0"/>
                  </a:cubicBezTo>
                </a:path>
              </a:pathLst>
            </a:custGeom>
            <a:noFill/>
            <a:ln cap="rnd" cmpd="sng" w="19050">
              <a:solidFill>
                <a:schemeClr val="accent6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184" name="Google Shape;1184;p68"/>
            <p:cNvSpPr/>
            <p:nvPr/>
          </p:nvSpPr>
          <p:spPr>
            <a:xfrm>
              <a:off x="1138500" y="2222675"/>
              <a:ext cx="504750" cy="464900"/>
            </a:xfrm>
            <a:custGeom>
              <a:rect b="b" l="l" r="r" t="t"/>
              <a:pathLst>
                <a:path extrusionOk="0" h="18596" w="20190">
                  <a:moveTo>
                    <a:pt x="0" y="0"/>
                  </a:moveTo>
                  <a:cubicBezTo>
                    <a:pt x="0" y="9150"/>
                    <a:pt x="11132" y="17302"/>
                    <a:pt x="20190" y="18596"/>
                  </a:cubicBezTo>
                </a:path>
              </a:pathLst>
            </a:custGeom>
            <a:noFill/>
            <a:ln cap="rnd" cmpd="sng" w="19050">
              <a:solidFill>
                <a:schemeClr val="accent6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1185" name="Google Shape;1185;p68"/>
          <p:cNvGrpSpPr/>
          <p:nvPr/>
        </p:nvGrpSpPr>
        <p:grpSpPr>
          <a:xfrm>
            <a:off x="4110162" y="2258866"/>
            <a:ext cx="1366398" cy="1366398"/>
            <a:chOff x="3096600" y="1618700"/>
            <a:chExt cx="1124700" cy="1124700"/>
          </a:xfrm>
        </p:grpSpPr>
        <p:sp>
          <p:nvSpPr>
            <p:cNvPr id="1186" name="Google Shape;1186;p68"/>
            <p:cNvSpPr/>
            <p:nvPr/>
          </p:nvSpPr>
          <p:spPr>
            <a:xfrm>
              <a:off x="3096600" y="1618700"/>
              <a:ext cx="1124700" cy="11247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68"/>
            <p:cNvSpPr/>
            <p:nvPr/>
          </p:nvSpPr>
          <p:spPr>
            <a:xfrm>
              <a:off x="3701150" y="1673575"/>
              <a:ext cx="373200" cy="234700"/>
            </a:xfrm>
            <a:custGeom>
              <a:rect b="b" l="l" r="r" t="t"/>
              <a:pathLst>
                <a:path extrusionOk="0" h="9388" w="14928">
                  <a:moveTo>
                    <a:pt x="0" y="0"/>
                  </a:moveTo>
                  <a:cubicBezTo>
                    <a:pt x="5798" y="967"/>
                    <a:pt x="12745" y="3930"/>
                    <a:pt x="14928" y="9388"/>
                  </a:cubicBezTo>
                </a:path>
              </a:pathLst>
            </a:custGeom>
            <a:noFill/>
            <a:ln cap="rnd" cmpd="sng" w="19050">
              <a:solidFill>
                <a:schemeClr val="accent6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188" name="Google Shape;1188;p68"/>
            <p:cNvSpPr/>
            <p:nvPr/>
          </p:nvSpPr>
          <p:spPr>
            <a:xfrm>
              <a:off x="3585725" y="1700768"/>
              <a:ext cx="161575" cy="30525"/>
            </a:xfrm>
            <a:custGeom>
              <a:rect b="b" l="l" r="r" t="t"/>
              <a:pathLst>
                <a:path extrusionOk="0" h="1221" w="6463">
                  <a:moveTo>
                    <a:pt x="6463" y="1221"/>
                  </a:moveTo>
                  <a:cubicBezTo>
                    <a:pt x="4436" y="409"/>
                    <a:pt x="2142" y="-285"/>
                    <a:pt x="0" y="144"/>
                  </a:cubicBezTo>
                </a:path>
              </a:pathLst>
            </a:custGeom>
            <a:noFill/>
            <a:ln cap="rnd" cmpd="sng" w="19050">
              <a:solidFill>
                <a:schemeClr val="accent6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189" name="Google Shape;1189;p68"/>
            <p:cNvSpPr/>
            <p:nvPr/>
          </p:nvSpPr>
          <p:spPr>
            <a:xfrm rot="-373730">
              <a:off x="3224080" y="2427669"/>
              <a:ext cx="230826" cy="238551"/>
            </a:xfrm>
            <a:custGeom>
              <a:rect b="b" l="l" r="r" t="t"/>
              <a:pathLst>
                <a:path extrusionOk="0" h="9542" w="9233">
                  <a:moveTo>
                    <a:pt x="0" y="0"/>
                  </a:moveTo>
                  <a:cubicBezTo>
                    <a:pt x="1396" y="4200"/>
                    <a:pt x="5694" y="6884"/>
                    <a:pt x="9233" y="9542"/>
                  </a:cubicBezTo>
                </a:path>
              </a:pathLst>
            </a:custGeom>
            <a:noFill/>
            <a:ln cap="rnd" cmpd="sng" w="19050">
              <a:solidFill>
                <a:schemeClr val="accent6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1190" name="Google Shape;1190;p68"/>
          <p:cNvGrpSpPr/>
          <p:nvPr/>
        </p:nvGrpSpPr>
        <p:grpSpPr>
          <a:xfrm>
            <a:off x="6720446" y="2258866"/>
            <a:ext cx="1366398" cy="1366398"/>
            <a:chOff x="1075225" y="1618700"/>
            <a:chExt cx="1124700" cy="1124700"/>
          </a:xfrm>
        </p:grpSpPr>
        <p:sp>
          <p:nvSpPr>
            <p:cNvPr id="1191" name="Google Shape;1191;p68"/>
            <p:cNvSpPr/>
            <p:nvPr/>
          </p:nvSpPr>
          <p:spPr>
            <a:xfrm>
              <a:off x="1075225" y="1618700"/>
              <a:ext cx="1124700" cy="11247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68"/>
            <p:cNvSpPr/>
            <p:nvPr/>
          </p:nvSpPr>
          <p:spPr>
            <a:xfrm>
              <a:off x="1830625" y="1686925"/>
              <a:ext cx="212525" cy="168250"/>
            </a:xfrm>
            <a:custGeom>
              <a:rect b="b" l="l" r="r" t="t"/>
              <a:pathLst>
                <a:path extrusionOk="0" h="6730" w="8501">
                  <a:moveTo>
                    <a:pt x="0" y="0"/>
                  </a:moveTo>
                  <a:cubicBezTo>
                    <a:pt x="3429" y="1142"/>
                    <a:pt x="5945" y="4174"/>
                    <a:pt x="8501" y="6730"/>
                  </a:cubicBezTo>
                </a:path>
              </a:pathLst>
            </a:custGeom>
            <a:noFill/>
            <a:ln cap="rnd" cmpd="sng" w="19050">
              <a:solidFill>
                <a:schemeClr val="accent6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193" name="Google Shape;1193;p68"/>
            <p:cNvSpPr/>
            <p:nvPr/>
          </p:nvSpPr>
          <p:spPr>
            <a:xfrm>
              <a:off x="1756450" y="1702325"/>
              <a:ext cx="115125" cy="57575"/>
            </a:xfrm>
            <a:custGeom>
              <a:rect b="b" l="l" r="r" t="t"/>
              <a:pathLst>
                <a:path extrusionOk="0" h="2303" w="4605">
                  <a:moveTo>
                    <a:pt x="4605" y="2303"/>
                  </a:moveTo>
                  <a:cubicBezTo>
                    <a:pt x="3133" y="1420"/>
                    <a:pt x="1628" y="544"/>
                    <a:pt x="0" y="0"/>
                  </a:cubicBezTo>
                </a:path>
              </a:pathLst>
            </a:custGeom>
            <a:noFill/>
            <a:ln cap="rnd" cmpd="sng" w="19050">
              <a:solidFill>
                <a:schemeClr val="accent6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194" name="Google Shape;1194;p68"/>
            <p:cNvSpPr/>
            <p:nvPr/>
          </p:nvSpPr>
          <p:spPr>
            <a:xfrm>
              <a:off x="1138500" y="2222675"/>
              <a:ext cx="504750" cy="464900"/>
            </a:xfrm>
            <a:custGeom>
              <a:rect b="b" l="l" r="r" t="t"/>
              <a:pathLst>
                <a:path extrusionOk="0" h="18596" w="20190">
                  <a:moveTo>
                    <a:pt x="0" y="0"/>
                  </a:moveTo>
                  <a:cubicBezTo>
                    <a:pt x="0" y="9150"/>
                    <a:pt x="11132" y="17302"/>
                    <a:pt x="20190" y="18596"/>
                  </a:cubicBezTo>
                </a:path>
              </a:pathLst>
            </a:custGeom>
            <a:noFill/>
            <a:ln cap="rnd" cmpd="sng" w="19050">
              <a:solidFill>
                <a:schemeClr val="accent6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1195" name="Google Shape;1195;p68"/>
          <p:cNvGrpSpPr/>
          <p:nvPr/>
        </p:nvGrpSpPr>
        <p:grpSpPr>
          <a:xfrm>
            <a:off x="1500030" y="2258866"/>
            <a:ext cx="1366398" cy="1366398"/>
            <a:chOff x="1075225" y="1618700"/>
            <a:chExt cx="1124700" cy="1124700"/>
          </a:xfrm>
        </p:grpSpPr>
        <p:sp>
          <p:nvSpPr>
            <p:cNvPr id="1196" name="Google Shape;1196;p68"/>
            <p:cNvSpPr/>
            <p:nvPr/>
          </p:nvSpPr>
          <p:spPr>
            <a:xfrm>
              <a:off x="1075225" y="1618700"/>
              <a:ext cx="1124700" cy="11247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68"/>
            <p:cNvSpPr/>
            <p:nvPr/>
          </p:nvSpPr>
          <p:spPr>
            <a:xfrm>
              <a:off x="1830625" y="1686925"/>
              <a:ext cx="212525" cy="168250"/>
            </a:xfrm>
            <a:custGeom>
              <a:rect b="b" l="l" r="r" t="t"/>
              <a:pathLst>
                <a:path extrusionOk="0" h="6730" w="8501">
                  <a:moveTo>
                    <a:pt x="0" y="0"/>
                  </a:moveTo>
                  <a:cubicBezTo>
                    <a:pt x="3429" y="1142"/>
                    <a:pt x="5945" y="4174"/>
                    <a:pt x="8501" y="6730"/>
                  </a:cubicBezTo>
                </a:path>
              </a:pathLst>
            </a:custGeom>
            <a:noFill/>
            <a:ln cap="rnd" cmpd="sng" w="19050">
              <a:solidFill>
                <a:schemeClr val="accent6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198" name="Google Shape;1198;p68"/>
            <p:cNvSpPr/>
            <p:nvPr/>
          </p:nvSpPr>
          <p:spPr>
            <a:xfrm>
              <a:off x="1756450" y="1702325"/>
              <a:ext cx="115125" cy="57575"/>
            </a:xfrm>
            <a:custGeom>
              <a:rect b="b" l="l" r="r" t="t"/>
              <a:pathLst>
                <a:path extrusionOk="0" h="2303" w="4605">
                  <a:moveTo>
                    <a:pt x="4605" y="2303"/>
                  </a:moveTo>
                  <a:cubicBezTo>
                    <a:pt x="3133" y="1420"/>
                    <a:pt x="1628" y="544"/>
                    <a:pt x="0" y="0"/>
                  </a:cubicBezTo>
                </a:path>
              </a:pathLst>
            </a:custGeom>
            <a:noFill/>
            <a:ln cap="rnd" cmpd="sng" w="19050">
              <a:solidFill>
                <a:schemeClr val="accent6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199" name="Google Shape;1199;p68"/>
            <p:cNvSpPr/>
            <p:nvPr/>
          </p:nvSpPr>
          <p:spPr>
            <a:xfrm>
              <a:off x="1138500" y="2222675"/>
              <a:ext cx="504750" cy="464900"/>
            </a:xfrm>
            <a:custGeom>
              <a:rect b="b" l="l" r="r" t="t"/>
              <a:pathLst>
                <a:path extrusionOk="0" h="18596" w="20190">
                  <a:moveTo>
                    <a:pt x="0" y="0"/>
                  </a:moveTo>
                  <a:cubicBezTo>
                    <a:pt x="0" y="9150"/>
                    <a:pt x="11132" y="17302"/>
                    <a:pt x="20190" y="18596"/>
                  </a:cubicBezTo>
                </a:path>
              </a:pathLst>
            </a:custGeom>
            <a:noFill/>
            <a:ln cap="rnd" cmpd="sng" w="19050">
              <a:solidFill>
                <a:schemeClr val="accent6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sp>
        <p:nvSpPr>
          <p:cNvPr id="1200" name="Google Shape;1200;p68"/>
          <p:cNvSpPr txBox="1"/>
          <p:nvPr>
            <p:ph type="title"/>
          </p:nvPr>
        </p:nvSpPr>
        <p:spPr>
          <a:xfrm>
            <a:off x="940200" y="728833"/>
            <a:ext cx="10311600" cy="763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1201" name="Google Shape;1201;p68"/>
          <p:cNvSpPr txBox="1"/>
          <p:nvPr>
            <p:ph idx="2" type="title"/>
          </p:nvPr>
        </p:nvSpPr>
        <p:spPr>
          <a:xfrm flipH="1">
            <a:off x="1566583" y="2433138"/>
            <a:ext cx="1233300" cy="1017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01</a:t>
            </a:r>
            <a:endParaRPr/>
          </a:p>
        </p:txBody>
      </p:sp>
      <p:sp>
        <p:nvSpPr>
          <p:cNvPr id="1202" name="Google Shape;1202;p68"/>
          <p:cNvSpPr txBox="1"/>
          <p:nvPr>
            <p:ph idx="1" type="subTitle"/>
          </p:nvPr>
        </p:nvSpPr>
        <p:spPr>
          <a:xfrm>
            <a:off x="965858" y="4715495"/>
            <a:ext cx="2434800" cy="843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-349250" lvl="0" marL="457200" rtl="0" algn="ctr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/>
              <a:t>Background</a:t>
            </a:r>
            <a:endParaRPr/>
          </a:p>
          <a:p>
            <a:pPr indent="-349250" lvl="0" marL="457200" rtl="0" algn="ctr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/>
              <a:t>Hypo</a:t>
            </a:r>
            <a:endParaRPr/>
          </a:p>
          <a:p>
            <a:pPr indent="-349250" lvl="0" marL="457200" rtl="0" algn="ctr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/>
              <a:t>Data</a:t>
            </a:r>
            <a:endParaRPr/>
          </a:p>
        </p:txBody>
      </p:sp>
      <p:sp>
        <p:nvSpPr>
          <p:cNvPr id="1203" name="Google Shape;1203;p68"/>
          <p:cNvSpPr txBox="1"/>
          <p:nvPr>
            <p:ph idx="3" type="subTitle"/>
          </p:nvPr>
        </p:nvSpPr>
        <p:spPr>
          <a:xfrm>
            <a:off x="563850" y="3788450"/>
            <a:ext cx="3238800" cy="914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1204" name="Google Shape;1204;p68"/>
          <p:cNvSpPr txBox="1"/>
          <p:nvPr>
            <p:ph idx="4" type="title"/>
          </p:nvPr>
        </p:nvSpPr>
        <p:spPr>
          <a:xfrm flipH="1">
            <a:off x="4176783" y="2433138"/>
            <a:ext cx="1233300" cy="1017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02</a:t>
            </a:r>
            <a:endParaRPr/>
          </a:p>
        </p:txBody>
      </p:sp>
      <p:sp>
        <p:nvSpPr>
          <p:cNvPr id="1205" name="Google Shape;1205;p68"/>
          <p:cNvSpPr txBox="1"/>
          <p:nvPr>
            <p:ph idx="6" type="subTitle"/>
          </p:nvPr>
        </p:nvSpPr>
        <p:spPr>
          <a:xfrm>
            <a:off x="3576083" y="3801400"/>
            <a:ext cx="2434800" cy="914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Text Analysis</a:t>
            </a:r>
            <a:endParaRPr/>
          </a:p>
        </p:txBody>
      </p:sp>
      <p:sp>
        <p:nvSpPr>
          <p:cNvPr id="1206" name="Google Shape;1206;p68"/>
          <p:cNvSpPr txBox="1"/>
          <p:nvPr>
            <p:ph idx="7" type="title"/>
          </p:nvPr>
        </p:nvSpPr>
        <p:spPr>
          <a:xfrm flipH="1">
            <a:off x="6787000" y="2433138"/>
            <a:ext cx="1233300" cy="1017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03</a:t>
            </a:r>
            <a:endParaRPr/>
          </a:p>
        </p:txBody>
      </p:sp>
      <p:sp>
        <p:nvSpPr>
          <p:cNvPr id="1207" name="Google Shape;1207;p68"/>
          <p:cNvSpPr txBox="1"/>
          <p:nvPr>
            <p:ph idx="9" type="subTitle"/>
          </p:nvPr>
        </p:nvSpPr>
        <p:spPr>
          <a:xfrm>
            <a:off x="6186300" y="3801400"/>
            <a:ext cx="2434800" cy="914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Clusters</a:t>
            </a:r>
            <a:endParaRPr/>
          </a:p>
        </p:txBody>
      </p:sp>
      <p:sp>
        <p:nvSpPr>
          <p:cNvPr id="1208" name="Google Shape;1208;p68"/>
          <p:cNvSpPr txBox="1"/>
          <p:nvPr>
            <p:ph idx="13" type="title"/>
          </p:nvPr>
        </p:nvSpPr>
        <p:spPr>
          <a:xfrm flipH="1">
            <a:off x="9397238" y="2433138"/>
            <a:ext cx="1233300" cy="1017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04</a:t>
            </a:r>
            <a:endParaRPr/>
          </a:p>
        </p:txBody>
      </p:sp>
      <p:sp>
        <p:nvSpPr>
          <p:cNvPr id="1209" name="Google Shape;1209;p68"/>
          <p:cNvSpPr txBox="1"/>
          <p:nvPr>
            <p:ph idx="15" type="subTitle"/>
          </p:nvPr>
        </p:nvSpPr>
        <p:spPr>
          <a:xfrm>
            <a:off x="8796538" y="3801400"/>
            <a:ext cx="2434800" cy="914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Next Steps</a:t>
            </a:r>
            <a:endParaRPr/>
          </a:p>
        </p:txBody>
      </p:sp>
      <p:grpSp>
        <p:nvGrpSpPr>
          <p:cNvPr id="1210" name="Google Shape;1210;p68"/>
          <p:cNvGrpSpPr/>
          <p:nvPr/>
        </p:nvGrpSpPr>
        <p:grpSpPr>
          <a:xfrm flipH="1">
            <a:off x="855488" y="443776"/>
            <a:ext cx="1137006" cy="1815086"/>
            <a:chOff x="7678900" y="503869"/>
            <a:chExt cx="852776" cy="1361349"/>
          </a:xfrm>
        </p:grpSpPr>
        <p:grpSp>
          <p:nvGrpSpPr>
            <p:cNvPr id="1211" name="Google Shape;1211;p68"/>
            <p:cNvGrpSpPr/>
            <p:nvPr/>
          </p:nvGrpSpPr>
          <p:grpSpPr>
            <a:xfrm>
              <a:off x="7678900" y="503869"/>
              <a:ext cx="452430" cy="442500"/>
              <a:chOff x="7336434" y="357897"/>
              <a:chExt cx="514885" cy="503584"/>
            </a:xfrm>
          </p:grpSpPr>
          <p:sp>
            <p:nvSpPr>
              <p:cNvPr id="1212" name="Google Shape;1212;p68"/>
              <p:cNvSpPr/>
              <p:nvPr/>
            </p:nvSpPr>
            <p:spPr>
              <a:xfrm flipH="1" rot="-3979360">
                <a:off x="7554881" y="419422"/>
                <a:ext cx="273856" cy="213485"/>
              </a:xfrm>
              <a:custGeom>
                <a:rect b="b" l="l" r="r" t="t"/>
                <a:pathLst>
                  <a:path extrusionOk="0" h="1220" w="1565">
                    <a:moveTo>
                      <a:pt x="480" y="0"/>
                    </a:moveTo>
                    <a:cubicBezTo>
                      <a:pt x="353" y="0"/>
                      <a:pt x="231" y="46"/>
                      <a:pt x="148" y="179"/>
                    </a:cubicBezTo>
                    <a:cubicBezTo>
                      <a:pt x="1" y="416"/>
                      <a:pt x="302" y="589"/>
                      <a:pt x="559" y="641"/>
                    </a:cubicBezTo>
                    <a:lnTo>
                      <a:pt x="559" y="641"/>
                    </a:lnTo>
                    <a:cubicBezTo>
                      <a:pt x="413" y="781"/>
                      <a:pt x="292" y="996"/>
                      <a:pt x="403" y="1156"/>
                    </a:cubicBezTo>
                    <a:cubicBezTo>
                      <a:pt x="434" y="1200"/>
                      <a:pt x="485" y="1220"/>
                      <a:pt x="546" y="1220"/>
                    </a:cubicBezTo>
                    <a:cubicBezTo>
                      <a:pt x="889" y="1220"/>
                      <a:pt x="1564" y="598"/>
                      <a:pt x="1048" y="206"/>
                    </a:cubicBezTo>
                    <a:cubicBezTo>
                      <a:pt x="1048" y="206"/>
                      <a:pt x="752" y="0"/>
                      <a:pt x="48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3" name="Google Shape;1213;p68"/>
              <p:cNvSpPr/>
              <p:nvPr/>
            </p:nvSpPr>
            <p:spPr>
              <a:xfrm flipH="1" rot="-3979360">
                <a:off x="7585009" y="394053"/>
                <a:ext cx="227484" cy="233434"/>
              </a:xfrm>
              <a:custGeom>
                <a:rect b="b" l="l" r="r" t="t"/>
                <a:pathLst>
                  <a:path extrusionOk="0" h="1334" w="1300">
                    <a:moveTo>
                      <a:pt x="767" y="601"/>
                    </a:moveTo>
                    <a:cubicBezTo>
                      <a:pt x="778" y="622"/>
                      <a:pt x="778" y="633"/>
                      <a:pt x="778" y="633"/>
                    </a:cubicBezTo>
                    <a:cubicBezTo>
                      <a:pt x="776" y="637"/>
                      <a:pt x="750" y="656"/>
                      <a:pt x="663" y="656"/>
                    </a:cubicBezTo>
                    <a:cubicBezTo>
                      <a:pt x="693" y="633"/>
                      <a:pt x="729" y="614"/>
                      <a:pt x="767" y="601"/>
                    </a:cubicBezTo>
                    <a:close/>
                    <a:moveTo>
                      <a:pt x="446" y="113"/>
                    </a:moveTo>
                    <a:cubicBezTo>
                      <a:pt x="695" y="113"/>
                      <a:pt x="978" y="307"/>
                      <a:pt x="978" y="307"/>
                    </a:cubicBezTo>
                    <a:cubicBezTo>
                      <a:pt x="1129" y="422"/>
                      <a:pt x="1176" y="563"/>
                      <a:pt x="1122" y="724"/>
                    </a:cubicBezTo>
                    <a:cubicBezTo>
                      <a:pt x="1035" y="980"/>
                      <a:pt x="703" y="1218"/>
                      <a:pt x="509" y="1218"/>
                    </a:cubicBezTo>
                    <a:cubicBezTo>
                      <a:pt x="505" y="1218"/>
                      <a:pt x="501" y="1219"/>
                      <a:pt x="497" y="1219"/>
                    </a:cubicBezTo>
                    <a:cubicBezTo>
                      <a:pt x="465" y="1219"/>
                      <a:pt x="434" y="1204"/>
                      <a:pt x="414" y="1178"/>
                    </a:cubicBezTo>
                    <a:cubicBezTo>
                      <a:pt x="329" y="1054"/>
                      <a:pt x="424" y="880"/>
                      <a:pt x="541" y="760"/>
                    </a:cubicBezTo>
                    <a:cubicBezTo>
                      <a:pt x="585" y="767"/>
                      <a:pt x="625" y="770"/>
                      <a:pt x="663" y="770"/>
                    </a:cubicBezTo>
                    <a:cubicBezTo>
                      <a:pt x="768" y="770"/>
                      <a:pt x="846" y="744"/>
                      <a:pt x="878" y="690"/>
                    </a:cubicBezTo>
                    <a:cubicBezTo>
                      <a:pt x="893" y="660"/>
                      <a:pt x="905" y="611"/>
                      <a:pt x="867" y="545"/>
                    </a:cubicBezTo>
                    <a:cubicBezTo>
                      <a:pt x="849" y="513"/>
                      <a:pt x="815" y="494"/>
                      <a:pt x="779" y="494"/>
                    </a:cubicBezTo>
                    <a:cubicBezTo>
                      <a:pt x="777" y="494"/>
                      <a:pt x="775" y="494"/>
                      <a:pt x="773" y="494"/>
                    </a:cubicBezTo>
                    <a:cubicBezTo>
                      <a:pt x="690" y="494"/>
                      <a:pt x="584" y="565"/>
                      <a:pt x="505" y="635"/>
                    </a:cubicBezTo>
                    <a:cubicBezTo>
                      <a:pt x="329" y="594"/>
                      <a:pt x="182" y="505"/>
                      <a:pt x="141" y="414"/>
                    </a:cubicBezTo>
                    <a:cubicBezTo>
                      <a:pt x="122" y="365"/>
                      <a:pt x="129" y="309"/>
                      <a:pt x="160" y="267"/>
                    </a:cubicBezTo>
                    <a:cubicBezTo>
                      <a:pt x="224" y="162"/>
                      <a:pt x="318" y="113"/>
                      <a:pt x="446" y="113"/>
                    </a:cubicBezTo>
                    <a:close/>
                    <a:moveTo>
                      <a:pt x="428" y="0"/>
                    </a:moveTo>
                    <a:cubicBezTo>
                      <a:pt x="279" y="0"/>
                      <a:pt x="140" y="78"/>
                      <a:pt x="63" y="207"/>
                    </a:cubicBezTo>
                    <a:cubicBezTo>
                      <a:pt x="11" y="282"/>
                      <a:pt x="1" y="377"/>
                      <a:pt x="37" y="460"/>
                    </a:cubicBezTo>
                    <a:cubicBezTo>
                      <a:pt x="94" y="592"/>
                      <a:pt x="260" y="684"/>
                      <a:pt x="414" y="731"/>
                    </a:cubicBezTo>
                    <a:cubicBezTo>
                      <a:pt x="284" y="884"/>
                      <a:pt x="205" y="1082"/>
                      <a:pt x="320" y="1246"/>
                    </a:cubicBezTo>
                    <a:cubicBezTo>
                      <a:pt x="362" y="1302"/>
                      <a:pt x="427" y="1333"/>
                      <a:pt x="496" y="1333"/>
                    </a:cubicBezTo>
                    <a:cubicBezTo>
                      <a:pt x="501" y="1333"/>
                      <a:pt x="505" y="1333"/>
                      <a:pt x="509" y="1333"/>
                    </a:cubicBezTo>
                    <a:cubicBezTo>
                      <a:pt x="746" y="1333"/>
                      <a:pt x="1125" y="1069"/>
                      <a:pt x="1229" y="760"/>
                    </a:cubicBezTo>
                    <a:cubicBezTo>
                      <a:pt x="1299" y="552"/>
                      <a:pt x="1233" y="360"/>
                      <a:pt x="1044" y="216"/>
                    </a:cubicBezTo>
                    <a:cubicBezTo>
                      <a:pt x="1031" y="207"/>
                      <a:pt x="731" y="1"/>
                      <a:pt x="446" y="1"/>
                    </a:cubicBezTo>
                    <a:cubicBezTo>
                      <a:pt x="440" y="0"/>
                      <a:pt x="434" y="0"/>
                      <a:pt x="42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4" name="Google Shape;1214;p68"/>
              <p:cNvSpPr/>
              <p:nvPr/>
            </p:nvSpPr>
            <p:spPr>
              <a:xfrm flipH="1" rot="-3979360">
                <a:off x="7380315" y="553140"/>
                <a:ext cx="212085" cy="208585"/>
              </a:xfrm>
              <a:custGeom>
                <a:rect b="b" l="l" r="r" t="t"/>
                <a:pathLst>
                  <a:path extrusionOk="0" h="1192" w="1212">
                    <a:moveTo>
                      <a:pt x="586" y="0"/>
                    </a:moveTo>
                    <a:cubicBezTo>
                      <a:pt x="184" y="0"/>
                      <a:pt x="60" y="658"/>
                      <a:pt x="60" y="658"/>
                    </a:cubicBezTo>
                    <a:cubicBezTo>
                      <a:pt x="1" y="1047"/>
                      <a:pt x="312" y="1191"/>
                      <a:pt x="623" y="1191"/>
                    </a:cubicBezTo>
                    <a:cubicBezTo>
                      <a:pt x="918" y="1191"/>
                      <a:pt x="1211" y="1061"/>
                      <a:pt x="1183" y="888"/>
                    </a:cubicBezTo>
                    <a:cubicBezTo>
                      <a:pt x="1151" y="697"/>
                      <a:pt x="919" y="629"/>
                      <a:pt x="718" y="629"/>
                    </a:cubicBezTo>
                    <a:cubicBezTo>
                      <a:pt x="717" y="629"/>
                      <a:pt x="715" y="629"/>
                      <a:pt x="714" y="629"/>
                    </a:cubicBezTo>
                    <a:lnTo>
                      <a:pt x="714" y="629"/>
                    </a:lnTo>
                    <a:cubicBezTo>
                      <a:pt x="862" y="412"/>
                      <a:pt x="956" y="79"/>
                      <a:pt x="685" y="13"/>
                    </a:cubicBezTo>
                    <a:cubicBezTo>
                      <a:pt x="651" y="4"/>
                      <a:pt x="617" y="0"/>
                      <a:pt x="58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5" name="Google Shape;1215;p68"/>
              <p:cNvSpPr/>
              <p:nvPr/>
            </p:nvSpPr>
            <p:spPr>
              <a:xfrm flipH="1" rot="-3979360">
                <a:off x="7374484" y="544057"/>
                <a:ext cx="222584" cy="228534"/>
              </a:xfrm>
              <a:custGeom>
                <a:rect b="b" l="l" r="r" t="t"/>
                <a:pathLst>
                  <a:path extrusionOk="0" h="1306" w="1272">
                    <a:moveTo>
                      <a:pt x="607" y="756"/>
                    </a:moveTo>
                    <a:lnTo>
                      <a:pt x="607" y="756"/>
                    </a:lnTo>
                    <a:cubicBezTo>
                      <a:pt x="562" y="801"/>
                      <a:pt x="526" y="818"/>
                      <a:pt x="509" y="818"/>
                    </a:cubicBezTo>
                    <a:cubicBezTo>
                      <a:pt x="503" y="818"/>
                      <a:pt x="496" y="799"/>
                      <a:pt x="494" y="799"/>
                    </a:cubicBezTo>
                    <a:cubicBezTo>
                      <a:pt x="503" y="788"/>
                      <a:pt x="541" y="769"/>
                      <a:pt x="607" y="756"/>
                    </a:cubicBezTo>
                    <a:close/>
                    <a:moveTo>
                      <a:pt x="611" y="116"/>
                    </a:moveTo>
                    <a:cubicBezTo>
                      <a:pt x="639" y="116"/>
                      <a:pt x="667" y="118"/>
                      <a:pt x="694" y="126"/>
                    </a:cubicBezTo>
                    <a:cubicBezTo>
                      <a:pt x="748" y="135"/>
                      <a:pt x="792" y="169"/>
                      <a:pt x="811" y="218"/>
                    </a:cubicBezTo>
                    <a:cubicBezTo>
                      <a:pt x="846" y="312"/>
                      <a:pt x="803" y="478"/>
                      <a:pt x="705" y="631"/>
                    </a:cubicBezTo>
                    <a:cubicBezTo>
                      <a:pt x="588" y="635"/>
                      <a:pt x="456" y="663"/>
                      <a:pt x="403" y="731"/>
                    </a:cubicBezTo>
                    <a:cubicBezTo>
                      <a:pt x="382" y="754"/>
                      <a:pt x="375" y="786"/>
                      <a:pt x="382" y="818"/>
                    </a:cubicBezTo>
                    <a:cubicBezTo>
                      <a:pt x="409" y="922"/>
                      <a:pt x="479" y="933"/>
                      <a:pt x="509" y="933"/>
                    </a:cubicBezTo>
                    <a:cubicBezTo>
                      <a:pt x="611" y="933"/>
                      <a:pt x="711" y="816"/>
                      <a:pt x="765" y="744"/>
                    </a:cubicBezTo>
                    <a:cubicBezTo>
                      <a:pt x="933" y="750"/>
                      <a:pt x="1124" y="807"/>
                      <a:pt x="1148" y="956"/>
                    </a:cubicBezTo>
                    <a:cubicBezTo>
                      <a:pt x="1152" y="986"/>
                      <a:pt x="1143" y="1016"/>
                      <a:pt x="1122" y="1037"/>
                    </a:cubicBezTo>
                    <a:cubicBezTo>
                      <a:pt x="1046" y="1127"/>
                      <a:pt x="848" y="1190"/>
                      <a:pt x="648" y="1190"/>
                    </a:cubicBezTo>
                    <a:cubicBezTo>
                      <a:pt x="456" y="1190"/>
                      <a:pt x="296" y="1135"/>
                      <a:pt x="211" y="1035"/>
                    </a:cubicBezTo>
                    <a:cubicBezTo>
                      <a:pt x="143" y="956"/>
                      <a:pt x="120" y="852"/>
                      <a:pt x="139" y="727"/>
                    </a:cubicBezTo>
                    <a:cubicBezTo>
                      <a:pt x="139" y="722"/>
                      <a:pt x="260" y="116"/>
                      <a:pt x="611" y="116"/>
                    </a:cubicBezTo>
                    <a:close/>
                    <a:moveTo>
                      <a:pt x="611" y="1"/>
                    </a:moveTo>
                    <a:cubicBezTo>
                      <a:pt x="167" y="1"/>
                      <a:pt x="33" y="678"/>
                      <a:pt x="26" y="707"/>
                    </a:cubicBezTo>
                    <a:cubicBezTo>
                      <a:pt x="1" y="871"/>
                      <a:pt x="35" y="1005"/>
                      <a:pt x="124" y="1110"/>
                    </a:cubicBezTo>
                    <a:cubicBezTo>
                      <a:pt x="271" y="1280"/>
                      <a:pt x="514" y="1305"/>
                      <a:pt x="648" y="1305"/>
                    </a:cubicBezTo>
                    <a:cubicBezTo>
                      <a:pt x="884" y="1305"/>
                      <a:pt x="1112" y="1229"/>
                      <a:pt x="1209" y="1112"/>
                    </a:cubicBezTo>
                    <a:cubicBezTo>
                      <a:pt x="1252" y="1065"/>
                      <a:pt x="1271" y="1001"/>
                      <a:pt x="1263" y="937"/>
                    </a:cubicBezTo>
                    <a:cubicBezTo>
                      <a:pt x="1231" y="744"/>
                      <a:pt x="1037" y="656"/>
                      <a:pt x="837" y="635"/>
                    </a:cubicBezTo>
                    <a:cubicBezTo>
                      <a:pt x="914" y="492"/>
                      <a:pt x="971" y="314"/>
                      <a:pt x="918" y="177"/>
                    </a:cubicBezTo>
                    <a:cubicBezTo>
                      <a:pt x="886" y="92"/>
                      <a:pt x="811" y="33"/>
                      <a:pt x="722" y="16"/>
                    </a:cubicBezTo>
                    <a:cubicBezTo>
                      <a:pt x="686" y="5"/>
                      <a:pt x="650" y="1"/>
                      <a:pt x="61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6" name="Google Shape;1216;p68"/>
              <p:cNvSpPr/>
              <p:nvPr/>
            </p:nvSpPr>
            <p:spPr>
              <a:xfrm flipH="1" rot="-3979360">
                <a:off x="7599807" y="621705"/>
                <a:ext cx="216460" cy="200711"/>
              </a:xfrm>
              <a:custGeom>
                <a:rect b="b" l="l" r="r" t="t"/>
                <a:pathLst>
                  <a:path extrusionOk="0" h="1147" w="1237">
                    <a:moveTo>
                      <a:pt x="522" y="0"/>
                    </a:moveTo>
                    <a:cubicBezTo>
                      <a:pt x="380" y="0"/>
                      <a:pt x="269" y="55"/>
                      <a:pt x="238" y="119"/>
                    </a:cubicBezTo>
                    <a:cubicBezTo>
                      <a:pt x="238" y="119"/>
                      <a:pt x="0" y="499"/>
                      <a:pt x="241" y="791"/>
                    </a:cubicBezTo>
                    <a:cubicBezTo>
                      <a:pt x="408" y="994"/>
                      <a:pt x="639" y="1146"/>
                      <a:pt x="820" y="1146"/>
                    </a:cubicBezTo>
                    <a:cubicBezTo>
                      <a:pt x="899" y="1146"/>
                      <a:pt x="969" y="1117"/>
                      <a:pt x="1019" y="1051"/>
                    </a:cubicBezTo>
                    <a:cubicBezTo>
                      <a:pt x="1183" y="831"/>
                      <a:pt x="1236" y="395"/>
                      <a:pt x="934" y="155"/>
                    </a:cubicBezTo>
                    <a:cubicBezTo>
                      <a:pt x="795" y="42"/>
                      <a:pt x="647" y="0"/>
                      <a:pt x="5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7" name="Google Shape;1217;p68"/>
              <p:cNvSpPr/>
              <p:nvPr/>
            </p:nvSpPr>
            <p:spPr>
              <a:xfrm flipH="1" rot="-3979360">
                <a:off x="7612994" y="640835"/>
                <a:ext cx="118117" cy="74720"/>
              </a:xfrm>
              <a:custGeom>
                <a:rect b="b" l="l" r="r" t="t"/>
                <a:pathLst>
                  <a:path extrusionOk="0" h="427" w="675">
                    <a:moveTo>
                      <a:pt x="675" y="1"/>
                    </a:moveTo>
                    <a:lnTo>
                      <a:pt x="0" y="426"/>
                    </a:lnTo>
                    <a:cubicBezTo>
                      <a:pt x="0" y="426"/>
                      <a:pt x="617" y="114"/>
                      <a:pt x="67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8" name="Google Shape;1218;p68"/>
              <p:cNvSpPr/>
              <p:nvPr/>
            </p:nvSpPr>
            <p:spPr>
              <a:xfrm flipH="1" rot="-3979360">
                <a:off x="7599839" y="630545"/>
                <a:ext cx="145240" cy="94318"/>
              </a:xfrm>
              <a:custGeom>
                <a:rect b="b" l="l" r="r" t="t"/>
                <a:pathLst>
                  <a:path extrusionOk="0" h="539" w="830">
                    <a:moveTo>
                      <a:pt x="754" y="1"/>
                    </a:moveTo>
                    <a:cubicBezTo>
                      <a:pt x="735" y="1"/>
                      <a:pt x="717" y="10"/>
                      <a:pt x="705" y="32"/>
                    </a:cubicBezTo>
                    <a:cubicBezTo>
                      <a:pt x="675" y="90"/>
                      <a:pt x="343" y="283"/>
                      <a:pt x="53" y="430"/>
                    </a:cubicBezTo>
                    <a:cubicBezTo>
                      <a:pt x="0" y="458"/>
                      <a:pt x="19" y="539"/>
                      <a:pt x="81" y="539"/>
                    </a:cubicBezTo>
                    <a:cubicBezTo>
                      <a:pt x="90" y="539"/>
                      <a:pt x="98" y="539"/>
                      <a:pt x="105" y="535"/>
                    </a:cubicBezTo>
                    <a:cubicBezTo>
                      <a:pt x="253" y="460"/>
                      <a:pt x="745" y="205"/>
                      <a:pt x="807" y="86"/>
                    </a:cubicBezTo>
                    <a:cubicBezTo>
                      <a:pt x="830" y="40"/>
                      <a:pt x="792" y="1"/>
                      <a:pt x="75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9" name="Google Shape;1219;p68"/>
              <p:cNvSpPr/>
              <p:nvPr/>
            </p:nvSpPr>
            <p:spPr>
              <a:xfrm flipH="1" rot="-3979360">
                <a:off x="7631682" y="680625"/>
                <a:ext cx="136840" cy="92918"/>
              </a:xfrm>
              <a:custGeom>
                <a:rect b="b" l="l" r="r" t="t"/>
                <a:pathLst>
                  <a:path extrusionOk="0" h="531" w="782">
                    <a:moveTo>
                      <a:pt x="781" y="0"/>
                    </a:moveTo>
                    <a:lnTo>
                      <a:pt x="0" y="530"/>
                    </a:lnTo>
                    <a:cubicBezTo>
                      <a:pt x="0" y="530"/>
                      <a:pt x="709" y="143"/>
                      <a:pt x="78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0" name="Google Shape;1220;p68"/>
              <p:cNvSpPr/>
              <p:nvPr/>
            </p:nvSpPr>
            <p:spPr>
              <a:xfrm flipH="1" rot="-3979360">
                <a:off x="7618656" y="670533"/>
                <a:ext cx="163264" cy="112692"/>
              </a:xfrm>
              <a:custGeom>
                <a:rect b="b" l="l" r="r" t="t"/>
                <a:pathLst>
                  <a:path extrusionOk="0" h="644" w="933">
                    <a:moveTo>
                      <a:pt x="858" y="1"/>
                    </a:moveTo>
                    <a:cubicBezTo>
                      <a:pt x="840" y="1"/>
                      <a:pt x="821" y="10"/>
                      <a:pt x="810" y="33"/>
                    </a:cubicBezTo>
                    <a:cubicBezTo>
                      <a:pt x="765" y="118"/>
                      <a:pt x="337" y="380"/>
                      <a:pt x="50" y="537"/>
                    </a:cubicBezTo>
                    <a:cubicBezTo>
                      <a:pt x="1" y="567"/>
                      <a:pt x="20" y="641"/>
                      <a:pt x="77" y="644"/>
                    </a:cubicBezTo>
                    <a:cubicBezTo>
                      <a:pt x="86" y="644"/>
                      <a:pt x="97" y="644"/>
                      <a:pt x="105" y="639"/>
                    </a:cubicBezTo>
                    <a:cubicBezTo>
                      <a:pt x="226" y="573"/>
                      <a:pt x="835" y="235"/>
                      <a:pt x="910" y="84"/>
                    </a:cubicBezTo>
                    <a:cubicBezTo>
                      <a:pt x="932" y="38"/>
                      <a:pt x="895" y="1"/>
                      <a:pt x="85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1" name="Google Shape;1221;p68"/>
              <p:cNvSpPr/>
              <p:nvPr/>
            </p:nvSpPr>
            <p:spPr>
              <a:xfrm flipH="1" rot="-3979360">
                <a:off x="7511092" y="435290"/>
                <a:ext cx="118642" cy="64395"/>
              </a:xfrm>
              <a:custGeom>
                <a:rect b="b" l="l" r="r" t="t"/>
                <a:pathLst>
                  <a:path extrusionOk="0" h="368" w="678">
                    <a:moveTo>
                      <a:pt x="90" y="0"/>
                    </a:moveTo>
                    <a:cubicBezTo>
                      <a:pt x="61" y="0"/>
                      <a:pt x="32" y="2"/>
                      <a:pt x="1" y="6"/>
                    </a:cubicBezTo>
                    <a:lnTo>
                      <a:pt x="677" y="367"/>
                    </a:lnTo>
                    <a:cubicBezTo>
                      <a:pt x="677" y="367"/>
                      <a:pt x="508" y="0"/>
                      <a:pt x="9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2" name="Google Shape;1222;p68"/>
              <p:cNvSpPr/>
              <p:nvPr/>
            </p:nvSpPr>
            <p:spPr>
              <a:xfrm flipH="1" rot="-3979360">
                <a:off x="7498815" y="424015"/>
                <a:ext cx="143840" cy="84169"/>
              </a:xfrm>
              <a:custGeom>
                <a:rect b="b" l="l" r="r" t="t"/>
                <a:pathLst>
                  <a:path extrusionOk="0" h="481" w="822">
                    <a:moveTo>
                      <a:pt x="168" y="0"/>
                    </a:moveTo>
                    <a:cubicBezTo>
                      <a:pt x="137" y="0"/>
                      <a:pt x="105" y="2"/>
                      <a:pt x="72" y="6"/>
                    </a:cubicBezTo>
                    <a:cubicBezTo>
                      <a:pt x="1" y="14"/>
                      <a:pt x="9" y="120"/>
                      <a:pt x="75" y="120"/>
                    </a:cubicBezTo>
                    <a:cubicBezTo>
                      <a:pt x="78" y="120"/>
                      <a:pt x="82" y="119"/>
                      <a:pt x="85" y="119"/>
                    </a:cubicBezTo>
                    <a:cubicBezTo>
                      <a:pt x="112" y="116"/>
                      <a:pt x="139" y="114"/>
                      <a:pt x="164" y="114"/>
                    </a:cubicBezTo>
                    <a:cubicBezTo>
                      <a:pt x="541" y="114"/>
                      <a:pt x="696" y="435"/>
                      <a:pt x="704" y="449"/>
                    </a:cubicBezTo>
                    <a:cubicBezTo>
                      <a:pt x="712" y="469"/>
                      <a:pt x="731" y="481"/>
                      <a:pt x="752" y="481"/>
                    </a:cubicBezTo>
                    <a:cubicBezTo>
                      <a:pt x="754" y="481"/>
                      <a:pt x="756" y="481"/>
                      <a:pt x="757" y="481"/>
                    </a:cubicBezTo>
                    <a:cubicBezTo>
                      <a:pt x="766" y="481"/>
                      <a:pt x="772" y="479"/>
                      <a:pt x="781" y="477"/>
                    </a:cubicBezTo>
                    <a:cubicBezTo>
                      <a:pt x="809" y="462"/>
                      <a:pt x="821" y="430"/>
                      <a:pt x="806" y="400"/>
                    </a:cubicBezTo>
                    <a:cubicBezTo>
                      <a:pt x="804" y="396"/>
                      <a:pt x="618" y="0"/>
                      <a:pt x="16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3" name="Google Shape;1223;p68"/>
              <p:cNvSpPr/>
              <p:nvPr/>
            </p:nvSpPr>
            <p:spPr>
              <a:xfrm flipH="1" rot="-3979360">
                <a:off x="7669664" y="734715"/>
                <a:ext cx="108667" cy="73145"/>
              </a:xfrm>
              <a:custGeom>
                <a:rect b="b" l="l" r="r" t="t"/>
                <a:pathLst>
                  <a:path extrusionOk="0" h="418" w="621">
                    <a:moveTo>
                      <a:pt x="620" y="0"/>
                    </a:moveTo>
                    <a:lnTo>
                      <a:pt x="1" y="417"/>
                    </a:lnTo>
                    <a:cubicBezTo>
                      <a:pt x="1" y="417"/>
                      <a:pt x="541" y="177"/>
                      <a:pt x="62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4" name="Google Shape;1224;p68"/>
              <p:cNvSpPr/>
              <p:nvPr/>
            </p:nvSpPr>
            <p:spPr>
              <a:xfrm flipH="1" rot="-3979360">
                <a:off x="7656713" y="723934"/>
                <a:ext cx="134741" cy="93443"/>
              </a:xfrm>
              <a:custGeom>
                <a:rect b="b" l="l" r="r" t="t"/>
                <a:pathLst>
                  <a:path extrusionOk="0" h="534" w="770">
                    <a:moveTo>
                      <a:pt x="697" y="0"/>
                    </a:moveTo>
                    <a:cubicBezTo>
                      <a:pt x="677" y="0"/>
                      <a:pt x="656" y="11"/>
                      <a:pt x="645" y="36"/>
                    </a:cubicBezTo>
                    <a:cubicBezTo>
                      <a:pt x="596" y="149"/>
                      <a:pt x="258" y="334"/>
                      <a:pt x="56" y="425"/>
                    </a:cubicBezTo>
                    <a:cubicBezTo>
                      <a:pt x="0" y="451"/>
                      <a:pt x="17" y="534"/>
                      <a:pt x="79" y="534"/>
                    </a:cubicBezTo>
                    <a:cubicBezTo>
                      <a:pt x="87" y="534"/>
                      <a:pt x="96" y="532"/>
                      <a:pt x="102" y="530"/>
                    </a:cubicBezTo>
                    <a:cubicBezTo>
                      <a:pt x="160" y="504"/>
                      <a:pt x="666" y="272"/>
                      <a:pt x="749" y="80"/>
                    </a:cubicBezTo>
                    <a:cubicBezTo>
                      <a:pt x="770" y="35"/>
                      <a:pt x="734" y="0"/>
                      <a:pt x="69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5" name="Google Shape;1225;p68"/>
              <p:cNvSpPr/>
              <p:nvPr/>
            </p:nvSpPr>
            <p:spPr>
              <a:xfrm flipH="1" rot="-3979360">
                <a:off x="7481259" y="431634"/>
                <a:ext cx="54246" cy="138065"/>
              </a:xfrm>
              <a:custGeom>
                <a:rect b="b" l="l" r="r" t="t"/>
                <a:pathLst>
                  <a:path extrusionOk="0" h="789" w="310">
                    <a:moveTo>
                      <a:pt x="303" y="1"/>
                    </a:moveTo>
                    <a:cubicBezTo>
                      <a:pt x="303" y="1"/>
                      <a:pt x="1" y="311"/>
                      <a:pt x="309" y="788"/>
                    </a:cubicBezTo>
                    <a:lnTo>
                      <a:pt x="30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6" name="Google Shape;1226;p68"/>
              <p:cNvSpPr/>
              <p:nvPr/>
            </p:nvSpPr>
            <p:spPr>
              <a:xfrm flipH="1" rot="-3979360">
                <a:off x="7468304" y="421999"/>
                <a:ext cx="79094" cy="158014"/>
              </a:xfrm>
              <a:custGeom>
                <a:rect b="b" l="l" r="r" t="t"/>
                <a:pathLst>
                  <a:path extrusionOk="0" h="903" w="452">
                    <a:moveTo>
                      <a:pt x="371" y="0"/>
                    </a:moveTo>
                    <a:cubicBezTo>
                      <a:pt x="358" y="0"/>
                      <a:pt x="343" y="6"/>
                      <a:pt x="331" y="19"/>
                    </a:cubicBezTo>
                    <a:cubicBezTo>
                      <a:pt x="326" y="21"/>
                      <a:pt x="1" y="368"/>
                      <a:pt x="328" y="877"/>
                    </a:cubicBezTo>
                    <a:cubicBezTo>
                      <a:pt x="339" y="894"/>
                      <a:pt x="356" y="902"/>
                      <a:pt x="377" y="902"/>
                    </a:cubicBezTo>
                    <a:cubicBezTo>
                      <a:pt x="379" y="903"/>
                      <a:pt x="381" y="903"/>
                      <a:pt x="383" y="903"/>
                    </a:cubicBezTo>
                    <a:cubicBezTo>
                      <a:pt x="392" y="903"/>
                      <a:pt x="400" y="899"/>
                      <a:pt x="407" y="894"/>
                    </a:cubicBezTo>
                    <a:cubicBezTo>
                      <a:pt x="435" y="877"/>
                      <a:pt x="441" y="841"/>
                      <a:pt x="424" y="815"/>
                    </a:cubicBezTo>
                    <a:cubicBezTo>
                      <a:pt x="145" y="385"/>
                      <a:pt x="401" y="111"/>
                      <a:pt x="411" y="98"/>
                    </a:cubicBezTo>
                    <a:cubicBezTo>
                      <a:pt x="452" y="56"/>
                      <a:pt x="415" y="0"/>
                      <a:pt x="37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227" name="Google Shape;1227;p68"/>
            <p:cNvSpPr/>
            <p:nvPr/>
          </p:nvSpPr>
          <p:spPr>
            <a:xfrm>
              <a:off x="8099427" y="943510"/>
              <a:ext cx="432249" cy="921708"/>
            </a:xfrm>
            <a:custGeom>
              <a:rect b="b" l="l" r="r" t="t"/>
              <a:pathLst>
                <a:path extrusionOk="0" h="5655" w="2652">
                  <a:moveTo>
                    <a:pt x="296" y="0"/>
                  </a:moveTo>
                  <a:cubicBezTo>
                    <a:pt x="217" y="0"/>
                    <a:pt x="138" y="11"/>
                    <a:pt x="62" y="30"/>
                  </a:cubicBezTo>
                  <a:cubicBezTo>
                    <a:pt x="0" y="51"/>
                    <a:pt x="13" y="141"/>
                    <a:pt x="79" y="143"/>
                  </a:cubicBezTo>
                  <a:lnTo>
                    <a:pt x="81" y="143"/>
                  </a:lnTo>
                  <a:cubicBezTo>
                    <a:pt x="85" y="143"/>
                    <a:pt x="89" y="143"/>
                    <a:pt x="94" y="141"/>
                  </a:cubicBezTo>
                  <a:cubicBezTo>
                    <a:pt x="164" y="124"/>
                    <a:pt x="234" y="115"/>
                    <a:pt x="304" y="115"/>
                  </a:cubicBezTo>
                  <a:cubicBezTo>
                    <a:pt x="336" y="115"/>
                    <a:pt x="360" y="90"/>
                    <a:pt x="358" y="58"/>
                  </a:cubicBezTo>
                  <a:cubicBezTo>
                    <a:pt x="355" y="26"/>
                    <a:pt x="330" y="0"/>
                    <a:pt x="296" y="0"/>
                  </a:cubicBezTo>
                  <a:close/>
                  <a:moveTo>
                    <a:pt x="530" y="33"/>
                  </a:moveTo>
                  <a:cubicBezTo>
                    <a:pt x="506" y="33"/>
                    <a:pt x="484" y="51"/>
                    <a:pt x="477" y="75"/>
                  </a:cubicBezTo>
                  <a:cubicBezTo>
                    <a:pt x="468" y="104"/>
                    <a:pt x="485" y="136"/>
                    <a:pt x="515" y="145"/>
                  </a:cubicBezTo>
                  <a:cubicBezTo>
                    <a:pt x="583" y="164"/>
                    <a:pt x="647" y="194"/>
                    <a:pt x="707" y="234"/>
                  </a:cubicBezTo>
                  <a:cubicBezTo>
                    <a:pt x="715" y="241"/>
                    <a:pt x="726" y="243"/>
                    <a:pt x="738" y="243"/>
                  </a:cubicBezTo>
                  <a:cubicBezTo>
                    <a:pt x="794" y="243"/>
                    <a:pt x="817" y="170"/>
                    <a:pt x="768" y="138"/>
                  </a:cubicBezTo>
                  <a:cubicBezTo>
                    <a:pt x="700" y="92"/>
                    <a:pt x="626" y="58"/>
                    <a:pt x="547" y="36"/>
                  </a:cubicBezTo>
                  <a:cubicBezTo>
                    <a:pt x="541" y="34"/>
                    <a:pt x="536" y="33"/>
                    <a:pt x="530" y="33"/>
                  </a:cubicBezTo>
                  <a:close/>
                  <a:moveTo>
                    <a:pt x="908" y="281"/>
                  </a:moveTo>
                  <a:cubicBezTo>
                    <a:pt x="865" y="281"/>
                    <a:pt x="826" y="333"/>
                    <a:pt x="862" y="377"/>
                  </a:cubicBezTo>
                  <a:cubicBezTo>
                    <a:pt x="907" y="432"/>
                    <a:pt x="947" y="492"/>
                    <a:pt x="977" y="558"/>
                  </a:cubicBezTo>
                  <a:cubicBezTo>
                    <a:pt x="987" y="577"/>
                    <a:pt x="1007" y="590"/>
                    <a:pt x="1028" y="590"/>
                  </a:cubicBezTo>
                  <a:lnTo>
                    <a:pt x="1030" y="590"/>
                  </a:lnTo>
                  <a:cubicBezTo>
                    <a:pt x="1039" y="588"/>
                    <a:pt x="1045" y="588"/>
                    <a:pt x="1053" y="583"/>
                  </a:cubicBezTo>
                  <a:cubicBezTo>
                    <a:pt x="1081" y="568"/>
                    <a:pt x="1094" y="534"/>
                    <a:pt x="1079" y="507"/>
                  </a:cubicBezTo>
                  <a:cubicBezTo>
                    <a:pt x="1045" y="434"/>
                    <a:pt x="1000" y="366"/>
                    <a:pt x="949" y="302"/>
                  </a:cubicBezTo>
                  <a:cubicBezTo>
                    <a:pt x="937" y="288"/>
                    <a:pt x="922" y="281"/>
                    <a:pt x="908" y="281"/>
                  </a:cubicBezTo>
                  <a:close/>
                  <a:moveTo>
                    <a:pt x="1112" y="685"/>
                  </a:moveTo>
                  <a:cubicBezTo>
                    <a:pt x="1077" y="685"/>
                    <a:pt x="1040" y="715"/>
                    <a:pt x="1056" y="760"/>
                  </a:cubicBezTo>
                  <a:cubicBezTo>
                    <a:pt x="1077" y="830"/>
                    <a:pt x="1088" y="903"/>
                    <a:pt x="1092" y="973"/>
                  </a:cubicBezTo>
                  <a:cubicBezTo>
                    <a:pt x="1094" y="1003"/>
                    <a:pt x="1115" y="1026"/>
                    <a:pt x="1143" y="1026"/>
                  </a:cubicBezTo>
                  <a:cubicBezTo>
                    <a:pt x="1145" y="1026"/>
                    <a:pt x="1146" y="1026"/>
                    <a:pt x="1147" y="1026"/>
                  </a:cubicBezTo>
                  <a:lnTo>
                    <a:pt x="1151" y="1028"/>
                  </a:lnTo>
                  <a:cubicBezTo>
                    <a:pt x="1183" y="1026"/>
                    <a:pt x="1207" y="998"/>
                    <a:pt x="1205" y="968"/>
                  </a:cubicBezTo>
                  <a:cubicBezTo>
                    <a:pt x="1202" y="888"/>
                    <a:pt x="1188" y="807"/>
                    <a:pt x="1166" y="728"/>
                  </a:cubicBezTo>
                  <a:cubicBezTo>
                    <a:pt x="1159" y="698"/>
                    <a:pt x="1136" y="685"/>
                    <a:pt x="1112" y="685"/>
                  </a:cubicBezTo>
                  <a:close/>
                  <a:moveTo>
                    <a:pt x="1131" y="1140"/>
                  </a:moveTo>
                  <a:cubicBezTo>
                    <a:pt x="1104" y="1140"/>
                    <a:pt x="1081" y="1160"/>
                    <a:pt x="1077" y="1188"/>
                  </a:cubicBezTo>
                  <a:cubicBezTo>
                    <a:pt x="1064" y="1260"/>
                    <a:pt x="1045" y="1330"/>
                    <a:pt x="1019" y="1398"/>
                  </a:cubicBezTo>
                  <a:cubicBezTo>
                    <a:pt x="1009" y="1428"/>
                    <a:pt x="1024" y="1460"/>
                    <a:pt x="1051" y="1471"/>
                  </a:cubicBezTo>
                  <a:cubicBezTo>
                    <a:pt x="1058" y="1473"/>
                    <a:pt x="1066" y="1475"/>
                    <a:pt x="1073" y="1475"/>
                  </a:cubicBezTo>
                  <a:cubicBezTo>
                    <a:pt x="1096" y="1475"/>
                    <a:pt x="1117" y="1460"/>
                    <a:pt x="1126" y="1437"/>
                  </a:cubicBezTo>
                  <a:cubicBezTo>
                    <a:pt x="1153" y="1362"/>
                    <a:pt x="1175" y="1286"/>
                    <a:pt x="1190" y="1207"/>
                  </a:cubicBezTo>
                  <a:cubicBezTo>
                    <a:pt x="1194" y="1177"/>
                    <a:pt x="1175" y="1147"/>
                    <a:pt x="1143" y="1141"/>
                  </a:cubicBezTo>
                  <a:cubicBezTo>
                    <a:pt x="1139" y="1140"/>
                    <a:pt x="1135" y="1140"/>
                    <a:pt x="1131" y="1140"/>
                  </a:cubicBezTo>
                  <a:close/>
                  <a:moveTo>
                    <a:pt x="660" y="1625"/>
                  </a:moveTo>
                  <a:cubicBezTo>
                    <a:pt x="656" y="1625"/>
                    <a:pt x="652" y="1625"/>
                    <a:pt x="647" y="1626"/>
                  </a:cubicBezTo>
                  <a:cubicBezTo>
                    <a:pt x="566" y="1647"/>
                    <a:pt x="487" y="1679"/>
                    <a:pt x="419" y="1726"/>
                  </a:cubicBezTo>
                  <a:cubicBezTo>
                    <a:pt x="372" y="1758"/>
                    <a:pt x="394" y="1830"/>
                    <a:pt x="451" y="1830"/>
                  </a:cubicBezTo>
                  <a:cubicBezTo>
                    <a:pt x="462" y="1830"/>
                    <a:pt x="472" y="1826"/>
                    <a:pt x="483" y="1820"/>
                  </a:cubicBezTo>
                  <a:cubicBezTo>
                    <a:pt x="541" y="1781"/>
                    <a:pt x="604" y="1754"/>
                    <a:pt x="673" y="1739"/>
                  </a:cubicBezTo>
                  <a:cubicBezTo>
                    <a:pt x="740" y="1721"/>
                    <a:pt x="722" y="1625"/>
                    <a:pt x="660" y="1625"/>
                  </a:cubicBezTo>
                  <a:close/>
                  <a:moveTo>
                    <a:pt x="974" y="1568"/>
                  </a:moveTo>
                  <a:cubicBezTo>
                    <a:pt x="956" y="1568"/>
                    <a:pt x="937" y="1577"/>
                    <a:pt x="926" y="1596"/>
                  </a:cubicBezTo>
                  <a:lnTo>
                    <a:pt x="917" y="1609"/>
                  </a:lnTo>
                  <a:cubicBezTo>
                    <a:pt x="909" y="1609"/>
                    <a:pt x="900" y="1607"/>
                    <a:pt x="890" y="1607"/>
                  </a:cubicBezTo>
                  <a:cubicBezTo>
                    <a:pt x="888" y="1607"/>
                    <a:pt x="886" y="1607"/>
                    <a:pt x="885" y="1607"/>
                  </a:cubicBezTo>
                  <a:cubicBezTo>
                    <a:pt x="831" y="1607"/>
                    <a:pt x="808" y="1678"/>
                    <a:pt x="853" y="1711"/>
                  </a:cubicBezTo>
                  <a:cubicBezTo>
                    <a:pt x="836" y="1735"/>
                    <a:pt x="821" y="1758"/>
                    <a:pt x="802" y="1779"/>
                  </a:cubicBezTo>
                  <a:cubicBezTo>
                    <a:pt x="785" y="1805"/>
                    <a:pt x="790" y="1841"/>
                    <a:pt x="813" y="1860"/>
                  </a:cubicBezTo>
                  <a:cubicBezTo>
                    <a:pt x="824" y="1867"/>
                    <a:pt x="836" y="1871"/>
                    <a:pt x="849" y="1871"/>
                  </a:cubicBezTo>
                  <a:cubicBezTo>
                    <a:pt x="866" y="1871"/>
                    <a:pt x="883" y="1862"/>
                    <a:pt x="894" y="1850"/>
                  </a:cubicBezTo>
                  <a:cubicBezTo>
                    <a:pt x="922" y="1813"/>
                    <a:pt x="949" y="1773"/>
                    <a:pt x="975" y="1732"/>
                  </a:cubicBezTo>
                  <a:cubicBezTo>
                    <a:pt x="1015" y="1741"/>
                    <a:pt x="1051" y="1752"/>
                    <a:pt x="1088" y="1767"/>
                  </a:cubicBezTo>
                  <a:cubicBezTo>
                    <a:pt x="1097" y="1771"/>
                    <a:pt x="1107" y="1773"/>
                    <a:pt x="1116" y="1773"/>
                  </a:cubicBezTo>
                  <a:cubicBezTo>
                    <a:pt x="1174" y="1773"/>
                    <a:pt x="1198" y="1681"/>
                    <a:pt x="1128" y="1660"/>
                  </a:cubicBezTo>
                  <a:cubicBezTo>
                    <a:pt x="1098" y="1647"/>
                    <a:pt x="1064" y="1637"/>
                    <a:pt x="1032" y="1628"/>
                  </a:cubicBezTo>
                  <a:cubicBezTo>
                    <a:pt x="1035" y="1591"/>
                    <a:pt x="1005" y="1568"/>
                    <a:pt x="974" y="1568"/>
                  </a:cubicBezTo>
                  <a:close/>
                  <a:moveTo>
                    <a:pt x="1307" y="1764"/>
                  </a:moveTo>
                  <a:cubicBezTo>
                    <a:pt x="1258" y="1764"/>
                    <a:pt x="1221" y="1833"/>
                    <a:pt x="1273" y="1869"/>
                  </a:cubicBezTo>
                  <a:cubicBezTo>
                    <a:pt x="1330" y="1913"/>
                    <a:pt x="1381" y="1962"/>
                    <a:pt x="1428" y="2018"/>
                  </a:cubicBezTo>
                  <a:cubicBezTo>
                    <a:pt x="1439" y="2033"/>
                    <a:pt x="1454" y="2039"/>
                    <a:pt x="1471" y="2039"/>
                  </a:cubicBezTo>
                  <a:lnTo>
                    <a:pt x="1473" y="2041"/>
                  </a:lnTo>
                  <a:cubicBezTo>
                    <a:pt x="1485" y="2039"/>
                    <a:pt x="1498" y="2035"/>
                    <a:pt x="1507" y="2026"/>
                  </a:cubicBezTo>
                  <a:cubicBezTo>
                    <a:pt x="1532" y="2007"/>
                    <a:pt x="1537" y="1971"/>
                    <a:pt x="1515" y="1945"/>
                  </a:cubicBezTo>
                  <a:cubicBezTo>
                    <a:pt x="1464" y="1884"/>
                    <a:pt x="1407" y="1826"/>
                    <a:pt x="1343" y="1777"/>
                  </a:cubicBezTo>
                  <a:cubicBezTo>
                    <a:pt x="1331" y="1768"/>
                    <a:pt x="1318" y="1764"/>
                    <a:pt x="1307" y="1764"/>
                  </a:cubicBezTo>
                  <a:close/>
                  <a:moveTo>
                    <a:pt x="694" y="1925"/>
                  </a:moveTo>
                  <a:cubicBezTo>
                    <a:pt x="681" y="1925"/>
                    <a:pt x="668" y="1930"/>
                    <a:pt x="655" y="1941"/>
                  </a:cubicBezTo>
                  <a:cubicBezTo>
                    <a:pt x="604" y="1992"/>
                    <a:pt x="547" y="2037"/>
                    <a:pt x="485" y="2073"/>
                  </a:cubicBezTo>
                  <a:cubicBezTo>
                    <a:pt x="434" y="2103"/>
                    <a:pt x="455" y="2179"/>
                    <a:pt x="513" y="2179"/>
                  </a:cubicBezTo>
                  <a:lnTo>
                    <a:pt x="515" y="2179"/>
                  </a:lnTo>
                  <a:cubicBezTo>
                    <a:pt x="526" y="2179"/>
                    <a:pt x="534" y="2177"/>
                    <a:pt x="545" y="2173"/>
                  </a:cubicBezTo>
                  <a:cubicBezTo>
                    <a:pt x="613" y="2130"/>
                    <a:pt x="677" y="2082"/>
                    <a:pt x="736" y="2026"/>
                  </a:cubicBezTo>
                  <a:cubicBezTo>
                    <a:pt x="780" y="1985"/>
                    <a:pt x="740" y="1925"/>
                    <a:pt x="694" y="1925"/>
                  </a:cubicBezTo>
                  <a:close/>
                  <a:moveTo>
                    <a:pt x="299" y="1881"/>
                  </a:moveTo>
                  <a:cubicBezTo>
                    <a:pt x="279" y="1881"/>
                    <a:pt x="260" y="1891"/>
                    <a:pt x="249" y="1916"/>
                  </a:cubicBezTo>
                  <a:cubicBezTo>
                    <a:pt x="226" y="1962"/>
                    <a:pt x="213" y="2016"/>
                    <a:pt x="213" y="2067"/>
                  </a:cubicBezTo>
                  <a:cubicBezTo>
                    <a:pt x="209" y="2118"/>
                    <a:pt x="228" y="2165"/>
                    <a:pt x="264" y="2199"/>
                  </a:cubicBezTo>
                  <a:cubicBezTo>
                    <a:pt x="275" y="2209"/>
                    <a:pt x="287" y="2213"/>
                    <a:pt x="300" y="2213"/>
                  </a:cubicBezTo>
                  <a:cubicBezTo>
                    <a:pt x="353" y="2213"/>
                    <a:pt x="379" y="2147"/>
                    <a:pt x="338" y="2113"/>
                  </a:cubicBezTo>
                  <a:cubicBezTo>
                    <a:pt x="330" y="2101"/>
                    <a:pt x="326" y="2084"/>
                    <a:pt x="328" y="2067"/>
                  </a:cubicBezTo>
                  <a:cubicBezTo>
                    <a:pt x="328" y="2033"/>
                    <a:pt x="336" y="1996"/>
                    <a:pt x="351" y="1964"/>
                  </a:cubicBezTo>
                  <a:cubicBezTo>
                    <a:pt x="375" y="1919"/>
                    <a:pt x="337" y="1881"/>
                    <a:pt x="299" y="1881"/>
                  </a:cubicBezTo>
                  <a:close/>
                  <a:moveTo>
                    <a:pt x="1604" y="2119"/>
                  </a:moveTo>
                  <a:cubicBezTo>
                    <a:pt x="1567" y="2119"/>
                    <a:pt x="1530" y="2155"/>
                    <a:pt x="1549" y="2199"/>
                  </a:cubicBezTo>
                  <a:cubicBezTo>
                    <a:pt x="1564" y="2226"/>
                    <a:pt x="1577" y="2254"/>
                    <a:pt x="1590" y="2282"/>
                  </a:cubicBezTo>
                  <a:cubicBezTo>
                    <a:pt x="1609" y="2320"/>
                    <a:pt x="1624" y="2360"/>
                    <a:pt x="1637" y="2399"/>
                  </a:cubicBezTo>
                  <a:cubicBezTo>
                    <a:pt x="1645" y="2422"/>
                    <a:pt x="1666" y="2439"/>
                    <a:pt x="1690" y="2439"/>
                  </a:cubicBezTo>
                  <a:lnTo>
                    <a:pt x="1692" y="2439"/>
                  </a:lnTo>
                  <a:cubicBezTo>
                    <a:pt x="1698" y="2439"/>
                    <a:pt x="1705" y="2439"/>
                    <a:pt x="1709" y="2437"/>
                  </a:cubicBezTo>
                  <a:cubicBezTo>
                    <a:pt x="1739" y="2426"/>
                    <a:pt x="1756" y="2394"/>
                    <a:pt x="1745" y="2365"/>
                  </a:cubicBezTo>
                  <a:cubicBezTo>
                    <a:pt x="1730" y="2320"/>
                    <a:pt x="1713" y="2277"/>
                    <a:pt x="1694" y="2235"/>
                  </a:cubicBezTo>
                  <a:cubicBezTo>
                    <a:pt x="1681" y="2205"/>
                    <a:pt x="1666" y="2175"/>
                    <a:pt x="1649" y="2145"/>
                  </a:cubicBezTo>
                  <a:cubicBezTo>
                    <a:pt x="1638" y="2127"/>
                    <a:pt x="1621" y="2119"/>
                    <a:pt x="1604" y="2119"/>
                  </a:cubicBezTo>
                  <a:close/>
                  <a:moveTo>
                    <a:pt x="1746" y="2546"/>
                  </a:moveTo>
                  <a:cubicBezTo>
                    <a:pt x="1714" y="2546"/>
                    <a:pt x="1682" y="2570"/>
                    <a:pt x="1688" y="2611"/>
                  </a:cubicBezTo>
                  <a:cubicBezTo>
                    <a:pt x="1700" y="2686"/>
                    <a:pt x="1705" y="2758"/>
                    <a:pt x="1705" y="2831"/>
                  </a:cubicBezTo>
                  <a:cubicBezTo>
                    <a:pt x="1705" y="2861"/>
                    <a:pt x="1728" y="2884"/>
                    <a:pt x="1758" y="2884"/>
                  </a:cubicBezTo>
                  <a:cubicBezTo>
                    <a:pt x="1759" y="2884"/>
                    <a:pt x="1761" y="2884"/>
                    <a:pt x="1762" y="2884"/>
                  </a:cubicBezTo>
                  <a:cubicBezTo>
                    <a:pt x="1794" y="2882"/>
                    <a:pt x="1820" y="2856"/>
                    <a:pt x="1820" y="2824"/>
                  </a:cubicBezTo>
                  <a:cubicBezTo>
                    <a:pt x="1820" y="2748"/>
                    <a:pt x="1813" y="2671"/>
                    <a:pt x="1800" y="2594"/>
                  </a:cubicBezTo>
                  <a:cubicBezTo>
                    <a:pt x="1796" y="2561"/>
                    <a:pt x="1771" y="2546"/>
                    <a:pt x="1746" y="2546"/>
                  </a:cubicBezTo>
                  <a:close/>
                  <a:moveTo>
                    <a:pt x="1742" y="3002"/>
                  </a:moveTo>
                  <a:cubicBezTo>
                    <a:pt x="1715" y="3002"/>
                    <a:pt x="1691" y="3023"/>
                    <a:pt x="1688" y="3050"/>
                  </a:cubicBezTo>
                  <a:cubicBezTo>
                    <a:pt x="1677" y="3122"/>
                    <a:pt x="1660" y="3195"/>
                    <a:pt x="1639" y="3267"/>
                  </a:cubicBezTo>
                  <a:cubicBezTo>
                    <a:pt x="1630" y="3297"/>
                    <a:pt x="1647" y="3329"/>
                    <a:pt x="1679" y="3337"/>
                  </a:cubicBezTo>
                  <a:cubicBezTo>
                    <a:pt x="1683" y="3339"/>
                    <a:pt x="1690" y="3339"/>
                    <a:pt x="1694" y="3339"/>
                  </a:cubicBezTo>
                  <a:cubicBezTo>
                    <a:pt x="1720" y="3339"/>
                    <a:pt x="1743" y="3322"/>
                    <a:pt x="1749" y="3299"/>
                  </a:cubicBezTo>
                  <a:cubicBezTo>
                    <a:pt x="1771" y="3222"/>
                    <a:pt x="1788" y="3146"/>
                    <a:pt x="1800" y="3067"/>
                  </a:cubicBezTo>
                  <a:cubicBezTo>
                    <a:pt x="1805" y="3037"/>
                    <a:pt x="1783" y="3007"/>
                    <a:pt x="1751" y="3003"/>
                  </a:cubicBezTo>
                  <a:cubicBezTo>
                    <a:pt x="1748" y="3002"/>
                    <a:pt x="1745" y="3002"/>
                    <a:pt x="1742" y="3002"/>
                  </a:cubicBezTo>
                  <a:close/>
                  <a:moveTo>
                    <a:pt x="1833" y="3510"/>
                  </a:moveTo>
                  <a:cubicBezTo>
                    <a:pt x="1773" y="3510"/>
                    <a:pt x="1751" y="3607"/>
                    <a:pt x="1822" y="3624"/>
                  </a:cubicBezTo>
                  <a:cubicBezTo>
                    <a:pt x="1890" y="3646"/>
                    <a:pt x="1956" y="3673"/>
                    <a:pt x="2015" y="3710"/>
                  </a:cubicBezTo>
                  <a:cubicBezTo>
                    <a:pt x="2026" y="3716"/>
                    <a:pt x="2035" y="3718"/>
                    <a:pt x="2045" y="3718"/>
                  </a:cubicBezTo>
                  <a:cubicBezTo>
                    <a:pt x="2046" y="3718"/>
                    <a:pt x="2047" y="3718"/>
                    <a:pt x="2048" y="3718"/>
                  </a:cubicBezTo>
                  <a:cubicBezTo>
                    <a:pt x="2105" y="3718"/>
                    <a:pt x="2125" y="3641"/>
                    <a:pt x="2075" y="3612"/>
                  </a:cubicBezTo>
                  <a:cubicBezTo>
                    <a:pt x="2005" y="3571"/>
                    <a:pt x="1932" y="3537"/>
                    <a:pt x="1854" y="3514"/>
                  </a:cubicBezTo>
                  <a:cubicBezTo>
                    <a:pt x="1846" y="3511"/>
                    <a:pt x="1839" y="3510"/>
                    <a:pt x="1833" y="3510"/>
                  </a:cubicBezTo>
                  <a:close/>
                  <a:moveTo>
                    <a:pt x="1601" y="3460"/>
                  </a:moveTo>
                  <a:cubicBezTo>
                    <a:pt x="1589" y="3460"/>
                    <a:pt x="1577" y="3463"/>
                    <a:pt x="1566" y="3469"/>
                  </a:cubicBezTo>
                  <a:cubicBezTo>
                    <a:pt x="1502" y="3469"/>
                    <a:pt x="1439" y="3473"/>
                    <a:pt x="1375" y="3484"/>
                  </a:cubicBezTo>
                  <a:cubicBezTo>
                    <a:pt x="1305" y="3498"/>
                    <a:pt x="1317" y="3598"/>
                    <a:pt x="1383" y="3598"/>
                  </a:cubicBezTo>
                  <a:cubicBezTo>
                    <a:pt x="1387" y="3598"/>
                    <a:pt x="1391" y="3598"/>
                    <a:pt x="1396" y="3597"/>
                  </a:cubicBezTo>
                  <a:cubicBezTo>
                    <a:pt x="1432" y="3590"/>
                    <a:pt x="1471" y="3586"/>
                    <a:pt x="1509" y="3584"/>
                  </a:cubicBezTo>
                  <a:lnTo>
                    <a:pt x="1509" y="3584"/>
                  </a:lnTo>
                  <a:cubicBezTo>
                    <a:pt x="1494" y="3614"/>
                    <a:pt x="1477" y="3641"/>
                    <a:pt x="1460" y="3667"/>
                  </a:cubicBezTo>
                  <a:cubicBezTo>
                    <a:pt x="1437" y="3705"/>
                    <a:pt x="1464" y="3756"/>
                    <a:pt x="1509" y="3756"/>
                  </a:cubicBezTo>
                  <a:cubicBezTo>
                    <a:pt x="1528" y="3756"/>
                    <a:pt x="1545" y="3746"/>
                    <a:pt x="1556" y="3729"/>
                  </a:cubicBezTo>
                  <a:cubicBezTo>
                    <a:pt x="1588" y="3680"/>
                    <a:pt x="1615" y="3631"/>
                    <a:pt x="1641" y="3578"/>
                  </a:cubicBezTo>
                  <a:cubicBezTo>
                    <a:pt x="1658" y="3569"/>
                    <a:pt x="1668" y="3552"/>
                    <a:pt x="1671" y="3533"/>
                  </a:cubicBezTo>
                  <a:cubicBezTo>
                    <a:pt x="1672" y="3491"/>
                    <a:pt x="1638" y="3460"/>
                    <a:pt x="1601" y="3460"/>
                  </a:cubicBezTo>
                  <a:close/>
                  <a:moveTo>
                    <a:pt x="1172" y="3561"/>
                  </a:moveTo>
                  <a:cubicBezTo>
                    <a:pt x="1162" y="3561"/>
                    <a:pt x="1151" y="3564"/>
                    <a:pt x="1141" y="3571"/>
                  </a:cubicBezTo>
                  <a:cubicBezTo>
                    <a:pt x="1047" y="3629"/>
                    <a:pt x="992" y="3710"/>
                    <a:pt x="990" y="3797"/>
                  </a:cubicBezTo>
                  <a:cubicBezTo>
                    <a:pt x="990" y="3829"/>
                    <a:pt x="1013" y="3856"/>
                    <a:pt x="1045" y="3856"/>
                  </a:cubicBezTo>
                  <a:lnTo>
                    <a:pt x="1047" y="3856"/>
                  </a:lnTo>
                  <a:cubicBezTo>
                    <a:pt x="1079" y="3856"/>
                    <a:pt x="1105" y="3831"/>
                    <a:pt x="1105" y="3801"/>
                  </a:cubicBezTo>
                  <a:cubicBezTo>
                    <a:pt x="1107" y="3739"/>
                    <a:pt x="1158" y="3695"/>
                    <a:pt x="1202" y="3667"/>
                  </a:cubicBezTo>
                  <a:cubicBezTo>
                    <a:pt x="1256" y="3633"/>
                    <a:pt x="1222" y="3561"/>
                    <a:pt x="1172" y="3561"/>
                  </a:cubicBezTo>
                  <a:close/>
                  <a:moveTo>
                    <a:pt x="1365" y="3818"/>
                  </a:moveTo>
                  <a:cubicBezTo>
                    <a:pt x="1352" y="3818"/>
                    <a:pt x="1338" y="3823"/>
                    <a:pt x="1326" y="3835"/>
                  </a:cubicBezTo>
                  <a:cubicBezTo>
                    <a:pt x="1272" y="3885"/>
                    <a:pt x="1221" y="3916"/>
                    <a:pt x="1177" y="3916"/>
                  </a:cubicBezTo>
                  <a:cubicBezTo>
                    <a:pt x="1175" y="3916"/>
                    <a:pt x="1174" y="3916"/>
                    <a:pt x="1173" y="3916"/>
                  </a:cubicBezTo>
                  <a:cubicBezTo>
                    <a:pt x="1171" y="3916"/>
                    <a:pt x="1170" y="3916"/>
                    <a:pt x="1168" y="3916"/>
                  </a:cubicBezTo>
                  <a:cubicBezTo>
                    <a:pt x="1102" y="3916"/>
                    <a:pt x="1091" y="4016"/>
                    <a:pt x="1160" y="4029"/>
                  </a:cubicBezTo>
                  <a:cubicBezTo>
                    <a:pt x="1166" y="4031"/>
                    <a:pt x="1173" y="4031"/>
                    <a:pt x="1181" y="4031"/>
                  </a:cubicBezTo>
                  <a:cubicBezTo>
                    <a:pt x="1249" y="4031"/>
                    <a:pt x="1326" y="3990"/>
                    <a:pt x="1405" y="3918"/>
                  </a:cubicBezTo>
                  <a:cubicBezTo>
                    <a:pt x="1447" y="3877"/>
                    <a:pt x="1410" y="3818"/>
                    <a:pt x="1365" y="3818"/>
                  </a:cubicBezTo>
                  <a:close/>
                  <a:moveTo>
                    <a:pt x="2224" y="3746"/>
                  </a:moveTo>
                  <a:cubicBezTo>
                    <a:pt x="2180" y="3746"/>
                    <a:pt x="2143" y="3803"/>
                    <a:pt x="2184" y="3844"/>
                  </a:cubicBezTo>
                  <a:cubicBezTo>
                    <a:pt x="2220" y="3882"/>
                    <a:pt x="2252" y="3922"/>
                    <a:pt x="2279" y="3967"/>
                  </a:cubicBezTo>
                  <a:cubicBezTo>
                    <a:pt x="2290" y="3984"/>
                    <a:pt x="2301" y="4001"/>
                    <a:pt x="2311" y="4016"/>
                  </a:cubicBezTo>
                  <a:cubicBezTo>
                    <a:pt x="2322" y="4033"/>
                    <a:pt x="2341" y="4044"/>
                    <a:pt x="2360" y="4044"/>
                  </a:cubicBezTo>
                  <a:cubicBezTo>
                    <a:pt x="2371" y="4044"/>
                    <a:pt x="2381" y="4042"/>
                    <a:pt x="2390" y="4035"/>
                  </a:cubicBezTo>
                  <a:cubicBezTo>
                    <a:pt x="2415" y="4020"/>
                    <a:pt x="2426" y="3984"/>
                    <a:pt x="2409" y="3956"/>
                  </a:cubicBezTo>
                  <a:cubicBezTo>
                    <a:pt x="2398" y="3939"/>
                    <a:pt x="2388" y="3922"/>
                    <a:pt x="2375" y="3903"/>
                  </a:cubicBezTo>
                  <a:cubicBezTo>
                    <a:pt x="2343" y="3854"/>
                    <a:pt x="2307" y="3807"/>
                    <a:pt x="2264" y="3765"/>
                  </a:cubicBezTo>
                  <a:cubicBezTo>
                    <a:pt x="2252" y="3752"/>
                    <a:pt x="2238" y="3746"/>
                    <a:pt x="2224" y="3746"/>
                  </a:cubicBezTo>
                  <a:close/>
                  <a:moveTo>
                    <a:pt x="2468" y="4133"/>
                  </a:moveTo>
                  <a:cubicBezTo>
                    <a:pt x="2432" y="4133"/>
                    <a:pt x="2395" y="4167"/>
                    <a:pt x="2413" y="4212"/>
                  </a:cubicBezTo>
                  <a:cubicBezTo>
                    <a:pt x="2443" y="4280"/>
                    <a:pt x="2469" y="4348"/>
                    <a:pt x="2490" y="4418"/>
                  </a:cubicBezTo>
                  <a:cubicBezTo>
                    <a:pt x="2496" y="4444"/>
                    <a:pt x="2518" y="4461"/>
                    <a:pt x="2543" y="4461"/>
                  </a:cubicBezTo>
                  <a:cubicBezTo>
                    <a:pt x="2550" y="4461"/>
                    <a:pt x="2554" y="4461"/>
                    <a:pt x="2558" y="4459"/>
                  </a:cubicBezTo>
                  <a:cubicBezTo>
                    <a:pt x="2590" y="4450"/>
                    <a:pt x="2607" y="4418"/>
                    <a:pt x="2599" y="4388"/>
                  </a:cubicBezTo>
                  <a:cubicBezTo>
                    <a:pt x="2577" y="4312"/>
                    <a:pt x="2550" y="4237"/>
                    <a:pt x="2518" y="4165"/>
                  </a:cubicBezTo>
                  <a:cubicBezTo>
                    <a:pt x="2507" y="4142"/>
                    <a:pt x="2488" y="4133"/>
                    <a:pt x="2468" y="4133"/>
                  </a:cubicBezTo>
                  <a:close/>
                  <a:moveTo>
                    <a:pt x="2588" y="4568"/>
                  </a:moveTo>
                  <a:cubicBezTo>
                    <a:pt x="2556" y="4568"/>
                    <a:pt x="2524" y="4591"/>
                    <a:pt x="2530" y="4633"/>
                  </a:cubicBezTo>
                  <a:cubicBezTo>
                    <a:pt x="2535" y="4674"/>
                    <a:pt x="2537" y="4712"/>
                    <a:pt x="2537" y="4752"/>
                  </a:cubicBezTo>
                  <a:cubicBezTo>
                    <a:pt x="2537" y="4784"/>
                    <a:pt x="2535" y="4818"/>
                    <a:pt x="2533" y="4850"/>
                  </a:cubicBezTo>
                  <a:cubicBezTo>
                    <a:pt x="2530" y="4882"/>
                    <a:pt x="2554" y="4910"/>
                    <a:pt x="2584" y="4912"/>
                  </a:cubicBezTo>
                  <a:lnTo>
                    <a:pt x="2590" y="4912"/>
                  </a:lnTo>
                  <a:cubicBezTo>
                    <a:pt x="2620" y="4912"/>
                    <a:pt x="2643" y="4891"/>
                    <a:pt x="2647" y="4861"/>
                  </a:cubicBezTo>
                  <a:cubicBezTo>
                    <a:pt x="2650" y="4825"/>
                    <a:pt x="2652" y="4789"/>
                    <a:pt x="2652" y="4752"/>
                  </a:cubicBezTo>
                  <a:cubicBezTo>
                    <a:pt x="2652" y="4708"/>
                    <a:pt x="2650" y="4665"/>
                    <a:pt x="2645" y="4623"/>
                  </a:cubicBezTo>
                  <a:cubicBezTo>
                    <a:pt x="2643" y="4585"/>
                    <a:pt x="2616" y="4568"/>
                    <a:pt x="2588" y="4568"/>
                  </a:cubicBezTo>
                  <a:close/>
                  <a:moveTo>
                    <a:pt x="2540" y="5018"/>
                  </a:moveTo>
                  <a:cubicBezTo>
                    <a:pt x="2518" y="5018"/>
                    <a:pt x="2496" y="5030"/>
                    <a:pt x="2488" y="5059"/>
                  </a:cubicBezTo>
                  <a:cubicBezTo>
                    <a:pt x="2464" y="5127"/>
                    <a:pt x="2433" y="5193"/>
                    <a:pt x="2394" y="5252"/>
                  </a:cubicBezTo>
                  <a:cubicBezTo>
                    <a:pt x="2377" y="5278"/>
                    <a:pt x="2384" y="5314"/>
                    <a:pt x="2411" y="5331"/>
                  </a:cubicBezTo>
                  <a:cubicBezTo>
                    <a:pt x="2420" y="5338"/>
                    <a:pt x="2430" y="5342"/>
                    <a:pt x="2443" y="5342"/>
                  </a:cubicBezTo>
                  <a:cubicBezTo>
                    <a:pt x="2462" y="5340"/>
                    <a:pt x="2479" y="5331"/>
                    <a:pt x="2490" y="5314"/>
                  </a:cubicBezTo>
                  <a:cubicBezTo>
                    <a:pt x="2535" y="5246"/>
                    <a:pt x="2569" y="5174"/>
                    <a:pt x="2596" y="5097"/>
                  </a:cubicBezTo>
                  <a:cubicBezTo>
                    <a:pt x="2615" y="5051"/>
                    <a:pt x="2577" y="5018"/>
                    <a:pt x="2540" y="5018"/>
                  </a:cubicBezTo>
                  <a:close/>
                  <a:moveTo>
                    <a:pt x="2296" y="5399"/>
                  </a:moveTo>
                  <a:cubicBezTo>
                    <a:pt x="2282" y="5399"/>
                    <a:pt x="2268" y="5404"/>
                    <a:pt x="2256" y="5416"/>
                  </a:cubicBezTo>
                  <a:cubicBezTo>
                    <a:pt x="2205" y="5465"/>
                    <a:pt x="2147" y="5510"/>
                    <a:pt x="2086" y="5548"/>
                  </a:cubicBezTo>
                  <a:cubicBezTo>
                    <a:pt x="2058" y="5565"/>
                    <a:pt x="2049" y="5602"/>
                    <a:pt x="2066" y="5629"/>
                  </a:cubicBezTo>
                  <a:cubicBezTo>
                    <a:pt x="2077" y="5646"/>
                    <a:pt x="2096" y="5655"/>
                    <a:pt x="2115" y="5655"/>
                  </a:cubicBezTo>
                  <a:cubicBezTo>
                    <a:pt x="2126" y="5655"/>
                    <a:pt x="2137" y="5650"/>
                    <a:pt x="2147" y="5644"/>
                  </a:cubicBezTo>
                  <a:cubicBezTo>
                    <a:pt x="2215" y="5602"/>
                    <a:pt x="2279" y="5553"/>
                    <a:pt x="2337" y="5499"/>
                  </a:cubicBezTo>
                  <a:cubicBezTo>
                    <a:pt x="2380" y="5458"/>
                    <a:pt x="2341" y="5399"/>
                    <a:pt x="2296" y="539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28" name="Google Shape;1228;p68"/>
          <p:cNvGrpSpPr/>
          <p:nvPr/>
        </p:nvGrpSpPr>
        <p:grpSpPr>
          <a:xfrm flipH="1" rot="2899668">
            <a:off x="10485779" y="825959"/>
            <a:ext cx="823602" cy="569263"/>
            <a:chOff x="2591975" y="3584475"/>
            <a:chExt cx="106375" cy="73525"/>
          </a:xfrm>
        </p:grpSpPr>
        <p:sp>
          <p:nvSpPr>
            <p:cNvPr id="1229" name="Google Shape;1229;p68"/>
            <p:cNvSpPr/>
            <p:nvPr/>
          </p:nvSpPr>
          <p:spPr>
            <a:xfrm>
              <a:off x="2603675" y="3597200"/>
              <a:ext cx="81125" cy="43450"/>
            </a:xfrm>
            <a:custGeom>
              <a:rect b="b" l="l" r="r" t="t"/>
              <a:pathLst>
                <a:path extrusionOk="0" h="1738" w="3245">
                  <a:moveTo>
                    <a:pt x="722" y="0"/>
                  </a:moveTo>
                  <a:cubicBezTo>
                    <a:pt x="330" y="0"/>
                    <a:pt x="57" y="69"/>
                    <a:pt x="50" y="71"/>
                  </a:cubicBezTo>
                  <a:cubicBezTo>
                    <a:pt x="18" y="79"/>
                    <a:pt x="1" y="109"/>
                    <a:pt x="9" y="141"/>
                  </a:cubicBezTo>
                  <a:cubicBezTo>
                    <a:pt x="15" y="166"/>
                    <a:pt x="38" y="183"/>
                    <a:pt x="63" y="183"/>
                  </a:cubicBezTo>
                  <a:cubicBezTo>
                    <a:pt x="68" y="183"/>
                    <a:pt x="73" y="183"/>
                    <a:pt x="78" y="181"/>
                  </a:cubicBezTo>
                  <a:cubicBezTo>
                    <a:pt x="108" y="173"/>
                    <a:pt x="375" y="107"/>
                    <a:pt x="747" y="107"/>
                  </a:cubicBezTo>
                  <a:cubicBezTo>
                    <a:pt x="1459" y="107"/>
                    <a:pt x="2556" y="349"/>
                    <a:pt x="3127" y="1703"/>
                  </a:cubicBezTo>
                  <a:cubicBezTo>
                    <a:pt x="3136" y="1724"/>
                    <a:pt x="3157" y="1737"/>
                    <a:pt x="3180" y="1737"/>
                  </a:cubicBezTo>
                  <a:cubicBezTo>
                    <a:pt x="3187" y="1737"/>
                    <a:pt x="3195" y="1735"/>
                    <a:pt x="3202" y="1733"/>
                  </a:cubicBezTo>
                  <a:cubicBezTo>
                    <a:pt x="3231" y="1720"/>
                    <a:pt x="3244" y="1688"/>
                    <a:pt x="3231" y="1658"/>
                  </a:cubicBezTo>
                  <a:cubicBezTo>
                    <a:pt x="2638" y="246"/>
                    <a:pt x="1466" y="0"/>
                    <a:pt x="7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68"/>
            <p:cNvSpPr/>
            <p:nvPr/>
          </p:nvSpPr>
          <p:spPr>
            <a:xfrm>
              <a:off x="2663325" y="3619650"/>
              <a:ext cx="35025" cy="38350"/>
            </a:xfrm>
            <a:custGeom>
              <a:rect b="b" l="l" r="r" t="t"/>
              <a:pathLst>
                <a:path extrusionOk="0" h="1534" w="1401">
                  <a:moveTo>
                    <a:pt x="939" y="147"/>
                  </a:moveTo>
                  <a:cubicBezTo>
                    <a:pt x="1035" y="348"/>
                    <a:pt x="1239" y="1218"/>
                    <a:pt x="1205" y="1418"/>
                  </a:cubicBezTo>
                  <a:cubicBezTo>
                    <a:pt x="1022" y="1395"/>
                    <a:pt x="301" y="1007"/>
                    <a:pt x="141" y="863"/>
                  </a:cubicBezTo>
                  <a:cubicBezTo>
                    <a:pt x="181" y="850"/>
                    <a:pt x="279" y="833"/>
                    <a:pt x="520" y="833"/>
                  </a:cubicBezTo>
                  <a:cubicBezTo>
                    <a:pt x="665" y="833"/>
                    <a:pt x="792" y="839"/>
                    <a:pt x="792" y="839"/>
                  </a:cubicBezTo>
                  <a:cubicBezTo>
                    <a:pt x="794" y="839"/>
                    <a:pt x="797" y="840"/>
                    <a:pt x="799" y="840"/>
                  </a:cubicBezTo>
                  <a:cubicBezTo>
                    <a:pt x="813" y="840"/>
                    <a:pt x="826" y="833"/>
                    <a:pt x="837" y="822"/>
                  </a:cubicBezTo>
                  <a:cubicBezTo>
                    <a:pt x="848" y="811"/>
                    <a:pt x="854" y="797"/>
                    <a:pt x="854" y="780"/>
                  </a:cubicBezTo>
                  <a:cubicBezTo>
                    <a:pt x="852" y="775"/>
                    <a:pt x="839" y="428"/>
                    <a:pt x="939" y="147"/>
                  </a:cubicBezTo>
                  <a:close/>
                  <a:moveTo>
                    <a:pt x="928" y="1"/>
                  </a:moveTo>
                  <a:cubicBezTo>
                    <a:pt x="903" y="1"/>
                    <a:pt x="867" y="13"/>
                    <a:pt x="843" y="73"/>
                  </a:cubicBezTo>
                  <a:cubicBezTo>
                    <a:pt x="748" y="307"/>
                    <a:pt x="737" y="597"/>
                    <a:pt x="737" y="722"/>
                  </a:cubicBezTo>
                  <a:cubicBezTo>
                    <a:pt x="684" y="720"/>
                    <a:pt x="603" y="718"/>
                    <a:pt x="518" y="718"/>
                  </a:cubicBezTo>
                  <a:cubicBezTo>
                    <a:pt x="98" y="718"/>
                    <a:pt x="39" y="771"/>
                    <a:pt x="18" y="820"/>
                  </a:cubicBezTo>
                  <a:cubicBezTo>
                    <a:pt x="1" y="854"/>
                    <a:pt x="9" y="892"/>
                    <a:pt x="35" y="918"/>
                  </a:cubicBezTo>
                  <a:cubicBezTo>
                    <a:pt x="164" y="1069"/>
                    <a:pt x="1024" y="1533"/>
                    <a:pt x="1220" y="1533"/>
                  </a:cubicBezTo>
                  <a:cubicBezTo>
                    <a:pt x="1223" y="1533"/>
                    <a:pt x="1225" y="1533"/>
                    <a:pt x="1228" y="1533"/>
                  </a:cubicBezTo>
                  <a:cubicBezTo>
                    <a:pt x="1247" y="1533"/>
                    <a:pt x="1267" y="1527"/>
                    <a:pt x="1284" y="1516"/>
                  </a:cubicBezTo>
                  <a:cubicBezTo>
                    <a:pt x="1401" y="1420"/>
                    <a:pt x="1171" y="443"/>
                    <a:pt x="1088" y="213"/>
                  </a:cubicBezTo>
                  <a:cubicBezTo>
                    <a:pt x="1033" y="60"/>
                    <a:pt x="988" y="1"/>
                    <a:pt x="9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68"/>
            <p:cNvSpPr/>
            <p:nvPr/>
          </p:nvSpPr>
          <p:spPr>
            <a:xfrm>
              <a:off x="2591975" y="3584475"/>
              <a:ext cx="57700" cy="30100"/>
            </a:xfrm>
            <a:custGeom>
              <a:rect b="b" l="l" r="r" t="t"/>
              <a:pathLst>
                <a:path extrusionOk="0" h="1204" w="2308">
                  <a:moveTo>
                    <a:pt x="1214" y="116"/>
                  </a:moveTo>
                  <a:cubicBezTo>
                    <a:pt x="1552" y="116"/>
                    <a:pt x="1731" y="146"/>
                    <a:pt x="1784" y="175"/>
                  </a:cubicBezTo>
                  <a:cubicBezTo>
                    <a:pt x="1952" y="265"/>
                    <a:pt x="2112" y="599"/>
                    <a:pt x="2176" y="763"/>
                  </a:cubicBezTo>
                  <a:cubicBezTo>
                    <a:pt x="2037" y="865"/>
                    <a:pt x="1891" y="952"/>
                    <a:pt x="1735" y="1027"/>
                  </a:cubicBezTo>
                  <a:cubicBezTo>
                    <a:pt x="1648" y="1065"/>
                    <a:pt x="1361" y="1091"/>
                    <a:pt x="1001" y="1091"/>
                  </a:cubicBezTo>
                  <a:cubicBezTo>
                    <a:pt x="520" y="1091"/>
                    <a:pt x="173" y="1048"/>
                    <a:pt x="116" y="1016"/>
                  </a:cubicBezTo>
                  <a:cubicBezTo>
                    <a:pt x="126" y="961"/>
                    <a:pt x="365" y="805"/>
                    <a:pt x="626" y="682"/>
                  </a:cubicBezTo>
                  <a:cubicBezTo>
                    <a:pt x="646" y="673"/>
                    <a:pt x="658" y="654"/>
                    <a:pt x="660" y="635"/>
                  </a:cubicBezTo>
                  <a:cubicBezTo>
                    <a:pt x="660" y="612"/>
                    <a:pt x="652" y="593"/>
                    <a:pt x="633" y="582"/>
                  </a:cubicBezTo>
                  <a:cubicBezTo>
                    <a:pt x="537" y="522"/>
                    <a:pt x="279" y="350"/>
                    <a:pt x="188" y="226"/>
                  </a:cubicBezTo>
                  <a:cubicBezTo>
                    <a:pt x="286" y="173"/>
                    <a:pt x="726" y="116"/>
                    <a:pt x="1214" y="116"/>
                  </a:cubicBezTo>
                  <a:close/>
                  <a:moveTo>
                    <a:pt x="1214" y="1"/>
                  </a:moveTo>
                  <a:cubicBezTo>
                    <a:pt x="1203" y="1"/>
                    <a:pt x="173" y="3"/>
                    <a:pt x="75" y="180"/>
                  </a:cubicBezTo>
                  <a:cubicBezTo>
                    <a:pt x="58" y="205"/>
                    <a:pt x="60" y="239"/>
                    <a:pt x="77" y="265"/>
                  </a:cubicBezTo>
                  <a:cubicBezTo>
                    <a:pt x="150" y="388"/>
                    <a:pt x="365" y="541"/>
                    <a:pt x="486" y="622"/>
                  </a:cubicBezTo>
                  <a:cubicBezTo>
                    <a:pt x="297" y="718"/>
                    <a:pt x="13" y="880"/>
                    <a:pt x="3" y="1005"/>
                  </a:cubicBezTo>
                  <a:cubicBezTo>
                    <a:pt x="1" y="1044"/>
                    <a:pt x="18" y="1080"/>
                    <a:pt x="52" y="1101"/>
                  </a:cubicBezTo>
                  <a:cubicBezTo>
                    <a:pt x="196" y="1199"/>
                    <a:pt x="920" y="1203"/>
                    <a:pt x="1003" y="1203"/>
                  </a:cubicBezTo>
                  <a:cubicBezTo>
                    <a:pt x="1146" y="1203"/>
                    <a:pt x="1629" y="1197"/>
                    <a:pt x="1782" y="1129"/>
                  </a:cubicBezTo>
                  <a:cubicBezTo>
                    <a:pt x="2018" y="1025"/>
                    <a:pt x="2269" y="837"/>
                    <a:pt x="2280" y="829"/>
                  </a:cubicBezTo>
                  <a:cubicBezTo>
                    <a:pt x="2301" y="814"/>
                    <a:pt x="2308" y="786"/>
                    <a:pt x="2301" y="763"/>
                  </a:cubicBezTo>
                  <a:cubicBezTo>
                    <a:pt x="2293" y="742"/>
                    <a:pt x="2099" y="209"/>
                    <a:pt x="1837" y="71"/>
                  </a:cubicBezTo>
                  <a:cubicBezTo>
                    <a:pt x="1720" y="9"/>
                    <a:pt x="1397" y="1"/>
                    <a:pt x="12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32" name="Google Shape;1232;p68"/>
          <p:cNvSpPr/>
          <p:nvPr/>
        </p:nvSpPr>
        <p:spPr>
          <a:xfrm flipH="1">
            <a:off x="1922201" y="1353710"/>
            <a:ext cx="231634" cy="233255"/>
          </a:xfrm>
          <a:custGeom>
            <a:rect b="b" l="l" r="r" t="t"/>
            <a:pathLst>
              <a:path extrusionOk="0" h="1290" w="1281">
                <a:moveTo>
                  <a:pt x="686" y="166"/>
                </a:moveTo>
                <a:cubicBezTo>
                  <a:pt x="703" y="221"/>
                  <a:pt x="720" y="296"/>
                  <a:pt x="731" y="343"/>
                </a:cubicBezTo>
                <a:cubicBezTo>
                  <a:pt x="763" y="470"/>
                  <a:pt x="769" y="500"/>
                  <a:pt x="784" y="521"/>
                </a:cubicBezTo>
                <a:cubicBezTo>
                  <a:pt x="801" y="543"/>
                  <a:pt x="825" y="553"/>
                  <a:pt x="952" y="598"/>
                </a:cubicBezTo>
                <a:cubicBezTo>
                  <a:pt x="997" y="615"/>
                  <a:pt x="1065" y="639"/>
                  <a:pt x="1114" y="660"/>
                </a:cubicBezTo>
                <a:cubicBezTo>
                  <a:pt x="1044" y="692"/>
                  <a:pt x="927" y="736"/>
                  <a:pt x="825" y="773"/>
                </a:cubicBezTo>
                <a:cubicBezTo>
                  <a:pt x="810" y="777"/>
                  <a:pt x="799" y="787"/>
                  <a:pt x="793" y="802"/>
                </a:cubicBezTo>
                <a:cubicBezTo>
                  <a:pt x="742" y="919"/>
                  <a:pt x="678" y="1051"/>
                  <a:pt x="635" y="1128"/>
                </a:cubicBezTo>
                <a:cubicBezTo>
                  <a:pt x="608" y="1047"/>
                  <a:pt x="567" y="905"/>
                  <a:pt x="537" y="781"/>
                </a:cubicBezTo>
                <a:cubicBezTo>
                  <a:pt x="531" y="760"/>
                  <a:pt x="514" y="743"/>
                  <a:pt x="493" y="739"/>
                </a:cubicBezTo>
                <a:cubicBezTo>
                  <a:pt x="373" y="717"/>
                  <a:pt x="235" y="685"/>
                  <a:pt x="161" y="664"/>
                </a:cubicBezTo>
                <a:cubicBezTo>
                  <a:pt x="278" y="602"/>
                  <a:pt x="399" y="549"/>
                  <a:pt x="522" y="500"/>
                </a:cubicBezTo>
                <a:cubicBezTo>
                  <a:pt x="537" y="494"/>
                  <a:pt x="550" y="483"/>
                  <a:pt x="556" y="466"/>
                </a:cubicBezTo>
                <a:cubicBezTo>
                  <a:pt x="595" y="364"/>
                  <a:pt x="637" y="264"/>
                  <a:pt x="686" y="166"/>
                </a:cubicBezTo>
                <a:close/>
                <a:moveTo>
                  <a:pt x="699" y="0"/>
                </a:moveTo>
                <a:cubicBezTo>
                  <a:pt x="663" y="0"/>
                  <a:pt x="612" y="0"/>
                  <a:pt x="456" y="402"/>
                </a:cubicBezTo>
                <a:cubicBezTo>
                  <a:pt x="27" y="577"/>
                  <a:pt x="12" y="632"/>
                  <a:pt x="5" y="656"/>
                </a:cubicBezTo>
                <a:cubicBezTo>
                  <a:pt x="1" y="675"/>
                  <a:pt x="3" y="696"/>
                  <a:pt x="16" y="713"/>
                </a:cubicBezTo>
                <a:cubicBezTo>
                  <a:pt x="27" y="728"/>
                  <a:pt x="58" y="773"/>
                  <a:pt x="435" y="845"/>
                </a:cubicBezTo>
                <a:cubicBezTo>
                  <a:pt x="546" y="1288"/>
                  <a:pt x="586" y="1288"/>
                  <a:pt x="629" y="1288"/>
                </a:cubicBezTo>
                <a:lnTo>
                  <a:pt x="631" y="1290"/>
                </a:lnTo>
                <a:cubicBezTo>
                  <a:pt x="665" y="1288"/>
                  <a:pt x="705" y="1285"/>
                  <a:pt x="886" y="873"/>
                </a:cubicBezTo>
                <a:cubicBezTo>
                  <a:pt x="999" y="832"/>
                  <a:pt x="1212" y="751"/>
                  <a:pt x="1257" y="713"/>
                </a:cubicBezTo>
                <a:cubicBezTo>
                  <a:pt x="1274" y="696"/>
                  <a:pt x="1280" y="673"/>
                  <a:pt x="1278" y="649"/>
                </a:cubicBezTo>
                <a:cubicBezTo>
                  <a:pt x="1267" y="596"/>
                  <a:pt x="1210" y="570"/>
                  <a:pt x="991" y="490"/>
                </a:cubicBezTo>
                <a:cubicBezTo>
                  <a:pt x="948" y="475"/>
                  <a:pt x="899" y="458"/>
                  <a:pt x="876" y="447"/>
                </a:cubicBezTo>
                <a:cubicBezTo>
                  <a:pt x="869" y="421"/>
                  <a:pt x="854" y="364"/>
                  <a:pt x="842" y="315"/>
                </a:cubicBezTo>
                <a:cubicBezTo>
                  <a:pt x="805" y="160"/>
                  <a:pt x="778" y="64"/>
                  <a:pt x="752" y="28"/>
                </a:cubicBezTo>
                <a:cubicBezTo>
                  <a:pt x="737" y="11"/>
                  <a:pt x="718" y="2"/>
                  <a:pt x="69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3" name="Google Shape;1233;p68"/>
          <p:cNvSpPr/>
          <p:nvPr/>
        </p:nvSpPr>
        <p:spPr>
          <a:xfrm flipH="1">
            <a:off x="10475774" y="1542999"/>
            <a:ext cx="175258" cy="174817"/>
          </a:xfrm>
          <a:custGeom>
            <a:rect b="b" l="l" r="r" t="t"/>
            <a:pathLst>
              <a:path extrusionOk="0" h="793" w="795">
                <a:moveTo>
                  <a:pt x="400" y="116"/>
                </a:moveTo>
                <a:cubicBezTo>
                  <a:pt x="474" y="116"/>
                  <a:pt x="546" y="146"/>
                  <a:pt x="597" y="199"/>
                </a:cubicBezTo>
                <a:cubicBezTo>
                  <a:pt x="773" y="375"/>
                  <a:pt x="648" y="677"/>
                  <a:pt x="399" y="677"/>
                </a:cubicBezTo>
                <a:cubicBezTo>
                  <a:pt x="243" y="677"/>
                  <a:pt x="118" y="552"/>
                  <a:pt x="118" y="396"/>
                </a:cubicBezTo>
                <a:cubicBezTo>
                  <a:pt x="118" y="241"/>
                  <a:pt x="245" y="116"/>
                  <a:pt x="400" y="116"/>
                </a:cubicBezTo>
                <a:close/>
                <a:moveTo>
                  <a:pt x="399" y="1"/>
                </a:moveTo>
                <a:cubicBezTo>
                  <a:pt x="180" y="1"/>
                  <a:pt x="3" y="177"/>
                  <a:pt x="3" y="396"/>
                </a:cubicBezTo>
                <a:cubicBezTo>
                  <a:pt x="1" y="614"/>
                  <a:pt x="180" y="792"/>
                  <a:pt x="397" y="792"/>
                </a:cubicBezTo>
                <a:lnTo>
                  <a:pt x="399" y="792"/>
                </a:lnTo>
                <a:cubicBezTo>
                  <a:pt x="618" y="792"/>
                  <a:pt x="795" y="614"/>
                  <a:pt x="795" y="396"/>
                </a:cubicBezTo>
                <a:cubicBezTo>
                  <a:pt x="795" y="177"/>
                  <a:pt x="616" y="1"/>
                  <a:pt x="39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4" name="Google Shape;1234;p68"/>
          <p:cNvSpPr txBox="1"/>
          <p:nvPr>
            <p:ph idx="5" type="subTitle"/>
          </p:nvPr>
        </p:nvSpPr>
        <p:spPr>
          <a:xfrm>
            <a:off x="8563000" y="4715500"/>
            <a:ext cx="2901900" cy="843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-349250" lvl="0" marL="457200" rtl="0" algn="ctr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/>
              <a:t>Users’ Data Insights</a:t>
            </a:r>
            <a:endParaRPr/>
          </a:p>
        </p:txBody>
      </p:sp>
      <p:sp>
        <p:nvSpPr>
          <p:cNvPr id="1235" name="Google Shape;1235;p68"/>
          <p:cNvSpPr txBox="1"/>
          <p:nvPr>
            <p:ph idx="8" type="subTitle"/>
          </p:nvPr>
        </p:nvSpPr>
        <p:spPr>
          <a:xfrm>
            <a:off x="3488325" y="4715500"/>
            <a:ext cx="2610300" cy="843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-349250" lvl="0" marL="457200" rtl="0" algn="ctr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/>
              <a:t>Sentiment</a:t>
            </a:r>
            <a:endParaRPr/>
          </a:p>
          <a:p>
            <a:pPr indent="-349250" lvl="0" marL="457200" rtl="0" algn="ctr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/>
              <a:t>Character count</a:t>
            </a:r>
            <a:endParaRPr/>
          </a:p>
        </p:txBody>
      </p:sp>
      <p:sp>
        <p:nvSpPr>
          <p:cNvPr id="1236" name="Google Shape;1236;p68"/>
          <p:cNvSpPr txBox="1"/>
          <p:nvPr>
            <p:ph idx="14" type="subTitle"/>
          </p:nvPr>
        </p:nvSpPr>
        <p:spPr>
          <a:xfrm>
            <a:off x="6186300" y="4715495"/>
            <a:ext cx="2434800" cy="843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-349250" lvl="0" marL="457200" rtl="0" algn="ctr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/>
              <a:t>K-Means</a:t>
            </a:r>
            <a:endParaRPr/>
          </a:p>
          <a:p>
            <a:pPr indent="-349250" lvl="0" marL="457200" rtl="0" algn="ctr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/>
              <a:t>H-Cluster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0" name="Shape 1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1" name="Google Shape;1791;p86"/>
          <p:cNvSpPr txBox="1"/>
          <p:nvPr>
            <p:ph type="title"/>
          </p:nvPr>
        </p:nvSpPr>
        <p:spPr>
          <a:xfrm>
            <a:off x="0" y="333458"/>
            <a:ext cx="10260300" cy="763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Hierarchical-Clustering</a:t>
            </a:r>
            <a:endParaRPr/>
          </a:p>
        </p:txBody>
      </p:sp>
      <p:pic>
        <p:nvPicPr>
          <p:cNvPr id="1792" name="Google Shape;1792;p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4800" y="1450199"/>
            <a:ext cx="6902500" cy="4513775"/>
          </a:xfrm>
          <a:prstGeom prst="rect">
            <a:avLst/>
          </a:prstGeom>
          <a:noFill/>
          <a:ln>
            <a:noFill/>
          </a:ln>
        </p:spPr>
      </p:pic>
      <p:sp>
        <p:nvSpPr>
          <p:cNvPr id="1793" name="Google Shape;1793;p86"/>
          <p:cNvSpPr txBox="1"/>
          <p:nvPr/>
        </p:nvSpPr>
        <p:spPr>
          <a:xfrm>
            <a:off x="811775" y="1671550"/>
            <a:ext cx="3947100" cy="26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yne"/>
              <a:buChar char="●"/>
            </a:pPr>
            <a:r>
              <a:rPr lang="en-US" sz="2000">
                <a:solidFill>
                  <a:schemeClr val="accent2"/>
                </a:solidFill>
                <a:latin typeface="Syne"/>
                <a:ea typeface="Syne"/>
                <a:cs typeface="Syne"/>
                <a:sym typeface="Syne"/>
              </a:rPr>
              <a:t>Group of cases (observations/rows) based on similarities in input values</a:t>
            </a:r>
            <a:endParaRPr sz="2000">
              <a:solidFill>
                <a:schemeClr val="accent2"/>
              </a:solidFill>
              <a:latin typeface="Syne"/>
              <a:ea typeface="Syne"/>
              <a:cs typeface="Syne"/>
              <a:sym typeface="Syne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yne"/>
              <a:buChar char="●"/>
            </a:pPr>
            <a:r>
              <a:rPr lang="en-US" sz="2000">
                <a:solidFill>
                  <a:schemeClr val="accent2"/>
                </a:solidFill>
                <a:latin typeface="Syne"/>
                <a:ea typeface="Syne"/>
                <a:cs typeface="Syne"/>
                <a:sym typeface="Syne"/>
              </a:rPr>
              <a:t>Use the input as a categorical value for Supervised Machine Learning</a:t>
            </a:r>
            <a:endParaRPr sz="2000">
              <a:solidFill>
                <a:schemeClr val="accent2"/>
              </a:solidFill>
              <a:latin typeface="Syne"/>
              <a:ea typeface="Syne"/>
              <a:cs typeface="Syne"/>
              <a:sym typeface="Syne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yne"/>
              <a:buChar char="●"/>
            </a:pPr>
            <a:r>
              <a:rPr lang="en-US" sz="2000">
                <a:solidFill>
                  <a:schemeClr val="accent2"/>
                </a:solidFill>
                <a:latin typeface="Syne"/>
                <a:ea typeface="Syne"/>
                <a:cs typeface="Syne"/>
                <a:sym typeface="Syne"/>
              </a:rPr>
              <a:t>Profile the segments to tell a story and take action</a:t>
            </a:r>
            <a:endParaRPr sz="2000">
              <a:solidFill>
                <a:schemeClr val="accent2"/>
              </a:solidFill>
              <a:latin typeface="Syne"/>
              <a:ea typeface="Syne"/>
              <a:cs typeface="Syne"/>
              <a:sym typeface="Syne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7" name="Shape 1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8" name="Google Shape;1798;p87"/>
          <p:cNvSpPr txBox="1"/>
          <p:nvPr>
            <p:ph type="title"/>
          </p:nvPr>
        </p:nvSpPr>
        <p:spPr>
          <a:xfrm>
            <a:off x="-1660275" y="625258"/>
            <a:ext cx="10260300" cy="763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K-means Clustering</a:t>
            </a:r>
            <a:endParaRPr/>
          </a:p>
        </p:txBody>
      </p:sp>
      <p:sp>
        <p:nvSpPr>
          <p:cNvPr id="1799" name="Google Shape;1799;p87"/>
          <p:cNvSpPr txBox="1"/>
          <p:nvPr>
            <p:ph idx="1" type="body"/>
          </p:nvPr>
        </p:nvSpPr>
        <p:spPr>
          <a:xfrm>
            <a:off x="6859450" y="1107828"/>
            <a:ext cx="5130000" cy="871800"/>
          </a:xfrm>
          <a:prstGeom prst="rect">
            <a:avLst/>
          </a:prstGeom>
        </p:spPr>
        <p:txBody>
          <a:bodyPr anchorCtr="0" anchor="t" bIns="121900" lIns="0" spcFirstLastPara="1" rIns="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>
                <a:latin typeface="Grandstander SemiBold"/>
                <a:ea typeface="Grandstander SemiBold"/>
                <a:cs typeface="Grandstander SemiBold"/>
                <a:sym typeface="Grandstander SemiBold"/>
              </a:rPr>
              <a:t>k = 3 clusters</a:t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1800" name="Google Shape;1800;p87"/>
          <p:cNvSpPr txBox="1"/>
          <p:nvPr>
            <p:ph idx="2" type="subTitle"/>
          </p:nvPr>
        </p:nvSpPr>
        <p:spPr>
          <a:xfrm>
            <a:off x="981400" y="2079200"/>
            <a:ext cx="4336200" cy="2837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U</a:t>
            </a:r>
            <a:r>
              <a:rPr lang="en-US" sz="2000"/>
              <a:t>nsupervised </a:t>
            </a:r>
            <a:r>
              <a:rPr lang="en-US" sz="2000"/>
              <a:t>machine</a:t>
            </a:r>
            <a:r>
              <a:rPr lang="en-US" sz="2000"/>
              <a:t> learning method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Takes in numerical features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Partitions </a:t>
            </a:r>
            <a:r>
              <a:rPr i="1" lang="en-US" sz="2000"/>
              <a:t>n </a:t>
            </a:r>
            <a:r>
              <a:rPr lang="en-US" sz="2000"/>
              <a:t>observations into</a:t>
            </a:r>
            <a:r>
              <a:rPr i="1" lang="en-US" sz="2000"/>
              <a:t> k</a:t>
            </a:r>
            <a:r>
              <a:rPr lang="en-US" sz="2000"/>
              <a:t> clusters in which each observation belongs to the cluster with the nearest mean calculated by squared Euclidean distance </a:t>
            </a:r>
            <a:endParaRPr sz="2000"/>
          </a:p>
        </p:txBody>
      </p:sp>
      <p:pic>
        <p:nvPicPr>
          <p:cNvPr id="1801" name="Google Shape;1801;p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04828" y="1979613"/>
            <a:ext cx="3529100" cy="372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5" name="Shape 1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6" name="Google Shape;1806;p88"/>
          <p:cNvGrpSpPr/>
          <p:nvPr/>
        </p:nvGrpSpPr>
        <p:grpSpPr>
          <a:xfrm>
            <a:off x="748695" y="908504"/>
            <a:ext cx="7342856" cy="5040926"/>
            <a:chOff x="349200" y="152800"/>
            <a:chExt cx="6707643" cy="3295800"/>
          </a:xfrm>
        </p:grpSpPr>
        <p:sp>
          <p:nvSpPr>
            <p:cNvPr id="1807" name="Google Shape;1807;p88"/>
            <p:cNvSpPr/>
            <p:nvPr/>
          </p:nvSpPr>
          <p:spPr>
            <a:xfrm flipH="1">
              <a:off x="349200" y="152800"/>
              <a:ext cx="6482400" cy="3295800"/>
            </a:xfrm>
            <a:prstGeom prst="wedgeEllipseCallout">
              <a:avLst>
                <a:gd fmla="val -60299" name="adj1"/>
                <a:gd fmla="val 12698" name="adj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8" name="Google Shape;1808;p88"/>
            <p:cNvSpPr/>
            <p:nvPr/>
          </p:nvSpPr>
          <p:spPr>
            <a:xfrm rot="-428780">
              <a:off x="453436" y="1782586"/>
              <a:ext cx="541983" cy="978944"/>
            </a:xfrm>
            <a:custGeom>
              <a:rect b="b" l="l" r="r" t="t"/>
              <a:pathLst>
                <a:path extrusionOk="0" h="39159" w="21680">
                  <a:moveTo>
                    <a:pt x="2100" y="0"/>
                  </a:moveTo>
                  <a:cubicBezTo>
                    <a:pt x="-5989" y="12147"/>
                    <a:pt x="11361" y="28840"/>
                    <a:pt x="21680" y="39159"/>
                  </a:cubicBezTo>
                </a:path>
              </a:pathLst>
            </a:custGeom>
            <a:noFill/>
            <a:ln cap="rnd" cmpd="sng" w="28575">
              <a:solidFill>
                <a:schemeClr val="accent6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809" name="Google Shape;1809;p88"/>
            <p:cNvSpPr/>
            <p:nvPr/>
          </p:nvSpPr>
          <p:spPr>
            <a:xfrm rot="-585784">
              <a:off x="6726474" y="1636248"/>
              <a:ext cx="259473" cy="457098"/>
            </a:xfrm>
            <a:custGeom>
              <a:rect b="b" l="l" r="r" t="t"/>
              <a:pathLst>
                <a:path extrusionOk="0" h="17826" w="10520">
                  <a:moveTo>
                    <a:pt x="4091" y="0"/>
                  </a:moveTo>
                  <a:lnTo>
                    <a:pt x="0" y="6721"/>
                  </a:lnTo>
                  <a:lnTo>
                    <a:pt x="10520" y="17826"/>
                  </a:lnTo>
                </a:path>
              </a:pathLst>
            </a:custGeom>
            <a:noFill/>
            <a:ln cap="flat" cmpd="sng" w="28575">
              <a:solidFill>
                <a:schemeClr val="accent6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810" name="Google Shape;1810;p88"/>
            <p:cNvSpPr/>
            <p:nvPr/>
          </p:nvSpPr>
          <p:spPr>
            <a:xfrm rot="-585784">
              <a:off x="6898430" y="2008068"/>
              <a:ext cx="129736" cy="127390"/>
            </a:xfrm>
            <a:custGeom>
              <a:rect b="b" l="l" r="r" t="t"/>
              <a:pathLst>
                <a:path extrusionOk="0" h="4968" w="5260">
                  <a:moveTo>
                    <a:pt x="0" y="0"/>
                  </a:moveTo>
                  <a:cubicBezTo>
                    <a:pt x="1705" y="1706"/>
                    <a:pt x="3555" y="3263"/>
                    <a:pt x="5260" y="4968"/>
                  </a:cubicBezTo>
                </a:path>
              </a:pathLst>
            </a:custGeom>
            <a:noFill/>
            <a:ln cap="rnd" cmpd="sng" w="28575">
              <a:solidFill>
                <a:schemeClr val="accent6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811" name="Google Shape;1811;p88"/>
            <p:cNvSpPr/>
            <p:nvPr/>
          </p:nvSpPr>
          <p:spPr>
            <a:xfrm>
              <a:off x="5529075" y="548850"/>
              <a:ext cx="901200" cy="636925"/>
            </a:xfrm>
            <a:custGeom>
              <a:rect b="b" l="l" r="r" t="t"/>
              <a:pathLst>
                <a:path extrusionOk="0" h="25477" w="36048">
                  <a:moveTo>
                    <a:pt x="0" y="0"/>
                  </a:moveTo>
                  <a:cubicBezTo>
                    <a:pt x="7841" y="3136"/>
                    <a:pt x="16280" y="5706"/>
                    <a:pt x="22767" y="11112"/>
                  </a:cubicBezTo>
                  <a:cubicBezTo>
                    <a:pt x="27777" y="15287"/>
                    <a:pt x="31437" y="20866"/>
                    <a:pt x="36048" y="25477"/>
                  </a:cubicBezTo>
                </a:path>
              </a:pathLst>
            </a:custGeom>
            <a:noFill/>
            <a:ln cap="rnd" cmpd="sng" w="28575">
              <a:solidFill>
                <a:schemeClr val="accent6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812" name="Google Shape;1812;p88"/>
            <p:cNvSpPr/>
            <p:nvPr/>
          </p:nvSpPr>
          <p:spPr>
            <a:xfrm rot="-1864311">
              <a:off x="5461325" y="562398"/>
              <a:ext cx="128747" cy="135522"/>
            </a:xfrm>
            <a:custGeom>
              <a:rect b="b" l="l" r="r" t="t"/>
              <a:pathLst>
                <a:path extrusionOk="0" h="5421" w="5150">
                  <a:moveTo>
                    <a:pt x="0" y="0"/>
                  </a:moveTo>
                  <a:cubicBezTo>
                    <a:pt x="1947" y="1556"/>
                    <a:pt x="3593" y="3475"/>
                    <a:pt x="5150" y="5421"/>
                  </a:cubicBezTo>
                </a:path>
              </a:pathLst>
            </a:custGeom>
            <a:noFill/>
            <a:ln cap="rnd" cmpd="sng" w="28575">
              <a:solidFill>
                <a:schemeClr val="accent6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sp>
        <p:nvSpPr>
          <p:cNvPr id="1813" name="Google Shape;1813;p88"/>
          <p:cNvSpPr txBox="1"/>
          <p:nvPr>
            <p:ph idx="2" type="title"/>
          </p:nvPr>
        </p:nvSpPr>
        <p:spPr>
          <a:xfrm flipH="1">
            <a:off x="231550" y="3482211"/>
            <a:ext cx="7832100" cy="12498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Next Steps</a:t>
            </a:r>
            <a:endParaRPr/>
          </a:p>
        </p:txBody>
      </p:sp>
      <p:sp>
        <p:nvSpPr>
          <p:cNvPr id="1814" name="Google Shape;1814;p88"/>
          <p:cNvSpPr txBox="1"/>
          <p:nvPr>
            <p:ph type="title"/>
          </p:nvPr>
        </p:nvSpPr>
        <p:spPr>
          <a:xfrm flipH="1">
            <a:off x="2096347" y="1659147"/>
            <a:ext cx="4102500" cy="2214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04</a:t>
            </a:r>
            <a:endParaRPr/>
          </a:p>
        </p:txBody>
      </p:sp>
      <p:grpSp>
        <p:nvGrpSpPr>
          <p:cNvPr id="1815" name="Google Shape;1815;p88"/>
          <p:cNvGrpSpPr/>
          <p:nvPr/>
        </p:nvGrpSpPr>
        <p:grpSpPr>
          <a:xfrm flipH="1" rot="214387">
            <a:off x="8237405" y="2839481"/>
            <a:ext cx="3262053" cy="3370841"/>
            <a:chOff x="583018" y="2325488"/>
            <a:chExt cx="2446432" cy="2528019"/>
          </a:xfrm>
        </p:grpSpPr>
        <p:sp>
          <p:nvSpPr>
            <p:cNvPr id="1816" name="Google Shape;1816;p88"/>
            <p:cNvSpPr/>
            <p:nvPr/>
          </p:nvSpPr>
          <p:spPr>
            <a:xfrm flipH="1">
              <a:off x="583079" y="2325488"/>
              <a:ext cx="2446323" cy="2527877"/>
            </a:xfrm>
            <a:custGeom>
              <a:rect b="b" l="l" r="r" t="t"/>
              <a:pathLst>
                <a:path extrusionOk="0" h="19083" w="18467">
                  <a:moveTo>
                    <a:pt x="9685" y="1"/>
                  </a:moveTo>
                  <a:cubicBezTo>
                    <a:pt x="9238" y="1"/>
                    <a:pt x="9043" y="1436"/>
                    <a:pt x="9229" y="1577"/>
                  </a:cubicBezTo>
                  <a:cubicBezTo>
                    <a:pt x="9089" y="1505"/>
                    <a:pt x="8638" y="1292"/>
                    <a:pt x="8408" y="1292"/>
                  </a:cubicBezTo>
                  <a:cubicBezTo>
                    <a:pt x="8358" y="1292"/>
                    <a:pt x="8319" y="1302"/>
                    <a:pt x="8295" y="1326"/>
                  </a:cubicBezTo>
                  <a:cubicBezTo>
                    <a:pt x="8129" y="1490"/>
                    <a:pt x="8467" y="2948"/>
                    <a:pt x="9482" y="3416"/>
                  </a:cubicBezTo>
                  <a:cubicBezTo>
                    <a:pt x="9331" y="3667"/>
                    <a:pt x="9165" y="4022"/>
                    <a:pt x="9014" y="4429"/>
                  </a:cubicBezTo>
                  <a:cubicBezTo>
                    <a:pt x="8957" y="4529"/>
                    <a:pt x="8918" y="4637"/>
                    <a:pt x="8899" y="4750"/>
                  </a:cubicBezTo>
                  <a:cubicBezTo>
                    <a:pt x="8506" y="5925"/>
                    <a:pt x="8263" y="7376"/>
                    <a:pt x="8752" y="7976"/>
                  </a:cubicBezTo>
                  <a:cubicBezTo>
                    <a:pt x="8838" y="8081"/>
                    <a:pt x="8933" y="8174"/>
                    <a:pt x="9042" y="8255"/>
                  </a:cubicBezTo>
                  <a:cubicBezTo>
                    <a:pt x="9101" y="8400"/>
                    <a:pt x="9270" y="8523"/>
                    <a:pt x="9491" y="8621"/>
                  </a:cubicBezTo>
                  <a:cubicBezTo>
                    <a:pt x="9497" y="8640"/>
                    <a:pt x="9504" y="8657"/>
                    <a:pt x="9514" y="8674"/>
                  </a:cubicBezTo>
                  <a:cubicBezTo>
                    <a:pt x="9523" y="8694"/>
                    <a:pt x="9544" y="8704"/>
                    <a:pt x="9563" y="8704"/>
                  </a:cubicBezTo>
                  <a:cubicBezTo>
                    <a:pt x="9574" y="8704"/>
                    <a:pt x="9582" y="8702"/>
                    <a:pt x="9591" y="8698"/>
                  </a:cubicBezTo>
                  <a:cubicBezTo>
                    <a:pt x="9602" y="8691"/>
                    <a:pt x="9608" y="8681"/>
                    <a:pt x="9614" y="8670"/>
                  </a:cubicBezTo>
                  <a:cubicBezTo>
                    <a:pt x="9729" y="8715"/>
                    <a:pt x="9848" y="8751"/>
                    <a:pt x="9968" y="8781"/>
                  </a:cubicBezTo>
                  <a:cubicBezTo>
                    <a:pt x="9968" y="8783"/>
                    <a:pt x="9970" y="8785"/>
                    <a:pt x="9970" y="8785"/>
                  </a:cubicBezTo>
                  <a:cubicBezTo>
                    <a:pt x="9978" y="8804"/>
                    <a:pt x="10000" y="8817"/>
                    <a:pt x="10021" y="8817"/>
                  </a:cubicBezTo>
                  <a:cubicBezTo>
                    <a:pt x="10029" y="8817"/>
                    <a:pt x="10038" y="8815"/>
                    <a:pt x="10046" y="8811"/>
                  </a:cubicBezTo>
                  <a:cubicBezTo>
                    <a:pt x="10051" y="8809"/>
                    <a:pt x="10055" y="8806"/>
                    <a:pt x="10059" y="8802"/>
                  </a:cubicBezTo>
                  <a:cubicBezTo>
                    <a:pt x="10208" y="8838"/>
                    <a:pt x="10361" y="8864"/>
                    <a:pt x="10506" y="8885"/>
                  </a:cubicBezTo>
                  <a:cubicBezTo>
                    <a:pt x="10504" y="8894"/>
                    <a:pt x="10506" y="8904"/>
                    <a:pt x="10510" y="8913"/>
                  </a:cubicBezTo>
                  <a:cubicBezTo>
                    <a:pt x="10517" y="8928"/>
                    <a:pt x="10532" y="8938"/>
                    <a:pt x="10547" y="8943"/>
                  </a:cubicBezTo>
                  <a:cubicBezTo>
                    <a:pt x="10449" y="9315"/>
                    <a:pt x="10451" y="10136"/>
                    <a:pt x="10123" y="10298"/>
                  </a:cubicBezTo>
                  <a:cubicBezTo>
                    <a:pt x="10040" y="10341"/>
                    <a:pt x="9751" y="10413"/>
                    <a:pt x="9363" y="10505"/>
                  </a:cubicBezTo>
                  <a:lnTo>
                    <a:pt x="9342" y="10462"/>
                  </a:lnTo>
                  <a:cubicBezTo>
                    <a:pt x="9346" y="10458"/>
                    <a:pt x="9350" y="10449"/>
                    <a:pt x="9353" y="10443"/>
                  </a:cubicBezTo>
                  <a:cubicBezTo>
                    <a:pt x="9361" y="10411"/>
                    <a:pt x="9344" y="10381"/>
                    <a:pt x="9312" y="10373"/>
                  </a:cubicBezTo>
                  <a:lnTo>
                    <a:pt x="9297" y="10368"/>
                  </a:lnTo>
                  <a:cubicBezTo>
                    <a:pt x="9270" y="10311"/>
                    <a:pt x="9253" y="10277"/>
                    <a:pt x="9253" y="10277"/>
                  </a:cubicBezTo>
                  <a:cubicBezTo>
                    <a:pt x="9253" y="10277"/>
                    <a:pt x="9097" y="10296"/>
                    <a:pt x="8889" y="10341"/>
                  </a:cubicBezTo>
                  <a:cubicBezTo>
                    <a:pt x="8716" y="10360"/>
                    <a:pt x="8546" y="10403"/>
                    <a:pt x="8384" y="10471"/>
                  </a:cubicBezTo>
                  <a:cubicBezTo>
                    <a:pt x="7307" y="10547"/>
                    <a:pt x="5518" y="10743"/>
                    <a:pt x="5164" y="10939"/>
                  </a:cubicBezTo>
                  <a:cubicBezTo>
                    <a:pt x="5164" y="10939"/>
                    <a:pt x="2513" y="11616"/>
                    <a:pt x="525" y="16976"/>
                  </a:cubicBezTo>
                  <a:cubicBezTo>
                    <a:pt x="401" y="17309"/>
                    <a:pt x="1" y="18075"/>
                    <a:pt x="2835" y="18075"/>
                  </a:cubicBezTo>
                  <a:cubicBezTo>
                    <a:pt x="2959" y="18075"/>
                    <a:pt x="3089" y="18073"/>
                    <a:pt x="3226" y="18070"/>
                  </a:cubicBezTo>
                  <a:lnTo>
                    <a:pt x="3283" y="19062"/>
                  </a:lnTo>
                  <a:lnTo>
                    <a:pt x="12192" y="18983"/>
                  </a:lnTo>
                  <a:cubicBezTo>
                    <a:pt x="12192" y="18983"/>
                    <a:pt x="12200" y="18783"/>
                    <a:pt x="12213" y="18460"/>
                  </a:cubicBezTo>
                  <a:cubicBezTo>
                    <a:pt x="12629" y="18462"/>
                    <a:pt x="13041" y="18463"/>
                    <a:pt x="13442" y="18463"/>
                  </a:cubicBezTo>
                  <a:cubicBezTo>
                    <a:pt x="13725" y="18463"/>
                    <a:pt x="14002" y="18463"/>
                    <a:pt x="14271" y="18462"/>
                  </a:cubicBezTo>
                  <a:cubicBezTo>
                    <a:pt x="14292" y="18498"/>
                    <a:pt x="14316" y="18534"/>
                    <a:pt x="14337" y="18564"/>
                  </a:cubicBezTo>
                  <a:cubicBezTo>
                    <a:pt x="14607" y="18942"/>
                    <a:pt x="15141" y="19083"/>
                    <a:pt x="15737" y="19083"/>
                  </a:cubicBezTo>
                  <a:cubicBezTo>
                    <a:pt x="16969" y="19083"/>
                    <a:pt x="18467" y="18485"/>
                    <a:pt x="18457" y="18149"/>
                  </a:cubicBezTo>
                  <a:cubicBezTo>
                    <a:pt x="18448" y="17855"/>
                    <a:pt x="18246" y="17047"/>
                    <a:pt x="17948" y="16051"/>
                  </a:cubicBezTo>
                  <a:cubicBezTo>
                    <a:pt x="17995" y="14035"/>
                    <a:pt x="17793" y="11345"/>
                    <a:pt x="17484" y="10830"/>
                  </a:cubicBezTo>
                  <a:cubicBezTo>
                    <a:pt x="17210" y="10373"/>
                    <a:pt x="16316" y="10234"/>
                    <a:pt x="15431" y="10202"/>
                  </a:cubicBezTo>
                  <a:cubicBezTo>
                    <a:pt x="15412" y="10194"/>
                    <a:pt x="15390" y="10190"/>
                    <a:pt x="15369" y="10185"/>
                  </a:cubicBezTo>
                  <a:lnTo>
                    <a:pt x="15311" y="10185"/>
                  </a:lnTo>
                  <a:cubicBezTo>
                    <a:pt x="15141" y="9685"/>
                    <a:pt x="14705" y="9158"/>
                    <a:pt x="14684" y="9134"/>
                  </a:cubicBezTo>
                  <a:cubicBezTo>
                    <a:pt x="14673" y="9121"/>
                    <a:pt x="14656" y="9114"/>
                    <a:pt x="14639" y="9114"/>
                  </a:cubicBezTo>
                  <a:cubicBezTo>
                    <a:pt x="14627" y="9114"/>
                    <a:pt x="14615" y="9117"/>
                    <a:pt x="14605" y="9126"/>
                  </a:cubicBezTo>
                  <a:cubicBezTo>
                    <a:pt x="14594" y="9134"/>
                    <a:pt x="14590" y="9145"/>
                    <a:pt x="14586" y="9158"/>
                  </a:cubicBezTo>
                  <a:cubicBezTo>
                    <a:pt x="14524" y="9158"/>
                    <a:pt x="14418" y="9185"/>
                    <a:pt x="14288" y="9230"/>
                  </a:cubicBezTo>
                  <a:cubicBezTo>
                    <a:pt x="14301" y="9083"/>
                    <a:pt x="14328" y="8938"/>
                    <a:pt x="14369" y="8796"/>
                  </a:cubicBezTo>
                  <a:cubicBezTo>
                    <a:pt x="14386" y="8791"/>
                    <a:pt x="14401" y="8781"/>
                    <a:pt x="14407" y="8764"/>
                  </a:cubicBezTo>
                  <a:cubicBezTo>
                    <a:pt x="14458" y="8643"/>
                    <a:pt x="14775" y="7840"/>
                    <a:pt x="14865" y="7274"/>
                  </a:cubicBezTo>
                  <a:cubicBezTo>
                    <a:pt x="15333" y="6974"/>
                    <a:pt x="15756" y="6387"/>
                    <a:pt x="15782" y="5327"/>
                  </a:cubicBezTo>
                  <a:cubicBezTo>
                    <a:pt x="15839" y="3013"/>
                    <a:pt x="14067" y="2869"/>
                    <a:pt x="14067" y="2869"/>
                  </a:cubicBezTo>
                  <a:cubicBezTo>
                    <a:pt x="14067" y="2869"/>
                    <a:pt x="14239" y="1754"/>
                    <a:pt x="12724" y="1153"/>
                  </a:cubicBezTo>
                  <a:cubicBezTo>
                    <a:pt x="11208" y="553"/>
                    <a:pt x="10493" y="641"/>
                    <a:pt x="9893" y="98"/>
                  </a:cubicBezTo>
                  <a:cubicBezTo>
                    <a:pt x="9819" y="30"/>
                    <a:pt x="9749" y="1"/>
                    <a:pt x="9685" y="1"/>
                  </a:cubicBezTo>
                  <a:close/>
                </a:path>
              </a:pathLst>
            </a:custGeom>
            <a:noFill/>
            <a:ln cap="flat" cmpd="sng" w="1143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7800000" dist="66675">
                <a:srgbClr val="B7B7B7"/>
              </a:outerShdw>
            </a:effectLst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/>
            </a:p>
          </p:txBody>
        </p:sp>
        <p:grpSp>
          <p:nvGrpSpPr>
            <p:cNvPr id="1817" name="Google Shape;1817;p88"/>
            <p:cNvGrpSpPr/>
            <p:nvPr/>
          </p:nvGrpSpPr>
          <p:grpSpPr>
            <a:xfrm>
              <a:off x="583018" y="2325488"/>
              <a:ext cx="2446432" cy="2528019"/>
              <a:chOff x="583018" y="2325488"/>
              <a:chExt cx="2446432" cy="2528019"/>
            </a:xfrm>
          </p:grpSpPr>
          <p:sp>
            <p:nvSpPr>
              <p:cNvPr id="1818" name="Google Shape;1818;p88"/>
              <p:cNvSpPr/>
              <p:nvPr/>
            </p:nvSpPr>
            <p:spPr>
              <a:xfrm flipH="1">
                <a:off x="2110903" y="3745417"/>
                <a:ext cx="918547" cy="974696"/>
              </a:xfrm>
              <a:custGeom>
                <a:rect b="b" l="l" r="r" t="t"/>
                <a:pathLst>
                  <a:path extrusionOk="0" h="7358" w="6934">
                    <a:moveTo>
                      <a:pt x="6934" y="1"/>
                    </a:moveTo>
                    <a:lnTo>
                      <a:pt x="5165" y="222"/>
                    </a:lnTo>
                    <a:cubicBezTo>
                      <a:pt x="5165" y="222"/>
                      <a:pt x="2514" y="899"/>
                      <a:pt x="526" y="6257"/>
                    </a:cubicBezTo>
                    <a:cubicBezTo>
                      <a:pt x="402" y="6590"/>
                      <a:pt x="1" y="7358"/>
                      <a:pt x="2841" y="7358"/>
                    </a:cubicBezTo>
                    <a:cubicBezTo>
                      <a:pt x="3453" y="7358"/>
                      <a:pt x="4216" y="7322"/>
                      <a:pt x="5165" y="7239"/>
                    </a:cubicBezTo>
                    <a:cubicBezTo>
                      <a:pt x="5716" y="7190"/>
                      <a:pt x="6438" y="5193"/>
                      <a:pt x="5885" y="4917"/>
                    </a:cubicBezTo>
                    <a:cubicBezTo>
                      <a:pt x="5489" y="4719"/>
                      <a:pt x="4587" y="4691"/>
                      <a:pt x="4104" y="4691"/>
                    </a:cubicBezTo>
                    <a:cubicBezTo>
                      <a:pt x="3910" y="4691"/>
                      <a:pt x="3784" y="4695"/>
                      <a:pt x="3784" y="4695"/>
                    </a:cubicBezTo>
                    <a:cubicBezTo>
                      <a:pt x="3784" y="4695"/>
                      <a:pt x="6161" y="3095"/>
                      <a:pt x="6161" y="2486"/>
                    </a:cubicBezTo>
                    <a:cubicBezTo>
                      <a:pt x="6161" y="1878"/>
                      <a:pt x="6934" y="1"/>
                      <a:pt x="693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9" name="Google Shape;1819;p88"/>
              <p:cNvSpPr/>
              <p:nvPr/>
            </p:nvSpPr>
            <p:spPr>
              <a:xfrm flipH="1">
                <a:off x="850461" y="2707394"/>
                <a:ext cx="1537049" cy="1864083"/>
              </a:xfrm>
              <a:custGeom>
                <a:rect b="b" l="l" r="r" t="t"/>
                <a:pathLst>
                  <a:path extrusionOk="0" h="14072" w="11603">
                    <a:moveTo>
                      <a:pt x="6079" y="0"/>
                    </a:moveTo>
                    <a:cubicBezTo>
                      <a:pt x="5522" y="0"/>
                      <a:pt x="5057" y="55"/>
                      <a:pt x="4880" y="216"/>
                    </a:cubicBezTo>
                    <a:cubicBezTo>
                      <a:pt x="4307" y="729"/>
                      <a:pt x="3092" y="4091"/>
                      <a:pt x="3907" y="5093"/>
                    </a:cubicBezTo>
                    <a:cubicBezTo>
                      <a:pt x="4625" y="5972"/>
                      <a:pt x="5831" y="5664"/>
                      <a:pt x="5716" y="6006"/>
                    </a:cubicBezTo>
                    <a:cubicBezTo>
                      <a:pt x="5601" y="6349"/>
                      <a:pt x="5621" y="7245"/>
                      <a:pt x="5278" y="7417"/>
                    </a:cubicBezTo>
                    <a:cubicBezTo>
                      <a:pt x="4935" y="7588"/>
                      <a:pt x="1185" y="8266"/>
                      <a:pt x="956" y="8724"/>
                    </a:cubicBezTo>
                    <a:cubicBezTo>
                      <a:pt x="728" y="9182"/>
                      <a:pt x="0" y="13934"/>
                      <a:pt x="0" y="13934"/>
                    </a:cubicBezTo>
                    <a:cubicBezTo>
                      <a:pt x="0" y="13934"/>
                      <a:pt x="3526" y="14072"/>
                      <a:pt x="6655" y="14072"/>
                    </a:cubicBezTo>
                    <a:cubicBezTo>
                      <a:pt x="9109" y="14072"/>
                      <a:pt x="11318" y="13987"/>
                      <a:pt x="11394" y="13685"/>
                    </a:cubicBezTo>
                    <a:cubicBezTo>
                      <a:pt x="11567" y="13000"/>
                      <a:pt x="11603" y="8083"/>
                      <a:pt x="11318" y="7913"/>
                    </a:cubicBezTo>
                    <a:cubicBezTo>
                      <a:pt x="11032" y="7741"/>
                      <a:pt x="7908" y="7647"/>
                      <a:pt x="7851" y="7360"/>
                    </a:cubicBezTo>
                    <a:cubicBezTo>
                      <a:pt x="7793" y="7073"/>
                      <a:pt x="8081" y="6160"/>
                      <a:pt x="8081" y="6160"/>
                    </a:cubicBezTo>
                    <a:cubicBezTo>
                      <a:pt x="8081" y="6160"/>
                      <a:pt x="10366" y="729"/>
                      <a:pt x="8994" y="271"/>
                    </a:cubicBezTo>
                    <a:cubicBezTo>
                      <a:pt x="8994" y="271"/>
                      <a:pt x="7312" y="0"/>
                      <a:pt x="6079" y="0"/>
                    </a:cubicBezTo>
                    <a:close/>
                  </a:path>
                </a:pathLst>
              </a:custGeom>
              <a:solidFill>
                <a:srgbClr val="E47847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0" name="Google Shape;1820;p88"/>
              <p:cNvSpPr/>
              <p:nvPr/>
            </p:nvSpPr>
            <p:spPr>
              <a:xfrm flipH="1">
                <a:off x="1557993" y="3018298"/>
                <a:ext cx="165720" cy="200953"/>
              </a:xfrm>
              <a:custGeom>
                <a:rect b="b" l="l" r="r" t="t"/>
                <a:pathLst>
                  <a:path extrusionOk="0" h="1517" w="1251">
                    <a:moveTo>
                      <a:pt x="1169" y="0"/>
                    </a:moveTo>
                    <a:cubicBezTo>
                      <a:pt x="1157" y="0"/>
                      <a:pt x="1143" y="5"/>
                      <a:pt x="1131" y="16"/>
                    </a:cubicBezTo>
                    <a:cubicBezTo>
                      <a:pt x="790" y="316"/>
                      <a:pt x="1" y="1033"/>
                      <a:pt x="52" y="1231"/>
                    </a:cubicBezTo>
                    <a:cubicBezTo>
                      <a:pt x="60" y="1267"/>
                      <a:pt x="90" y="1293"/>
                      <a:pt x="126" y="1301"/>
                    </a:cubicBezTo>
                    <a:cubicBezTo>
                      <a:pt x="378" y="1357"/>
                      <a:pt x="831" y="1512"/>
                      <a:pt x="835" y="1514"/>
                    </a:cubicBezTo>
                    <a:cubicBezTo>
                      <a:pt x="841" y="1514"/>
                      <a:pt x="848" y="1516"/>
                      <a:pt x="854" y="1516"/>
                    </a:cubicBezTo>
                    <a:cubicBezTo>
                      <a:pt x="918" y="1516"/>
                      <a:pt x="933" y="1427"/>
                      <a:pt x="873" y="1406"/>
                    </a:cubicBezTo>
                    <a:cubicBezTo>
                      <a:pt x="854" y="1399"/>
                      <a:pt x="424" y="1252"/>
                      <a:pt x="165" y="1193"/>
                    </a:cubicBezTo>
                    <a:cubicBezTo>
                      <a:pt x="195" y="1057"/>
                      <a:pt x="718" y="531"/>
                      <a:pt x="1205" y="101"/>
                    </a:cubicBezTo>
                    <a:cubicBezTo>
                      <a:pt x="1250" y="61"/>
                      <a:pt x="1214" y="0"/>
                      <a:pt x="116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1" name="Google Shape;1821;p88"/>
              <p:cNvSpPr/>
              <p:nvPr/>
            </p:nvSpPr>
            <p:spPr>
              <a:xfrm flipH="1">
                <a:off x="1375055" y="2996838"/>
                <a:ext cx="131013" cy="145714"/>
              </a:xfrm>
              <a:custGeom>
                <a:rect b="b" l="l" r="r" t="t"/>
                <a:pathLst>
                  <a:path extrusionOk="0" h="1100" w="989">
                    <a:moveTo>
                      <a:pt x="281" y="1"/>
                    </a:moveTo>
                    <a:cubicBezTo>
                      <a:pt x="258" y="1"/>
                      <a:pt x="235" y="14"/>
                      <a:pt x="226" y="44"/>
                    </a:cubicBezTo>
                    <a:cubicBezTo>
                      <a:pt x="156" y="310"/>
                      <a:pt x="1" y="942"/>
                      <a:pt x="94" y="1065"/>
                    </a:cubicBezTo>
                    <a:cubicBezTo>
                      <a:pt x="109" y="1087"/>
                      <a:pt x="135" y="1099"/>
                      <a:pt x="160" y="1099"/>
                    </a:cubicBezTo>
                    <a:lnTo>
                      <a:pt x="163" y="1099"/>
                    </a:lnTo>
                    <a:cubicBezTo>
                      <a:pt x="322" y="1099"/>
                      <a:pt x="769" y="578"/>
                      <a:pt x="956" y="352"/>
                    </a:cubicBezTo>
                    <a:cubicBezTo>
                      <a:pt x="988" y="308"/>
                      <a:pt x="950" y="259"/>
                      <a:pt x="908" y="259"/>
                    </a:cubicBezTo>
                    <a:cubicBezTo>
                      <a:pt x="894" y="259"/>
                      <a:pt x="879" y="264"/>
                      <a:pt x="867" y="278"/>
                    </a:cubicBezTo>
                    <a:cubicBezTo>
                      <a:pt x="607" y="591"/>
                      <a:pt x="286" y="931"/>
                      <a:pt x="180" y="978"/>
                    </a:cubicBezTo>
                    <a:cubicBezTo>
                      <a:pt x="156" y="870"/>
                      <a:pt x="239" y="440"/>
                      <a:pt x="337" y="74"/>
                    </a:cubicBezTo>
                    <a:cubicBezTo>
                      <a:pt x="350" y="29"/>
                      <a:pt x="316" y="1"/>
                      <a:pt x="28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2" name="Google Shape;1822;p88"/>
              <p:cNvSpPr/>
              <p:nvPr/>
            </p:nvSpPr>
            <p:spPr>
              <a:xfrm flipH="1">
                <a:off x="1676420" y="2933915"/>
                <a:ext cx="112070" cy="135382"/>
              </a:xfrm>
              <a:custGeom>
                <a:rect b="b" l="l" r="r" t="t"/>
                <a:pathLst>
                  <a:path extrusionOk="0" h="1022" w="846">
                    <a:moveTo>
                      <a:pt x="285" y="1"/>
                    </a:moveTo>
                    <a:cubicBezTo>
                      <a:pt x="262" y="1"/>
                      <a:pt x="240" y="14"/>
                      <a:pt x="232" y="44"/>
                    </a:cubicBezTo>
                    <a:cubicBezTo>
                      <a:pt x="192" y="172"/>
                      <a:pt x="0" y="815"/>
                      <a:pt x="62" y="970"/>
                    </a:cubicBezTo>
                    <a:cubicBezTo>
                      <a:pt x="73" y="998"/>
                      <a:pt x="98" y="1017"/>
                      <a:pt x="128" y="1021"/>
                    </a:cubicBezTo>
                    <a:lnTo>
                      <a:pt x="132" y="1021"/>
                    </a:lnTo>
                    <a:cubicBezTo>
                      <a:pt x="237" y="1021"/>
                      <a:pt x="466" y="757"/>
                      <a:pt x="820" y="236"/>
                    </a:cubicBezTo>
                    <a:cubicBezTo>
                      <a:pt x="846" y="192"/>
                      <a:pt x="808" y="150"/>
                      <a:pt x="769" y="150"/>
                    </a:cubicBezTo>
                    <a:cubicBezTo>
                      <a:pt x="753" y="150"/>
                      <a:pt x="737" y="156"/>
                      <a:pt x="724" y="172"/>
                    </a:cubicBezTo>
                    <a:cubicBezTo>
                      <a:pt x="522" y="474"/>
                      <a:pt x="266" y="806"/>
                      <a:pt x="162" y="889"/>
                    </a:cubicBezTo>
                    <a:cubicBezTo>
                      <a:pt x="158" y="757"/>
                      <a:pt x="243" y="395"/>
                      <a:pt x="341" y="78"/>
                    </a:cubicBezTo>
                    <a:cubicBezTo>
                      <a:pt x="358" y="33"/>
                      <a:pt x="321" y="1"/>
                      <a:pt x="28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3" name="Google Shape;1823;p88"/>
              <p:cNvSpPr/>
              <p:nvPr/>
            </p:nvSpPr>
            <p:spPr>
              <a:xfrm flipH="1">
                <a:off x="1281795" y="2943321"/>
                <a:ext cx="272491" cy="262153"/>
              </a:xfrm>
              <a:custGeom>
                <a:rect b="b" l="l" r="r" t="t"/>
                <a:pathLst>
                  <a:path extrusionOk="0" h="1979" w="2057">
                    <a:moveTo>
                      <a:pt x="1069" y="114"/>
                    </a:moveTo>
                    <a:cubicBezTo>
                      <a:pt x="1552" y="116"/>
                      <a:pt x="1942" y="507"/>
                      <a:pt x="1942" y="991"/>
                    </a:cubicBezTo>
                    <a:cubicBezTo>
                      <a:pt x="1942" y="1344"/>
                      <a:pt x="1729" y="1663"/>
                      <a:pt x="1403" y="1797"/>
                    </a:cubicBezTo>
                    <a:cubicBezTo>
                      <a:pt x="1294" y="1842"/>
                      <a:pt x="1180" y="1864"/>
                      <a:pt x="1067" y="1864"/>
                    </a:cubicBezTo>
                    <a:cubicBezTo>
                      <a:pt x="839" y="1864"/>
                      <a:pt x="616" y="1775"/>
                      <a:pt x="450" y="1608"/>
                    </a:cubicBezTo>
                    <a:cubicBezTo>
                      <a:pt x="199" y="1359"/>
                      <a:pt x="124" y="982"/>
                      <a:pt x="261" y="654"/>
                    </a:cubicBezTo>
                    <a:cubicBezTo>
                      <a:pt x="395" y="329"/>
                      <a:pt x="714" y="116"/>
                      <a:pt x="1069" y="116"/>
                    </a:cubicBezTo>
                    <a:lnTo>
                      <a:pt x="1069" y="114"/>
                    </a:lnTo>
                    <a:close/>
                    <a:moveTo>
                      <a:pt x="1069" y="0"/>
                    </a:moveTo>
                    <a:cubicBezTo>
                      <a:pt x="812" y="0"/>
                      <a:pt x="559" y="101"/>
                      <a:pt x="369" y="290"/>
                    </a:cubicBezTo>
                    <a:cubicBezTo>
                      <a:pt x="86" y="573"/>
                      <a:pt x="1" y="997"/>
                      <a:pt x="154" y="1367"/>
                    </a:cubicBezTo>
                    <a:cubicBezTo>
                      <a:pt x="307" y="1738"/>
                      <a:pt x="669" y="1978"/>
                      <a:pt x="1069" y="1978"/>
                    </a:cubicBezTo>
                    <a:cubicBezTo>
                      <a:pt x="1614" y="1976"/>
                      <a:pt x="2057" y="1535"/>
                      <a:pt x="2057" y="988"/>
                    </a:cubicBezTo>
                    <a:cubicBezTo>
                      <a:pt x="2057" y="588"/>
                      <a:pt x="1816" y="229"/>
                      <a:pt x="1446" y="75"/>
                    </a:cubicBezTo>
                    <a:cubicBezTo>
                      <a:pt x="1324" y="25"/>
                      <a:pt x="1196" y="0"/>
                      <a:pt x="106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4" name="Google Shape;1824;p88"/>
              <p:cNvSpPr/>
              <p:nvPr/>
            </p:nvSpPr>
            <p:spPr>
              <a:xfrm flipH="1">
                <a:off x="1590181" y="2845427"/>
                <a:ext cx="272491" cy="262153"/>
              </a:xfrm>
              <a:custGeom>
                <a:rect b="b" l="l" r="r" t="t"/>
                <a:pathLst>
                  <a:path extrusionOk="0" h="1979" w="2057">
                    <a:moveTo>
                      <a:pt x="1067" y="116"/>
                    </a:moveTo>
                    <a:cubicBezTo>
                      <a:pt x="1550" y="116"/>
                      <a:pt x="1942" y="508"/>
                      <a:pt x="1942" y="991"/>
                    </a:cubicBezTo>
                    <a:cubicBezTo>
                      <a:pt x="1942" y="1344"/>
                      <a:pt x="1729" y="1664"/>
                      <a:pt x="1401" y="1800"/>
                    </a:cubicBezTo>
                    <a:cubicBezTo>
                      <a:pt x="1293" y="1844"/>
                      <a:pt x="1180" y="1866"/>
                      <a:pt x="1068" y="1866"/>
                    </a:cubicBezTo>
                    <a:cubicBezTo>
                      <a:pt x="840" y="1866"/>
                      <a:pt x="616" y="1777"/>
                      <a:pt x="450" y="1610"/>
                    </a:cubicBezTo>
                    <a:cubicBezTo>
                      <a:pt x="199" y="1359"/>
                      <a:pt x="124" y="983"/>
                      <a:pt x="260" y="657"/>
                    </a:cubicBezTo>
                    <a:cubicBezTo>
                      <a:pt x="394" y="329"/>
                      <a:pt x="714" y="116"/>
                      <a:pt x="1067" y="116"/>
                    </a:cubicBezTo>
                    <a:close/>
                    <a:moveTo>
                      <a:pt x="1068" y="1"/>
                    </a:moveTo>
                    <a:cubicBezTo>
                      <a:pt x="811" y="1"/>
                      <a:pt x="558" y="101"/>
                      <a:pt x="369" y="291"/>
                    </a:cubicBezTo>
                    <a:cubicBezTo>
                      <a:pt x="86" y="574"/>
                      <a:pt x="1" y="1000"/>
                      <a:pt x="154" y="1368"/>
                    </a:cubicBezTo>
                    <a:cubicBezTo>
                      <a:pt x="307" y="1738"/>
                      <a:pt x="667" y="1979"/>
                      <a:pt x="1067" y="1979"/>
                    </a:cubicBezTo>
                    <a:cubicBezTo>
                      <a:pt x="1614" y="1979"/>
                      <a:pt x="2054" y="1536"/>
                      <a:pt x="2056" y="991"/>
                    </a:cubicBezTo>
                    <a:cubicBezTo>
                      <a:pt x="2056" y="591"/>
                      <a:pt x="1816" y="229"/>
                      <a:pt x="1446" y="76"/>
                    </a:cubicBezTo>
                    <a:cubicBezTo>
                      <a:pt x="1323" y="25"/>
                      <a:pt x="1195" y="1"/>
                      <a:pt x="106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5" name="Google Shape;1825;p88"/>
              <p:cNvSpPr/>
              <p:nvPr/>
            </p:nvSpPr>
            <p:spPr>
              <a:xfrm flipH="1">
                <a:off x="930744" y="2325488"/>
                <a:ext cx="1022403" cy="999732"/>
              </a:xfrm>
              <a:custGeom>
                <a:rect b="b" l="l" r="r" t="t"/>
                <a:pathLst>
                  <a:path extrusionOk="0" h="7547" w="7718">
                    <a:moveTo>
                      <a:pt x="1565" y="1"/>
                    </a:moveTo>
                    <a:cubicBezTo>
                      <a:pt x="1122" y="1"/>
                      <a:pt x="926" y="1407"/>
                      <a:pt x="1101" y="1573"/>
                    </a:cubicBezTo>
                    <a:lnTo>
                      <a:pt x="1101" y="1573"/>
                    </a:lnTo>
                    <a:cubicBezTo>
                      <a:pt x="955" y="1499"/>
                      <a:pt x="513" y="1292"/>
                      <a:pt x="287" y="1292"/>
                    </a:cubicBezTo>
                    <a:cubicBezTo>
                      <a:pt x="236" y="1292"/>
                      <a:pt x="197" y="1302"/>
                      <a:pt x="173" y="1326"/>
                    </a:cubicBezTo>
                    <a:cubicBezTo>
                      <a:pt x="1" y="1496"/>
                      <a:pt x="373" y="3069"/>
                      <a:pt x="1488" y="3469"/>
                    </a:cubicBezTo>
                    <a:cubicBezTo>
                      <a:pt x="1786" y="3576"/>
                      <a:pt x="2180" y="3607"/>
                      <a:pt x="2607" y="3607"/>
                    </a:cubicBezTo>
                    <a:cubicBezTo>
                      <a:pt x="3213" y="3607"/>
                      <a:pt x="3887" y="3544"/>
                      <a:pt x="4451" y="3544"/>
                    </a:cubicBezTo>
                    <a:cubicBezTo>
                      <a:pt x="4978" y="3544"/>
                      <a:pt x="5410" y="3599"/>
                      <a:pt x="5602" y="3812"/>
                    </a:cubicBezTo>
                    <a:cubicBezTo>
                      <a:pt x="6145" y="4412"/>
                      <a:pt x="5259" y="7185"/>
                      <a:pt x="5459" y="7442"/>
                    </a:cubicBezTo>
                    <a:cubicBezTo>
                      <a:pt x="5507" y="7503"/>
                      <a:pt x="5651" y="7546"/>
                      <a:pt x="5845" y="7546"/>
                    </a:cubicBezTo>
                    <a:cubicBezTo>
                      <a:pt x="6473" y="7546"/>
                      <a:pt x="7616" y="7095"/>
                      <a:pt x="7660" y="5327"/>
                    </a:cubicBezTo>
                    <a:cubicBezTo>
                      <a:pt x="7717" y="3011"/>
                      <a:pt x="5947" y="2869"/>
                      <a:pt x="5947" y="2869"/>
                    </a:cubicBezTo>
                    <a:cubicBezTo>
                      <a:pt x="5947" y="2869"/>
                      <a:pt x="6117" y="1754"/>
                      <a:pt x="4602" y="1153"/>
                    </a:cubicBezTo>
                    <a:cubicBezTo>
                      <a:pt x="3089" y="553"/>
                      <a:pt x="2373" y="641"/>
                      <a:pt x="1773" y="98"/>
                    </a:cubicBezTo>
                    <a:cubicBezTo>
                      <a:pt x="1699" y="30"/>
                      <a:pt x="1629" y="1"/>
                      <a:pt x="156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6" name="Google Shape;1826;p88"/>
              <p:cNvSpPr/>
              <p:nvPr/>
            </p:nvSpPr>
            <p:spPr>
              <a:xfrm flipH="1">
                <a:off x="1067198" y="3147587"/>
                <a:ext cx="234207" cy="269836"/>
              </a:xfrm>
              <a:custGeom>
                <a:rect b="b" l="l" r="r" t="t"/>
                <a:pathLst>
                  <a:path extrusionOk="0" h="2037" w="1768">
                    <a:moveTo>
                      <a:pt x="1082" y="1"/>
                    </a:moveTo>
                    <a:cubicBezTo>
                      <a:pt x="713" y="1"/>
                      <a:pt x="282" y="664"/>
                      <a:pt x="282" y="664"/>
                    </a:cubicBezTo>
                    <a:cubicBezTo>
                      <a:pt x="282" y="664"/>
                      <a:pt x="0" y="2037"/>
                      <a:pt x="716" y="2037"/>
                    </a:cubicBezTo>
                    <a:cubicBezTo>
                      <a:pt x="723" y="2037"/>
                      <a:pt x="730" y="2037"/>
                      <a:pt x="737" y="2036"/>
                    </a:cubicBezTo>
                    <a:cubicBezTo>
                      <a:pt x="1482" y="2007"/>
                      <a:pt x="1767" y="951"/>
                      <a:pt x="1395" y="236"/>
                    </a:cubicBezTo>
                    <a:cubicBezTo>
                      <a:pt x="1307" y="66"/>
                      <a:pt x="1197" y="1"/>
                      <a:pt x="108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7" name="Google Shape;1827;p88"/>
              <p:cNvSpPr/>
              <p:nvPr/>
            </p:nvSpPr>
            <p:spPr>
              <a:xfrm flipH="1">
                <a:off x="1127075" y="3235414"/>
                <a:ext cx="96438" cy="102530"/>
              </a:xfrm>
              <a:custGeom>
                <a:rect b="b" l="l" r="r" t="t"/>
                <a:pathLst>
                  <a:path extrusionOk="0" h="774" w="728">
                    <a:moveTo>
                      <a:pt x="464" y="1"/>
                    </a:moveTo>
                    <a:cubicBezTo>
                      <a:pt x="307" y="1"/>
                      <a:pt x="113" y="435"/>
                      <a:pt x="13" y="695"/>
                    </a:cubicBezTo>
                    <a:cubicBezTo>
                      <a:pt x="0" y="724"/>
                      <a:pt x="15" y="758"/>
                      <a:pt x="45" y="769"/>
                    </a:cubicBezTo>
                    <a:cubicBezTo>
                      <a:pt x="51" y="771"/>
                      <a:pt x="58" y="773"/>
                      <a:pt x="66" y="773"/>
                    </a:cubicBezTo>
                    <a:cubicBezTo>
                      <a:pt x="90" y="773"/>
                      <a:pt x="109" y="758"/>
                      <a:pt x="117" y="737"/>
                    </a:cubicBezTo>
                    <a:cubicBezTo>
                      <a:pt x="243" y="418"/>
                      <a:pt x="405" y="126"/>
                      <a:pt x="464" y="116"/>
                    </a:cubicBezTo>
                    <a:cubicBezTo>
                      <a:pt x="517" y="116"/>
                      <a:pt x="583" y="301"/>
                      <a:pt x="607" y="467"/>
                    </a:cubicBezTo>
                    <a:cubicBezTo>
                      <a:pt x="612" y="500"/>
                      <a:pt x="637" y="516"/>
                      <a:pt x="663" y="516"/>
                    </a:cubicBezTo>
                    <a:cubicBezTo>
                      <a:pt x="695" y="516"/>
                      <a:pt x="728" y="492"/>
                      <a:pt x="722" y="450"/>
                    </a:cubicBezTo>
                    <a:cubicBezTo>
                      <a:pt x="707" y="346"/>
                      <a:pt x="643" y="1"/>
                      <a:pt x="46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8" name="Google Shape;1828;p88"/>
              <p:cNvSpPr/>
              <p:nvPr/>
            </p:nvSpPr>
            <p:spPr>
              <a:xfrm flipH="1">
                <a:off x="1522227" y="2996441"/>
                <a:ext cx="86370" cy="34706"/>
              </a:xfrm>
              <a:custGeom>
                <a:rect b="b" l="l" r="r" t="t"/>
                <a:pathLst>
                  <a:path extrusionOk="0" h="262" w="652">
                    <a:moveTo>
                      <a:pt x="82" y="1"/>
                    </a:moveTo>
                    <a:cubicBezTo>
                      <a:pt x="22" y="1"/>
                      <a:pt x="1" y="89"/>
                      <a:pt x="64" y="113"/>
                    </a:cubicBezTo>
                    <a:lnTo>
                      <a:pt x="556" y="260"/>
                    </a:lnTo>
                    <a:cubicBezTo>
                      <a:pt x="560" y="262"/>
                      <a:pt x="566" y="262"/>
                      <a:pt x="570" y="262"/>
                    </a:cubicBezTo>
                    <a:cubicBezTo>
                      <a:pt x="636" y="262"/>
                      <a:pt x="651" y="168"/>
                      <a:pt x="588" y="149"/>
                    </a:cubicBezTo>
                    <a:lnTo>
                      <a:pt x="96" y="2"/>
                    </a:lnTo>
                    <a:cubicBezTo>
                      <a:pt x="91" y="1"/>
                      <a:pt x="86" y="1"/>
                      <a:pt x="8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9" name="Google Shape;1829;p88"/>
              <p:cNvSpPr/>
              <p:nvPr/>
            </p:nvSpPr>
            <p:spPr>
              <a:xfrm flipH="1">
                <a:off x="1181652" y="3095924"/>
                <a:ext cx="120283" cy="71665"/>
              </a:xfrm>
              <a:custGeom>
                <a:rect b="b" l="l" r="r" t="t"/>
                <a:pathLst>
                  <a:path extrusionOk="0" h="541" w="908">
                    <a:moveTo>
                      <a:pt x="84" y="0"/>
                    </a:moveTo>
                    <a:cubicBezTo>
                      <a:pt x="32" y="0"/>
                      <a:pt x="0" y="77"/>
                      <a:pt x="56" y="109"/>
                    </a:cubicBezTo>
                    <a:lnTo>
                      <a:pt x="801" y="532"/>
                    </a:lnTo>
                    <a:cubicBezTo>
                      <a:pt x="809" y="537"/>
                      <a:pt x="818" y="541"/>
                      <a:pt x="828" y="541"/>
                    </a:cubicBezTo>
                    <a:lnTo>
                      <a:pt x="828" y="539"/>
                    </a:lnTo>
                    <a:cubicBezTo>
                      <a:pt x="886" y="539"/>
                      <a:pt x="907" y="462"/>
                      <a:pt x="856" y="432"/>
                    </a:cubicBezTo>
                    <a:lnTo>
                      <a:pt x="113" y="9"/>
                    </a:lnTo>
                    <a:cubicBezTo>
                      <a:pt x="103" y="3"/>
                      <a:pt x="93" y="0"/>
                      <a:pt x="8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0" name="Google Shape;1830;p88"/>
              <p:cNvSpPr/>
              <p:nvPr/>
            </p:nvSpPr>
            <p:spPr>
              <a:xfrm flipH="1">
                <a:off x="1349618" y="3374638"/>
                <a:ext cx="304019" cy="124784"/>
              </a:xfrm>
              <a:custGeom>
                <a:rect b="b" l="l" r="r" t="t"/>
                <a:pathLst>
                  <a:path extrusionOk="0" h="942" w="2295">
                    <a:moveTo>
                      <a:pt x="2222" y="1"/>
                    </a:moveTo>
                    <a:cubicBezTo>
                      <a:pt x="2203" y="1"/>
                      <a:pt x="2184" y="11"/>
                      <a:pt x="2173" y="33"/>
                    </a:cubicBezTo>
                    <a:cubicBezTo>
                      <a:pt x="2156" y="74"/>
                      <a:pt x="1821" y="830"/>
                      <a:pt x="913" y="830"/>
                    </a:cubicBezTo>
                    <a:cubicBezTo>
                      <a:pt x="682" y="830"/>
                      <a:pt x="413" y="781"/>
                      <a:pt x="104" y="659"/>
                    </a:cubicBezTo>
                    <a:cubicBezTo>
                      <a:pt x="97" y="656"/>
                      <a:pt x="90" y="655"/>
                      <a:pt x="84" y="655"/>
                    </a:cubicBezTo>
                    <a:cubicBezTo>
                      <a:pt x="27" y="655"/>
                      <a:pt x="0" y="740"/>
                      <a:pt x="61" y="765"/>
                    </a:cubicBezTo>
                    <a:cubicBezTo>
                      <a:pt x="381" y="891"/>
                      <a:pt x="659" y="942"/>
                      <a:pt x="902" y="942"/>
                    </a:cubicBezTo>
                    <a:cubicBezTo>
                      <a:pt x="1898" y="942"/>
                      <a:pt x="2275" y="88"/>
                      <a:pt x="2279" y="78"/>
                    </a:cubicBezTo>
                    <a:cubicBezTo>
                      <a:pt x="2294" y="34"/>
                      <a:pt x="2258" y="1"/>
                      <a:pt x="222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1" name="Google Shape;1831;p88"/>
              <p:cNvSpPr/>
              <p:nvPr/>
            </p:nvSpPr>
            <p:spPr>
              <a:xfrm flipH="1">
                <a:off x="1303256" y="2503526"/>
                <a:ext cx="217118" cy="211948"/>
              </a:xfrm>
              <a:custGeom>
                <a:rect b="b" l="l" r="r" t="t"/>
                <a:pathLst>
                  <a:path extrusionOk="0" h="1600" w="1639">
                    <a:moveTo>
                      <a:pt x="60" y="1"/>
                    </a:moveTo>
                    <a:cubicBezTo>
                      <a:pt x="58" y="1"/>
                      <a:pt x="57" y="1"/>
                      <a:pt x="56" y="1"/>
                    </a:cubicBezTo>
                    <a:cubicBezTo>
                      <a:pt x="24" y="1"/>
                      <a:pt x="0" y="29"/>
                      <a:pt x="0" y="61"/>
                    </a:cubicBezTo>
                    <a:cubicBezTo>
                      <a:pt x="56" y="1461"/>
                      <a:pt x="1543" y="1599"/>
                      <a:pt x="1558" y="1599"/>
                    </a:cubicBezTo>
                    <a:lnTo>
                      <a:pt x="1562" y="1599"/>
                    </a:lnTo>
                    <a:cubicBezTo>
                      <a:pt x="1635" y="1597"/>
                      <a:pt x="1639" y="1491"/>
                      <a:pt x="1567" y="1484"/>
                    </a:cubicBezTo>
                    <a:cubicBezTo>
                      <a:pt x="1318" y="1455"/>
                      <a:pt x="1077" y="1378"/>
                      <a:pt x="854" y="1261"/>
                    </a:cubicBezTo>
                    <a:cubicBezTo>
                      <a:pt x="385" y="1006"/>
                      <a:pt x="136" y="599"/>
                      <a:pt x="115" y="56"/>
                    </a:cubicBezTo>
                    <a:cubicBezTo>
                      <a:pt x="115" y="24"/>
                      <a:pt x="90" y="1"/>
                      <a:pt x="6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2" name="Google Shape;1832;p88"/>
              <p:cNvSpPr/>
              <p:nvPr/>
            </p:nvSpPr>
            <p:spPr>
              <a:xfrm flipH="1">
                <a:off x="1491493" y="2461798"/>
                <a:ext cx="203077" cy="274738"/>
              </a:xfrm>
              <a:custGeom>
                <a:rect b="b" l="l" r="r" t="t"/>
                <a:pathLst>
                  <a:path extrusionOk="0" h="2074" w="1533">
                    <a:moveTo>
                      <a:pt x="185" y="0"/>
                    </a:moveTo>
                    <a:cubicBezTo>
                      <a:pt x="163" y="0"/>
                      <a:pt x="142" y="12"/>
                      <a:pt x="132" y="39"/>
                    </a:cubicBezTo>
                    <a:cubicBezTo>
                      <a:pt x="0" y="418"/>
                      <a:pt x="13" y="771"/>
                      <a:pt x="172" y="1091"/>
                    </a:cubicBezTo>
                    <a:cubicBezTo>
                      <a:pt x="513" y="1774"/>
                      <a:pt x="1398" y="2059"/>
                      <a:pt x="1434" y="2070"/>
                    </a:cubicBezTo>
                    <a:cubicBezTo>
                      <a:pt x="1441" y="2072"/>
                      <a:pt x="1447" y="2074"/>
                      <a:pt x="1454" y="2074"/>
                    </a:cubicBezTo>
                    <a:cubicBezTo>
                      <a:pt x="1517" y="2072"/>
                      <a:pt x="1532" y="1980"/>
                      <a:pt x="1471" y="1961"/>
                    </a:cubicBezTo>
                    <a:cubicBezTo>
                      <a:pt x="1460" y="1959"/>
                      <a:pt x="594" y="1680"/>
                      <a:pt x="275" y="1040"/>
                    </a:cubicBezTo>
                    <a:cubicBezTo>
                      <a:pt x="130" y="748"/>
                      <a:pt x="117" y="425"/>
                      <a:pt x="241" y="76"/>
                    </a:cubicBezTo>
                    <a:cubicBezTo>
                      <a:pt x="256" y="32"/>
                      <a:pt x="220" y="0"/>
                      <a:pt x="18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3" name="Google Shape;1833;p88"/>
              <p:cNvSpPr/>
              <p:nvPr/>
            </p:nvSpPr>
            <p:spPr>
              <a:xfrm flipH="1">
                <a:off x="1652840" y="2586981"/>
                <a:ext cx="174331" cy="164790"/>
              </a:xfrm>
              <a:custGeom>
                <a:rect b="b" l="l" r="r" t="t"/>
                <a:pathLst>
                  <a:path extrusionOk="0" h="1244" w="1316">
                    <a:moveTo>
                      <a:pt x="62" y="0"/>
                    </a:moveTo>
                    <a:cubicBezTo>
                      <a:pt x="59" y="0"/>
                      <a:pt x="57" y="1"/>
                      <a:pt x="54" y="1"/>
                    </a:cubicBezTo>
                    <a:cubicBezTo>
                      <a:pt x="22" y="7"/>
                      <a:pt x="1" y="35"/>
                      <a:pt x="7" y="67"/>
                    </a:cubicBezTo>
                    <a:cubicBezTo>
                      <a:pt x="9" y="78"/>
                      <a:pt x="182" y="1052"/>
                      <a:pt x="1225" y="1244"/>
                    </a:cubicBezTo>
                    <a:lnTo>
                      <a:pt x="1235" y="1244"/>
                    </a:lnTo>
                    <a:cubicBezTo>
                      <a:pt x="1236" y="1244"/>
                      <a:pt x="1237" y="1244"/>
                      <a:pt x="1237" y="1244"/>
                    </a:cubicBezTo>
                    <a:cubicBezTo>
                      <a:pt x="1306" y="1244"/>
                      <a:pt x="1315" y="1142"/>
                      <a:pt x="1246" y="1131"/>
                    </a:cubicBezTo>
                    <a:cubicBezTo>
                      <a:pt x="284" y="954"/>
                      <a:pt x="126" y="86"/>
                      <a:pt x="120" y="48"/>
                    </a:cubicBezTo>
                    <a:cubicBezTo>
                      <a:pt x="114" y="21"/>
                      <a:pt x="89" y="0"/>
                      <a:pt x="6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4" name="Google Shape;1834;p88"/>
              <p:cNvSpPr/>
              <p:nvPr/>
            </p:nvSpPr>
            <p:spPr>
              <a:xfrm flipH="1">
                <a:off x="1034877" y="2949944"/>
                <a:ext cx="133000" cy="218306"/>
              </a:xfrm>
              <a:custGeom>
                <a:rect b="b" l="l" r="r" t="t"/>
                <a:pathLst>
                  <a:path extrusionOk="0" h="1648" w="1004">
                    <a:moveTo>
                      <a:pt x="85" y="0"/>
                    </a:moveTo>
                    <a:cubicBezTo>
                      <a:pt x="39" y="0"/>
                      <a:pt x="1" y="63"/>
                      <a:pt x="48" y="102"/>
                    </a:cubicBezTo>
                    <a:cubicBezTo>
                      <a:pt x="57" y="111"/>
                      <a:pt x="885" y="892"/>
                      <a:pt x="829" y="1585"/>
                    </a:cubicBezTo>
                    <a:cubicBezTo>
                      <a:pt x="827" y="1617"/>
                      <a:pt x="851" y="1645"/>
                      <a:pt x="883" y="1647"/>
                    </a:cubicBezTo>
                    <a:lnTo>
                      <a:pt x="889" y="1647"/>
                    </a:lnTo>
                    <a:cubicBezTo>
                      <a:pt x="917" y="1645"/>
                      <a:pt x="942" y="1624"/>
                      <a:pt x="944" y="1594"/>
                    </a:cubicBezTo>
                    <a:cubicBezTo>
                      <a:pt x="1004" y="847"/>
                      <a:pt x="161" y="51"/>
                      <a:pt x="125" y="19"/>
                    </a:cubicBezTo>
                    <a:cubicBezTo>
                      <a:pt x="112" y="6"/>
                      <a:pt x="98" y="0"/>
                      <a:pt x="8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5" name="Google Shape;1835;p88"/>
              <p:cNvSpPr/>
              <p:nvPr/>
            </p:nvSpPr>
            <p:spPr>
              <a:xfrm flipH="1">
                <a:off x="991957" y="2877616"/>
                <a:ext cx="159361" cy="95509"/>
              </a:xfrm>
              <a:custGeom>
                <a:rect b="b" l="l" r="r" t="t"/>
                <a:pathLst>
                  <a:path extrusionOk="0" h="721" w="1203">
                    <a:moveTo>
                      <a:pt x="321" y="0"/>
                    </a:moveTo>
                    <a:cubicBezTo>
                      <a:pt x="167" y="0"/>
                      <a:pt x="60" y="39"/>
                      <a:pt x="58" y="39"/>
                    </a:cubicBezTo>
                    <a:cubicBezTo>
                      <a:pt x="1" y="67"/>
                      <a:pt x="25" y="148"/>
                      <a:pt x="82" y="148"/>
                    </a:cubicBezTo>
                    <a:cubicBezTo>
                      <a:pt x="87" y="148"/>
                      <a:pt x="92" y="147"/>
                      <a:pt x="98" y="146"/>
                    </a:cubicBezTo>
                    <a:cubicBezTo>
                      <a:pt x="107" y="142"/>
                      <a:pt x="197" y="110"/>
                      <a:pt x="324" y="110"/>
                    </a:cubicBezTo>
                    <a:cubicBezTo>
                      <a:pt x="540" y="110"/>
                      <a:pt x="864" y="203"/>
                      <a:pt x="1081" y="686"/>
                    </a:cubicBezTo>
                    <a:cubicBezTo>
                      <a:pt x="1090" y="708"/>
                      <a:pt x="1111" y="720"/>
                      <a:pt x="1134" y="720"/>
                    </a:cubicBezTo>
                    <a:cubicBezTo>
                      <a:pt x="1175" y="720"/>
                      <a:pt x="1202" y="678"/>
                      <a:pt x="1188" y="642"/>
                    </a:cubicBezTo>
                    <a:cubicBezTo>
                      <a:pt x="946" y="103"/>
                      <a:pt x="572" y="0"/>
                      <a:pt x="32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6" name="Google Shape;1836;p88"/>
              <p:cNvSpPr/>
              <p:nvPr/>
            </p:nvSpPr>
            <p:spPr>
              <a:xfrm flipH="1">
                <a:off x="617578" y="3675871"/>
                <a:ext cx="1793379" cy="1095506"/>
              </a:xfrm>
              <a:custGeom>
                <a:rect b="b" l="l" r="r" t="t"/>
                <a:pathLst>
                  <a:path extrusionOk="0" h="8270" w="13538">
                    <a:moveTo>
                      <a:pt x="10279" y="1"/>
                    </a:moveTo>
                    <a:cubicBezTo>
                      <a:pt x="9735" y="1"/>
                      <a:pt x="9239" y="28"/>
                      <a:pt x="8951" y="28"/>
                    </a:cubicBezTo>
                    <a:cubicBezTo>
                      <a:pt x="8148" y="28"/>
                      <a:pt x="7503" y="2355"/>
                      <a:pt x="6459" y="2355"/>
                    </a:cubicBezTo>
                    <a:cubicBezTo>
                      <a:pt x="6424" y="2355"/>
                      <a:pt x="6389" y="2353"/>
                      <a:pt x="6353" y="2347"/>
                    </a:cubicBezTo>
                    <a:cubicBezTo>
                      <a:pt x="5248" y="2183"/>
                      <a:pt x="4531" y="249"/>
                      <a:pt x="4531" y="249"/>
                    </a:cubicBezTo>
                    <a:cubicBezTo>
                      <a:pt x="4517" y="244"/>
                      <a:pt x="4478" y="242"/>
                      <a:pt x="4419" y="242"/>
                    </a:cubicBezTo>
                    <a:cubicBezTo>
                      <a:pt x="3800" y="242"/>
                      <a:pt x="951" y="494"/>
                      <a:pt x="496" y="747"/>
                    </a:cubicBezTo>
                    <a:cubicBezTo>
                      <a:pt x="0" y="1021"/>
                      <a:pt x="773" y="7819"/>
                      <a:pt x="994" y="8040"/>
                    </a:cubicBezTo>
                    <a:cubicBezTo>
                      <a:pt x="1131" y="8176"/>
                      <a:pt x="5374" y="8269"/>
                      <a:pt x="8757" y="8269"/>
                    </a:cubicBezTo>
                    <a:cubicBezTo>
                      <a:pt x="10853" y="8269"/>
                      <a:pt x="12620" y="8233"/>
                      <a:pt x="12874" y="8149"/>
                    </a:cubicBezTo>
                    <a:cubicBezTo>
                      <a:pt x="13538" y="7930"/>
                      <a:pt x="13316" y="1464"/>
                      <a:pt x="12818" y="636"/>
                    </a:cubicBezTo>
                    <a:cubicBezTo>
                      <a:pt x="12494" y="95"/>
                      <a:pt x="11300" y="1"/>
                      <a:pt x="1027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7" name="Google Shape;1837;p88"/>
              <p:cNvSpPr/>
              <p:nvPr/>
            </p:nvSpPr>
            <p:spPr>
              <a:xfrm flipH="1">
                <a:off x="1130110" y="3656928"/>
                <a:ext cx="889536" cy="567888"/>
              </a:xfrm>
              <a:custGeom>
                <a:rect b="b" l="l" r="r" t="t"/>
                <a:pathLst>
                  <a:path extrusionOk="0" h="4287" w="6715">
                    <a:moveTo>
                      <a:pt x="5426" y="0"/>
                    </a:moveTo>
                    <a:cubicBezTo>
                      <a:pt x="5146" y="0"/>
                      <a:pt x="3697" y="1944"/>
                      <a:pt x="3212" y="2265"/>
                    </a:cubicBezTo>
                    <a:cubicBezTo>
                      <a:pt x="3179" y="2286"/>
                      <a:pt x="3144" y="2297"/>
                      <a:pt x="3107" y="2297"/>
                    </a:cubicBezTo>
                    <a:cubicBezTo>
                      <a:pt x="2579" y="2297"/>
                      <a:pt x="1633" y="226"/>
                      <a:pt x="1633" y="226"/>
                    </a:cubicBezTo>
                    <a:cubicBezTo>
                      <a:pt x="1633" y="226"/>
                      <a:pt x="551" y="364"/>
                      <a:pt x="277" y="749"/>
                    </a:cubicBezTo>
                    <a:cubicBezTo>
                      <a:pt x="0" y="1135"/>
                      <a:pt x="1135" y="3540"/>
                      <a:pt x="1633" y="4148"/>
                    </a:cubicBezTo>
                    <a:cubicBezTo>
                      <a:pt x="1712" y="4245"/>
                      <a:pt x="1810" y="4286"/>
                      <a:pt x="1918" y="4286"/>
                    </a:cubicBezTo>
                    <a:cubicBezTo>
                      <a:pt x="2488" y="4286"/>
                      <a:pt x="3346" y="3154"/>
                      <a:pt x="3346" y="3154"/>
                    </a:cubicBezTo>
                    <a:cubicBezTo>
                      <a:pt x="3346" y="3154"/>
                      <a:pt x="3952" y="3927"/>
                      <a:pt x="4229" y="3927"/>
                    </a:cubicBezTo>
                    <a:cubicBezTo>
                      <a:pt x="4506" y="3927"/>
                      <a:pt x="6715" y="1496"/>
                      <a:pt x="6606" y="1275"/>
                    </a:cubicBezTo>
                    <a:cubicBezTo>
                      <a:pt x="6495" y="1054"/>
                      <a:pt x="5665" y="113"/>
                      <a:pt x="5446" y="5"/>
                    </a:cubicBezTo>
                    <a:cubicBezTo>
                      <a:pt x="5440" y="2"/>
                      <a:pt x="5434" y="0"/>
                      <a:pt x="542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8" name="Google Shape;1838;p88"/>
              <p:cNvSpPr/>
              <p:nvPr/>
            </p:nvSpPr>
            <p:spPr>
              <a:xfrm flipH="1">
                <a:off x="1041232" y="3142686"/>
                <a:ext cx="362703" cy="550005"/>
              </a:xfrm>
              <a:custGeom>
                <a:rect b="b" l="l" r="r" t="t"/>
                <a:pathLst>
                  <a:path extrusionOk="0" h="4152" w="2738">
                    <a:moveTo>
                      <a:pt x="1338" y="1"/>
                    </a:moveTo>
                    <a:cubicBezTo>
                      <a:pt x="1132" y="1"/>
                      <a:pt x="732" y="1173"/>
                      <a:pt x="532" y="1473"/>
                    </a:cubicBezTo>
                    <a:cubicBezTo>
                      <a:pt x="187" y="1988"/>
                      <a:pt x="0" y="2716"/>
                      <a:pt x="0" y="2716"/>
                    </a:cubicBezTo>
                    <a:cubicBezTo>
                      <a:pt x="52" y="3795"/>
                      <a:pt x="517" y="4151"/>
                      <a:pt x="989" y="4151"/>
                    </a:cubicBezTo>
                    <a:cubicBezTo>
                      <a:pt x="1532" y="4151"/>
                      <a:pt x="2083" y="3681"/>
                      <a:pt x="2024" y="3297"/>
                    </a:cubicBezTo>
                    <a:cubicBezTo>
                      <a:pt x="1916" y="2578"/>
                      <a:pt x="2737" y="1358"/>
                      <a:pt x="2550" y="739"/>
                    </a:cubicBezTo>
                    <a:cubicBezTo>
                      <a:pt x="2507" y="598"/>
                      <a:pt x="2453" y="541"/>
                      <a:pt x="2393" y="541"/>
                    </a:cubicBezTo>
                    <a:cubicBezTo>
                      <a:pt x="2294" y="541"/>
                      <a:pt x="2178" y="696"/>
                      <a:pt x="2073" y="889"/>
                    </a:cubicBezTo>
                    <a:lnTo>
                      <a:pt x="2073" y="889"/>
                    </a:lnTo>
                    <a:cubicBezTo>
                      <a:pt x="2129" y="647"/>
                      <a:pt x="2136" y="384"/>
                      <a:pt x="2016" y="162"/>
                    </a:cubicBezTo>
                    <a:cubicBezTo>
                      <a:pt x="1992" y="119"/>
                      <a:pt x="1963" y="99"/>
                      <a:pt x="1932" y="99"/>
                    </a:cubicBezTo>
                    <a:cubicBezTo>
                      <a:pt x="1822" y="99"/>
                      <a:pt x="1675" y="333"/>
                      <a:pt x="1549" y="582"/>
                    </a:cubicBezTo>
                    <a:lnTo>
                      <a:pt x="1549" y="582"/>
                    </a:lnTo>
                    <a:cubicBezTo>
                      <a:pt x="1552" y="427"/>
                      <a:pt x="1514" y="245"/>
                      <a:pt x="1396" y="43"/>
                    </a:cubicBezTo>
                    <a:cubicBezTo>
                      <a:pt x="1379" y="14"/>
                      <a:pt x="1360" y="1"/>
                      <a:pt x="1338" y="1"/>
                    </a:cubicBezTo>
                    <a:close/>
                  </a:path>
                </a:pathLst>
              </a:custGeom>
              <a:solidFill>
                <a:srgbClr val="E47847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9" name="Google Shape;1839;p88"/>
              <p:cNvSpPr/>
              <p:nvPr/>
            </p:nvSpPr>
            <p:spPr>
              <a:xfrm flipH="1">
                <a:off x="583018" y="3674679"/>
                <a:ext cx="819327" cy="1178828"/>
              </a:xfrm>
              <a:custGeom>
                <a:rect b="b" l="l" r="r" t="t"/>
                <a:pathLst>
                  <a:path extrusionOk="0" h="8899" w="6185">
                    <a:moveTo>
                      <a:pt x="3024" y="0"/>
                    </a:moveTo>
                    <a:cubicBezTo>
                      <a:pt x="2197" y="0"/>
                      <a:pt x="1052" y="990"/>
                      <a:pt x="1052" y="990"/>
                    </a:cubicBezTo>
                    <a:cubicBezTo>
                      <a:pt x="1" y="1320"/>
                      <a:pt x="1225" y="7219"/>
                      <a:pt x="2055" y="8379"/>
                    </a:cubicBezTo>
                    <a:cubicBezTo>
                      <a:pt x="2325" y="8758"/>
                      <a:pt x="2859" y="8899"/>
                      <a:pt x="3455" y="8899"/>
                    </a:cubicBezTo>
                    <a:cubicBezTo>
                      <a:pt x="4687" y="8899"/>
                      <a:pt x="6185" y="8300"/>
                      <a:pt x="6175" y="7964"/>
                    </a:cubicBezTo>
                    <a:cubicBezTo>
                      <a:pt x="6145" y="6977"/>
                      <a:pt x="3917" y="58"/>
                      <a:pt x="3089" y="3"/>
                    </a:cubicBezTo>
                    <a:cubicBezTo>
                      <a:pt x="3068" y="1"/>
                      <a:pt x="3046" y="0"/>
                      <a:pt x="302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0" name="Google Shape;1840;p88"/>
              <p:cNvSpPr/>
              <p:nvPr/>
            </p:nvSpPr>
            <p:spPr>
              <a:xfrm flipH="1">
                <a:off x="995000" y="3538369"/>
                <a:ext cx="367207" cy="285865"/>
              </a:xfrm>
              <a:custGeom>
                <a:rect b="b" l="l" r="r" t="t"/>
                <a:pathLst>
                  <a:path extrusionOk="0" h="2158" w="2772">
                    <a:moveTo>
                      <a:pt x="2005" y="0"/>
                    </a:moveTo>
                    <a:cubicBezTo>
                      <a:pt x="1663" y="0"/>
                      <a:pt x="0" y="844"/>
                      <a:pt x="0" y="844"/>
                    </a:cubicBezTo>
                    <a:cubicBezTo>
                      <a:pt x="0" y="844"/>
                      <a:pt x="200" y="2128"/>
                      <a:pt x="400" y="2157"/>
                    </a:cubicBezTo>
                    <a:cubicBezTo>
                      <a:pt x="403" y="2158"/>
                      <a:pt x="407" y="2158"/>
                      <a:pt x="410" y="2158"/>
                    </a:cubicBezTo>
                    <a:cubicBezTo>
                      <a:pt x="661" y="2158"/>
                      <a:pt x="2659" y="1269"/>
                      <a:pt x="2716" y="1185"/>
                    </a:cubicBezTo>
                    <a:cubicBezTo>
                      <a:pt x="2771" y="1100"/>
                      <a:pt x="2201" y="157"/>
                      <a:pt x="2058" y="14"/>
                    </a:cubicBezTo>
                    <a:cubicBezTo>
                      <a:pt x="2048" y="5"/>
                      <a:pt x="2030" y="0"/>
                      <a:pt x="200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1" name="Google Shape;1841;p88"/>
              <p:cNvSpPr/>
              <p:nvPr/>
            </p:nvSpPr>
            <p:spPr>
              <a:xfrm flipH="1">
                <a:off x="1786632" y="3694417"/>
                <a:ext cx="206786" cy="69148"/>
              </a:xfrm>
              <a:custGeom>
                <a:rect b="b" l="l" r="r" t="t"/>
                <a:pathLst>
                  <a:path extrusionOk="0" h="522" w="1561">
                    <a:moveTo>
                      <a:pt x="1197" y="0"/>
                    </a:moveTo>
                    <a:cubicBezTo>
                      <a:pt x="617" y="0"/>
                      <a:pt x="70" y="400"/>
                      <a:pt x="45" y="420"/>
                    </a:cubicBezTo>
                    <a:cubicBezTo>
                      <a:pt x="0" y="452"/>
                      <a:pt x="24" y="522"/>
                      <a:pt x="79" y="522"/>
                    </a:cubicBezTo>
                    <a:cubicBezTo>
                      <a:pt x="90" y="522"/>
                      <a:pt x="102" y="520"/>
                      <a:pt x="113" y="511"/>
                    </a:cubicBezTo>
                    <a:cubicBezTo>
                      <a:pt x="118" y="507"/>
                      <a:pt x="654" y="116"/>
                      <a:pt x="1201" y="116"/>
                    </a:cubicBezTo>
                    <a:cubicBezTo>
                      <a:pt x="1289" y="116"/>
                      <a:pt x="1378" y="126"/>
                      <a:pt x="1464" y="149"/>
                    </a:cubicBezTo>
                    <a:cubicBezTo>
                      <a:pt x="1470" y="151"/>
                      <a:pt x="1476" y="152"/>
                      <a:pt x="1481" y="152"/>
                    </a:cubicBezTo>
                    <a:cubicBezTo>
                      <a:pt x="1541" y="152"/>
                      <a:pt x="1561" y="56"/>
                      <a:pt x="1494" y="39"/>
                    </a:cubicBezTo>
                    <a:cubicBezTo>
                      <a:pt x="1396" y="12"/>
                      <a:pt x="1296" y="0"/>
                      <a:pt x="119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2" name="Google Shape;1842;p88"/>
              <p:cNvSpPr/>
              <p:nvPr/>
            </p:nvSpPr>
            <p:spPr>
              <a:xfrm flipH="1">
                <a:off x="1269081" y="3659048"/>
                <a:ext cx="92199" cy="166512"/>
              </a:xfrm>
              <a:custGeom>
                <a:rect b="b" l="l" r="r" t="t"/>
                <a:pathLst>
                  <a:path extrusionOk="0" h="1257" w="696">
                    <a:moveTo>
                      <a:pt x="63" y="1"/>
                    </a:moveTo>
                    <a:cubicBezTo>
                      <a:pt x="32" y="1"/>
                      <a:pt x="0" y="23"/>
                      <a:pt x="6" y="65"/>
                    </a:cubicBezTo>
                    <a:cubicBezTo>
                      <a:pt x="10" y="97"/>
                      <a:pt x="112" y="863"/>
                      <a:pt x="583" y="1244"/>
                    </a:cubicBezTo>
                    <a:cubicBezTo>
                      <a:pt x="591" y="1253"/>
                      <a:pt x="604" y="1257"/>
                      <a:pt x="619" y="1257"/>
                    </a:cubicBezTo>
                    <a:cubicBezTo>
                      <a:pt x="672" y="1257"/>
                      <a:pt x="695" y="1189"/>
                      <a:pt x="655" y="1155"/>
                    </a:cubicBezTo>
                    <a:cubicBezTo>
                      <a:pt x="221" y="804"/>
                      <a:pt x="119" y="59"/>
                      <a:pt x="119" y="50"/>
                    </a:cubicBezTo>
                    <a:cubicBezTo>
                      <a:pt x="115" y="16"/>
                      <a:pt x="89" y="1"/>
                      <a:pt x="6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3" name="Google Shape;1843;p88"/>
              <p:cNvSpPr/>
              <p:nvPr/>
            </p:nvSpPr>
            <p:spPr>
              <a:xfrm flipH="1">
                <a:off x="1032886" y="3138712"/>
                <a:ext cx="422447" cy="450919"/>
              </a:xfrm>
              <a:custGeom>
                <a:rect b="b" l="l" r="r" t="t"/>
                <a:pathLst>
                  <a:path extrusionOk="0" h="3404" w="3189">
                    <a:moveTo>
                      <a:pt x="1738" y="1"/>
                    </a:moveTo>
                    <a:cubicBezTo>
                      <a:pt x="1736" y="1"/>
                      <a:pt x="1735" y="1"/>
                      <a:pt x="1733" y="1"/>
                    </a:cubicBezTo>
                    <a:cubicBezTo>
                      <a:pt x="1684" y="3"/>
                      <a:pt x="1616" y="31"/>
                      <a:pt x="1565" y="152"/>
                    </a:cubicBezTo>
                    <a:cubicBezTo>
                      <a:pt x="1388" y="565"/>
                      <a:pt x="933" y="1525"/>
                      <a:pt x="484" y="2199"/>
                    </a:cubicBezTo>
                    <a:cubicBezTo>
                      <a:pt x="1" y="2925"/>
                      <a:pt x="665" y="3389"/>
                      <a:pt x="671" y="3393"/>
                    </a:cubicBezTo>
                    <a:cubicBezTo>
                      <a:pt x="680" y="3399"/>
                      <a:pt x="690" y="3404"/>
                      <a:pt x="703" y="3404"/>
                    </a:cubicBezTo>
                    <a:lnTo>
                      <a:pt x="705" y="3402"/>
                    </a:lnTo>
                    <a:cubicBezTo>
                      <a:pt x="761" y="3402"/>
                      <a:pt x="782" y="3329"/>
                      <a:pt x="737" y="3297"/>
                    </a:cubicBezTo>
                    <a:cubicBezTo>
                      <a:pt x="714" y="3282"/>
                      <a:pt x="158" y="2893"/>
                      <a:pt x="580" y="2263"/>
                    </a:cubicBezTo>
                    <a:cubicBezTo>
                      <a:pt x="1035" y="1580"/>
                      <a:pt x="1493" y="612"/>
                      <a:pt x="1671" y="194"/>
                    </a:cubicBezTo>
                    <a:cubicBezTo>
                      <a:pt x="1695" y="137"/>
                      <a:pt x="1723" y="116"/>
                      <a:pt x="1737" y="116"/>
                    </a:cubicBezTo>
                    <a:cubicBezTo>
                      <a:pt x="1754" y="116"/>
                      <a:pt x="1784" y="137"/>
                      <a:pt x="1810" y="186"/>
                    </a:cubicBezTo>
                    <a:cubicBezTo>
                      <a:pt x="1861" y="280"/>
                      <a:pt x="1893" y="448"/>
                      <a:pt x="1857" y="650"/>
                    </a:cubicBezTo>
                    <a:cubicBezTo>
                      <a:pt x="1742" y="878"/>
                      <a:pt x="1652" y="1103"/>
                      <a:pt x="1620" y="1182"/>
                    </a:cubicBezTo>
                    <a:cubicBezTo>
                      <a:pt x="1606" y="1224"/>
                      <a:pt x="1641" y="1259"/>
                      <a:pt x="1676" y="1259"/>
                    </a:cubicBezTo>
                    <a:cubicBezTo>
                      <a:pt x="1692" y="1259"/>
                      <a:pt x="1708" y="1252"/>
                      <a:pt x="1720" y="1235"/>
                    </a:cubicBezTo>
                    <a:cubicBezTo>
                      <a:pt x="1840" y="1076"/>
                      <a:pt x="1923" y="890"/>
                      <a:pt x="1963" y="695"/>
                    </a:cubicBezTo>
                    <a:cubicBezTo>
                      <a:pt x="2104" y="414"/>
                      <a:pt x="2257" y="177"/>
                      <a:pt x="2350" y="169"/>
                    </a:cubicBezTo>
                    <a:cubicBezTo>
                      <a:pt x="2352" y="168"/>
                      <a:pt x="2354" y="168"/>
                      <a:pt x="2356" y="168"/>
                    </a:cubicBezTo>
                    <a:cubicBezTo>
                      <a:pt x="2365" y="168"/>
                      <a:pt x="2379" y="173"/>
                      <a:pt x="2397" y="203"/>
                    </a:cubicBezTo>
                    <a:cubicBezTo>
                      <a:pt x="2546" y="446"/>
                      <a:pt x="2425" y="890"/>
                      <a:pt x="2342" y="1131"/>
                    </a:cubicBezTo>
                    <a:cubicBezTo>
                      <a:pt x="2310" y="1205"/>
                      <a:pt x="2289" y="1267"/>
                      <a:pt x="2278" y="1297"/>
                    </a:cubicBezTo>
                    <a:cubicBezTo>
                      <a:pt x="2260" y="1343"/>
                      <a:pt x="2297" y="1376"/>
                      <a:pt x="2333" y="1376"/>
                    </a:cubicBezTo>
                    <a:cubicBezTo>
                      <a:pt x="2354" y="1376"/>
                      <a:pt x="2374" y="1365"/>
                      <a:pt x="2384" y="1339"/>
                    </a:cubicBezTo>
                    <a:cubicBezTo>
                      <a:pt x="2389" y="1331"/>
                      <a:pt x="2416" y="1267"/>
                      <a:pt x="2450" y="1169"/>
                    </a:cubicBezTo>
                    <a:cubicBezTo>
                      <a:pt x="2553" y="927"/>
                      <a:pt x="2697" y="669"/>
                      <a:pt x="2797" y="654"/>
                    </a:cubicBezTo>
                    <a:cubicBezTo>
                      <a:pt x="2799" y="654"/>
                      <a:pt x="2801" y="653"/>
                      <a:pt x="2804" y="653"/>
                    </a:cubicBezTo>
                    <a:cubicBezTo>
                      <a:pt x="2814" y="653"/>
                      <a:pt x="2834" y="659"/>
                      <a:pt x="2857" y="692"/>
                    </a:cubicBezTo>
                    <a:cubicBezTo>
                      <a:pt x="3010" y="903"/>
                      <a:pt x="2672" y="1963"/>
                      <a:pt x="2423" y="2582"/>
                    </a:cubicBezTo>
                    <a:cubicBezTo>
                      <a:pt x="2410" y="2610"/>
                      <a:pt x="2425" y="2644"/>
                      <a:pt x="2455" y="2657"/>
                    </a:cubicBezTo>
                    <a:cubicBezTo>
                      <a:pt x="2461" y="2659"/>
                      <a:pt x="2467" y="2660"/>
                      <a:pt x="2474" y="2660"/>
                    </a:cubicBezTo>
                    <a:cubicBezTo>
                      <a:pt x="2496" y="2660"/>
                      <a:pt x="2519" y="2646"/>
                      <a:pt x="2529" y="2625"/>
                    </a:cubicBezTo>
                    <a:cubicBezTo>
                      <a:pt x="2597" y="2455"/>
                      <a:pt x="3189" y="956"/>
                      <a:pt x="2951" y="626"/>
                    </a:cubicBezTo>
                    <a:cubicBezTo>
                      <a:pt x="2901" y="557"/>
                      <a:pt x="2846" y="540"/>
                      <a:pt x="2804" y="540"/>
                    </a:cubicBezTo>
                    <a:cubicBezTo>
                      <a:pt x="2795" y="540"/>
                      <a:pt x="2788" y="540"/>
                      <a:pt x="2780" y="541"/>
                    </a:cubicBezTo>
                    <a:cubicBezTo>
                      <a:pt x="2706" y="552"/>
                      <a:pt x="2633" y="618"/>
                      <a:pt x="2567" y="709"/>
                    </a:cubicBezTo>
                    <a:cubicBezTo>
                      <a:pt x="2595" y="507"/>
                      <a:pt x="2589" y="297"/>
                      <a:pt x="2495" y="143"/>
                    </a:cubicBezTo>
                    <a:cubicBezTo>
                      <a:pt x="2451" y="71"/>
                      <a:pt x="2398" y="53"/>
                      <a:pt x="2355" y="53"/>
                    </a:cubicBezTo>
                    <a:cubicBezTo>
                      <a:pt x="2350" y="53"/>
                      <a:pt x="2345" y="54"/>
                      <a:pt x="2340" y="54"/>
                    </a:cubicBezTo>
                    <a:cubicBezTo>
                      <a:pt x="2229" y="65"/>
                      <a:pt x="2099" y="222"/>
                      <a:pt x="1982" y="418"/>
                    </a:cubicBezTo>
                    <a:cubicBezTo>
                      <a:pt x="1980" y="318"/>
                      <a:pt x="1955" y="220"/>
                      <a:pt x="1912" y="131"/>
                    </a:cubicBezTo>
                    <a:cubicBezTo>
                      <a:pt x="1866" y="47"/>
                      <a:pt x="1802" y="1"/>
                      <a:pt x="173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4" name="Google Shape;1844;p88"/>
              <p:cNvSpPr/>
              <p:nvPr/>
            </p:nvSpPr>
            <p:spPr>
              <a:xfrm flipH="1">
                <a:off x="1446716" y="3200707"/>
                <a:ext cx="386283" cy="306795"/>
              </a:xfrm>
              <a:custGeom>
                <a:rect b="b" l="l" r="r" t="t"/>
                <a:pathLst>
                  <a:path extrusionOk="0" h="2316" w="2916">
                    <a:moveTo>
                      <a:pt x="600" y="0"/>
                    </a:moveTo>
                    <a:cubicBezTo>
                      <a:pt x="590" y="0"/>
                      <a:pt x="581" y="1"/>
                      <a:pt x="573" y="1"/>
                    </a:cubicBezTo>
                    <a:cubicBezTo>
                      <a:pt x="134" y="20"/>
                      <a:pt x="0" y="1621"/>
                      <a:pt x="0" y="1621"/>
                    </a:cubicBezTo>
                    <a:cubicBezTo>
                      <a:pt x="144" y="2079"/>
                      <a:pt x="1368" y="2315"/>
                      <a:pt x="1972" y="2315"/>
                    </a:cubicBezTo>
                    <a:cubicBezTo>
                      <a:pt x="2094" y="2315"/>
                      <a:pt x="2190" y="2306"/>
                      <a:pt x="2247" y="2287"/>
                    </a:cubicBezTo>
                    <a:cubicBezTo>
                      <a:pt x="2592" y="2174"/>
                      <a:pt x="2916" y="648"/>
                      <a:pt x="2858" y="552"/>
                    </a:cubicBezTo>
                    <a:cubicBezTo>
                      <a:pt x="2802" y="460"/>
                      <a:pt x="1081" y="0"/>
                      <a:pt x="60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5" name="Google Shape;1845;p88"/>
              <p:cNvSpPr/>
              <p:nvPr/>
            </p:nvSpPr>
            <p:spPr>
              <a:xfrm flipH="1">
                <a:off x="1548058" y="3223889"/>
                <a:ext cx="162011" cy="144522"/>
              </a:xfrm>
              <a:custGeom>
                <a:rect b="b" l="l" r="r" t="t"/>
                <a:pathLst>
                  <a:path extrusionOk="0" h="1091" w="1223">
                    <a:moveTo>
                      <a:pt x="66" y="1"/>
                    </a:moveTo>
                    <a:cubicBezTo>
                      <a:pt x="33" y="1"/>
                      <a:pt x="0" y="26"/>
                      <a:pt x="9" y="69"/>
                    </a:cubicBezTo>
                    <a:cubicBezTo>
                      <a:pt x="117" y="733"/>
                      <a:pt x="279" y="1067"/>
                      <a:pt x="502" y="1090"/>
                    </a:cubicBezTo>
                    <a:lnTo>
                      <a:pt x="526" y="1090"/>
                    </a:lnTo>
                    <a:cubicBezTo>
                      <a:pt x="868" y="1090"/>
                      <a:pt x="1171" y="339"/>
                      <a:pt x="1205" y="252"/>
                    </a:cubicBezTo>
                    <a:cubicBezTo>
                      <a:pt x="1222" y="207"/>
                      <a:pt x="1186" y="174"/>
                      <a:pt x="1150" y="174"/>
                    </a:cubicBezTo>
                    <a:cubicBezTo>
                      <a:pt x="1129" y="174"/>
                      <a:pt x="1108" y="185"/>
                      <a:pt x="1098" y="211"/>
                    </a:cubicBezTo>
                    <a:cubicBezTo>
                      <a:pt x="981" y="512"/>
                      <a:pt x="723" y="976"/>
                      <a:pt x="527" y="976"/>
                    </a:cubicBezTo>
                    <a:cubicBezTo>
                      <a:pt x="523" y="976"/>
                      <a:pt x="519" y="976"/>
                      <a:pt x="515" y="975"/>
                    </a:cubicBezTo>
                    <a:cubicBezTo>
                      <a:pt x="424" y="967"/>
                      <a:pt x="251" y="833"/>
                      <a:pt x="121" y="49"/>
                    </a:cubicBezTo>
                    <a:cubicBezTo>
                      <a:pt x="117" y="16"/>
                      <a:pt x="92" y="1"/>
                      <a:pt x="6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6" name="Google Shape;1846;p88"/>
              <p:cNvSpPr/>
              <p:nvPr/>
            </p:nvSpPr>
            <p:spPr>
              <a:xfrm flipH="1">
                <a:off x="1747556" y="3371856"/>
                <a:ext cx="37621" cy="106769"/>
              </a:xfrm>
              <a:custGeom>
                <a:rect b="b" l="l" r="r" t="t"/>
                <a:pathLst>
                  <a:path extrusionOk="0" h="806" w="284">
                    <a:moveTo>
                      <a:pt x="210" y="1"/>
                    </a:moveTo>
                    <a:cubicBezTo>
                      <a:pt x="187" y="1"/>
                      <a:pt x="165" y="14"/>
                      <a:pt x="156" y="43"/>
                    </a:cubicBezTo>
                    <a:cubicBezTo>
                      <a:pt x="139" y="94"/>
                      <a:pt x="1" y="550"/>
                      <a:pt x="122" y="775"/>
                    </a:cubicBezTo>
                    <a:cubicBezTo>
                      <a:pt x="133" y="792"/>
                      <a:pt x="152" y="805"/>
                      <a:pt x="173" y="805"/>
                    </a:cubicBezTo>
                    <a:cubicBezTo>
                      <a:pt x="182" y="805"/>
                      <a:pt x="192" y="803"/>
                      <a:pt x="201" y="799"/>
                    </a:cubicBezTo>
                    <a:cubicBezTo>
                      <a:pt x="229" y="782"/>
                      <a:pt x="237" y="748"/>
                      <a:pt x="222" y="720"/>
                    </a:cubicBezTo>
                    <a:cubicBezTo>
                      <a:pt x="139" y="567"/>
                      <a:pt x="224" y="205"/>
                      <a:pt x="265" y="80"/>
                    </a:cubicBezTo>
                    <a:cubicBezTo>
                      <a:pt x="283" y="33"/>
                      <a:pt x="246" y="1"/>
                      <a:pt x="21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7" name="Google Shape;1847;p88"/>
              <p:cNvSpPr/>
              <p:nvPr/>
            </p:nvSpPr>
            <p:spPr>
              <a:xfrm flipH="1">
                <a:off x="1674301" y="3387222"/>
                <a:ext cx="45437" cy="106371"/>
              </a:xfrm>
              <a:custGeom>
                <a:rect b="b" l="l" r="r" t="t"/>
                <a:pathLst>
                  <a:path extrusionOk="0" h="803" w="343">
                    <a:moveTo>
                      <a:pt x="269" y="0"/>
                    </a:moveTo>
                    <a:cubicBezTo>
                      <a:pt x="247" y="0"/>
                      <a:pt x="226" y="12"/>
                      <a:pt x="216" y="40"/>
                    </a:cubicBezTo>
                    <a:cubicBezTo>
                      <a:pt x="179" y="134"/>
                      <a:pt x="1" y="604"/>
                      <a:pt x="86" y="772"/>
                    </a:cubicBezTo>
                    <a:cubicBezTo>
                      <a:pt x="94" y="791"/>
                      <a:pt x="113" y="802"/>
                      <a:pt x="137" y="802"/>
                    </a:cubicBezTo>
                    <a:cubicBezTo>
                      <a:pt x="145" y="802"/>
                      <a:pt x="154" y="800"/>
                      <a:pt x="160" y="796"/>
                    </a:cubicBezTo>
                    <a:cubicBezTo>
                      <a:pt x="190" y="783"/>
                      <a:pt x="201" y="749"/>
                      <a:pt x="188" y="719"/>
                    </a:cubicBezTo>
                    <a:cubicBezTo>
                      <a:pt x="143" y="632"/>
                      <a:pt x="239" y="293"/>
                      <a:pt x="322" y="81"/>
                    </a:cubicBezTo>
                    <a:cubicBezTo>
                      <a:pt x="342" y="35"/>
                      <a:pt x="305" y="0"/>
                      <a:pt x="26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8" name="Google Shape;1848;p88"/>
              <p:cNvSpPr/>
              <p:nvPr/>
            </p:nvSpPr>
            <p:spPr>
              <a:xfrm flipH="1">
                <a:off x="1577202" y="3407755"/>
                <a:ext cx="63586" cy="102927"/>
              </a:xfrm>
              <a:custGeom>
                <a:rect b="b" l="l" r="r" t="t"/>
                <a:pathLst>
                  <a:path extrusionOk="0" h="777" w="480">
                    <a:moveTo>
                      <a:pt x="417" y="1"/>
                    </a:moveTo>
                    <a:cubicBezTo>
                      <a:pt x="391" y="1"/>
                      <a:pt x="366" y="19"/>
                      <a:pt x="360" y="45"/>
                    </a:cubicBezTo>
                    <a:cubicBezTo>
                      <a:pt x="318" y="251"/>
                      <a:pt x="196" y="604"/>
                      <a:pt x="56" y="668"/>
                    </a:cubicBezTo>
                    <a:cubicBezTo>
                      <a:pt x="1" y="694"/>
                      <a:pt x="20" y="777"/>
                      <a:pt x="81" y="777"/>
                    </a:cubicBezTo>
                    <a:cubicBezTo>
                      <a:pt x="88" y="777"/>
                      <a:pt x="96" y="775"/>
                      <a:pt x="105" y="773"/>
                    </a:cubicBezTo>
                    <a:cubicBezTo>
                      <a:pt x="339" y="664"/>
                      <a:pt x="460" y="130"/>
                      <a:pt x="473" y="68"/>
                    </a:cubicBezTo>
                    <a:cubicBezTo>
                      <a:pt x="479" y="38"/>
                      <a:pt x="458" y="9"/>
                      <a:pt x="428" y="2"/>
                    </a:cubicBezTo>
                    <a:cubicBezTo>
                      <a:pt x="424" y="1"/>
                      <a:pt x="421" y="1"/>
                      <a:pt x="41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9" name="Google Shape;1849;p88"/>
              <p:cNvSpPr/>
              <p:nvPr/>
            </p:nvSpPr>
            <p:spPr>
              <a:xfrm flipH="1">
                <a:off x="2381282" y="3858943"/>
                <a:ext cx="107831" cy="355145"/>
              </a:xfrm>
              <a:custGeom>
                <a:rect b="b" l="l" r="r" t="t"/>
                <a:pathLst>
                  <a:path extrusionOk="0" h="2681" w="814">
                    <a:moveTo>
                      <a:pt x="735" y="1"/>
                    </a:moveTo>
                    <a:cubicBezTo>
                      <a:pt x="715" y="1"/>
                      <a:pt x="694" y="12"/>
                      <a:pt x="684" y="37"/>
                    </a:cubicBezTo>
                    <a:cubicBezTo>
                      <a:pt x="656" y="97"/>
                      <a:pt x="1" y="1523"/>
                      <a:pt x="437" y="2644"/>
                    </a:cubicBezTo>
                    <a:cubicBezTo>
                      <a:pt x="444" y="2666"/>
                      <a:pt x="465" y="2681"/>
                      <a:pt x="490" y="2681"/>
                    </a:cubicBezTo>
                    <a:cubicBezTo>
                      <a:pt x="497" y="2681"/>
                      <a:pt x="503" y="2678"/>
                      <a:pt x="509" y="2676"/>
                    </a:cubicBezTo>
                    <a:cubicBezTo>
                      <a:pt x="539" y="2666"/>
                      <a:pt x="554" y="2632"/>
                      <a:pt x="544" y="2602"/>
                    </a:cubicBezTo>
                    <a:cubicBezTo>
                      <a:pt x="124" y="1527"/>
                      <a:pt x="782" y="99"/>
                      <a:pt x="788" y="84"/>
                    </a:cubicBezTo>
                    <a:cubicBezTo>
                      <a:pt x="813" y="38"/>
                      <a:pt x="774" y="1"/>
                      <a:pt x="73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0" name="Google Shape;1850;p88"/>
              <p:cNvSpPr/>
              <p:nvPr/>
            </p:nvSpPr>
            <p:spPr>
              <a:xfrm flipH="1">
                <a:off x="1379542" y="4019229"/>
                <a:ext cx="1258995" cy="831498"/>
              </a:xfrm>
              <a:custGeom>
                <a:rect b="b" l="l" r="r" t="t"/>
                <a:pathLst>
                  <a:path extrusionOk="0" h="6277" w="9504">
                    <a:moveTo>
                      <a:pt x="8646" y="1"/>
                    </a:moveTo>
                    <a:cubicBezTo>
                      <a:pt x="6686" y="1"/>
                      <a:pt x="1" y="419"/>
                      <a:pt x="1" y="419"/>
                    </a:cubicBezTo>
                    <a:lnTo>
                      <a:pt x="331" y="6276"/>
                    </a:lnTo>
                    <a:lnTo>
                      <a:pt x="9239" y="6197"/>
                    </a:lnTo>
                    <a:cubicBezTo>
                      <a:pt x="9239" y="6197"/>
                      <a:pt x="9503" y="198"/>
                      <a:pt x="9171" y="32"/>
                    </a:cubicBezTo>
                    <a:cubicBezTo>
                      <a:pt x="9128" y="10"/>
                      <a:pt x="8940" y="1"/>
                      <a:pt x="864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1" name="Google Shape;1851;p88"/>
              <p:cNvSpPr/>
              <p:nvPr/>
            </p:nvSpPr>
            <p:spPr>
              <a:xfrm flipH="1">
                <a:off x="1150919" y="4100300"/>
                <a:ext cx="153533" cy="641275"/>
              </a:xfrm>
              <a:custGeom>
                <a:rect b="b" l="l" r="r" t="t"/>
                <a:pathLst>
                  <a:path extrusionOk="0" h="4841" w="1159">
                    <a:moveTo>
                      <a:pt x="66" y="0"/>
                    </a:moveTo>
                    <a:cubicBezTo>
                      <a:pt x="34" y="0"/>
                      <a:pt x="1" y="24"/>
                      <a:pt x="9" y="67"/>
                    </a:cubicBezTo>
                    <a:cubicBezTo>
                      <a:pt x="28" y="229"/>
                      <a:pt x="511" y="4040"/>
                      <a:pt x="1037" y="4815"/>
                    </a:cubicBezTo>
                    <a:cubicBezTo>
                      <a:pt x="1048" y="4830"/>
                      <a:pt x="1065" y="4840"/>
                      <a:pt x="1084" y="4840"/>
                    </a:cubicBezTo>
                    <a:cubicBezTo>
                      <a:pt x="1131" y="4840"/>
                      <a:pt x="1158" y="4789"/>
                      <a:pt x="1131" y="4751"/>
                    </a:cubicBezTo>
                    <a:cubicBezTo>
                      <a:pt x="620" y="4000"/>
                      <a:pt x="128" y="92"/>
                      <a:pt x="122" y="54"/>
                    </a:cubicBezTo>
                    <a:cubicBezTo>
                      <a:pt x="120" y="17"/>
                      <a:pt x="93" y="0"/>
                      <a:pt x="6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2" name="Google Shape;1852;p88"/>
              <p:cNvSpPr/>
              <p:nvPr/>
            </p:nvSpPr>
            <p:spPr>
              <a:xfrm flipH="1">
                <a:off x="678138" y="3773235"/>
                <a:ext cx="304681" cy="641275"/>
              </a:xfrm>
              <a:custGeom>
                <a:rect b="b" l="l" r="r" t="t"/>
                <a:pathLst>
                  <a:path extrusionOk="0" h="4841" w="2300">
                    <a:moveTo>
                      <a:pt x="78" y="1"/>
                    </a:moveTo>
                    <a:cubicBezTo>
                      <a:pt x="39" y="1"/>
                      <a:pt x="1" y="40"/>
                      <a:pt x="26" y="86"/>
                    </a:cubicBezTo>
                    <a:cubicBezTo>
                      <a:pt x="45" y="125"/>
                      <a:pt x="2029" y="4100"/>
                      <a:pt x="2180" y="4794"/>
                    </a:cubicBezTo>
                    <a:cubicBezTo>
                      <a:pt x="2186" y="4822"/>
                      <a:pt x="2210" y="4839"/>
                      <a:pt x="2237" y="4841"/>
                    </a:cubicBezTo>
                    <a:cubicBezTo>
                      <a:pt x="2242" y="4839"/>
                      <a:pt x="2246" y="4839"/>
                      <a:pt x="2250" y="4839"/>
                    </a:cubicBezTo>
                    <a:cubicBezTo>
                      <a:pt x="2280" y="4832"/>
                      <a:pt x="2299" y="4800"/>
                      <a:pt x="2293" y="4771"/>
                    </a:cubicBezTo>
                    <a:cubicBezTo>
                      <a:pt x="2140" y="4062"/>
                      <a:pt x="209" y="199"/>
                      <a:pt x="128" y="35"/>
                    </a:cubicBezTo>
                    <a:cubicBezTo>
                      <a:pt x="117" y="11"/>
                      <a:pt x="97" y="1"/>
                      <a:pt x="7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3" name="Google Shape;1853;p88"/>
              <p:cNvSpPr/>
              <p:nvPr/>
            </p:nvSpPr>
            <p:spPr>
              <a:xfrm flipH="1">
                <a:off x="1047593" y="3789794"/>
                <a:ext cx="176847" cy="97231"/>
              </a:xfrm>
              <a:custGeom>
                <a:rect b="b" l="l" r="r" t="t"/>
                <a:pathLst>
                  <a:path extrusionOk="0" h="734" w="1335">
                    <a:moveTo>
                      <a:pt x="1253" y="0"/>
                    </a:moveTo>
                    <a:cubicBezTo>
                      <a:pt x="1249" y="0"/>
                      <a:pt x="1244" y="1"/>
                      <a:pt x="1239" y="2"/>
                    </a:cubicBezTo>
                    <a:cubicBezTo>
                      <a:pt x="678" y="127"/>
                      <a:pt x="69" y="611"/>
                      <a:pt x="43" y="632"/>
                    </a:cubicBezTo>
                    <a:cubicBezTo>
                      <a:pt x="1" y="666"/>
                      <a:pt x="24" y="734"/>
                      <a:pt x="80" y="734"/>
                    </a:cubicBezTo>
                    <a:cubicBezTo>
                      <a:pt x="92" y="734"/>
                      <a:pt x="105" y="730"/>
                      <a:pt x="116" y="721"/>
                    </a:cubicBezTo>
                    <a:cubicBezTo>
                      <a:pt x="120" y="715"/>
                      <a:pt x="729" y="234"/>
                      <a:pt x="1265" y="115"/>
                    </a:cubicBezTo>
                    <a:cubicBezTo>
                      <a:pt x="1335" y="99"/>
                      <a:pt x="1317" y="0"/>
                      <a:pt x="125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4" name="Google Shape;1854;p88"/>
              <p:cNvSpPr/>
              <p:nvPr/>
            </p:nvSpPr>
            <p:spPr>
              <a:xfrm flipH="1">
                <a:off x="787825" y="4304964"/>
                <a:ext cx="36032" cy="68486"/>
              </a:xfrm>
              <a:custGeom>
                <a:rect b="b" l="l" r="r" t="t"/>
                <a:pathLst>
                  <a:path extrusionOk="0" h="517" w="272">
                    <a:moveTo>
                      <a:pt x="74" y="1"/>
                    </a:moveTo>
                    <a:cubicBezTo>
                      <a:pt x="37" y="1"/>
                      <a:pt x="0" y="36"/>
                      <a:pt x="20" y="82"/>
                    </a:cubicBezTo>
                    <a:cubicBezTo>
                      <a:pt x="75" y="197"/>
                      <a:pt x="152" y="388"/>
                      <a:pt x="146" y="454"/>
                    </a:cubicBezTo>
                    <a:cubicBezTo>
                      <a:pt x="144" y="486"/>
                      <a:pt x="165" y="514"/>
                      <a:pt x="197" y="516"/>
                    </a:cubicBezTo>
                    <a:lnTo>
                      <a:pt x="203" y="516"/>
                    </a:lnTo>
                    <a:cubicBezTo>
                      <a:pt x="233" y="516"/>
                      <a:pt x="256" y="493"/>
                      <a:pt x="258" y="465"/>
                    </a:cubicBezTo>
                    <a:cubicBezTo>
                      <a:pt x="271" y="344"/>
                      <a:pt x="148" y="82"/>
                      <a:pt x="122" y="31"/>
                    </a:cubicBezTo>
                    <a:cubicBezTo>
                      <a:pt x="111" y="10"/>
                      <a:pt x="92" y="1"/>
                      <a:pt x="7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5" name="Google Shape;1855;p88"/>
              <p:cNvSpPr/>
              <p:nvPr/>
            </p:nvSpPr>
            <p:spPr>
              <a:xfrm flipH="1">
                <a:off x="841078" y="4287743"/>
                <a:ext cx="36297" cy="68751"/>
              </a:xfrm>
              <a:custGeom>
                <a:rect b="b" l="l" r="r" t="t"/>
                <a:pathLst>
                  <a:path extrusionOk="0" h="519" w="274">
                    <a:moveTo>
                      <a:pt x="76" y="0"/>
                    </a:moveTo>
                    <a:cubicBezTo>
                      <a:pt x="38" y="0"/>
                      <a:pt x="1" y="37"/>
                      <a:pt x="22" y="82"/>
                    </a:cubicBezTo>
                    <a:cubicBezTo>
                      <a:pt x="77" y="199"/>
                      <a:pt x="154" y="391"/>
                      <a:pt x="147" y="455"/>
                    </a:cubicBezTo>
                    <a:cubicBezTo>
                      <a:pt x="145" y="486"/>
                      <a:pt x="169" y="514"/>
                      <a:pt x="201" y="518"/>
                    </a:cubicBezTo>
                    <a:lnTo>
                      <a:pt x="205" y="518"/>
                    </a:lnTo>
                    <a:cubicBezTo>
                      <a:pt x="235" y="518"/>
                      <a:pt x="258" y="495"/>
                      <a:pt x="262" y="465"/>
                    </a:cubicBezTo>
                    <a:cubicBezTo>
                      <a:pt x="273" y="346"/>
                      <a:pt x="150" y="84"/>
                      <a:pt x="126" y="33"/>
                    </a:cubicBezTo>
                    <a:cubicBezTo>
                      <a:pt x="115" y="10"/>
                      <a:pt x="95" y="0"/>
                      <a:pt x="7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6" name="Google Shape;1856;p88"/>
              <p:cNvSpPr/>
              <p:nvPr/>
            </p:nvSpPr>
            <p:spPr>
              <a:xfrm flipH="1">
                <a:off x="816571" y="4202698"/>
                <a:ext cx="35105" cy="68618"/>
              </a:xfrm>
              <a:custGeom>
                <a:rect b="b" l="l" r="r" t="t"/>
                <a:pathLst>
                  <a:path extrusionOk="0" h="518" w="265">
                    <a:moveTo>
                      <a:pt x="66" y="1"/>
                    </a:moveTo>
                    <a:cubicBezTo>
                      <a:pt x="57" y="1"/>
                      <a:pt x="49" y="3"/>
                      <a:pt x="41" y="7"/>
                    </a:cubicBezTo>
                    <a:cubicBezTo>
                      <a:pt x="13" y="20"/>
                      <a:pt x="0" y="54"/>
                      <a:pt x="15" y="83"/>
                    </a:cubicBezTo>
                    <a:cubicBezTo>
                      <a:pt x="71" y="198"/>
                      <a:pt x="145" y="390"/>
                      <a:pt x="141" y="456"/>
                    </a:cubicBezTo>
                    <a:cubicBezTo>
                      <a:pt x="137" y="488"/>
                      <a:pt x="160" y="516"/>
                      <a:pt x="192" y="518"/>
                    </a:cubicBezTo>
                    <a:lnTo>
                      <a:pt x="196" y="518"/>
                    </a:lnTo>
                    <a:cubicBezTo>
                      <a:pt x="226" y="518"/>
                      <a:pt x="251" y="494"/>
                      <a:pt x="254" y="464"/>
                    </a:cubicBezTo>
                    <a:cubicBezTo>
                      <a:pt x="264" y="345"/>
                      <a:pt x="143" y="83"/>
                      <a:pt x="117" y="32"/>
                    </a:cubicBezTo>
                    <a:cubicBezTo>
                      <a:pt x="108" y="13"/>
                      <a:pt x="87" y="1"/>
                      <a:pt x="6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7" name="Google Shape;1857;p88"/>
              <p:cNvSpPr/>
              <p:nvPr/>
            </p:nvSpPr>
            <p:spPr>
              <a:xfrm flipH="1">
                <a:off x="870750" y="4178721"/>
                <a:ext cx="36032" cy="68618"/>
              </a:xfrm>
              <a:custGeom>
                <a:rect b="b" l="l" r="r" t="t"/>
                <a:pathLst>
                  <a:path extrusionOk="0" h="518" w="272">
                    <a:moveTo>
                      <a:pt x="73" y="1"/>
                    </a:moveTo>
                    <a:cubicBezTo>
                      <a:pt x="37" y="1"/>
                      <a:pt x="1" y="36"/>
                      <a:pt x="20" y="81"/>
                    </a:cubicBezTo>
                    <a:cubicBezTo>
                      <a:pt x="76" y="199"/>
                      <a:pt x="152" y="390"/>
                      <a:pt x="146" y="454"/>
                    </a:cubicBezTo>
                    <a:cubicBezTo>
                      <a:pt x="144" y="486"/>
                      <a:pt x="165" y="513"/>
                      <a:pt x="197" y="518"/>
                    </a:cubicBezTo>
                    <a:lnTo>
                      <a:pt x="203" y="518"/>
                    </a:lnTo>
                    <a:cubicBezTo>
                      <a:pt x="233" y="518"/>
                      <a:pt x="257" y="494"/>
                      <a:pt x="261" y="465"/>
                    </a:cubicBezTo>
                    <a:cubicBezTo>
                      <a:pt x="272" y="343"/>
                      <a:pt x="148" y="84"/>
                      <a:pt x="123" y="33"/>
                    </a:cubicBezTo>
                    <a:cubicBezTo>
                      <a:pt x="111" y="10"/>
                      <a:pt x="92" y="1"/>
                      <a:pt x="7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8" name="Google Shape;1858;p88"/>
              <p:cNvSpPr/>
              <p:nvPr/>
            </p:nvSpPr>
            <p:spPr>
              <a:xfrm flipH="1">
                <a:off x="815776" y="4381530"/>
                <a:ext cx="36032" cy="68486"/>
              </a:xfrm>
              <a:custGeom>
                <a:rect b="b" l="l" r="r" t="t"/>
                <a:pathLst>
                  <a:path extrusionOk="0" h="517" w="272">
                    <a:moveTo>
                      <a:pt x="76" y="0"/>
                    </a:moveTo>
                    <a:cubicBezTo>
                      <a:pt x="38" y="0"/>
                      <a:pt x="1" y="37"/>
                      <a:pt x="20" y="83"/>
                    </a:cubicBezTo>
                    <a:cubicBezTo>
                      <a:pt x="78" y="198"/>
                      <a:pt x="152" y="389"/>
                      <a:pt x="146" y="455"/>
                    </a:cubicBezTo>
                    <a:cubicBezTo>
                      <a:pt x="144" y="485"/>
                      <a:pt x="167" y="513"/>
                      <a:pt x="199" y="517"/>
                    </a:cubicBezTo>
                    <a:lnTo>
                      <a:pt x="203" y="517"/>
                    </a:lnTo>
                    <a:cubicBezTo>
                      <a:pt x="233" y="517"/>
                      <a:pt x="259" y="493"/>
                      <a:pt x="261" y="464"/>
                    </a:cubicBezTo>
                    <a:cubicBezTo>
                      <a:pt x="272" y="345"/>
                      <a:pt x="148" y="83"/>
                      <a:pt x="125" y="32"/>
                    </a:cubicBezTo>
                    <a:cubicBezTo>
                      <a:pt x="113" y="10"/>
                      <a:pt x="95" y="0"/>
                      <a:pt x="7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9" name="Google Shape;1859;p88"/>
              <p:cNvSpPr/>
              <p:nvPr/>
            </p:nvSpPr>
            <p:spPr>
              <a:xfrm flipH="1">
                <a:off x="771267" y="4404845"/>
                <a:ext cx="27289" cy="71400"/>
              </a:xfrm>
              <a:custGeom>
                <a:rect b="b" l="l" r="r" t="t"/>
                <a:pathLst>
                  <a:path extrusionOk="0" h="539" w="206">
                    <a:moveTo>
                      <a:pt x="70" y="1"/>
                    </a:moveTo>
                    <a:cubicBezTo>
                      <a:pt x="36" y="1"/>
                      <a:pt x="1" y="29"/>
                      <a:pt x="14" y="75"/>
                    </a:cubicBezTo>
                    <a:cubicBezTo>
                      <a:pt x="46" y="200"/>
                      <a:pt x="80" y="403"/>
                      <a:pt x="61" y="466"/>
                    </a:cubicBezTo>
                    <a:cubicBezTo>
                      <a:pt x="53" y="496"/>
                      <a:pt x="70" y="528"/>
                      <a:pt x="99" y="537"/>
                    </a:cubicBezTo>
                    <a:cubicBezTo>
                      <a:pt x="104" y="539"/>
                      <a:pt x="110" y="539"/>
                      <a:pt x="116" y="539"/>
                    </a:cubicBezTo>
                    <a:cubicBezTo>
                      <a:pt x="140" y="539"/>
                      <a:pt x="163" y="524"/>
                      <a:pt x="170" y="501"/>
                    </a:cubicBezTo>
                    <a:cubicBezTo>
                      <a:pt x="206" y="383"/>
                      <a:pt x="140" y="105"/>
                      <a:pt x="125" y="49"/>
                    </a:cubicBezTo>
                    <a:cubicBezTo>
                      <a:pt x="120" y="15"/>
                      <a:pt x="95" y="1"/>
                      <a:pt x="7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0" name="Google Shape;1860;p88"/>
              <p:cNvSpPr/>
              <p:nvPr/>
            </p:nvSpPr>
            <p:spPr>
              <a:xfrm flipH="1">
                <a:off x="2706789" y="4390141"/>
                <a:ext cx="28878" cy="69810"/>
              </a:xfrm>
              <a:custGeom>
                <a:rect b="b" l="l" r="r" t="t"/>
                <a:pathLst>
                  <a:path extrusionOk="0" h="527" w="218">
                    <a:moveTo>
                      <a:pt x="140" y="0"/>
                    </a:moveTo>
                    <a:cubicBezTo>
                      <a:pt x="125" y="0"/>
                      <a:pt x="109" y="7"/>
                      <a:pt x="96" y="22"/>
                    </a:cubicBezTo>
                    <a:cubicBezTo>
                      <a:pt x="28" y="122"/>
                      <a:pt x="7" y="409"/>
                      <a:pt x="3" y="465"/>
                    </a:cubicBezTo>
                    <a:cubicBezTo>
                      <a:pt x="1" y="497"/>
                      <a:pt x="24" y="524"/>
                      <a:pt x="56" y="526"/>
                    </a:cubicBezTo>
                    <a:lnTo>
                      <a:pt x="60" y="526"/>
                    </a:lnTo>
                    <a:cubicBezTo>
                      <a:pt x="90" y="526"/>
                      <a:pt x="116" y="503"/>
                      <a:pt x="118" y="473"/>
                    </a:cubicBezTo>
                    <a:cubicBezTo>
                      <a:pt x="126" y="345"/>
                      <a:pt x="154" y="141"/>
                      <a:pt x="190" y="88"/>
                    </a:cubicBezTo>
                    <a:cubicBezTo>
                      <a:pt x="218" y="43"/>
                      <a:pt x="180" y="0"/>
                      <a:pt x="14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1" name="Google Shape;1861;p88"/>
              <p:cNvSpPr/>
              <p:nvPr/>
            </p:nvSpPr>
            <p:spPr>
              <a:xfrm flipH="1">
                <a:off x="2667579" y="4430146"/>
                <a:ext cx="29938" cy="70605"/>
              </a:xfrm>
              <a:custGeom>
                <a:rect b="b" l="l" r="r" t="t"/>
                <a:pathLst>
                  <a:path extrusionOk="0" h="533" w="226">
                    <a:moveTo>
                      <a:pt x="143" y="1"/>
                    </a:moveTo>
                    <a:cubicBezTo>
                      <a:pt x="126" y="1"/>
                      <a:pt x="108" y="9"/>
                      <a:pt x="96" y="29"/>
                    </a:cubicBezTo>
                    <a:cubicBezTo>
                      <a:pt x="28" y="129"/>
                      <a:pt x="4" y="416"/>
                      <a:pt x="2" y="473"/>
                    </a:cubicBezTo>
                    <a:cubicBezTo>
                      <a:pt x="0" y="503"/>
                      <a:pt x="23" y="531"/>
                      <a:pt x="55" y="533"/>
                    </a:cubicBezTo>
                    <a:lnTo>
                      <a:pt x="57" y="533"/>
                    </a:lnTo>
                    <a:cubicBezTo>
                      <a:pt x="89" y="533"/>
                      <a:pt x="113" y="510"/>
                      <a:pt x="115" y="480"/>
                    </a:cubicBezTo>
                    <a:cubicBezTo>
                      <a:pt x="123" y="352"/>
                      <a:pt x="153" y="148"/>
                      <a:pt x="189" y="95"/>
                    </a:cubicBezTo>
                    <a:cubicBezTo>
                      <a:pt x="226" y="49"/>
                      <a:pt x="185" y="1"/>
                      <a:pt x="14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2" name="Google Shape;1862;p88"/>
              <p:cNvSpPr/>
              <p:nvPr/>
            </p:nvSpPr>
            <p:spPr>
              <a:xfrm flipH="1">
                <a:off x="2731561" y="4492539"/>
                <a:ext cx="29408" cy="70340"/>
              </a:xfrm>
              <a:custGeom>
                <a:rect b="b" l="l" r="r" t="t"/>
                <a:pathLst>
                  <a:path extrusionOk="0" h="531" w="222">
                    <a:moveTo>
                      <a:pt x="141" y="1"/>
                    </a:moveTo>
                    <a:cubicBezTo>
                      <a:pt x="125" y="1"/>
                      <a:pt x="108" y="8"/>
                      <a:pt x="96" y="26"/>
                    </a:cubicBezTo>
                    <a:cubicBezTo>
                      <a:pt x="28" y="126"/>
                      <a:pt x="7" y="413"/>
                      <a:pt x="2" y="468"/>
                    </a:cubicBezTo>
                    <a:cubicBezTo>
                      <a:pt x="0" y="500"/>
                      <a:pt x="24" y="528"/>
                      <a:pt x="56" y="530"/>
                    </a:cubicBezTo>
                    <a:lnTo>
                      <a:pt x="60" y="530"/>
                    </a:lnTo>
                    <a:cubicBezTo>
                      <a:pt x="90" y="530"/>
                      <a:pt x="115" y="507"/>
                      <a:pt x="115" y="477"/>
                    </a:cubicBezTo>
                    <a:cubicBezTo>
                      <a:pt x="124" y="349"/>
                      <a:pt x="153" y="145"/>
                      <a:pt x="190" y="92"/>
                    </a:cubicBezTo>
                    <a:cubicBezTo>
                      <a:pt x="221" y="46"/>
                      <a:pt x="182" y="1"/>
                      <a:pt x="14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3" name="Google Shape;1863;p88"/>
              <p:cNvSpPr/>
              <p:nvPr/>
            </p:nvSpPr>
            <p:spPr>
              <a:xfrm flipH="1">
                <a:off x="2696192" y="4540360"/>
                <a:ext cx="29276" cy="70075"/>
              </a:xfrm>
              <a:custGeom>
                <a:rect b="b" l="l" r="r" t="t"/>
                <a:pathLst>
                  <a:path extrusionOk="0" h="529" w="221">
                    <a:moveTo>
                      <a:pt x="141" y="0"/>
                    </a:moveTo>
                    <a:cubicBezTo>
                      <a:pt x="125" y="0"/>
                      <a:pt x="108" y="7"/>
                      <a:pt x="96" y="24"/>
                    </a:cubicBezTo>
                    <a:cubicBezTo>
                      <a:pt x="28" y="124"/>
                      <a:pt x="5" y="412"/>
                      <a:pt x="2" y="469"/>
                    </a:cubicBezTo>
                    <a:cubicBezTo>
                      <a:pt x="0" y="499"/>
                      <a:pt x="24" y="527"/>
                      <a:pt x="56" y="529"/>
                    </a:cubicBezTo>
                    <a:lnTo>
                      <a:pt x="58" y="529"/>
                    </a:lnTo>
                    <a:cubicBezTo>
                      <a:pt x="90" y="529"/>
                      <a:pt x="113" y="505"/>
                      <a:pt x="115" y="476"/>
                    </a:cubicBezTo>
                    <a:cubicBezTo>
                      <a:pt x="124" y="348"/>
                      <a:pt x="154" y="144"/>
                      <a:pt x="190" y="90"/>
                    </a:cubicBezTo>
                    <a:cubicBezTo>
                      <a:pt x="220" y="45"/>
                      <a:pt x="181" y="0"/>
                      <a:pt x="14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4" name="Google Shape;1864;p88"/>
              <p:cNvSpPr/>
              <p:nvPr/>
            </p:nvSpPr>
            <p:spPr>
              <a:xfrm flipH="1">
                <a:off x="2699074" y="4336359"/>
                <a:ext cx="29673" cy="70605"/>
              </a:xfrm>
              <a:custGeom>
                <a:rect b="b" l="l" r="r" t="t"/>
                <a:pathLst>
                  <a:path extrusionOk="0" h="533" w="224">
                    <a:moveTo>
                      <a:pt x="143" y="1"/>
                    </a:moveTo>
                    <a:cubicBezTo>
                      <a:pt x="126" y="1"/>
                      <a:pt x="109" y="9"/>
                      <a:pt x="97" y="28"/>
                    </a:cubicBezTo>
                    <a:cubicBezTo>
                      <a:pt x="29" y="128"/>
                      <a:pt x="5" y="415"/>
                      <a:pt x="3" y="471"/>
                    </a:cubicBezTo>
                    <a:cubicBezTo>
                      <a:pt x="1" y="502"/>
                      <a:pt x="24" y="530"/>
                      <a:pt x="56" y="532"/>
                    </a:cubicBezTo>
                    <a:lnTo>
                      <a:pt x="58" y="532"/>
                    </a:lnTo>
                    <a:cubicBezTo>
                      <a:pt x="88" y="532"/>
                      <a:pt x="114" y="509"/>
                      <a:pt x="116" y="479"/>
                    </a:cubicBezTo>
                    <a:cubicBezTo>
                      <a:pt x="124" y="351"/>
                      <a:pt x="152" y="147"/>
                      <a:pt x="190" y="94"/>
                    </a:cubicBezTo>
                    <a:cubicBezTo>
                      <a:pt x="224" y="49"/>
                      <a:pt x="184" y="1"/>
                      <a:pt x="14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5" name="Google Shape;1865;p88"/>
              <p:cNvSpPr/>
              <p:nvPr/>
            </p:nvSpPr>
            <p:spPr>
              <a:xfrm flipH="1">
                <a:off x="2666916" y="4293174"/>
                <a:ext cx="41596" cy="67029"/>
              </a:xfrm>
              <a:custGeom>
                <a:rect b="b" l="l" r="r" t="t"/>
                <a:pathLst>
                  <a:path extrusionOk="0" h="506" w="314">
                    <a:moveTo>
                      <a:pt x="231" y="1"/>
                    </a:moveTo>
                    <a:cubicBezTo>
                      <a:pt x="218" y="1"/>
                      <a:pt x="204" y="6"/>
                      <a:pt x="192" y="18"/>
                    </a:cubicBezTo>
                    <a:cubicBezTo>
                      <a:pt x="104" y="101"/>
                      <a:pt x="23" y="377"/>
                      <a:pt x="9" y="433"/>
                    </a:cubicBezTo>
                    <a:cubicBezTo>
                      <a:pt x="0" y="462"/>
                      <a:pt x="17" y="494"/>
                      <a:pt x="47" y="503"/>
                    </a:cubicBezTo>
                    <a:cubicBezTo>
                      <a:pt x="53" y="503"/>
                      <a:pt x="57" y="505"/>
                      <a:pt x="64" y="505"/>
                    </a:cubicBezTo>
                    <a:cubicBezTo>
                      <a:pt x="89" y="505"/>
                      <a:pt x="113" y="488"/>
                      <a:pt x="119" y="462"/>
                    </a:cubicBezTo>
                    <a:cubicBezTo>
                      <a:pt x="153" y="339"/>
                      <a:pt x="223" y="145"/>
                      <a:pt x="270" y="101"/>
                    </a:cubicBezTo>
                    <a:cubicBezTo>
                      <a:pt x="313" y="60"/>
                      <a:pt x="276" y="1"/>
                      <a:pt x="23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6" name="Google Shape;1866;p88"/>
              <p:cNvSpPr/>
              <p:nvPr/>
            </p:nvSpPr>
            <p:spPr>
              <a:xfrm flipH="1">
                <a:off x="994210" y="3532275"/>
                <a:ext cx="106506" cy="171016"/>
              </a:xfrm>
              <a:custGeom>
                <a:rect b="b" l="l" r="r" t="t"/>
                <a:pathLst>
                  <a:path extrusionOk="0" h="1291" w="804">
                    <a:moveTo>
                      <a:pt x="83" y="0"/>
                    </a:moveTo>
                    <a:cubicBezTo>
                      <a:pt x="41" y="0"/>
                      <a:pt x="0" y="54"/>
                      <a:pt x="39" y="96"/>
                    </a:cubicBezTo>
                    <a:cubicBezTo>
                      <a:pt x="46" y="103"/>
                      <a:pt x="569" y="737"/>
                      <a:pt x="684" y="1246"/>
                    </a:cubicBezTo>
                    <a:cubicBezTo>
                      <a:pt x="691" y="1271"/>
                      <a:pt x="714" y="1288"/>
                      <a:pt x="742" y="1290"/>
                    </a:cubicBezTo>
                    <a:cubicBezTo>
                      <a:pt x="746" y="1288"/>
                      <a:pt x="750" y="1288"/>
                      <a:pt x="752" y="1288"/>
                    </a:cubicBezTo>
                    <a:cubicBezTo>
                      <a:pt x="784" y="1280"/>
                      <a:pt x="803" y="1250"/>
                      <a:pt x="797" y="1220"/>
                    </a:cubicBezTo>
                    <a:cubicBezTo>
                      <a:pt x="674" y="684"/>
                      <a:pt x="150" y="50"/>
                      <a:pt x="127" y="24"/>
                    </a:cubicBezTo>
                    <a:cubicBezTo>
                      <a:pt x="114" y="7"/>
                      <a:pt x="99" y="0"/>
                      <a:pt x="8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7" name="Google Shape;1867;p88"/>
              <p:cNvSpPr/>
              <p:nvPr/>
            </p:nvSpPr>
            <p:spPr>
              <a:xfrm flipH="1">
                <a:off x="1484195" y="4734294"/>
                <a:ext cx="1067443" cy="31527"/>
              </a:xfrm>
              <a:custGeom>
                <a:rect b="b" l="l" r="r" t="t"/>
                <a:pathLst>
                  <a:path extrusionOk="0" h="238" w="8058">
                    <a:moveTo>
                      <a:pt x="7406" y="0"/>
                    </a:moveTo>
                    <a:cubicBezTo>
                      <a:pt x="5602" y="0"/>
                      <a:pt x="338" y="117"/>
                      <a:pt x="77" y="123"/>
                    </a:cubicBezTo>
                    <a:cubicBezTo>
                      <a:pt x="0" y="123"/>
                      <a:pt x="0" y="237"/>
                      <a:pt x="77" y="237"/>
                    </a:cubicBezTo>
                    <a:lnTo>
                      <a:pt x="79" y="237"/>
                    </a:lnTo>
                    <a:cubicBezTo>
                      <a:pt x="145" y="236"/>
                      <a:pt x="5599" y="113"/>
                      <a:pt x="7410" y="113"/>
                    </a:cubicBezTo>
                    <a:cubicBezTo>
                      <a:pt x="7712" y="113"/>
                      <a:pt x="7912" y="117"/>
                      <a:pt x="7970" y="125"/>
                    </a:cubicBezTo>
                    <a:cubicBezTo>
                      <a:pt x="7973" y="125"/>
                      <a:pt x="7976" y="125"/>
                      <a:pt x="7979" y="125"/>
                    </a:cubicBezTo>
                    <a:cubicBezTo>
                      <a:pt x="8046" y="125"/>
                      <a:pt x="8057" y="24"/>
                      <a:pt x="7987" y="12"/>
                    </a:cubicBezTo>
                    <a:cubicBezTo>
                      <a:pt x="7926" y="4"/>
                      <a:pt x="7718" y="0"/>
                      <a:pt x="740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868" name="Google Shape;1868;p88"/>
          <p:cNvGrpSpPr/>
          <p:nvPr/>
        </p:nvGrpSpPr>
        <p:grpSpPr>
          <a:xfrm flipH="1" rot="1701503">
            <a:off x="7944322" y="821335"/>
            <a:ext cx="3036120" cy="937991"/>
            <a:chOff x="4410633" y="780024"/>
            <a:chExt cx="2277139" cy="703508"/>
          </a:xfrm>
        </p:grpSpPr>
        <p:sp>
          <p:nvSpPr>
            <p:cNvPr id="1869" name="Google Shape;1869;p88"/>
            <p:cNvSpPr/>
            <p:nvPr/>
          </p:nvSpPr>
          <p:spPr>
            <a:xfrm>
              <a:off x="6325847" y="1137480"/>
              <a:ext cx="167983" cy="101187"/>
            </a:xfrm>
            <a:custGeom>
              <a:rect b="b" l="l" r="r" t="t"/>
              <a:pathLst>
                <a:path extrusionOk="0" h="612" w="1016">
                  <a:moveTo>
                    <a:pt x="956" y="0"/>
                  </a:moveTo>
                  <a:cubicBezTo>
                    <a:pt x="954" y="0"/>
                    <a:pt x="953" y="0"/>
                    <a:pt x="952" y="1"/>
                  </a:cubicBezTo>
                  <a:cubicBezTo>
                    <a:pt x="562" y="30"/>
                    <a:pt x="86" y="84"/>
                    <a:pt x="22" y="160"/>
                  </a:cubicBezTo>
                  <a:cubicBezTo>
                    <a:pt x="7" y="179"/>
                    <a:pt x="1" y="205"/>
                    <a:pt x="3" y="228"/>
                  </a:cubicBezTo>
                  <a:cubicBezTo>
                    <a:pt x="13" y="341"/>
                    <a:pt x="243" y="539"/>
                    <a:pt x="313" y="596"/>
                  </a:cubicBezTo>
                  <a:cubicBezTo>
                    <a:pt x="324" y="605"/>
                    <a:pt x="337" y="609"/>
                    <a:pt x="350" y="609"/>
                  </a:cubicBezTo>
                  <a:lnTo>
                    <a:pt x="350" y="611"/>
                  </a:lnTo>
                  <a:cubicBezTo>
                    <a:pt x="403" y="611"/>
                    <a:pt x="426" y="545"/>
                    <a:pt x="386" y="511"/>
                  </a:cubicBezTo>
                  <a:cubicBezTo>
                    <a:pt x="258" y="405"/>
                    <a:pt x="141" y="284"/>
                    <a:pt x="120" y="233"/>
                  </a:cubicBezTo>
                  <a:cubicBezTo>
                    <a:pt x="211" y="194"/>
                    <a:pt x="613" y="143"/>
                    <a:pt x="960" y="115"/>
                  </a:cubicBezTo>
                  <a:cubicBezTo>
                    <a:pt x="992" y="113"/>
                    <a:pt x="1016" y="86"/>
                    <a:pt x="1014" y="54"/>
                  </a:cubicBezTo>
                  <a:cubicBezTo>
                    <a:pt x="1010" y="23"/>
                    <a:pt x="984" y="0"/>
                    <a:pt x="9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0" name="Google Shape;1870;p88"/>
            <p:cNvSpPr/>
            <p:nvPr/>
          </p:nvSpPr>
          <p:spPr>
            <a:xfrm>
              <a:off x="6267484" y="1033649"/>
              <a:ext cx="420288" cy="449883"/>
            </a:xfrm>
            <a:custGeom>
              <a:rect b="b" l="l" r="r" t="t"/>
              <a:pathLst>
                <a:path extrusionOk="0" h="2721" w="2542">
                  <a:moveTo>
                    <a:pt x="1645" y="124"/>
                  </a:moveTo>
                  <a:cubicBezTo>
                    <a:pt x="1760" y="288"/>
                    <a:pt x="2226" y="1676"/>
                    <a:pt x="2369" y="2329"/>
                  </a:cubicBezTo>
                  <a:cubicBezTo>
                    <a:pt x="2156" y="1933"/>
                    <a:pt x="1752" y="1261"/>
                    <a:pt x="1392" y="671"/>
                  </a:cubicBezTo>
                  <a:cubicBezTo>
                    <a:pt x="1452" y="469"/>
                    <a:pt x="1560" y="192"/>
                    <a:pt x="1645" y="124"/>
                  </a:cubicBezTo>
                  <a:close/>
                  <a:moveTo>
                    <a:pt x="1007" y="1161"/>
                  </a:moveTo>
                  <a:cubicBezTo>
                    <a:pt x="1692" y="1957"/>
                    <a:pt x="2048" y="2346"/>
                    <a:pt x="2237" y="2535"/>
                  </a:cubicBezTo>
                  <a:cubicBezTo>
                    <a:pt x="1692" y="2308"/>
                    <a:pt x="324" y="1599"/>
                    <a:pt x="134" y="1433"/>
                  </a:cubicBezTo>
                  <a:cubicBezTo>
                    <a:pt x="228" y="1365"/>
                    <a:pt x="637" y="1246"/>
                    <a:pt x="1007" y="1161"/>
                  </a:cubicBezTo>
                  <a:close/>
                  <a:moveTo>
                    <a:pt x="1650" y="1"/>
                  </a:moveTo>
                  <a:cubicBezTo>
                    <a:pt x="1641" y="1"/>
                    <a:pt x="1633" y="3"/>
                    <a:pt x="1624" y="7"/>
                  </a:cubicBezTo>
                  <a:cubicBezTo>
                    <a:pt x="1447" y="77"/>
                    <a:pt x="1301" y="567"/>
                    <a:pt x="1275" y="663"/>
                  </a:cubicBezTo>
                  <a:cubicBezTo>
                    <a:pt x="1271" y="677"/>
                    <a:pt x="1273" y="695"/>
                    <a:pt x="1281" y="709"/>
                  </a:cubicBezTo>
                  <a:cubicBezTo>
                    <a:pt x="1609" y="1244"/>
                    <a:pt x="2090" y="2052"/>
                    <a:pt x="2301" y="2442"/>
                  </a:cubicBezTo>
                  <a:cubicBezTo>
                    <a:pt x="2011" y="2140"/>
                    <a:pt x="1447" y="1497"/>
                    <a:pt x="1071" y="1061"/>
                  </a:cubicBezTo>
                  <a:cubicBezTo>
                    <a:pt x="1060" y="1048"/>
                    <a:pt x="1044" y="1040"/>
                    <a:pt x="1027" y="1040"/>
                  </a:cubicBezTo>
                  <a:cubicBezTo>
                    <a:pt x="1023" y="1040"/>
                    <a:pt x="1019" y="1041"/>
                    <a:pt x="1015" y="1041"/>
                  </a:cubicBezTo>
                  <a:cubicBezTo>
                    <a:pt x="0" y="1267"/>
                    <a:pt x="7" y="1397"/>
                    <a:pt x="9" y="1439"/>
                  </a:cubicBezTo>
                  <a:cubicBezTo>
                    <a:pt x="11" y="1476"/>
                    <a:pt x="13" y="1561"/>
                    <a:pt x="1158" y="2146"/>
                  </a:cubicBezTo>
                  <a:cubicBezTo>
                    <a:pt x="1273" y="2206"/>
                    <a:pt x="2284" y="2721"/>
                    <a:pt x="2448" y="2721"/>
                  </a:cubicBezTo>
                  <a:cubicBezTo>
                    <a:pt x="2456" y="2721"/>
                    <a:pt x="2463" y="2718"/>
                    <a:pt x="2471" y="2716"/>
                  </a:cubicBezTo>
                  <a:lnTo>
                    <a:pt x="2475" y="2716"/>
                  </a:lnTo>
                  <a:cubicBezTo>
                    <a:pt x="2482" y="2714"/>
                    <a:pt x="2486" y="2712"/>
                    <a:pt x="2492" y="2708"/>
                  </a:cubicBezTo>
                  <a:cubicBezTo>
                    <a:pt x="2495" y="2706"/>
                    <a:pt x="2497" y="2706"/>
                    <a:pt x="2499" y="2704"/>
                  </a:cubicBezTo>
                  <a:cubicBezTo>
                    <a:pt x="2503" y="2699"/>
                    <a:pt x="2507" y="2695"/>
                    <a:pt x="2509" y="2691"/>
                  </a:cubicBezTo>
                  <a:cubicBezTo>
                    <a:pt x="2512" y="2689"/>
                    <a:pt x="2514" y="2684"/>
                    <a:pt x="2516" y="2682"/>
                  </a:cubicBezTo>
                  <a:cubicBezTo>
                    <a:pt x="2516" y="2680"/>
                    <a:pt x="2516" y="2678"/>
                    <a:pt x="2516" y="2678"/>
                  </a:cubicBezTo>
                  <a:cubicBezTo>
                    <a:pt x="2518" y="2674"/>
                    <a:pt x="2518" y="2669"/>
                    <a:pt x="2520" y="2665"/>
                  </a:cubicBezTo>
                  <a:cubicBezTo>
                    <a:pt x="2520" y="2663"/>
                    <a:pt x="2520" y="2661"/>
                    <a:pt x="2520" y="2657"/>
                  </a:cubicBezTo>
                  <a:cubicBezTo>
                    <a:pt x="2541" y="2374"/>
                    <a:pt x="1958" y="392"/>
                    <a:pt x="1752" y="77"/>
                  </a:cubicBezTo>
                  <a:cubicBezTo>
                    <a:pt x="1728" y="41"/>
                    <a:pt x="1696" y="1"/>
                    <a:pt x="16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1" name="Google Shape;1871;p88"/>
            <p:cNvSpPr/>
            <p:nvPr/>
          </p:nvSpPr>
          <p:spPr>
            <a:xfrm>
              <a:off x="4410633" y="780024"/>
              <a:ext cx="1752908" cy="460300"/>
            </a:xfrm>
            <a:custGeom>
              <a:rect b="b" l="l" r="r" t="t"/>
              <a:pathLst>
                <a:path extrusionOk="0" h="2784" w="10602">
                  <a:moveTo>
                    <a:pt x="8062" y="0"/>
                  </a:moveTo>
                  <a:cubicBezTo>
                    <a:pt x="8033" y="0"/>
                    <a:pt x="8007" y="24"/>
                    <a:pt x="8003" y="54"/>
                  </a:cubicBezTo>
                  <a:cubicBezTo>
                    <a:pt x="8003" y="85"/>
                    <a:pt x="8026" y="113"/>
                    <a:pt x="8058" y="113"/>
                  </a:cubicBezTo>
                  <a:cubicBezTo>
                    <a:pt x="8133" y="117"/>
                    <a:pt x="8207" y="124"/>
                    <a:pt x="8280" y="134"/>
                  </a:cubicBezTo>
                  <a:lnTo>
                    <a:pt x="8288" y="134"/>
                  </a:lnTo>
                  <a:lnTo>
                    <a:pt x="8288" y="137"/>
                  </a:lnTo>
                  <a:cubicBezTo>
                    <a:pt x="8358" y="134"/>
                    <a:pt x="8365" y="34"/>
                    <a:pt x="8297" y="22"/>
                  </a:cubicBezTo>
                  <a:cubicBezTo>
                    <a:pt x="8220" y="11"/>
                    <a:pt x="8141" y="2"/>
                    <a:pt x="8062" y="0"/>
                  </a:cubicBezTo>
                  <a:close/>
                  <a:moveTo>
                    <a:pt x="7834" y="2"/>
                  </a:moveTo>
                  <a:cubicBezTo>
                    <a:pt x="7832" y="2"/>
                    <a:pt x="7830" y="2"/>
                    <a:pt x="7828" y="2"/>
                  </a:cubicBezTo>
                  <a:cubicBezTo>
                    <a:pt x="7750" y="9"/>
                    <a:pt x="7671" y="17"/>
                    <a:pt x="7596" y="30"/>
                  </a:cubicBezTo>
                  <a:cubicBezTo>
                    <a:pt x="7528" y="41"/>
                    <a:pt x="7537" y="143"/>
                    <a:pt x="7605" y="143"/>
                  </a:cubicBezTo>
                  <a:lnTo>
                    <a:pt x="7616" y="143"/>
                  </a:lnTo>
                  <a:cubicBezTo>
                    <a:pt x="7686" y="130"/>
                    <a:pt x="7762" y="122"/>
                    <a:pt x="7837" y="117"/>
                  </a:cubicBezTo>
                  <a:cubicBezTo>
                    <a:pt x="7911" y="113"/>
                    <a:pt x="7905" y="2"/>
                    <a:pt x="7834" y="2"/>
                  </a:cubicBezTo>
                  <a:close/>
                  <a:moveTo>
                    <a:pt x="8510" y="66"/>
                  </a:moveTo>
                  <a:cubicBezTo>
                    <a:pt x="8485" y="66"/>
                    <a:pt x="8462" y="84"/>
                    <a:pt x="8456" y="109"/>
                  </a:cubicBezTo>
                  <a:cubicBezTo>
                    <a:pt x="8448" y="141"/>
                    <a:pt x="8465" y="171"/>
                    <a:pt x="8497" y="179"/>
                  </a:cubicBezTo>
                  <a:cubicBezTo>
                    <a:pt x="8569" y="198"/>
                    <a:pt x="8639" y="222"/>
                    <a:pt x="8709" y="249"/>
                  </a:cubicBezTo>
                  <a:cubicBezTo>
                    <a:pt x="8716" y="251"/>
                    <a:pt x="8722" y="251"/>
                    <a:pt x="8729" y="251"/>
                  </a:cubicBezTo>
                  <a:cubicBezTo>
                    <a:pt x="8790" y="251"/>
                    <a:pt x="8807" y="164"/>
                    <a:pt x="8748" y="141"/>
                  </a:cubicBezTo>
                  <a:cubicBezTo>
                    <a:pt x="8675" y="113"/>
                    <a:pt x="8601" y="90"/>
                    <a:pt x="8524" y="68"/>
                  </a:cubicBezTo>
                  <a:cubicBezTo>
                    <a:pt x="8519" y="67"/>
                    <a:pt x="8515" y="66"/>
                    <a:pt x="8510" y="66"/>
                  </a:cubicBezTo>
                  <a:close/>
                  <a:moveTo>
                    <a:pt x="7382" y="77"/>
                  </a:moveTo>
                  <a:cubicBezTo>
                    <a:pt x="7377" y="77"/>
                    <a:pt x="7372" y="78"/>
                    <a:pt x="7367" y="79"/>
                  </a:cubicBezTo>
                  <a:cubicBezTo>
                    <a:pt x="7292" y="100"/>
                    <a:pt x="7218" y="126"/>
                    <a:pt x="7145" y="158"/>
                  </a:cubicBezTo>
                  <a:cubicBezTo>
                    <a:pt x="7088" y="181"/>
                    <a:pt x="7105" y="266"/>
                    <a:pt x="7166" y="266"/>
                  </a:cubicBezTo>
                  <a:lnTo>
                    <a:pt x="7166" y="268"/>
                  </a:lnTo>
                  <a:cubicBezTo>
                    <a:pt x="7173" y="266"/>
                    <a:pt x="7181" y="266"/>
                    <a:pt x="7190" y="262"/>
                  </a:cubicBezTo>
                  <a:cubicBezTo>
                    <a:pt x="7258" y="234"/>
                    <a:pt x="7326" y="209"/>
                    <a:pt x="7398" y="190"/>
                  </a:cubicBezTo>
                  <a:cubicBezTo>
                    <a:pt x="7463" y="168"/>
                    <a:pt x="7443" y="77"/>
                    <a:pt x="7382" y="77"/>
                  </a:cubicBezTo>
                  <a:close/>
                  <a:moveTo>
                    <a:pt x="8935" y="230"/>
                  </a:moveTo>
                  <a:cubicBezTo>
                    <a:pt x="8883" y="230"/>
                    <a:pt x="8853" y="309"/>
                    <a:pt x="8912" y="339"/>
                  </a:cubicBezTo>
                  <a:cubicBezTo>
                    <a:pt x="8978" y="371"/>
                    <a:pt x="9044" y="407"/>
                    <a:pt x="9107" y="447"/>
                  </a:cubicBezTo>
                  <a:cubicBezTo>
                    <a:pt x="9116" y="451"/>
                    <a:pt x="9127" y="456"/>
                    <a:pt x="9137" y="456"/>
                  </a:cubicBezTo>
                  <a:cubicBezTo>
                    <a:pt x="9138" y="456"/>
                    <a:pt x="9139" y="456"/>
                    <a:pt x="9140" y="456"/>
                  </a:cubicBezTo>
                  <a:cubicBezTo>
                    <a:pt x="9197" y="456"/>
                    <a:pt x="9219" y="379"/>
                    <a:pt x="9167" y="349"/>
                  </a:cubicBezTo>
                  <a:cubicBezTo>
                    <a:pt x="9101" y="309"/>
                    <a:pt x="9033" y="271"/>
                    <a:pt x="8963" y="237"/>
                  </a:cubicBezTo>
                  <a:cubicBezTo>
                    <a:pt x="8953" y="232"/>
                    <a:pt x="8944" y="230"/>
                    <a:pt x="8935" y="230"/>
                  </a:cubicBezTo>
                  <a:close/>
                  <a:moveTo>
                    <a:pt x="6964" y="253"/>
                  </a:moveTo>
                  <a:cubicBezTo>
                    <a:pt x="6955" y="253"/>
                    <a:pt x="6945" y="256"/>
                    <a:pt x="6935" y="262"/>
                  </a:cubicBezTo>
                  <a:cubicBezTo>
                    <a:pt x="6866" y="303"/>
                    <a:pt x="6800" y="347"/>
                    <a:pt x="6739" y="396"/>
                  </a:cubicBezTo>
                  <a:cubicBezTo>
                    <a:pt x="6698" y="430"/>
                    <a:pt x="6722" y="498"/>
                    <a:pt x="6775" y="498"/>
                  </a:cubicBezTo>
                  <a:lnTo>
                    <a:pt x="6775" y="500"/>
                  </a:lnTo>
                  <a:cubicBezTo>
                    <a:pt x="6788" y="500"/>
                    <a:pt x="6800" y="494"/>
                    <a:pt x="6811" y="486"/>
                  </a:cubicBezTo>
                  <a:cubicBezTo>
                    <a:pt x="6869" y="439"/>
                    <a:pt x="6928" y="398"/>
                    <a:pt x="6992" y="360"/>
                  </a:cubicBezTo>
                  <a:cubicBezTo>
                    <a:pt x="7046" y="328"/>
                    <a:pt x="7014" y="253"/>
                    <a:pt x="6964" y="253"/>
                  </a:cubicBezTo>
                  <a:close/>
                  <a:moveTo>
                    <a:pt x="5168" y="477"/>
                  </a:moveTo>
                  <a:cubicBezTo>
                    <a:pt x="5138" y="477"/>
                    <a:pt x="5113" y="500"/>
                    <a:pt x="5111" y="530"/>
                  </a:cubicBezTo>
                  <a:cubicBezTo>
                    <a:pt x="5109" y="562"/>
                    <a:pt x="5132" y="590"/>
                    <a:pt x="5162" y="592"/>
                  </a:cubicBezTo>
                  <a:cubicBezTo>
                    <a:pt x="5200" y="596"/>
                    <a:pt x="5238" y="600"/>
                    <a:pt x="5275" y="609"/>
                  </a:cubicBezTo>
                  <a:cubicBezTo>
                    <a:pt x="5309" y="617"/>
                    <a:pt x="5343" y="626"/>
                    <a:pt x="5377" y="637"/>
                  </a:cubicBezTo>
                  <a:cubicBezTo>
                    <a:pt x="5381" y="637"/>
                    <a:pt x="5387" y="637"/>
                    <a:pt x="5392" y="639"/>
                  </a:cubicBezTo>
                  <a:lnTo>
                    <a:pt x="5392" y="635"/>
                  </a:lnTo>
                  <a:cubicBezTo>
                    <a:pt x="5458" y="635"/>
                    <a:pt x="5472" y="541"/>
                    <a:pt x="5409" y="522"/>
                  </a:cubicBezTo>
                  <a:cubicBezTo>
                    <a:pt x="5372" y="513"/>
                    <a:pt x="5336" y="505"/>
                    <a:pt x="5298" y="496"/>
                  </a:cubicBezTo>
                  <a:cubicBezTo>
                    <a:pt x="5258" y="488"/>
                    <a:pt x="5215" y="481"/>
                    <a:pt x="5172" y="477"/>
                  </a:cubicBezTo>
                  <a:cubicBezTo>
                    <a:pt x="5171" y="477"/>
                    <a:pt x="5170" y="477"/>
                    <a:pt x="5168" y="477"/>
                  </a:cubicBezTo>
                  <a:close/>
                  <a:moveTo>
                    <a:pt x="4942" y="483"/>
                  </a:moveTo>
                  <a:cubicBezTo>
                    <a:pt x="4939" y="483"/>
                    <a:pt x="4937" y="483"/>
                    <a:pt x="4934" y="483"/>
                  </a:cubicBezTo>
                  <a:cubicBezTo>
                    <a:pt x="4855" y="492"/>
                    <a:pt x="4777" y="507"/>
                    <a:pt x="4700" y="530"/>
                  </a:cubicBezTo>
                  <a:cubicBezTo>
                    <a:pt x="4638" y="549"/>
                    <a:pt x="4651" y="640"/>
                    <a:pt x="4716" y="643"/>
                  </a:cubicBezTo>
                  <a:lnTo>
                    <a:pt x="4716" y="643"/>
                  </a:lnTo>
                  <a:cubicBezTo>
                    <a:pt x="4722" y="643"/>
                    <a:pt x="4728" y="641"/>
                    <a:pt x="4732" y="639"/>
                  </a:cubicBezTo>
                  <a:cubicBezTo>
                    <a:pt x="4802" y="620"/>
                    <a:pt x="4874" y="605"/>
                    <a:pt x="4947" y="596"/>
                  </a:cubicBezTo>
                  <a:cubicBezTo>
                    <a:pt x="5019" y="588"/>
                    <a:pt x="5009" y="483"/>
                    <a:pt x="4942" y="483"/>
                  </a:cubicBezTo>
                  <a:close/>
                  <a:moveTo>
                    <a:pt x="4716" y="643"/>
                  </a:moveTo>
                  <a:cubicBezTo>
                    <a:pt x="4716" y="643"/>
                    <a:pt x="4715" y="643"/>
                    <a:pt x="4715" y="643"/>
                  </a:cubicBezTo>
                  <a:lnTo>
                    <a:pt x="4717" y="643"/>
                  </a:lnTo>
                  <a:cubicBezTo>
                    <a:pt x="4717" y="643"/>
                    <a:pt x="4716" y="643"/>
                    <a:pt x="4716" y="643"/>
                  </a:cubicBezTo>
                  <a:close/>
                  <a:moveTo>
                    <a:pt x="9322" y="467"/>
                  </a:moveTo>
                  <a:cubicBezTo>
                    <a:pt x="9274" y="467"/>
                    <a:pt x="9239" y="537"/>
                    <a:pt x="9290" y="573"/>
                  </a:cubicBezTo>
                  <a:cubicBezTo>
                    <a:pt x="9350" y="615"/>
                    <a:pt x="9410" y="664"/>
                    <a:pt x="9467" y="713"/>
                  </a:cubicBezTo>
                  <a:cubicBezTo>
                    <a:pt x="9478" y="722"/>
                    <a:pt x="9490" y="726"/>
                    <a:pt x="9505" y="726"/>
                  </a:cubicBezTo>
                  <a:cubicBezTo>
                    <a:pt x="9559" y="726"/>
                    <a:pt x="9582" y="660"/>
                    <a:pt x="9542" y="626"/>
                  </a:cubicBezTo>
                  <a:cubicBezTo>
                    <a:pt x="9482" y="575"/>
                    <a:pt x="9420" y="526"/>
                    <a:pt x="9359" y="481"/>
                  </a:cubicBezTo>
                  <a:cubicBezTo>
                    <a:pt x="9346" y="471"/>
                    <a:pt x="9334" y="467"/>
                    <a:pt x="9322" y="467"/>
                  </a:cubicBezTo>
                  <a:close/>
                  <a:moveTo>
                    <a:pt x="5604" y="597"/>
                  </a:moveTo>
                  <a:cubicBezTo>
                    <a:pt x="5548" y="597"/>
                    <a:pt x="5521" y="683"/>
                    <a:pt x="5583" y="709"/>
                  </a:cubicBezTo>
                  <a:cubicBezTo>
                    <a:pt x="5651" y="737"/>
                    <a:pt x="5719" y="771"/>
                    <a:pt x="5783" y="807"/>
                  </a:cubicBezTo>
                  <a:cubicBezTo>
                    <a:pt x="5792" y="813"/>
                    <a:pt x="5800" y="815"/>
                    <a:pt x="5811" y="815"/>
                  </a:cubicBezTo>
                  <a:cubicBezTo>
                    <a:pt x="5870" y="815"/>
                    <a:pt x="5892" y="739"/>
                    <a:pt x="5841" y="709"/>
                  </a:cubicBezTo>
                  <a:cubicBezTo>
                    <a:pt x="5773" y="669"/>
                    <a:pt x="5702" y="632"/>
                    <a:pt x="5628" y="603"/>
                  </a:cubicBezTo>
                  <a:cubicBezTo>
                    <a:pt x="5619" y="599"/>
                    <a:pt x="5611" y="597"/>
                    <a:pt x="5604" y="597"/>
                  </a:cubicBezTo>
                  <a:close/>
                  <a:moveTo>
                    <a:pt x="4500" y="606"/>
                  </a:moveTo>
                  <a:cubicBezTo>
                    <a:pt x="4493" y="606"/>
                    <a:pt x="4485" y="608"/>
                    <a:pt x="4476" y="611"/>
                  </a:cubicBezTo>
                  <a:cubicBezTo>
                    <a:pt x="4406" y="643"/>
                    <a:pt x="4336" y="679"/>
                    <a:pt x="4268" y="718"/>
                  </a:cubicBezTo>
                  <a:cubicBezTo>
                    <a:pt x="4219" y="747"/>
                    <a:pt x="4238" y="824"/>
                    <a:pt x="4298" y="824"/>
                  </a:cubicBezTo>
                  <a:lnTo>
                    <a:pt x="4298" y="826"/>
                  </a:lnTo>
                  <a:cubicBezTo>
                    <a:pt x="4308" y="826"/>
                    <a:pt x="4317" y="822"/>
                    <a:pt x="4325" y="818"/>
                  </a:cubicBezTo>
                  <a:cubicBezTo>
                    <a:pt x="4389" y="779"/>
                    <a:pt x="4455" y="745"/>
                    <a:pt x="4523" y="715"/>
                  </a:cubicBezTo>
                  <a:cubicBezTo>
                    <a:pt x="4583" y="687"/>
                    <a:pt x="4556" y="606"/>
                    <a:pt x="4500" y="606"/>
                  </a:cubicBezTo>
                  <a:close/>
                  <a:moveTo>
                    <a:pt x="6609" y="537"/>
                  </a:moveTo>
                  <a:cubicBezTo>
                    <a:pt x="6594" y="537"/>
                    <a:pt x="6579" y="544"/>
                    <a:pt x="6566" y="560"/>
                  </a:cubicBezTo>
                  <a:cubicBezTo>
                    <a:pt x="6513" y="617"/>
                    <a:pt x="6464" y="681"/>
                    <a:pt x="6420" y="745"/>
                  </a:cubicBezTo>
                  <a:cubicBezTo>
                    <a:pt x="6402" y="773"/>
                    <a:pt x="6409" y="809"/>
                    <a:pt x="6437" y="826"/>
                  </a:cubicBezTo>
                  <a:cubicBezTo>
                    <a:pt x="6445" y="832"/>
                    <a:pt x="6456" y="835"/>
                    <a:pt x="6468" y="835"/>
                  </a:cubicBezTo>
                  <a:lnTo>
                    <a:pt x="6468" y="837"/>
                  </a:lnTo>
                  <a:cubicBezTo>
                    <a:pt x="6488" y="837"/>
                    <a:pt x="6505" y="826"/>
                    <a:pt x="6515" y="809"/>
                  </a:cubicBezTo>
                  <a:cubicBezTo>
                    <a:pt x="6556" y="749"/>
                    <a:pt x="6600" y="690"/>
                    <a:pt x="6649" y="637"/>
                  </a:cubicBezTo>
                  <a:cubicBezTo>
                    <a:pt x="6694" y="594"/>
                    <a:pt x="6653" y="537"/>
                    <a:pt x="6609" y="537"/>
                  </a:cubicBezTo>
                  <a:close/>
                  <a:moveTo>
                    <a:pt x="2042" y="811"/>
                  </a:moveTo>
                  <a:cubicBezTo>
                    <a:pt x="2002" y="811"/>
                    <a:pt x="1962" y="812"/>
                    <a:pt x="1923" y="815"/>
                  </a:cubicBezTo>
                  <a:cubicBezTo>
                    <a:pt x="1891" y="820"/>
                    <a:pt x="1867" y="847"/>
                    <a:pt x="1869" y="879"/>
                  </a:cubicBezTo>
                  <a:cubicBezTo>
                    <a:pt x="1874" y="908"/>
                    <a:pt x="1899" y="930"/>
                    <a:pt x="1929" y="930"/>
                  </a:cubicBezTo>
                  <a:cubicBezTo>
                    <a:pt x="1931" y="930"/>
                    <a:pt x="1932" y="930"/>
                    <a:pt x="1933" y="930"/>
                  </a:cubicBezTo>
                  <a:cubicBezTo>
                    <a:pt x="1969" y="927"/>
                    <a:pt x="2006" y="926"/>
                    <a:pt x="2042" y="926"/>
                  </a:cubicBezTo>
                  <a:cubicBezTo>
                    <a:pt x="2078" y="926"/>
                    <a:pt x="2114" y="927"/>
                    <a:pt x="2150" y="930"/>
                  </a:cubicBezTo>
                  <a:lnTo>
                    <a:pt x="2157" y="930"/>
                  </a:lnTo>
                  <a:cubicBezTo>
                    <a:pt x="2229" y="930"/>
                    <a:pt x="2233" y="824"/>
                    <a:pt x="2161" y="815"/>
                  </a:cubicBezTo>
                  <a:cubicBezTo>
                    <a:pt x="2122" y="812"/>
                    <a:pt x="2082" y="811"/>
                    <a:pt x="2042" y="811"/>
                  </a:cubicBezTo>
                  <a:close/>
                  <a:moveTo>
                    <a:pt x="2376" y="856"/>
                  </a:moveTo>
                  <a:cubicBezTo>
                    <a:pt x="2315" y="856"/>
                    <a:pt x="2297" y="951"/>
                    <a:pt x="2365" y="969"/>
                  </a:cubicBezTo>
                  <a:cubicBezTo>
                    <a:pt x="2438" y="986"/>
                    <a:pt x="2508" y="1009"/>
                    <a:pt x="2578" y="1035"/>
                  </a:cubicBezTo>
                  <a:cubicBezTo>
                    <a:pt x="2585" y="1037"/>
                    <a:pt x="2591" y="1039"/>
                    <a:pt x="2597" y="1039"/>
                  </a:cubicBezTo>
                  <a:cubicBezTo>
                    <a:pt x="2661" y="1039"/>
                    <a:pt x="2676" y="949"/>
                    <a:pt x="2616" y="928"/>
                  </a:cubicBezTo>
                  <a:cubicBezTo>
                    <a:pt x="2544" y="901"/>
                    <a:pt x="2470" y="877"/>
                    <a:pt x="2393" y="858"/>
                  </a:cubicBezTo>
                  <a:cubicBezTo>
                    <a:pt x="2387" y="856"/>
                    <a:pt x="2382" y="856"/>
                    <a:pt x="2376" y="856"/>
                  </a:cubicBezTo>
                  <a:close/>
                  <a:moveTo>
                    <a:pt x="9675" y="768"/>
                  </a:moveTo>
                  <a:cubicBezTo>
                    <a:pt x="9631" y="768"/>
                    <a:pt x="9595" y="823"/>
                    <a:pt x="9633" y="864"/>
                  </a:cubicBezTo>
                  <a:cubicBezTo>
                    <a:pt x="9688" y="918"/>
                    <a:pt x="9739" y="973"/>
                    <a:pt x="9791" y="1026"/>
                  </a:cubicBezTo>
                  <a:cubicBezTo>
                    <a:pt x="9801" y="1039"/>
                    <a:pt x="9816" y="1045"/>
                    <a:pt x="9833" y="1045"/>
                  </a:cubicBezTo>
                  <a:cubicBezTo>
                    <a:pt x="9846" y="1045"/>
                    <a:pt x="9861" y="1039"/>
                    <a:pt x="9871" y="1030"/>
                  </a:cubicBezTo>
                  <a:cubicBezTo>
                    <a:pt x="9893" y="1009"/>
                    <a:pt x="9895" y="973"/>
                    <a:pt x="9874" y="949"/>
                  </a:cubicBezTo>
                  <a:cubicBezTo>
                    <a:pt x="9822" y="894"/>
                    <a:pt x="9769" y="837"/>
                    <a:pt x="9714" y="783"/>
                  </a:cubicBezTo>
                  <a:cubicBezTo>
                    <a:pt x="9701" y="772"/>
                    <a:pt x="9688" y="768"/>
                    <a:pt x="9675" y="768"/>
                  </a:cubicBezTo>
                  <a:close/>
                  <a:moveTo>
                    <a:pt x="1709" y="854"/>
                  </a:moveTo>
                  <a:cubicBezTo>
                    <a:pt x="1703" y="854"/>
                    <a:pt x="1696" y="856"/>
                    <a:pt x="1689" y="858"/>
                  </a:cubicBezTo>
                  <a:cubicBezTo>
                    <a:pt x="1612" y="879"/>
                    <a:pt x="1537" y="907"/>
                    <a:pt x="1465" y="941"/>
                  </a:cubicBezTo>
                  <a:cubicBezTo>
                    <a:pt x="1410" y="967"/>
                    <a:pt x="1427" y="1050"/>
                    <a:pt x="1489" y="1050"/>
                  </a:cubicBezTo>
                  <a:cubicBezTo>
                    <a:pt x="1497" y="1050"/>
                    <a:pt x="1506" y="1047"/>
                    <a:pt x="1512" y="1043"/>
                  </a:cubicBezTo>
                  <a:cubicBezTo>
                    <a:pt x="1580" y="1013"/>
                    <a:pt x="1648" y="988"/>
                    <a:pt x="1718" y="969"/>
                  </a:cubicBezTo>
                  <a:cubicBezTo>
                    <a:pt x="1790" y="953"/>
                    <a:pt x="1769" y="854"/>
                    <a:pt x="1709" y="854"/>
                  </a:cubicBezTo>
                  <a:close/>
                  <a:moveTo>
                    <a:pt x="6001" y="826"/>
                  </a:moveTo>
                  <a:cubicBezTo>
                    <a:pt x="5953" y="826"/>
                    <a:pt x="5919" y="893"/>
                    <a:pt x="5968" y="930"/>
                  </a:cubicBezTo>
                  <a:cubicBezTo>
                    <a:pt x="6028" y="975"/>
                    <a:pt x="6083" y="1022"/>
                    <a:pt x="6139" y="1073"/>
                  </a:cubicBezTo>
                  <a:cubicBezTo>
                    <a:pt x="6149" y="1081"/>
                    <a:pt x="6162" y="1088"/>
                    <a:pt x="6177" y="1088"/>
                  </a:cubicBezTo>
                  <a:cubicBezTo>
                    <a:pt x="6230" y="1088"/>
                    <a:pt x="6254" y="1024"/>
                    <a:pt x="6217" y="990"/>
                  </a:cubicBezTo>
                  <a:cubicBezTo>
                    <a:pt x="6160" y="935"/>
                    <a:pt x="6098" y="886"/>
                    <a:pt x="6036" y="839"/>
                  </a:cubicBezTo>
                  <a:cubicBezTo>
                    <a:pt x="6024" y="830"/>
                    <a:pt x="6012" y="826"/>
                    <a:pt x="6001" y="826"/>
                  </a:cubicBezTo>
                  <a:close/>
                  <a:moveTo>
                    <a:pt x="4107" y="835"/>
                  </a:moveTo>
                  <a:cubicBezTo>
                    <a:pt x="4096" y="835"/>
                    <a:pt x="4084" y="838"/>
                    <a:pt x="4072" y="847"/>
                  </a:cubicBezTo>
                  <a:cubicBezTo>
                    <a:pt x="4010" y="892"/>
                    <a:pt x="3949" y="939"/>
                    <a:pt x="3889" y="992"/>
                  </a:cubicBezTo>
                  <a:cubicBezTo>
                    <a:pt x="3851" y="1028"/>
                    <a:pt x="3874" y="1092"/>
                    <a:pt x="3927" y="1092"/>
                  </a:cubicBezTo>
                  <a:lnTo>
                    <a:pt x="3927" y="1094"/>
                  </a:lnTo>
                  <a:cubicBezTo>
                    <a:pt x="3942" y="1094"/>
                    <a:pt x="3955" y="1088"/>
                    <a:pt x="3966" y="1079"/>
                  </a:cubicBezTo>
                  <a:cubicBezTo>
                    <a:pt x="4021" y="1028"/>
                    <a:pt x="4081" y="981"/>
                    <a:pt x="4140" y="939"/>
                  </a:cubicBezTo>
                  <a:cubicBezTo>
                    <a:pt x="4190" y="903"/>
                    <a:pt x="4155" y="835"/>
                    <a:pt x="4107" y="835"/>
                  </a:cubicBezTo>
                  <a:close/>
                  <a:moveTo>
                    <a:pt x="2808" y="1015"/>
                  </a:moveTo>
                  <a:cubicBezTo>
                    <a:pt x="2755" y="1015"/>
                    <a:pt x="2724" y="1093"/>
                    <a:pt x="2782" y="1124"/>
                  </a:cubicBezTo>
                  <a:cubicBezTo>
                    <a:pt x="2846" y="1158"/>
                    <a:pt x="2910" y="1196"/>
                    <a:pt x="2972" y="1237"/>
                  </a:cubicBezTo>
                  <a:cubicBezTo>
                    <a:pt x="2982" y="1243"/>
                    <a:pt x="2993" y="1245"/>
                    <a:pt x="3004" y="1245"/>
                  </a:cubicBezTo>
                  <a:lnTo>
                    <a:pt x="3006" y="1245"/>
                  </a:lnTo>
                  <a:cubicBezTo>
                    <a:pt x="3063" y="1245"/>
                    <a:pt x="3085" y="1173"/>
                    <a:pt x="3038" y="1141"/>
                  </a:cubicBezTo>
                  <a:cubicBezTo>
                    <a:pt x="2972" y="1098"/>
                    <a:pt x="2904" y="1058"/>
                    <a:pt x="2836" y="1022"/>
                  </a:cubicBezTo>
                  <a:cubicBezTo>
                    <a:pt x="2826" y="1017"/>
                    <a:pt x="2817" y="1015"/>
                    <a:pt x="2808" y="1015"/>
                  </a:cubicBezTo>
                  <a:close/>
                  <a:moveTo>
                    <a:pt x="1292" y="1042"/>
                  </a:moveTo>
                  <a:cubicBezTo>
                    <a:pt x="1281" y="1042"/>
                    <a:pt x="1270" y="1045"/>
                    <a:pt x="1259" y="1054"/>
                  </a:cubicBezTo>
                  <a:cubicBezTo>
                    <a:pt x="1193" y="1096"/>
                    <a:pt x="1129" y="1143"/>
                    <a:pt x="1067" y="1192"/>
                  </a:cubicBezTo>
                  <a:cubicBezTo>
                    <a:pt x="1044" y="1213"/>
                    <a:pt x="1039" y="1247"/>
                    <a:pt x="1059" y="1273"/>
                  </a:cubicBezTo>
                  <a:cubicBezTo>
                    <a:pt x="1069" y="1286"/>
                    <a:pt x="1086" y="1294"/>
                    <a:pt x="1103" y="1294"/>
                  </a:cubicBezTo>
                  <a:cubicBezTo>
                    <a:pt x="1116" y="1294"/>
                    <a:pt x="1129" y="1290"/>
                    <a:pt x="1139" y="1281"/>
                  </a:cubicBezTo>
                  <a:cubicBezTo>
                    <a:pt x="1197" y="1235"/>
                    <a:pt x="1257" y="1190"/>
                    <a:pt x="1320" y="1152"/>
                  </a:cubicBezTo>
                  <a:cubicBezTo>
                    <a:pt x="1376" y="1118"/>
                    <a:pt x="1342" y="1042"/>
                    <a:pt x="1292" y="1042"/>
                  </a:cubicBezTo>
                  <a:close/>
                  <a:moveTo>
                    <a:pt x="9983" y="1104"/>
                  </a:moveTo>
                  <a:cubicBezTo>
                    <a:pt x="9940" y="1104"/>
                    <a:pt x="9901" y="1155"/>
                    <a:pt x="9937" y="1198"/>
                  </a:cubicBezTo>
                  <a:cubicBezTo>
                    <a:pt x="9986" y="1258"/>
                    <a:pt x="10033" y="1318"/>
                    <a:pt x="10076" y="1377"/>
                  </a:cubicBezTo>
                  <a:cubicBezTo>
                    <a:pt x="10086" y="1392"/>
                    <a:pt x="10103" y="1401"/>
                    <a:pt x="10123" y="1401"/>
                  </a:cubicBezTo>
                  <a:cubicBezTo>
                    <a:pt x="10169" y="1401"/>
                    <a:pt x="10195" y="1347"/>
                    <a:pt x="10167" y="1309"/>
                  </a:cubicBezTo>
                  <a:cubicBezTo>
                    <a:pt x="10125" y="1250"/>
                    <a:pt x="10078" y="1188"/>
                    <a:pt x="10027" y="1126"/>
                  </a:cubicBezTo>
                  <a:cubicBezTo>
                    <a:pt x="10014" y="1110"/>
                    <a:pt x="9998" y="1104"/>
                    <a:pt x="9983" y="1104"/>
                  </a:cubicBezTo>
                  <a:close/>
                  <a:moveTo>
                    <a:pt x="3762" y="1137"/>
                  </a:moveTo>
                  <a:cubicBezTo>
                    <a:pt x="3748" y="1137"/>
                    <a:pt x="3734" y="1143"/>
                    <a:pt x="3721" y="1156"/>
                  </a:cubicBezTo>
                  <a:cubicBezTo>
                    <a:pt x="3668" y="1213"/>
                    <a:pt x="3617" y="1275"/>
                    <a:pt x="3570" y="1335"/>
                  </a:cubicBezTo>
                  <a:cubicBezTo>
                    <a:pt x="3551" y="1360"/>
                    <a:pt x="3555" y="1396"/>
                    <a:pt x="3581" y="1416"/>
                  </a:cubicBezTo>
                  <a:cubicBezTo>
                    <a:pt x="3591" y="1422"/>
                    <a:pt x="3602" y="1426"/>
                    <a:pt x="3615" y="1426"/>
                  </a:cubicBezTo>
                  <a:cubicBezTo>
                    <a:pt x="3616" y="1426"/>
                    <a:pt x="3618" y="1427"/>
                    <a:pt x="3620" y="1427"/>
                  </a:cubicBezTo>
                  <a:cubicBezTo>
                    <a:pt x="3635" y="1427"/>
                    <a:pt x="3650" y="1418"/>
                    <a:pt x="3661" y="1405"/>
                  </a:cubicBezTo>
                  <a:cubicBezTo>
                    <a:pt x="3706" y="1347"/>
                    <a:pt x="3755" y="1290"/>
                    <a:pt x="3806" y="1237"/>
                  </a:cubicBezTo>
                  <a:cubicBezTo>
                    <a:pt x="3847" y="1195"/>
                    <a:pt x="3807" y="1137"/>
                    <a:pt x="3762" y="1137"/>
                  </a:cubicBezTo>
                  <a:close/>
                  <a:moveTo>
                    <a:pt x="6356" y="917"/>
                  </a:moveTo>
                  <a:cubicBezTo>
                    <a:pt x="6336" y="917"/>
                    <a:pt x="6316" y="928"/>
                    <a:pt x="6305" y="954"/>
                  </a:cubicBezTo>
                  <a:cubicBezTo>
                    <a:pt x="6273" y="1026"/>
                    <a:pt x="6245" y="1101"/>
                    <a:pt x="6224" y="1177"/>
                  </a:cubicBezTo>
                  <a:cubicBezTo>
                    <a:pt x="6213" y="1216"/>
                    <a:pt x="6243" y="1250"/>
                    <a:pt x="6279" y="1250"/>
                  </a:cubicBezTo>
                  <a:cubicBezTo>
                    <a:pt x="6287" y="1250"/>
                    <a:pt x="6295" y="1249"/>
                    <a:pt x="6302" y="1245"/>
                  </a:cubicBezTo>
                  <a:cubicBezTo>
                    <a:pt x="6345" y="1299"/>
                    <a:pt x="6385" y="1354"/>
                    <a:pt x="6424" y="1411"/>
                  </a:cubicBezTo>
                  <a:cubicBezTo>
                    <a:pt x="6434" y="1428"/>
                    <a:pt x="6451" y="1437"/>
                    <a:pt x="6471" y="1437"/>
                  </a:cubicBezTo>
                  <a:lnTo>
                    <a:pt x="6473" y="1437"/>
                  </a:lnTo>
                  <a:cubicBezTo>
                    <a:pt x="6517" y="1437"/>
                    <a:pt x="6545" y="1388"/>
                    <a:pt x="6522" y="1350"/>
                  </a:cubicBezTo>
                  <a:cubicBezTo>
                    <a:pt x="6479" y="1284"/>
                    <a:pt x="6432" y="1220"/>
                    <a:pt x="6381" y="1160"/>
                  </a:cubicBezTo>
                  <a:cubicBezTo>
                    <a:pt x="6373" y="1152"/>
                    <a:pt x="6364" y="1145"/>
                    <a:pt x="6354" y="1143"/>
                  </a:cubicBezTo>
                  <a:cubicBezTo>
                    <a:pt x="6371" y="1094"/>
                    <a:pt x="6388" y="1047"/>
                    <a:pt x="6409" y="1003"/>
                  </a:cubicBezTo>
                  <a:cubicBezTo>
                    <a:pt x="6433" y="955"/>
                    <a:pt x="6394" y="917"/>
                    <a:pt x="6356" y="917"/>
                  </a:cubicBezTo>
                  <a:close/>
                  <a:moveTo>
                    <a:pt x="3190" y="1270"/>
                  </a:moveTo>
                  <a:cubicBezTo>
                    <a:pt x="3143" y="1270"/>
                    <a:pt x="3108" y="1330"/>
                    <a:pt x="3151" y="1371"/>
                  </a:cubicBezTo>
                  <a:cubicBezTo>
                    <a:pt x="3208" y="1418"/>
                    <a:pt x="3263" y="1469"/>
                    <a:pt x="3314" y="1522"/>
                  </a:cubicBezTo>
                  <a:cubicBezTo>
                    <a:pt x="3325" y="1533"/>
                    <a:pt x="3340" y="1539"/>
                    <a:pt x="3355" y="1539"/>
                  </a:cubicBezTo>
                  <a:cubicBezTo>
                    <a:pt x="3370" y="1539"/>
                    <a:pt x="3385" y="1533"/>
                    <a:pt x="3395" y="1522"/>
                  </a:cubicBezTo>
                  <a:cubicBezTo>
                    <a:pt x="3417" y="1501"/>
                    <a:pt x="3417" y="1465"/>
                    <a:pt x="3395" y="1441"/>
                  </a:cubicBezTo>
                  <a:cubicBezTo>
                    <a:pt x="3342" y="1386"/>
                    <a:pt x="3285" y="1333"/>
                    <a:pt x="3225" y="1281"/>
                  </a:cubicBezTo>
                  <a:cubicBezTo>
                    <a:pt x="3213" y="1273"/>
                    <a:pt x="3201" y="1270"/>
                    <a:pt x="3190" y="1270"/>
                  </a:cubicBezTo>
                  <a:close/>
                  <a:moveTo>
                    <a:pt x="936" y="1329"/>
                  </a:moveTo>
                  <a:cubicBezTo>
                    <a:pt x="922" y="1329"/>
                    <a:pt x="907" y="1335"/>
                    <a:pt x="895" y="1350"/>
                  </a:cubicBezTo>
                  <a:cubicBezTo>
                    <a:pt x="842" y="1403"/>
                    <a:pt x="786" y="1460"/>
                    <a:pt x="735" y="1520"/>
                  </a:cubicBezTo>
                  <a:cubicBezTo>
                    <a:pt x="714" y="1543"/>
                    <a:pt x="716" y="1579"/>
                    <a:pt x="739" y="1601"/>
                  </a:cubicBezTo>
                  <a:cubicBezTo>
                    <a:pt x="750" y="1609"/>
                    <a:pt x="763" y="1613"/>
                    <a:pt x="778" y="1613"/>
                  </a:cubicBezTo>
                  <a:cubicBezTo>
                    <a:pt x="793" y="1613"/>
                    <a:pt x="810" y="1607"/>
                    <a:pt x="820" y="1594"/>
                  </a:cubicBezTo>
                  <a:cubicBezTo>
                    <a:pt x="871" y="1537"/>
                    <a:pt x="922" y="1482"/>
                    <a:pt x="974" y="1430"/>
                  </a:cubicBezTo>
                  <a:cubicBezTo>
                    <a:pt x="1022" y="1391"/>
                    <a:pt x="982" y="1329"/>
                    <a:pt x="936" y="1329"/>
                  </a:cubicBezTo>
                  <a:close/>
                  <a:moveTo>
                    <a:pt x="6237" y="1360"/>
                  </a:moveTo>
                  <a:cubicBezTo>
                    <a:pt x="6208" y="1360"/>
                    <a:pt x="6183" y="1381"/>
                    <a:pt x="6179" y="1411"/>
                  </a:cubicBezTo>
                  <a:cubicBezTo>
                    <a:pt x="6175" y="1452"/>
                    <a:pt x="6173" y="1492"/>
                    <a:pt x="6173" y="1530"/>
                  </a:cubicBezTo>
                  <a:cubicBezTo>
                    <a:pt x="6173" y="1571"/>
                    <a:pt x="6175" y="1611"/>
                    <a:pt x="6179" y="1652"/>
                  </a:cubicBezTo>
                  <a:cubicBezTo>
                    <a:pt x="6183" y="1682"/>
                    <a:pt x="6209" y="1703"/>
                    <a:pt x="6236" y="1703"/>
                  </a:cubicBezTo>
                  <a:lnTo>
                    <a:pt x="6243" y="1703"/>
                  </a:lnTo>
                  <a:cubicBezTo>
                    <a:pt x="6275" y="1699"/>
                    <a:pt x="6298" y="1669"/>
                    <a:pt x="6294" y="1639"/>
                  </a:cubicBezTo>
                  <a:cubicBezTo>
                    <a:pt x="6290" y="1603"/>
                    <a:pt x="6288" y="1567"/>
                    <a:pt x="6288" y="1530"/>
                  </a:cubicBezTo>
                  <a:cubicBezTo>
                    <a:pt x="6288" y="1494"/>
                    <a:pt x="6290" y="1458"/>
                    <a:pt x="6292" y="1424"/>
                  </a:cubicBezTo>
                  <a:cubicBezTo>
                    <a:pt x="6296" y="1392"/>
                    <a:pt x="6273" y="1364"/>
                    <a:pt x="6241" y="1360"/>
                  </a:cubicBezTo>
                  <a:cubicBezTo>
                    <a:pt x="6239" y="1360"/>
                    <a:pt x="6238" y="1360"/>
                    <a:pt x="6237" y="1360"/>
                  </a:cubicBezTo>
                  <a:close/>
                  <a:moveTo>
                    <a:pt x="10254" y="1473"/>
                  </a:moveTo>
                  <a:cubicBezTo>
                    <a:pt x="10214" y="1473"/>
                    <a:pt x="10174" y="1519"/>
                    <a:pt x="10206" y="1565"/>
                  </a:cubicBezTo>
                  <a:cubicBezTo>
                    <a:pt x="10250" y="1633"/>
                    <a:pt x="10291" y="1696"/>
                    <a:pt x="10325" y="1756"/>
                  </a:cubicBezTo>
                  <a:cubicBezTo>
                    <a:pt x="10334" y="1772"/>
                    <a:pt x="10351" y="1782"/>
                    <a:pt x="10369" y="1782"/>
                  </a:cubicBezTo>
                  <a:cubicBezTo>
                    <a:pt x="10370" y="1782"/>
                    <a:pt x="10372" y="1782"/>
                    <a:pt x="10374" y="1782"/>
                  </a:cubicBezTo>
                  <a:lnTo>
                    <a:pt x="10374" y="1784"/>
                  </a:lnTo>
                  <a:cubicBezTo>
                    <a:pt x="10384" y="1784"/>
                    <a:pt x="10395" y="1782"/>
                    <a:pt x="10403" y="1775"/>
                  </a:cubicBezTo>
                  <a:cubicBezTo>
                    <a:pt x="10431" y="1760"/>
                    <a:pt x="10440" y="1724"/>
                    <a:pt x="10423" y="1696"/>
                  </a:cubicBezTo>
                  <a:cubicBezTo>
                    <a:pt x="10389" y="1637"/>
                    <a:pt x="10346" y="1571"/>
                    <a:pt x="10299" y="1501"/>
                  </a:cubicBezTo>
                  <a:cubicBezTo>
                    <a:pt x="10287" y="1481"/>
                    <a:pt x="10270" y="1473"/>
                    <a:pt x="10254" y="1473"/>
                  </a:cubicBezTo>
                  <a:close/>
                  <a:moveTo>
                    <a:pt x="6578" y="1526"/>
                  </a:moveTo>
                  <a:cubicBezTo>
                    <a:pt x="6571" y="1526"/>
                    <a:pt x="6563" y="1527"/>
                    <a:pt x="6556" y="1530"/>
                  </a:cubicBezTo>
                  <a:cubicBezTo>
                    <a:pt x="6526" y="1541"/>
                    <a:pt x="6513" y="1575"/>
                    <a:pt x="6524" y="1605"/>
                  </a:cubicBezTo>
                  <a:cubicBezTo>
                    <a:pt x="6551" y="1667"/>
                    <a:pt x="6566" y="1735"/>
                    <a:pt x="6568" y="1803"/>
                  </a:cubicBezTo>
                  <a:cubicBezTo>
                    <a:pt x="6568" y="1835"/>
                    <a:pt x="6592" y="1860"/>
                    <a:pt x="6624" y="1862"/>
                  </a:cubicBezTo>
                  <a:lnTo>
                    <a:pt x="6626" y="1862"/>
                  </a:lnTo>
                  <a:cubicBezTo>
                    <a:pt x="6658" y="1862"/>
                    <a:pt x="6683" y="1839"/>
                    <a:pt x="6683" y="1807"/>
                  </a:cubicBezTo>
                  <a:lnTo>
                    <a:pt x="6683" y="1794"/>
                  </a:lnTo>
                  <a:cubicBezTo>
                    <a:pt x="6681" y="1714"/>
                    <a:pt x="6662" y="1635"/>
                    <a:pt x="6630" y="1562"/>
                  </a:cubicBezTo>
                  <a:cubicBezTo>
                    <a:pt x="6622" y="1540"/>
                    <a:pt x="6601" y="1526"/>
                    <a:pt x="6578" y="1526"/>
                  </a:cubicBezTo>
                  <a:close/>
                  <a:moveTo>
                    <a:pt x="3485" y="1502"/>
                  </a:moveTo>
                  <a:cubicBezTo>
                    <a:pt x="3467" y="1502"/>
                    <a:pt x="3450" y="1510"/>
                    <a:pt x="3438" y="1530"/>
                  </a:cubicBezTo>
                  <a:cubicBezTo>
                    <a:pt x="3397" y="1599"/>
                    <a:pt x="3363" y="1671"/>
                    <a:pt x="3334" y="1743"/>
                  </a:cubicBezTo>
                  <a:cubicBezTo>
                    <a:pt x="3311" y="1791"/>
                    <a:pt x="3350" y="1827"/>
                    <a:pt x="3388" y="1827"/>
                  </a:cubicBezTo>
                  <a:cubicBezTo>
                    <a:pt x="3410" y="1827"/>
                    <a:pt x="3431" y="1815"/>
                    <a:pt x="3440" y="1786"/>
                  </a:cubicBezTo>
                  <a:cubicBezTo>
                    <a:pt x="3451" y="1760"/>
                    <a:pt x="3461" y="1737"/>
                    <a:pt x="3472" y="1709"/>
                  </a:cubicBezTo>
                  <a:cubicBezTo>
                    <a:pt x="3512" y="1762"/>
                    <a:pt x="3549" y="1818"/>
                    <a:pt x="3583" y="1875"/>
                  </a:cubicBezTo>
                  <a:cubicBezTo>
                    <a:pt x="3593" y="1892"/>
                    <a:pt x="3610" y="1903"/>
                    <a:pt x="3632" y="1903"/>
                  </a:cubicBezTo>
                  <a:cubicBezTo>
                    <a:pt x="3640" y="1903"/>
                    <a:pt x="3651" y="1901"/>
                    <a:pt x="3661" y="1897"/>
                  </a:cubicBezTo>
                  <a:cubicBezTo>
                    <a:pt x="3689" y="1879"/>
                    <a:pt x="3698" y="1845"/>
                    <a:pt x="3681" y="1818"/>
                  </a:cubicBezTo>
                  <a:cubicBezTo>
                    <a:pt x="3642" y="1750"/>
                    <a:pt x="3598" y="1684"/>
                    <a:pt x="3549" y="1622"/>
                  </a:cubicBezTo>
                  <a:cubicBezTo>
                    <a:pt x="3544" y="1616"/>
                    <a:pt x="3536" y="1609"/>
                    <a:pt x="3527" y="1605"/>
                  </a:cubicBezTo>
                  <a:lnTo>
                    <a:pt x="3536" y="1590"/>
                  </a:lnTo>
                  <a:cubicBezTo>
                    <a:pt x="3564" y="1544"/>
                    <a:pt x="3524" y="1502"/>
                    <a:pt x="3485" y="1502"/>
                  </a:cubicBezTo>
                  <a:close/>
                  <a:moveTo>
                    <a:pt x="631" y="1678"/>
                  </a:moveTo>
                  <a:cubicBezTo>
                    <a:pt x="616" y="1678"/>
                    <a:pt x="601" y="1684"/>
                    <a:pt x="588" y="1699"/>
                  </a:cubicBezTo>
                  <a:cubicBezTo>
                    <a:pt x="539" y="1762"/>
                    <a:pt x="495" y="1826"/>
                    <a:pt x="452" y="1888"/>
                  </a:cubicBezTo>
                  <a:cubicBezTo>
                    <a:pt x="435" y="1916"/>
                    <a:pt x="441" y="1950"/>
                    <a:pt x="469" y="1969"/>
                  </a:cubicBezTo>
                  <a:cubicBezTo>
                    <a:pt x="477" y="1975"/>
                    <a:pt x="488" y="1977"/>
                    <a:pt x="500" y="1977"/>
                  </a:cubicBezTo>
                  <a:lnTo>
                    <a:pt x="500" y="1977"/>
                  </a:lnTo>
                  <a:cubicBezTo>
                    <a:pt x="519" y="1977"/>
                    <a:pt x="537" y="1969"/>
                    <a:pt x="548" y="1952"/>
                  </a:cubicBezTo>
                  <a:cubicBezTo>
                    <a:pt x="588" y="1892"/>
                    <a:pt x="633" y="1831"/>
                    <a:pt x="680" y="1769"/>
                  </a:cubicBezTo>
                  <a:cubicBezTo>
                    <a:pt x="710" y="1725"/>
                    <a:pt x="671" y="1678"/>
                    <a:pt x="631" y="1678"/>
                  </a:cubicBezTo>
                  <a:close/>
                  <a:moveTo>
                    <a:pt x="500" y="1977"/>
                  </a:moveTo>
                  <a:cubicBezTo>
                    <a:pt x="500" y="1977"/>
                    <a:pt x="499" y="1977"/>
                    <a:pt x="499" y="1977"/>
                  </a:cubicBezTo>
                  <a:lnTo>
                    <a:pt x="501" y="1977"/>
                  </a:lnTo>
                  <a:cubicBezTo>
                    <a:pt x="501" y="1977"/>
                    <a:pt x="500" y="1977"/>
                    <a:pt x="500" y="1977"/>
                  </a:cubicBezTo>
                  <a:close/>
                  <a:moveTo>
                    <a:pt x="6305" y="1801"/>
                  </a:moveTo>
                  <a:cubicBezTo>
                    <a:pt x="6265" y="1801"/>
                    <a:pt x="6225" y="1847"/>
                    <a:pt x="6256" y="1892"/>
                  </a:cubicBezTo>
                  <a:cubicBezTo>
                    <a:pt x="6309" y="1975"/>
                    <a:pt x="6383" y="2022"/>
                    <a:pt x="6466" y="2022"/>
                  </a:cubicBezTo>
                  <a:lnTo>
                    <a:pt x="6500" y="2022"/>
                  </a:lnTo>
                  <a:cubicBezTo>
                    <a:pt x="6532" y="2018"/>
                    <a:pt x="6556" y="1990"/>
                    <a:pt x="6551" y="1958"/>
                  </a:cubicBezTo>
                  <a:cubicBezTo>
                    <a:pt x="6547" y="1928"/>
                    <a:pt x="6522" y="1907"/>
                    <a:pt x="6492" y="1907"/>
                  </a:cubicBezTo>
                  <a:cubicBezTo>
                    <a:pt x="6491" y="1907"/>
                    <a:pt x="6489" y="1907"/>
                    <a:pt x="6488" y="1907"/>
                  </a:cubicBezTo>
                  <a:cubicBezTo>
                    <a:pt x="6484" y="1908"/>
                    <a:pt x="6481" y="1909"/>
                    <a:pt x="6478" y="1909"/>
                  </a:cubicBezTo>
                  <a:cubicBezTo>
                    <a:pt x="6475" y="1909"/>
                    <a:pt x="6472" y="1908"/>
                    <a:pt x="6468" y="1907"/>
                  </a:cubicBezTo>
                  <a:cubicBezTo>
                    <a:pt x="6420" y="1905"/>
                    <a:pt x="6377" y="1875"/>
                    <a:pt x="6354" y="1833"/>
                  </a:cubicBezTo>
                  <a:cubicBezTo>
                    <a:pt x="6342" y="1810"/>
                    <a:pt x="6324" y="1801"/>
                    <a:pt x="6305" y="1801"/>
                  </a:cubicBezTo>
                  <a:close/>
                  <a:moveTo>
                    <a:pt x="10489" y="1870"/>
                  </a:moveTo>
                  <a:cubicBezTo>
                    <a:pt x="10452" y="1870"/>
                    <a:pt x="10415" y="1907"/>
                    <a:pt x="10435" y="1952"/>
                  </a:cubicBezTo>
                  <a:cubicBezTo>
                    <a:pt x="10469" y="2016"/>
                    <a:pt x="10489" y="2056"/>
                    <a:pt x="10491" y="2063"/>
                  </a:cubicBezTo>
                  <a:cubicBezTo>
                    <a:pt x="10501" y="2084"/>
                    <a:pt x="10523" y="2099"/>
                    <a:pt x="10544" y="2099"/>
                  </a:cubicBezTo>
                  <a:cubicBezTo>
                    <a:pt x="10576" y="2099"/>
                    <a:pt x="10601" y="2073"/>
                    <a:pt x="10601" y="2041"/>
                  </a:cubicBezTo>
                  <a:cubicBezTo>
                    <a:pt x="10601" y="2031"/>
                    <a:pt x="10601" y="2022"/>
                    <a:pt x="10538" y="1899"/>
                  </a:cubicBezTo>
                  <a:cubicBezTo>
                    <a:pt x="10525" y="1879"/>
                    <a:pt x="10507" y="1870"/>
                    <a:pt x="10489" y="1870"/>
                  </a:cubicBezTo>
                  <a:close/>
                  <a:moveTo>
                    <a:pt x="3330" y="1928"/>
                  </a:moveTo>
                  <a:cubicBezTo>
                    <a:pt x="3304" y="1928"/>
                    <a:pt x="3278" y="1944"/>
                    <a:pt x="3274" y="1980"/>
                  </a:cubicBezTo>
                  <a:cubicBezTo>
                    <a:pt x="3272" y="2003"/>
                    <a:pt x="3272" y="2024"/>
                    <a:pt x="3272" y="2045"/>
                  </a:cubicBezTo>
                  <a:cubicBezTo>
                    <a:pt x="3270" y="2109"/>
                    <a:pt x="3280" y="2173"/>
                    <a:pt x="3304" y="2231"/>
                  </a:cubicBezTo>
                  <a:cubicBezTo>
                    <a:pt x="3312" y="2254"/>
                    <a:pt x="3334" y="2267"/>
                    <a:pt x="3357" y="2267"/>
                  </a:cubicBezTo>
                  <a:cubicBezTo>
                    <a:pt x="3363" y="2267"/>
                    <a:pt x="3372" y="2267"/>
                    <a:pt x="3378" y="2265"/>
                  </a:cubicBezTo>
                  <a:cubicBezTo>
                    <a:pt x="3408" y="2252"/>
                    <a:pt x="3421" y="2220"/>
                    <a:pt x="3410" y="2190"/>
                  </a:cubicBezTo>
                  <a:cubicBezTo>
                    <a:pt x="3393" y="2143"/>
                    <a:pt x="3385" y="2094"/>
                    <a:pt x="3385" y="2045"/>
                  </a:cubicBezTo>
                  <a:cubicBezTo>
                    <a:pt x="3385" y="2028"/>
                    <a:pt x="3387" y="2009"/>
                    <a:pt x="3389" y="1992"/>
                  </a:cubicBezTo>
                  <a:cubicBezTo>
                    <a:pt x="3392" y="1951"/>
                    <a:pt x="3361" y="1928"/>
                    <a:pt x="3330" y="1928"/>
                  </a:cubicBezTo>
                  <a:close/>
                  <a:moveTo>
                    <a:pt x="3735" y="1993"/>
                  </a:moveTo>
                  <a:cubicBezTo>
                    <a:pt x="3699" y="1993"/>
                    <a:pt x="3663" y="2026"/>
                    <a:pt x="3681" y="2071"/>
                  </a:cubicBezTo>
                  <a:cubicBezTo>
                    <a:pt x="3706" y="2137"/>
                    <a:pt x="3725" y="2207"/>
                    <a:pt x="3734" y="2277"/>
                  </a:cubicBezTo>
                  <a:cubicBezTo>
                    <a:pt x="3736" y="2305"/>
                    <a:pt x="3761" y="2329"/>
                    <a:pt x="3791" y="2329"/>
                  </a:cubicBezTo>
                  <a:lnTo>
                    <a:pt x="3798" y="2329"/>
                  </a:lnTo>
                  <a:cubicBezTo>
                    <a:pt x="3830" y="2324"/>
                    <a:pt x="3851" y="2297"/>
                    <a:pt x="3849" y="2265"/>
                  </a:cubicBezTo>
                  <a:cubicBezTo>
                    <a:pt x="3838" y="2184"/>
                    <a:pt x="3819" y="2105"/>
                    <a:pt x="3787" y="2031"/>
                  </a:cubicBezTo>
                  <a:cubicBezTo>
                    <a:pt x="3777" y="2004"/>
                    <a:pt x="3756" y="1993"/>
                    <a:pt x="3735" y="1993"/>
                  </a:cubicBezTo>
                  <a:close/>
                  <a:moveTo>
                    <a:pt x="376" y="2056"/>
                  </a:moveTo>
                  <a:cubicBezTo>
                    <a:pt x="358" y="2056"/>
                    <a:pt x="341" y="2064"/>
                    <a:pt x="329" y="2084"/>
                  </a:cubicBezTo>
                  <a:cubicBezTo>
                    <a:pt x="286" y="2154"/>
                    <a:pt x="248" y="2222"/>
                    <a:pt x="214" y="2286"/>
                  </a:cubicBezTo>
                  <a:cubicBezTo>
                    <a:pt x="199" y="2314"/>
                    <a:pt x="209" y="2348"/>
                    <a:pt x="237" y="2363"/>
                  </a:cubicBezTo>
                  <a:cubicBezTo>
                    <a:pt x="245" y="2367"/>
                    <a:pt x="254" y="2371"/>
                    <a:pt x="264" y="2371"/>
                  </a:cubicBezTo>
                  <a:lnTo>
                    <a:pt x="264" y="2371"/>
                  </a:lnTo>
                  <a:cubicBezTo>
                    <a:pt x="285" y="2371"/>
                    <a:pt x="305" y="2358"/>
                    <a:pt x="314" y="2341"/>
                  </a:cubicBezTo>
                  <a:cubicBezTo>
                    <a:pt x="348" y="2280"/>
                    <a:pt x="386" y="2211"/>
                    <a:pt x="427" y="2143"/>
                  </a:cubicBezTo>
                  <a:cubicBezTo>
                    <a:pt x="455" y="2099"/>
                    <a:pt x="416" y="2056"/>
                    <a:pt x="376" y="2056"/>
                  </a:cubicBezTo>
                  <a:close/>
                  <a:moveTo>
                    <a:pt x="264" y="2371"/>
                  </a:moveTo>
                  <a:cubicBezTo>
                    <a:pt x="263" y="2371"/>
                    <a:pt x="263" y="2371"/>
                    <a:pt x="263" y="2371"/>
                  </a:cubicBezTo>
                  <a:lnTo>
                    <a:pt x="265" y="2371"/>
                  </a:lnTo>
                  <a:cubicBezTo>
                    <a:pt x="264" y="2371"/>
                    <a:pt x="264" y="2371"/>
                    <a:pt x="264" y="2371"/>
                  </a:cubicBezTo>
                  <a:close/>
                  <a:moveTo>
                    <a:pt x="3498" y="2328"/>
                  </a:moveTo>
                  <a:cubicBezTo>
                    <a:pt x="3448" y="2328"/>
                    <a:pt x="3413" y="2398"/>
                    <a:pt x="3466" y="2433"/>
                  </a:cubicBezTo>
                  <a:cubicBezTo>
                    <a:pt x="3549" y="2492"/>
                    <a:pt x="3623" y="2522"/>
                    <a:pt x="3685" y="2522"/>
                  </a:cubicBezTo>
                  <a:cubicBezTo>
                    <a:pt x="3695" y="2522"/>
                    <a:pt x="3708" y="2520"/>
                    <a:pt x="3719" y="2518"/>
                  </a:cubicBezTo>
                  <a:cubicBezTo>
                    <a:pt x="3789" y="2504"/>
                    <a:pt x="3772" y="2404"/>
                    <a:pt x="3709" y="2404"/>
                  </a:cubicBezTo>
                  <a:cubicBezTo>
                    <a:pt x="3704" y="2404"/>
                    <a:pt x="3700" y="2404"/>
                    <a:pt x="3695" y="2405"/>
                  </a:cubicBezTo>
                  <a:cubicBezTo>
                    <a:pt x="3691" y="2407"/>
                    <a:pt x="3685" y="2408"/>
                    <a:pt x="3678" y="2408"/>
                  </a:cubicBezTo>
                  <a:cubicBezTo>
                    <a:pt x="3654" y="2408"/>
                    <a:pt x="3610" y="2395"/>
                    <a:pt x="3532" y="2339"/>
                  </a:cubicBezTo>
                  <a:cubicBezTo>
                    <a:pt x="3520" y="2332"/>
                    <a:pt x="3509" y="2328"/>
                    <a:pt x="3498" y="2328"/>
                  </a:cubicBezTo>
                  <a:close/>
                  <a:moveTo>
                    <a:pt x="159" y="2458"/>
                  </a:moveTo>
                  <a:cubicBezTo>
                    <a:pt x="139" y="2458"/>
                    <a:pt x="120" y="2469"/>
                    <a:pt x="109" y="2495"/>
                  </a:cubicBezTo>
                  <a:cubicBezTo>
                    <a:pt x="46" y="2622"/>
                    <a:pt x="14" y="2703"/>
                    <a:pt x="14" y="2707"/>
                  </a:cubicBezTo>
                  <a:cubicBezTo>
                    <a:pt x="1" y="2737"/>
                    <a:pt x="16" y="2769"/>
                    <a:pt x="46" y="2780"/>
                  </a:cubicBezTo>
                  <a:cubicBezTo>
                    <a:pt x="52" y="2784"/>
                    <a:pt x="58" y="2784"/>
                    <a:pt x="67" y="2784"/>
                  </a:cubicBezTo>
                  <a:cubicBezTo>
                    <a:pt x="88" y="2784"/>
                    <a:pt x="109" y="2771"/>
                    <a:pt x="120" y="2750"/>
                  </a:cubicBezTo>
                  <a:cubicBezTo>
                    <a:pt x="120" y="2750"/>
                    <a:pt x="152" y="2669"/>
                    <a:pt x="212" y="2543"/>
                  </a:cubicBezTo>
                  <a:cubicBezTo>
                    <a:pt x="237" y="2497"/>
                    <a:pt x="198" y="2458"/>
                    <a:pt x="159" y="245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72" name="Google Shape;1872;p88"/>
          <p:cNvGrpSpPr/>
          <p:nvPr/>
        </p:nvGrpSpPr>
        <p:grpSpPr>
          <a:xfrm flipH="1">
            <a:off x="8710021" y="1288058"/>
            <a:ext cx="237639" cy="237639"/>
            <a:chOff x="5944424" y="1865453"/>
            <a:chExt cx="178234" cy="178234"/>
          </a:xfrm>
        </p:grpSpPr>
        <p:sp>
          <p:nvSpPr>
            <p:cNvPr id="1873" name="Google Shape;1873;p88"/>
            <p:cNvSpPr/>
            <p:nvPr/>
          </p:nvSpPr>
          <p:spPr>
            <a:xfrm>
              <a:off x="6029571" y="1865453"/>
              <a:ext cx="20171" cy="178234"/>
            </a:xfrm>
            <a:custGeom>
              <a:rect b="b" l="l" r="r" t="t"/>
              <a:pathLst>
                <a:path extrusionOk="0" h="1078" w="122">
                  <a:moveTo>
                    <a:pt x="65" y="1"/>
                  </a:moveTo>
                  <a:cubicBezTo>
                    <a:pt x="33" y="1"/>
                    <a:pt x="7" y="26"/>
                    <a:pt x="7" y="58"/>
                  </a:cubicBezTo>
                  <a:lnTo>
                    <a:pt x="1" y="1020"/>
                  </a:lnTo>
                  <a:cubicBezTo>
                    <a:pt x="1" y="1052"/>
                    <a:pt x="26" y="1078"/>
                    <a:pt x="58" y="1078"/>
                  </a:cubicBezTo>
                  <a:cubicBezTo>
                    <a:pt x="90" y="1078"/>
                    <a:pt x="116" y="1052"/>
                    <a:pt x="116" y="1020"/>
                  </a:cubicBezTo>
                  <a:lnTo>
                    <a:pt x="122" y="58"/>
                  </a:lnTo>
                  <a:cubicBezTo>
                    <a:pt x="122" y="26"/>
                    <a:pt x="96" y="1"/>
                    <a:pt x="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4" name="Google Shape;1874;p88"/>
            <p:cNvSpPr/>
            <p:nvPr/>
          </p:nvSpPr>
          <p:spPr>
            <a:xfrm>
              <a:off x="5962115" y="1898189"/>
              <a:ext cx="158393" cy="110611"/>
            </a:xfrm>
            <a:custGeom>
              <a:rect b="b" l="l" r="r" t="t"/>
              <a:pathLst>
                <a:path extrusionOk="0" h="669" w="958">
                  <a:moveTo>
                    <a:pt x="873" y="0"/>
                  </a:moveTo>
                  <a:cubicBezTo>
                    <a:pt x="863" y="0"/>
                    <a:pt x="852" y="4"/>
                    <a:pt x="841" y="11"/>
                  </a:cubicBezTo>
                  <a:lnTo>
                    <a:pt x="47" y="565"/>
                  </a:lnTo>
                  <a:cubicBezTo>
                    <a:pt x="0" y="597"/>
                    <a:pt x="23" y="669"/>
                    <a:pt x="79" y="669"/>
                  </a:cubicBezTo>
                  <a:cubicBezTo>
                    <a:pt x="89" y="669"/>
                    <a:pt x="102" y="667"/>
                    <a:pt x="111" y="658"/>
                  </a:cubicBezTo>
                  <a:lnTo>
                    <a:pt x="907" y="105"/>
                  </a:lnTo>
                  <a:cubicBezTo>
                    <a:pt x="957" y="70"/>
                    <a:pt x="922" y="0"/>
                    <a:pt x="8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5" name="Google Shape;1875;p88"/>
            <p:cNvSpPr/>
            <p:nvPr/>
          </p:nvSpPr>
          <p:spPr>
            <a:xfrm>
              <a:off x="5976829" y="1891080"/>
              <a:ext cx="124003" cy="124499"/>
            </a:xfrm>
            <a:custGeom>
              <a:rect b="b" l="l" r="r" t="t"/>
              <a:pathLst>
                <a:path extrusionOk="0" h="753" w="750">
                  <a:moveTo>
                    <a:pt x="84" y="1"/>
                  </a:moveTo>
                  <a:cubicBezTo>
                    <a:pt x="40" y="1"/>
                    <a:pt x="0" y="58"/>
                    <a:pt x="45" y="101"/>
                  </a:cubicBezTo>
                  <a:lnTo>
                    <a:pt x="645" y="735"/>
                  </a:lnTo>
                  <a:cubicBezTo>
                    <a:pt x="656" y="746"/>
                    <a:pt x="671" y="752"/>
                    <a:pt x="688" y="752"/>
                  </a:cubicBezTo>
                  <a:cubicBezTo>
                    <a:pt x="703" y="752"/>
                    <a:pt x="715" y="746"/>
                    <a:pt x="726" y="735"/>
                  </a:cubicBezTo>
                  <a:cubicBezTo>
                    <a:pt x="747" y="714"/>
                    <a:pt x="750" y="680"/>
                    <a:pt x="728" y="657"/>
                  </a:cubicBezTo>
                  <a:lnTo>
                    <a:pt x="128" y="22"/>
                  </a:lnTo>
                  <a:cubicBezTo>
                    <a:pt x="115" y="7"/>
                    <a:pt x="99" y="1"/>
                    <a:pt x="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6" name="Google Shape;1876;p88"/>
            <p:cNvSpPr/>
            <p:nvPr/>
          </p:nvSpPr>
          <p:spPr>
            <a:xfrm>
              <a:off x="5944424" y="1941838"/>
              <a:ext cx="178234" cy="20502"/>
            </a:xfrm>
            <a:custGeom>
              <a:rect b="b" l="l" r="r" t="t"/>
              <a:pathLst>
                <a:path extrusionOk="0" h="124" w="1078">
                  <a:moveTo>
                    <a:pt x="1003" y="1"/>
                  </a:moveTo>
                  <a:lnTo>
                    <a:pt x="77" y="9"/>
                  </a:lnTo>
                  <a:cubicBezTo>
                    <a:pt x="1" y="9"/>
                    <a:pt x="1" y="124"/>
                    <a:pt x="77" y="124"/>
                  </a:cubicBezTo>
                  <a:lnTo>
                    <a:pt x="1003" y="113"/>
                  </a:lnTo>
                  <a:cubicBezTo>
                    <a:pt x="1077" y="113"/>
                    <a:pt x="1077" y="1"/>
                    <a:pt x="10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77" name="Google Shape;1877;p88"/>
          <p:cNvSpPr/>
          <p:nvPr/>
        </p:nvSpPr>
        <p:spPr>
          <a:xfrm flipH="1">
            <a:off x="7165162" y="5488359"/>
            <a:ext cx="407832" cy="460947"/>
          </a:xfrm>
          <a:custGeom>
            <a:rect b="b" l="l" r="r" t="t"/>
            <a:pathLst>
              <a:path extrusionOk="0" h="2197" w="1944">
                <a:moveTo>
                  <a:pt x="941" y="602"/>
                </a:moveTo>
                <a:lnTo>
                  <a:pt x="941" y="602"/>
                </a:lnTo>
                <a:cubicBezTo>
                  <a:pt x="1045" y="717"/>
                  <a:pt x="1101" y="834"/>
                  <a:pt x="1094" y="894"/>
                </a:cubicBezTo>
                <a:cubicBezTo>
                  <a:pt x="1094" y="909"/>
                  <a:pt x="1086" y="919"/>
                  <a:pt x="1075" y="926"/>
                </a:cubicBezTo>
                <a:cubicBezTo>
                  <a:pt x="1054" y="938"/>
                  <a:pt x="1033" y="945"/>
                  <a:pt x="1009" y="945"/>
                </a:cubicBezTo>
                <a:cubicBezTo>
                  <a:pt x="1008" y="945"/>
                  <a:pt x="1006" y="945"/>
                  <a:pt x="1004" y="945"/>
                </a:cubicBezTo>
                <a:cubicBezTo>
                  <a:pt x="985" y="945"/>
                  <a:pt x="968" y="933"/>
                  <a:pt x="958" y="917"/>
                </a:cubicBezTo>
                <a:cubicBezTo>
                  <a:pt x="922" y="864"/>
                  <a:pt x="907" y="745"/>
                  <a:pt x="941" y="602"/>
                </a:cubicBezTo>
                <a:close/>
                <a:moveTo>
                  <a:pt x="1431" y="114"/>
                </a:moveTo>
                <a:cubicBezTo>
                  <a:pt x="1487" y="114"/>
                  <a:pt x="1529" y="135"/>
                  <a:pt x="1560" y="179"/>
                </a:cubicBezTo>
                <a:cubicBezTo>
                  <a:pt x="1765" y="470"/>
                  <a:pt x="1456" y="1556"/>
                  <a:pt x="1290" y="2041"/>
                </a:cubicBezTo>
                <a:cubicBezTo>
                  <a:pt x="911" y="1713"/>
                  <a:pt x="120" y="947"/>
                  <a:pt x="128" y="568"/>
                </a:cubicBezTo>
                <a:cubicBezTo>
                  <a:pt x="128" y="513"/>
                  <a:pt x="154" y="460"/>
                  <a:pt x="198" y="425"/>
                </a:cubicBezTo>
                <a:cubicBezTo>
                  <a:pt x="268" y="372"/>
                  <a:pt x="354" y="342"/>
                  <a:pt x="443" y="342"/>
                </a:cubicBezTo>
                <a:cubicBezTo>
                  <a:pt x="569" y="342"/>
                  <a:pt x="715" y="404"/>
                  <a:pt x="847" y="513"/>
                </a:cubicBezTo>
                <a:cubicBezTo>
                  <a:pt x="790" y="698"/>
                  <a:pt x="796" y="883"/>
                  <a:pt x="867" y="983"/>
                </a:cubicBezTo>
                <a:cubicBezTo>
                  <a:pt x="902" y="1034"/>
                  <a:pt x="952" y="1060"/>
                  <a:pt x="1010" y="1060"/>
                </a:cubicBezTo>
                <a:cubicBezTo>
                  <a:pt x="1047" y="1060"/>
                  <a:pt x="1087" y="1049"/>
                  <a:pt x="1128" y="1028"/>
                </a:cubicBezTo>
                <a:cubicBezTo>
                  <a:pt x="1173" y="1004"/>
                  <a:pt x="1203" y="960"/>
                  <a:pt x="1207" y="909"/>
                </a:cubicBezTo>
                <a:cubicBezTo>
                  <a:pt x="1224" y="777"/>
                  <a:pt x="1109" y="602"/>
                  <a:pt x="981" y="479"/>
                </a:cubicBezTo>
                <a:cubicBezTo>
                  <a:pt x="1030" y="359"/>
                  <a:pt x="1150" y="151"/>
                  <a:pt x="1392" y="117"/>
                </a:cubicBezTo>
                <a:cubicBezTo>
                  <a:pt x="1406" y="115"/>
                  <a:pt x="1418" y="114"/>
                  <a:pt x="1431" y="114"/>
                </a:cubicBezTo>
                <a:close/>
                <a:moveTo>
                  <a:pt x="1430" y="0"/>
                </a:moveTo>
                <a:cubicBezTo>
                  <a:pt x="1413" y="0"/>
                  <a:pt x="1394" y="1"/>
                  <a:pt x="1375" y="4"/>
                </a:cubicBezTo>
                <a:cubicBezTo>
                  <a:pt x="1169" y="34"/>
                  <a:pt x="990" y="181"/>
                  <a:pt x="890" y="400"/>
                </a:cubicBezTo>
                <a:cubicBezTo>
                  <a:pt x="788" y="321"/>
                  <a:pt x="626" y="230"/>
                  <a:pt x="441" y="230"/>
                </a:cubicBezTo>
                <a:cubicBezTo>
                  <a:pt x="438" y="230"/>
                  <a:pt x="435" y="230"/>
                  <a:pt x="432" y="230"/>
                </a:cubicBezTo>
                <a:cubicBezTo>
                  <a:pt x="322" y="230"/>
                  <a:pt x="215" y="268"/>
                  <a:pt x="128" y="336"/>
                </a:cubicBezTo>
                <a:cubicBezTo>
                  <a:pt x="56" y="389"/>
                  <a:pt x="13" y="474"/>
                  <a:pt x="13" y="564"/>
                </a:cubicBezTo>
                <a:cubicBezTo>
                  <a:pt x="0" y="1102"/>
                  <a:pt x="1226" y="2139"/>
                  <a:pt x="1279" y="2183"/>
                </a:cubicBezTo>
                <a:cubicBezTo>
                  <a:pt x="1288" y="2192"/>
                  <a:pt x="1301" y="2196"/>
                  <a:pt x="1316" y="2196"/>
                </a:cubicBezTo>
                <a:cubicBezTo>
                  <a:pt x="1339" y="2196"/>
                  <a:pt x="1360" y="2181"/>
                  <a:pt x="1369" y="2160"/>
                </a:cubicBezTo>
                <a:cubicBezTo>
                  <a:pt x="1428" y="1994"/>
                  <a:pt x="1943" y="525"/>
                  <a:pt x="1654" y="115"/>
                </a:cubicBezTo>
                <a:cubicBezTo>
                  <a:pt x="1600" y="39"/>
                  <a:pt x="1526" y="0"/>
                  <a:pt x="143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8" name="Google Shape;1878;p88"/>
          <p:cNvSpPr/>
          <p:nvPr/>
        </p:nvSpPr>
        <p:spPr>
          <a:xfrm flipH="1">
            <a:off x="6529577" y="5790133"/>
            <a:ext cx="72900" cy="72900"/>
          </a:xfrm>
          <a:prstGeom prst="ellipse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9" name="Google Shape;1879;p88"/>
          <p:cNvSpPr/>
          <p:nvPr/>
        </p:nvSpPr>
        <p:spPr>
          <a:xfrm flipH="1">
            <a:off x="9577777" y="1837883"/>
            <a:ext cx="72900" cy="72900"/>
          </a:xfrm>
          <a:prstGeom prst="ellipse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0" name="Google Shape;1880;p88"/>
          <p:cNvSpPr/>
          <p:nvPr/>
        </p:nvSpPr>
        <p:spPr>
          <a:xfrm flipH="1">
            <a:off x="761995" y="5271866"/>
            <a:ext cx="407833" cy="376325"/>
          </a:xfrm>
          <a:custGeom>
            <a:rect b="b" l="l" r="r" t="t"/>
            <a:pathLst>
              <a:path extrusionOk="0" h="1707" w="1850">
                <a:moveTo>
                  <a:pt x="392" y="224"/>
                </a:moveTo>
                <a:lnTo>
                  <a:pt x="392" y="224"/>
                </a:lnTo>
                <a:cubicBezTo>
                  <a:pt x="511" y="262"/>
                  <a:pt x="626" y="311"/>
                  <a:pt x="737" y="368"/>
                </a:cubicBezTo>
                <a:cubicBezTo>
                  <a:pt x="669" y="422"/>
                  <a:pt x="594" y="481"/>
                  <a:pt x="513" y="543"/>
                </a:cubicBezTo>
                <a:cubicBezTo>
                  <a:pt x="415" y="345"/>
                  <a:pt x="394" y="258"/>
                  <a:pt x="392" y="224"/>
                </a:cubicBezTo>
                <a:close/>
                <a:moveTo>
                  <a:pt x="1333" y="119"/>
                </a:moveTo>
                <a:lnTo>
                  <a:pt x="1333" y="119"/>
                </a:lnTo>
                <a:cubicBezTo>
                  <a:pt x="1335" y="198"/>
                  <a:pt x="1326" y="358"/>
                  <a:pt x="1309" y="547"/>
                </a:cubicBezTo>
                <a:cubicBezTo>
                  <a:pt x="1196" y="479"/>
                  <a:pt x="1075" y="413"/>
                  <a:pt x="954" y="349"/>
                </a:cubicBezTo>
                <a:cubicBezTo>
                  <a:pt x="1194" y="177"/>
                  <a:pt x="1292" y="130"/>
                  <a:pt x="1333" y="119"/>
                </a:cubicBezTo>
                <a:close/>
                <a:moveTo>
                  <a:pt x="1407" y="739"/>
                </a:moveTo>
                <a:cubicBezTo>
                  <a:pt x="1616" y="871"/>
                  <a:pt x="1692" y="943"/>
                  <a:pt x="1718" y="975"/>
                </a:cubicBezTo>
                <a:cubicBezTo>
                  <a:pt x="1671" y="988"/>
                  <a:pt x="1569" y="1003"/>
                  <a:pt x="1375" y="1015"/>
                </a:cubicBezTo>
                <a:cubicBezTo>
                  <a:pt x="1386" y="926"/>
                  <a:pt x="1397" y="834"/>
                  <a:pt x="1407" y="739"/>
                </a:cubicBezTo>
                <a:close/>
                <a:moveTo>
                  <a:pt x="477" y="719"/>
                </a:moveTo>
                <a:cubicBezTo>
                  <a:pt x="528" y="815"/>
                  <a:pt x="586" y="920"/>
                  <a:pt x="650" y="1026"/>
                </a:cubicBezTo>
                <a:cubicBezTo>
                  <a:pt x="379" y="1020"/>
                  <a:pt x="228" y="1000"/>
                  <a:pt x="158" y="985"/>
                </a:cubicBezTo>
                <a:cubicBezTo>
                  <a:pt x="222" y="932"/>
                  <a:pt x="339" y="830"/>
                  <a:pt x="477" y="719"/>
                </a:cubicBezTo>
                <a:close/>
                <a:moveTo>
                  <a:pt x="852" y="424"/>
                </a:moveTo>
                <a:cubicBezTo>
                  <a:pt x="1003" y="502"/>
                  <a:pt x="1160" y="590"/>
                  <a:pt x="1299" y="673"/>
                </a:cubicBezTo>
                <a:cubicBezTo>
                  <a:pt x="1288" y="792"/>
                  <a:pt x="1273" y="911"/>
                  <a:pt x="1258" y="1020"/>
                </a:cubicBezTo>
                <a:cubicBezTo>
                  <a:pt x="1144" y="1026"/>
                  <a:pt x="1022" y="1029"/>
                  <a:pt x="899" y="1029"/>
                </a:cubicBezTo>
                <a:cubicBezTo>
                  <a:pt x="861" y="1029"/>
                  <a:pt x="823" y="1029"/>
                  <a:pt x="786" y="1028"/>
                </a:cubicBezTo>
                <a:cubicBezTo>
                  <a:pt x="703" y="894"/>
                  <a:pt x="628" y="762"/>
                  <a:pt x="567" y="645"/>
                </a:cubicBezTo>
                <a:cubicBezTo>
                  <a:pt x="671" y="564"/>
                  <a:pt x="767" y="490"/>
                  <a:pt x="852" y="424"/>
                </a:cubicBezTo>
                <a:close/>
                <a:moveTo>
                  <a:pt x="1243" y="1134"/>
                </a:moveTo>
                <a:cubicBezTo>
                  <a:pt x="1203" y="1405"/>
                  <a:pt x="1171" y="1520"/>
                  <a:pt x="1152" y="1569"/>
                </a:cubicBezTo>
                <a:cubicBezTo>
                  <a:pt x="1045" y="1432"/>
                  <a:pt x="945" y="1290"/>
                  <a:pt x="856" y="1143"/>
                </a:cubicBezTo>
                <a:cubicBezTo>
                  <a:pt x="988" y="1143"/>
                  <a:pt x="1120" y="1141"/>
                  <a:pt x="1243" y="1134"/>
                </a:cubicBezTo>
                <a:close/>
                <a:moveTo>
                  <a:pt x="1358" y="0"/>
                </a:moveTo>
                <a:cubicBezTo>
                  <a:pt x="1357" y="0"/>
                  <a:pt x="1355" y="0"/>
                  <a:pt x="1354" y="0"/>
                </a:cubicBezTo>
                <a:cubicBezTo>
                  <a:pt x="1299" y="0"/>
                  <a:pt x="1190" y="34"/>
                  <a:pt x="841" y="290"/>
                </a:cubicBezTo>
                <a:cubicBezTo>
                  <a:pt x="709" y="224"/>
                  <a:pt x="503" y="128"/>
                  <a:pt x="396" y="107"/>
                </a:cubicBezTo>
                <a:cubicBezTo>
                  <a:pt x="388" y="104"/>
                  <a:pt x="379" y="103"/>
                  <a:pt x="370" y="103"/>
                </a:cubicBezTo>
                <a:cubicBezTo>
                  <a:pt x="339" y="103"/>
                  <a:pt x="309" y="118"/>
                  <a:pt x="292" y="147"/>
                </a:cubicBezTo>
                <a:cubicBezTo>
                  <a:pt x="264" y="194"/>
                  <a:pt x="258" y="287"/>
                  <a:pt x="424" y="615"/>
                </a:cubicBezTo>
                <a:cubicBezTo>
                  <a:pt x="207" y="792"/>
                  <a:pt x="35" y="939"/>
                  <a:pt x="28" y="945"/>
                </a:cubicBezTo>
                <a:cubicBezTo>
                  <a:pt x="7" y="966"/>
                  <a:pt x="0" y="998"/>
                  <a:pt x="13" y="1026"/>
                </a:cubicBezTo>
                <a:cubicBezTo>
                  <a:pt x="30" y="1062"/>
                  <a:pt x="58" y="1130"/>
                  <a:pt x="722" y="1141"/>
                </a:cubicBezTo>
                <a:cubicBezTo>
                  <a:pt x="803" y="1271"/>
                  <a:pt x="1048" y="1660"/>
                  <a:pt x="1131" y="1698"/>
                </a:cubicBezTo>
                <a:cubicBezTo>
                  <a:pt x="1139" y="1703"/>
                  <a:pt x="1150" y="1705"/>
                  <a:pt x="1160" y="1707"/>
                </a:cubicBezTo>
                <a:lnTo>
                  <a:pt x="1162" y="1705"/>
                </a:lnTo>
                <a:cubicBezTo>
                  <a:pt x="1214" y="1705"/>
                  <a:pt x="1277" y="1705"/>
                  <a:pt x="1360" y="1128"/>
                </a:cubicBezTo>
                <a:cubicBezTo>
                  <a:pt x="1739" y="1107"/>
                  <a:pt x="1795" y="1071"/>
                  <a:pt x="1812" y="1058"/>
                </a:cubicBezTo>
                <a:cubicBezTo>
                  <a:pt x="1835" y="1043"/>
                  <a:pt x="1850" y="1015"/>
                  <a:pt x="1848" y="988"/>
                </a:cubicBezTo>
                <a:cubicBezTo>
                  <a:pt x="1848" y="951"/>
                  <a:pt x="1846" y="875"/>
                  <a:pt x="1420" y="611"/>
                </a:cubicBezTo>
                <a:cubicBezTo>
                  <a:pt x="1439" y="409"/>
                  <a:pt x="1454" y="173"/>
                  <a:pt x="1448" y="81"/>
                </a:cubicBezTo>
                <a:cubicBezTo>
                  <a:pt x="1443" y="36"/>
                  <a:pt x="1405" y="0"/>
                  <a:pt x="135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1" name="Google Shape;1881;p88"/>
          <p:cNvSpPr/>
          <p:nvPr/>
        </p:nvSpPr>
        <p:spPr>
          <a:xfrm flipH="1">
            <a:off x="6866911" y="1020000"/>
            <a:ext cx="72900" cy="72900"/>
          </a:xfrm>
          <a:prstGeom prst="ellipse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5" name="Shape 1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6" name="Google Shape;1886;p89"/>
          <p:cNvSpPr txBox="1"/>
          <p:nvPr>
            <p:ph type="title"/>
          </p:nvPr>
        </p:nvSpPr>
        <p:spPr>
          <a:xfrm>
            <a:off x="1262100" y="2516175"/>
            <a:ext cx="3649500" cy="1944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100">
                <a:solidFill>
                  <a:schemeClr val="accent2"/>
                </a:solidFill>
                <a:latin typeface="Grandstander SemiBold"/>
                <a:ea typeface="Grandstander SemiBold"/>
                <a:cs typeface="Grandstander SemiBold"/>
                <a:sym typeface="Grandstander SemiBold"/>
              </a:rPr>
              <a:t>By 2.21.22 </a:t>
            </a:r>
            <a:endParaRPr b="0" sz="3100">
              <a:solidFill>
                <a:schemeClr val="accent2"/>
              </a:solidFill>
              <a:latin typeface="Grandstander SemiBold"/>
              <a:ea typeface="Grandstander SemiBold"/>
              <a:cs typeface="Grandstander SemiBold"/>
              <a:sym typeface="Grandstander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100">
                <a:solidFill>
                  <a:schemeClr val="accent2"/>
                </a:solidFill>
                <a:latin typeface="Grandstander SemiBold"/>
                <a:ea typeface="Grandstander SemiBold"/>
                <a:cs typeface="Grandstander SemiBold"/>
                <a:sym typeface="Grandstander SemiBold"/>
              </a:rPr>
              <a:t>Total users : </a:t>
            </a:r>
            <a:r>
              <a:rPr lang="en-US" sz="3100">
                <a:solidFill>
                  <a:schemeClr val="accent2"/>
                </a:solidFill>
              </a:rPr>
              <a:t>218</a:t>
            </a:r>
            <a:endParaRPr sz="3100">
              <a:solidFill>
                <a:schemeClr val="accent2"/>
              </a:solidFill>
            </a:endParaRPr>
          </a:p>
        </p:txBody>
      </p:sp>
      <p:sp>
        <p:nvSpPr>
          <p:cNvPr id="1887" name="Google Shape;1887;p89"/>
          <p:cNvSpPr txBox="1"/>
          <p:nvPr>
            <p:ph idx="1" type="subTitle"/>
          </p:nvPr>
        </p:nvSpPr>
        <p:spPr>
          <a:xfrm>
            <a:off x="290700" y="1272375"/>
            <a:ext cx="5898300" cy="8058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100">
                <a:solidFill>
                  <a:schemeClr val="accent1"/>
                </a:solidFill>
                <a:latin typeface="Grandstander"/>
                <a:ea typeface="Grandstander"/>
                <a:cs typeface="Grandstander"/>
                <a:sym typeface="Grandstander"/>
              </a:rPr>
              <a:t>Users Data EDA </a:t>
            </a:r>
            <a:endParaRPr b="1" sz="5100">
              <a:solidFill>
                <a:schemeClr val="accent1"/>
              </a:solidFill>
              <a:latin typeface="Grandstander"/>
              <a:ea typeface="Grandstander"/>
              <a:cs typeface="Grandstander"/>
              <a:sym typeface="Grandstander"/>
            </a:endParaRPr>
          </a:p>
        </p:txBody>
      </p:sp>
      <p:grpSp>
        <p:nvGrpSpPr>
          <p:cNvPr id="1888" name="Google Shape;1888;p89"/>
          <p:cNvGrpSpPr/>
          <p:nvPr/>
        </p:nvGrpSpPr>
        <p:grpSpPr>
          <a:xfrm>
            <a:off x="4645483" y="1272386"/>
            <a:ext cx="6246350" cy="4921478"/>
            <a:chOff x="2972783" y="968211"/>
            <a:chExt cx="6246350" cy="4921478"/>
          </a:xfrm>
        </p:grpSpPr>
        <p:sp>
          <p:nvSpPr>
            <p:cNvPr id="1889" name="Google Shape;1889;p89"/>
            <p:cNvSpPr txBox="1"/>
            <p:nvPr/>
          </p:nvSpPr>
          <p:spPr>
            <a:xfrm>
              <a:off x="2972783" y="968211"/>
              <a:ext cx="6246300" cy="77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8000">
                  <a:solidFill>
                    <a:srgbClr val="B1739A"/>
                  </a:solidFill>
                  <a:latin typeface="Grandstander"/>
                  <a:ea typeface="Grandstander"/>
                  <a:cs typeface="Grandstander"/>
                  <a:sym typeface="Grandstander"/>
                </a:rPr>
                <a:t>98.1%</a:t>
              </a:r>
              <a:endParaRPr b="1" sz="8000">
                <a:solidFill>
                  <a:srgbClr val="B1739A"/>
                </a:solidFill>
                <a:latin typeface="Grandstander"/>
                <a:ea typeface="Grandstander"/>
                <a:cs typeface="Grandstander"/>
                <a:sym typeface="Grandstander"/>
              </a:endParaRPr>
            </a:p>
          </p:txBody>
        </p:sp>
        <p:sp>
          <p:nvSpPr>
            <p:cNvPr id="1890" name="Google Shape;1890;p89"/>
            <p:cNvSpPr txBox="1"/>
            <p:nvPr/>
          </p:nvSpPr>
          <p:spPr>
            <a:xfrm>
              <a:off x="2972833" y="1921856"/>
              <a:ext cx="6246300" cy="30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00">
                  <a:solidFill>
                    <a:srgbClr val="2C316B"/>
                  </a:solidFill>
                  <a:latin typeface="Syne"/>
                  <a:ea typeface="Syne"/>
                  <a:cs typeface="Syne"/>
                  <a:sym typeface="Syne"/>
                </a:rPr>
                <a:t>Active Rate </a:t>
              </a:r>
              <a:endParaRPr sz="2100">
                <a:solidFill>
                  <a:srgbClr val="2C316B"/>
                </a:solidFill>
                <a:latin typeface="Syne"/>
                <a:ea typeface="Syne"/>
                <a:cs typeface="Syne"/>
                <a:sym typeface="Syne"/>
              </a:endParaRPr>
            </a:p>
          </p:txBody>
        </p:sp>
        <p:sp>
          <p:nvSpPr>
            <p:cNvPr id="1891" name="Google Shape;1891;p89"/>
            <p:cNvSpPr txBox="1"/>
            <p:nvPr/>
          </p:nvSpPr>
          <p:spPr>
            <a:xfrm>
              <a:off x="2972783" y="2799661"/>
              <a:ext cx="6246300" cy="77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8000">
                  <a:solidFill>
                    <a:srgbClr val="E17B8D"/>
                  </a:solidFill>
                  <a:latin typeface="Grandstander"/>
                  <a:ea typeface="Grandstander"/>
                  <a:cs typeface="Grandstander"/>
                  <a:sym typeface="Grandstander"/>
                </a:rPr>
                <a:t>83%</a:t>
              </a:r>
              <a:endParaRPr b="1" sz="8000">
                <a:solidFill>
                  <a:srgbClr val="E17B8D"/>
                </a:solidFill>
                <a:latin typeface="Grandstander"/>
                <a:ea typeface="Grandstander"/>
                <a:cs typeface="Grandstander"/>
                <a:sym typeface="Grandstander"/>
              </a:endParaRPr>
            </a:p>
          </p:txBody>
        </p:sp>
        <p:sp>
          <p:nvSpPr>
            <p:cNvPr id="1892" name="Google Shape;1892;p89"/>
            <p:cNvSpPr txBox="1"/>
            <p:nvPr/>
          </p:nvSpPr>
          <p:spPr>
            <a:xfrm>
              <a:off x="2972833" y="3753172"/>
              <a:ext cx="6246300" cy="30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00">
                  <a:solidFill>
                    <a:srgbClr val="2C316B"/>
                  </a:solidFill>
                  <a:latin typeface="Syne"/>
                  <a:ea typeface="Syne"/>
                  <a:cs typeface="Syne"/>
                  <a:sym typeface="Syne"/>
                </a:rPr>
                <a:t>Verified Rate</a:t>
              </a:r>
              <a:endParaRPr sz="2100">
                <a:solidFill>
                  <a:srgbClr val="2C316B"/>
                </a:solidFill>
                <a:latin typeface="Syne"/>
                <a:ea typeface="Syne"/>
                <a:cs typeface="Syne"/>
                <a:sym typeface="Syne"/>
              </a:endParaRPr>
            </a:p>
          </p:txBody>
        </p:sp>
        <p:sp>
          <p:nvSpPr>
            <p:cNvPr id="1893" name="Google Shape;1893;p89"/>
            <p:cNvSpPr txBox="1"/>
            <p:nvPr/>
          </p:nvSpPr>
          <p:spPr>
            <a:xfrm>
              <a:off x="2972783" y="4630944"/>
              <a:ext cx="6246300" cy="77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8000">
                  <a:solidFill>
                    <a:srgbClr val="52AFA6"/>
                  </a:solidFill>
                  <a:latin typeface="Grandstander"/>
                  <a:ea typeface="Grandstander"/>
                  <a:cs typeface="Grandstander"/>
                  <a:sym typeface="Grandstander"/>
                </a:rPr>
                <a:t>96%</a:t>
              </a:r>
              <a:endParaRPr b="1" sz="8000">
                <a:solidFill>
                  <a:srgbClr val="52AFA6"/>
                </a:solidFill>
                <a:latin typeface="Grandstander"/>
                <a:ea typeface="Grandstander"/>
                <a:cs typeface="Grandstander"/>
                <a:sym typeface="Grandstander"/>
              </a:endParaRPr>
            </a:p>
          </p:txBody>
        </p:sp>
        <p:sp>
          <p:nvSpPr>
            <p:cNvPr id="1894" name="Google Shape;1894;p89"/>
            <p:cNvSpPr txBox="1"/>
            <p:nvPr/>
          </p:nvSpPr>
          <p:spPr>
            <a:xfrm>
              <a:off x="2972833" y="5584589"/>
              <a:ext cx="6246300" cy="30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00">
                  <a:solidFill>
                    <a:srgbClr val="2C316B"/>
                  </a:solidFill>
                  <a:latin typeface="Syne"/>
                  <a:ea typeface="Syne"/>
                  <a:cs typeface="Syne"/>
                  <a:sym typeface="Syne"/>
                </a:rPr>
                <a:t>Profile completed Rate</a:t>
              </a:r>
              <a:endParaRPr sz="2100">
                <a:solidFill>
                  <a:srgbClr val="2C316B"/>
                </a:solidFill>
                <a:latin typeface="Syne"/>
                <a:ea typeface="Syne"/>
                <a:cs typeface="Syne"/>
                <a:sym typeface="Syne"/>
              </a:endParaRP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8" name="Shape 1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9" name="Google Shape;1899;p90"/>
          <p:cNvSpPr txBox="1"/>
          <p:nvPr>
            <p:ph type="title"/>
          </p:nvPr>
        </p:nvSpPr>
        <p:spPr>
          <a:xfrm>
            <a:off x="965800" y="728833"/>
            <a:ext cx="10260300" cy="763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New User Joining Time Trade </a:t>
            </a:r>
            <a:endParaRPr/>
          </a:p>
        </p:txBody>
      </p:sp>
      <p:pic>
        <p:nvPicPr>
          <p:cNvPr id="1900" name="Google Shape;1900;p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5800" y="2119079"/>
            <a:ext cx="4680900" cy="34020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1" name="Google Shape;1901;p9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45200" y="2181000"/>
            <a:ext cx="4680900" cy="32782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2" name="Google Shape;1902;p90"/>
          <p:cNvSpPr txBox="1"/>
          <p:nvPr/>
        </p:nvSpPr>
        <p:spPr>
          <a:xfrm>
            <a:off x="1158300" y="5521125"/>
            <a:ext cx="4680900" cy="44640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Syne"/>
                <a:ea typeface="Syne"/>
                <a:cs typeface="Syne"/>
                <a:sym typeface="Syne"/>
              </a:rPr>
              <a:t>Monthly</a:t>
            </a:r>
            <a:endParaRPr sz="1700">
              <a:latin typeface="Syne"/>
              <a:ea typeface="Syne"/>
              <a:cs typeface="Syne"/>
              <a:sym typeface="Syne"/>
            </a:endParaRPr>
          </a:p>
        </p:txBody>
      </p:sp>
      <p:sp>
        <p:nvSpPr>
          <p:cNvPr id="1903" name="Google Shape;1903;p90"/>
          <p:cNvSpPr txBox="1"/>
          <p:nvPr/>
        </p:nvSpPr>
        <p:spPr>
          <a:xfrm>
            <a:off x="6679450" y="5521125"/>
            <a:ext cx="4680900" cy="44640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Syne"/>
                <a:ea typeface="Syne"/>
                <a:cs typeface="Syne"/>
                <a:sym typeface="Syne"/>
              </a:rPr>
              <a:t>Weekly</a:t>
            </a:r>
            <a:endParaRPr sz="1700">
              <a:latin typeface="Syne"/>
              <a:ea typeface="Syne"/>
              <a:cs typeface="Syne"/>
              <a:sym typeface="Syne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7" name="Shape 1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8" name="Google Shape;1908;p91"/>
          <p:cNvSpPr txBox="1"/>
          <p:nvPr>
            <p:ph type="title"/>
          </p:nvPr>
        </p:nvSpPr>
        <p:spPr>
          <a:xfrm>
            <a:off x="-75775" y="294350"/>
            <a:ext cx="1927200" cy="861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/>
              <a:t>Top 20 User</a:t>
            </a:r>
            <a:endParaRPr sz="3800"/>
          </a:p>
        </p:txBody>
      </p:sp>
      <p:sp>
        <p:nvSpPr>
          <p:cNvPr id="1909" name="Google Shape;1909;p91"/>
          <p:cNvSpPr txBox="1"/>
          <p:nvPr/>
        </p:nvSpPr>
        <p:spPr>
          <a:xfrm>
            <a:off x="104825" y="1596500"/>
            <a:ext cx="19272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Syne"/>
                <a:ea typeface="Syne"/>
                <a:cs typeface="Syne"/>
                <a:sym typeface="Syne"/>
              </a:rPr>
              <a:t>(on basis of </a:t>
            </a:r>
            <a:r>
              <a:rPr b="1" lang="en-US" sz="1800">
                <a:latin typeface="Syne"/>
                <a:ea typeface="Syne"/>
                <a:cs typeface="Syne"/>
                <a:sym typeface="Syne"/>
              </a:rPr>
              <a:t>total number of response</a:t>
            </a:r>
            <a:r>
              <a:rPr lang="en-US" sz="1800">
                <a:latin typeface="Syne"/>
                <a:ea typeface="Syne"/>
                <a:cs typeface="Syne"/>
                <a:sym typeface="Syne"/>
              </a:rPr>
              <a:t>)</a:t>
            </a:r>
            <a:endParaRPr sz="1800">
              <a:latin typeface="Syne"/>
              <a:ea typeface="Syne"/>
              <a:cs typeface="Syne"/>
              <a:sym typeface="Sy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Syne"/>
                <a:ea typeface="Syne"/>
                <a:cs typeface="Syne"/>
                <a:sym typeface="Syne"/>
              </a:rPr>
              <a:t> </a:t>
            </a:r>
            <a:endParaRPr>
              <a:latin typeface="Syne"/>
              <a:ea typeface="Syne"/>
              <a:cs typeface="Syne"/>
              <a:sym typeface="Syne"/>
            </a:endParaRPr>
          </a:p>
        </p:txBody>
      </p:sp>
      <p:graphicFrame>
        <p:nvGraphicFramePr>
          <p:cNvPr id="1910" name="Google Shape;1910;p91"/>
          <p:cNvGraphicFramePr/>
          <p:nvPr/>
        </p:nvGraphicFramePr>
        <p:xfrm>
          <a:off x="1875538" y="1285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{5A0EDDD7-FCAD-4E57-916E-5974DD5E33A6}</a:tableStyleId>
              </a:tblPr>
              <a:tblGrid>
                <a:gridCol w="969000"/>
                <a:gridCol w="1335625"/>
                <a:gridCol w="2503200"/>
                <a:gridCol w="1439300"/>
                <a:gridCol w="1486950"/>
                <a:gridCol w="2341525"/>
              </a:tblGrid>
              <a:tr h="2473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solidFill>
                            <a:schemeClr val="accent2"/>
                          </a:solidFill>
                          <a:latin typeface="Grandstander"/>
                          <a:ea typeface="Grandstander"/>
                          <a:cs typeface="Grandstander"/>
                          <a:sym typeface="Grandstander"/>
                        </a:rPr>
                        <a:t>User Id</a:t>
                      </a:r>
                      <a:endParaRPr sz="1050">
                        <a:solidFill>
                          <a:schemeClr val="accent2"/>
                        </a:solidFill>
                        <a:latin typeface="Grandstander"/>
                        <a:ea typeface="Grandstander"/>
                        <a:cs typeface="Grandstander"/>
                        <a:sym typeface="Grandstander"/>
                      </a:endParaRPr>
                    </a:p>
                  </a:txBody>
                  <a:tcPr marT="66675" marB="66675" marR="66675" marL="6667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solidFill>
                            <a:schemeClr val="accent2"/>
                          </a:solidFill>
                          <a:latin typeface="Grandstander"/>
                          <a:ea typeface="Grandstander"/>
                          <a:cs typeface="Grandstander"/>
                          <a:sym typeface="Grandstander"/>
                        </a:rPr>
                        <a:t>Status</a:t>
                      </a:r>
                      <a:endParaRPr sz="1050">
                        <a:solidFill>
                          <a:schemeClr val="accent2"/>
                        </a:solidFill>
                        <a:latin typeface="Grandstander"/>
                        <a:ea typeface="Grandstander"/>
                        <a:cs typeface="Grandstander"/>
                        <a:sym typeface="Grandstander"/>
                      </a:endParaRPr>
                    </a:p>
                  </a:txBody>
                  <a:tcPr marT="66675" marB="66675" marR="66675" marL="6667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solidFill>
                            <a:schemeClr val="accent2"/>
                          </a:solidFill>
                          <a:latin typeface="Grandstander"/>
                          <a:ea typeface="Grandstander"/>
                          <a:cs typeface="Grandstander"/>
                          <a:sym typeface="Grandstander"/>
                        </a:rPr>
                        <a:t>Joined On</a:t>
                      </a:r>
                      <a:endParaRPr sz="1050">
                        <a:solidFill>
                          <a:schemeClr val="accent2"/>
                        </a:solidFill>
                        <a:latin typeface="Grandstander"/>
                        <a:ea typeface="Grandstander"/>
                        <a:cs typeface="Grandstander"/>
                        <a:sym typeface="Grandstander"/>
                      </a:endParaRPr>
                    </a:p>
                  </a:txBody>
                  <a:tcPr marT="66675" marB="66675" marR="66675" marL="6667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solidFill>
                            <a:schemeClr val="accent2"/>
                          </a:solidFill>
                          <a:latin typeface="Grandstander"/>
                          <a:ea typeface="Grandstander"/>
                          <a:cs typeface="Grandstander"/>
                          <a:sym typeface="Grandstander"/>
                        </a:rPr>
                        <a:t>Verified</a:t>
                      </a:r>
                      <a:endParaRPr sz="1050">
                        <a:solidFill>
                          <a:schemeClr val="accent2"/>
                        </a:solidFill>
                        <a:latin typeface="Grandstander"/>
                        <a:ea typeface="Grandstander"/>
                        <a:cs typeface="Grandstander"/>
                        <a:sym typeface="Grandstander"/>
                      </a:endParaRPr>
                    </a:p>
                  </a:txBody>
                  <a:tcPr marT="66675" marB="66675" marR="66675" marL="6667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solidFill>
                            <a:schemeClr val="accent2"/>
                          </a:solidFill>
                          <a:latin typeface="Grandstander"/>
                          <a:ea typeface="Grandstander"/>
                          <a:cs typeface="Grandstander"/>
                          <a:sym typeface="Grandstander"/>
                        </a:rPr>
                        <a:t>Profile Complete</a:t>
                      </a:r>
                      <a:endParaRPr sz="1050">
                        <a:solidFill>
                          <a:schemeClr val="accent2"/>
                        </a:solidFill>
                        <a:latin typeface="Grandstander"/>
                        <a:ea typeface="Grandstander"/>
                        <a:cs typeface="Grandstander"/>
                        <a:sym typeface="Grandstander"/>
                      </a:endParaRPr>
                    </a:p>
                  </a:txBody>
                  <a:tcPr marT="66675" marB="66675" marR="66675" marL="6667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solidFill>
                            <a:schemeClr val="accent2"/>
                          </a:solidFill>
                          <a:latin typeface="Grandstander"/>
                          <a:ea typeface="Grandstander"/>
                          <a:cs typeface="Grandstander"/>
                          <a:sym typeface="Grandstander"/>
                        </a:rPr>
                        <a:t>Data of BirthDay</a:t>
                      </a:r>
                      <a:endParaRPr sz="1050">
                        <a:solidFill>
                          <a:schemeClr val="accent2"/>
                        </a:solidFill>
                        <a:latin typeface="Grandstander"/>
                        <a:ea typeface="Grandstander"/>
                        <a:cs typeface="Grandstander"/>
                        <a:sym typeface="Grandstander"/>
                      </a:endParaRPr>
                    </a:p>
                  </a:txBody>
                  <a:tcPr marT="66675" marB="66675" marR="66675" marL="6667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73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solidFill>
                            <a:schemeClr val="accent2"/>
                          </a:solidFill>
                          <a:latin typeface="Grandstander"/>
                          <a:ea typeface="Grandstander"/>
                          <a:cs typeface="Grandstander"/>
                          <a:sym typeface="Grandstander"/>
                        </a:rPr>
                        <a:t>4</a:t>
                      </a:r>
                      <a:endParaRPr sz="1050">
                        <a:solidFill>
                          <a:schemeClr val="accent2"/>
                        </a:solidFill>
                        <a:latin typeface="Grandstander"/>
                        <a:ea typeface="Grandstander"/>
                        <a:cs typeface="Grandstander"/>
                        <a:sym typeface="Grandstander"/>
                      </a:endParaRPr>
                    </a:p>
                  </a:txBody>
                  <a:tcPr marT="66675" marB="66675" marR="66675" marL="6667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solidFill>
                            <a:schemeClr val="accent2"/>
                          </a:solidFill>
                          <a:latin typeface="Grandstander"/>
                          <a:ea typeface="Grandstander"/>
                          <a:cs typeface="Grandstander"/>
                          <a:sym typeface="Grandstander"/>
                        </a:rPr>
                        <a:t>active</a:t>
                      </a:r>
                      <a:endParaRPr sz="1050">
                        <a:solidFill>
                          <a:schemeClr val="accent2"/>
                        </a:solidFill>
                        <a:latin typeface="Grandstander"/>
                        <a:ea typeface="Grandstander"/>
                        <a:cs typeface="Grandstander"/>
                        <a:sym typeface="Grandstander"/>
                      </a:endParaRPr>
                    </a:p>
                  </a:txBody>
                  <a:tcPr marT="66675" marB="66675" marR="66675" marL="6667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solidFill>
                            <a:schemeClr val="accent2"/>
                          </a:solidFill>
                          <a:latin typeface="Grandstander"/>
                          <a:ea typeface="Grandstander"/>
                          <a:cs typeface="Grandstander"/>
                          <a:sym typeface="Grandstander"/>
                        </a:rPr>
                        <a:t>2021-09-19 10:15:22</a:t>
                      </a:r>
                      <a:endParaRPr sz="1050">
                        <a:solidFill>
                          <a:schemeClr val="accent2"/>
                        </a:solidFill>
                        <a:latin typeface="Grandstander"/>
                        <a:ea typeface="Grandstander"/>
                        <a:cs typeface="Grandstander"/>
                        <a:sym typeface="Grandstander"/>
                      </a:endParaRPr>
                    </a:p>
                  </a:txBody>
                  <a:tcPr marT="66675" marB="66675" marR="66675" marL="6667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solidFill>
                            <a:schemeClr val="accent2"/>
                          </a:solidFill>
                          <a:latin typeface="Grandstander"/>
                          <a:ea typeface="Grandstander"/>
                          <a:cs typeface="Grandstander"/>
                          <a:sym typeface="Grandstander"/>
                        </a:rPr>
                        <a:t>True</a:t>
                      </a:r>
                      <a:endParaRPr sz="1050">
                        <a:solidFill>
                          <a:schemeClr val="accent2"/>
                        </a:solidFill>
                        <a:latin typeface="Grandstander"/>
                        <a:ea typeface="Grandstander"/>
                        <a:cs typeface="Grandstander"/>
                        <a:sym typeface="Grandstander"/>
                      </a:endParaRPr>
                    </a:p>
                  </a:txBody>
                  <a:tcPr marT="66675" marB="66675" marR="66675" marL="6667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solidFill>
                            <a:schemeClr val="accent2"/>
                          </a:solidFill>
                          <a:latin typeface="Grandstander"/>
                          <a:ea typeface="Grandstander"/>
                          <a:cs typeface="Grandstander"/>
                          <a:sym typeface="Grandstander"/>
                        </a:rPr>
                        <a:t>Yes</a:t>
                      </a:r>
                      <a:endParaRPr sz="1050">
                        <a:solidFill>
                          <a:schemeClr val="accent2"/>
                        </a:solidFill>
                        <a:latin typeface="Grandstander"/>
                        <a:ea typeface="Grandstander"/>
                        <a:cs typeface="Grandstander"/>
                        <a:sym typeface="Grandstander"/>
                      </a:endParaRPr>
                    </a:p>
                  </a:txBody>
                  <a:tcPr marT="66675" marB="66675" marR="66675" marL="6667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solidFill>
                            <a:schemeClr val="accent2"/>
                          </a:solidFill>
                          <a:latin typeface="Grandstander"/>
                          <a:ea typeface="Grandstander"/>
                          <a:cs typeface="Grandstander"/>
                          <a:sym typeface="Grandstander"/>
                        </a:rPr>
                        <a:t>1992-05-02</a:t>
                      </a:r>
                      <a:endParaRPr sz="1050">
                        <a:solidFill>
                          <a:schemeClr val="accent2"/>
                        </a:solidFill>
                        <a:latin typeface="Grandstander"/>
                        <a:ea typeface="Grandstander"/>
                        <a:cs typeface="Grandstander"/>
                        <a:sym typeface="Grandstander"/>
                      </a:endParaRPr>
                    </a:p>
                  </a:txBody>
                  <a:tcPr marT="66675" marB="66675" marR="66675" marL="6667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73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solidFill>
                            <a:schemeClr val="accent2"/>
                          </a:solidFill>
                          <a:latin typeface="Grandstander"/>
                          <a:ea typeface="Grandstander"/>
                          <a:cs typeface="Grandstander"/>
                          <a:sym typeface="Grandstander"/>
                        </a:rPr>
                        <a:t>11</a:t>
                      </a:r>
                      <a:endParaRPr sz="1050">
                        <a:solidFill>
                          <a:schemeClr val="accent2"/>
                        </a:solidFill>
                        <a:latin typeface="Grandstander"/>
                        <a:ea typeface="Grandstander"/>
                        <a:cs typeface="Grandstander"/>
                        <a:sym typeface="Grandstander"/>
                      </a:endParaRPr>
                    </a:p>
                  </a:txBody>
                  <a:tcPr marT="66675" marB="66675" marR="66675" marL="6667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solidFill>
                            <a:schemeClr val="accent2"/>
                          </a:solidFill>
                          <a:latin typeface="Grandstander"/>
                          <a:ea typeface="Grandstander"/>
                          <a:cs typeface="Grandstander"/>
                          <a:sym typeface="Grandstander"/>
                        </a:rPr>
                        <a:t>active</a:t>
                      </a:r>
                      <a:endParaRPr sz="1050">
                        <a:solidFill>
                          <a:schemeClr val="accent2"/>
                        </a:solidFill>
                        <a:latin typeface="Grandstander"/>
                        <a:ea typeface="Grandstander"/>
                        <a:cs typeface="Grandstander"/>
                        <a:sym typeface="Grandstander"/>
                      </a:endParaRPr>
                    </a:p>
                  </a:txBody>
                  <a:tcPr marT="66675" marB="66675" marR="66675" marL="6667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solidFill>
                            <a:schemeClr val="accent2"/>
                          </a:solidFill>
                          <a:latin typeface="Grandstander"/>
                          <a:ea typeface="Grandstander"/>
                          <a:cs typeface="Grandstander"/>
                          <a:sym typeface="Grandstander"/>
                        </a:rPr>
                        <a:t>2021-09-20 04:54:19</a:t>
                      </a:r>
                      <a:endParaRPr sz="1050">
                        <a:solidFill>
                          <a:schemeClr val="accent2"/>
                        </a:solidFill>
                        <a:latin typeface="Grandstander"/>
                        <a:ea typeface="Grandstander"/>
                        <a:cs typeface="Grandstander"/>
                        <a:sym typeface="Grandstander"/>
                      </a:endParaRPr>
                    </a:p>
                  </a:txBody>
                  <a:tcPr marT="66675" marB="66675" marR="66675" marL="6667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solidFill>
                            <a:schemeClr val="accent2"/>
                          </a:solidFill>
                          <a:latin typeface="Grandstander"/>
                          <a:ea typeface="Grandstander"/>
                          <a:cs typeface="Grandstander"/>
                          <a:sym typeface="Grandstander"/>
                        </a:rPr>
                        <a:t>True</a:t>
                      </a:r>
                      <a:endParaRPr sz="1050">
                        <a:solidFill>
                          <a:schemeClr val="accent2"/>
                        </a:solidFill>
                        <a:latin typeface="Grandstander"/>
                        <a:ea typeface="Grandstander"/>
                        <a:cs typeface="Grandstander"/>
                        <a:sym typeface="Grandstander"/>
                      </a:endParaRPr>
                    </a:p>
                  </a:txBody>
                  <a:tcPr marT="66675" marB="66675" marR="66675" marL="6667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solidFill>
                            <a:schemeClr val="accent2"/>
                          </a:solidFill>
                          <a:latin typeface="Grandstander"/>
                          <a:ea typeface="Grandstander"/>
                          <a:cs typeface="Grandstander"/>
                          <a:sym typeface="Grandstander"/>
                        </a:rPr>
                        <a:t>Yes</a:t>
                      </a:r>
                      <a:endParaRPr sz="1050">
                        <a:solidFill>
                          <a:schemeClr val="accent2"/>
                        </a:solidFill>
                        <a:latin typeface="Grandstander"/>
                        <a:ea typeface="Grandstander"/>
                        <a:cs typeface="Grandstander"/>
                        <a:sym typeface="Grandstander"/>
                      </a:endParaRPr>
                    </a:p>
                  </a:txBody>
                  <a:tcPr marT="66675" marB="66675" marR="66675" marL="6667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solidFill>
                            <a:schemeClr val="accent2"/>
                          </a:solidFill>
                          <a:latin typeface="Grandstander"/>
                          <a:ea typeface="Grandstander"/>
                          <a:cs typeface="Grandstander"/>
                          <a:sym typeface="Grandstander"/>
                        </a:rPr>
                        <a:t>1974-03-16</a:t>
                      </a:r>
                      <a:endParaRPr sz="1050">
                        <a:solidFill>
                          <a:schemeClr val="accent2"/>
                        </a:solidFill>
                        <a:latin typeface="Grandstander"/>
                        <a:ea typeface="Grandstander"/>
                        <a:cs typeface="Grandstander"/>
                        <a:sym typeface="Grandstander"/>
                      </a:endParaRPr>
                    </a:p>
                  </a:txBody>
                  <a:tcPr marT="66675" marB="66675" marR="66675" marL="6667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73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solidFill>
                            <a:schemeClr val="accent2"/>
                          </a:solidFill>
                          <a:latin typeface="Grandstander"/>
                          <a:ea typeface="Grandstander"/>
                          <a:cs typeface="Grandstander"/>
                          <a:sym typeface="Grandstander"/>
                        </a:rPr>
                        <a:t>5</a:t>
                      </a:r>
                      <a:endParaRPr sz="1050">
                        <a:solidFill>
                          <a:schemeClr val="accent2"/>
                        </a:solidFill>
                        <a:latin typeface="Grandstander"/>
                        <a:ea typeface="Grandstander"/>
                        <a:cs typeface="Grandstander"/>
                        <a:sym typeface="Grandstander"/>
                      </a:endParaRPr>
                    </a:p>
                  </a:txBody>
                  <a:tcPr marT="66675" marB="66675" marR="66675" marL="6667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solidFill>
                            <a:schemeClr val="accent2"/>
                          </a:solidFill>
                          <a:latin typeface="Grandstander"/>
                          <a:ea typeface="Grandstander"/>
                          <a:cs typeface="Grandstander"/>
                          <a:sym typeface="Grandstander"/>
                        </a:rPr>
                        <a:t>active</a:t>
                      </a:r>
                      <a:endParaRPr sz="1050">
                        <a:solidFill>
                          <a:schemeClr val="accent2"/>
                        </a:solidFill>
                        <a:latin typeface="Grandstander"/>
                        <a:ea typeface="Grandstander"/>
                        <a:cs typeface="Grandstander"/>
                        <a:sym typeface="Grandstander"/>
                      </a:endParaRPr>
                    </a:p>
                  </a:txBody>
                  <a:tcPr marT="66675" marB="66675" marR="66675" marL="6667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solidFill>
                            <a:schemeClr val="accent2"/>
                          </a:solidFill>
                          <a:latin typeface="Grandstander"/>
                          <a:ea typeface="Grandstander"/>
                          <a:cs typeface="Grandstander"/>
                          <a:sym typeface="Grandstander"/>
                        </a:rPr>
                        <a:t>2021-09-19 17:14:06</a:t>
                      </a:r>
                      <a:endParaRPr sz="1050">
                        <a:solidFill>
                          <a:schemeClr val="accent2"/>
                        </a:solidFill>
                        <a:latin typeface="Grandstander"/>
                        <a:ea typeface="Grandstander"/>
                        <a:cs typeface="Grandstander"/>
                        <a:sym typeface="Grandstander"/>
                      </a:endParaRPr>
                    </a:p>
                  </a:txBody>
                  <a:tcPr marT="66675" marB="66675" marR="66675" marL="6667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solidFill>
                            <a:schemeClr val="accent2"/>
                          </a:solidFill>
                          <a:latin typeface="Grandstander"/>
                          <a:ea typeface="Grandstander"/>
                          <a:cs typeface="Grandstander"/>
                          <a:sym typeface="Grandstander"/>
                        </a:rPr>
                        <a:t>True</a:t>
                      </a:r>
                      <a:endParaRPr sz="1050">
                        <a:solidFill>
                          <a:schemeClr val="accent2"/>
                        </a:solidFill>
                        <a:latin typeface="Grandstander"/>
                        <a:ea typeface="Grandstander"/>
                        <a:cs typeface="Grandstander"/>
                        <a:sym typeface="Grandstander"/>
                      </a:endParaRPr>
                    </a:p>
                  </a:txBody>
                  <a:tcPr marT="66675" marB="66675" marR="66675" marL="6667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solidFill>
                            <a:schemeClr val="accent2"/>
                          </a:solidFill>
                          <a:latin typeface="Grandstander"/>
                          <a:ea typeface="Grandstander"/>
                          <a:cs typeface="Grandstander"/>
                          <a:sym typeface="Grandstander"/>
                        </a:rPr>
                        <a:t>Yes</a:t>
                      </a:r>
                      <a:endParaRPr sz="1050">
                        <a:solidFill>
                          <a:schemeClr val="accent2"/>
                        </a:solidFill>
                        <a:latin typeface="Grandstander"/>
                        <a:ea typeface="Grandstander"/>
                        <a:cs typeface="Grandstander"/>
                        <a:sym typeface="Grandstander"/>
                      </a:endParaRPr>
                    </a:p>
                  </a:txBody>
                  <a:tcPr marT="66675" marB="66675" marR="66675" marL="6667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solidFill>
                            <a:schemeClr val="accent2"/>
                          </a:solidFill>
                          <a:latin typeface="Grandstander"/>
                          <a:ea typeface="Grandstander"/>
                          <a:cs typeface="Grandstander"/>
                          <a:sym typeface="Grandstander"/>
                        </a:rPr>
                        <a:t>1970-07-11</a:t>
                      </a:r>
                      <a:endParaRPr sz="1050">
                        <a:solidFill>
                          <a:schemeClr val="accent2"/>
                        </a:solidFill>
                        <a:latin typeface="Grandstander"/>
                        <a:ea typeface="Grandstander"/>
                        <a:cs typeface="Grandstander"/>
                        <a:sym typeface="Grandstander"/>
                      </a:endParaRPr>
                    </a:p>
                  </a:txBody>
                  <a:tcPr marT="66675" marB="66675" marR="66675" marL="6667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73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solidFill>
                            <a:schemeClr val="accent2"/>
                          </a:solidFill>
                          <a:latin typeface="Grandstander"/>
                          <a:ea typeface="Grandstander"/>
                          <a:cs typeface="Grandstander"/>
                          <a:sym typeface="Grandstander"/>
                        </a:rPr>
                        <a:t>15</a:t>
                      </a:r>
                      <a:endParaRPr sz="1050">
                        <a:solidFill>
                          <a:schemeClr val="accent2"/>
                        </a:solidFill>
                        <a:latin typeface="Grandstander"/>
                        <a:ea typeface="Grandstander"/>
                        <a:cs typeface="Grandstander"/>
                        <a:sym typeface="Grandstander"/>
                      </a:endParaRPr>
                    </a:p>
                  </a:txBody>
                  <a:tcPr marT="66675" marB="66675" marR="66675" marL="6667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solidFill>
                            <a:schemeClr val="accent2"/>
                          </a:solidFill>
                          <a:latin typeface="Grandstander"/>
                          <a:ea typeface="Grandstander"/>
                          <a:cs typeface="Grandstander"/>
                          <a:sym typeface="Grandstander"/>
                        </a:rPr>
                        <a:t>active</a:t>
                      </a:r>
                      <a:endParaRPr sz="1050">
                        <a:solidFill>
                          <a:schemeClr val="accent2"/>
                        </a:solidFill>
                        <a:latin typeface="Grandstander"/>
                        <a:ea typeface="Grandstander"/>
                        <a:cs typeface="Grandstander"/>
                        <a:sym typeface="Grandstander"/>
                      </a:endParaRPr>
                    </a:p>
                  </a:txBody>
                  <a:tcPr marT="66675" marB="66675" marR="66675" marL="6667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solidFill>
                            <a:schemeClr val="accent2"/>
                          </a:solidFill>
                          <a:latin typeface="Grandstander"/>
                          <a:ea typeface="Grandstander"/>
                          <a:cs typeface="Grandstander"/>
                          <a:sym typeface="Grandstander"/>
                        </a:rPr>
                        <a:t>2021-09-21 14:45:05</a:t>
                      </a:r>
                      <a:endParaRPr sz="1050">
                        <a:solidFill>
                          <a:schemeClr val="accent2"/>
                        </a:solidFill>
                        <a:latin typeface="Grandstander"/>
                        <a:ea typeface="Grandstander"/>
                        <a:cs typeface="Grandstander"/>
                        <a:sym typeface="Grandstander"/>
                      </a:endParaRPr>
                    </a:p>
                  </a:txBody>
                  <a:tcPr marT="66675" marB="66675" marR="66675" marL="6667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solidFill>
                            <a:schemeClr val="accent2"/>
                          </a:solidFill>
                          <a:latin typeface="Grandstander"/>
                          <a:ea typeface="Grandstander"/>
                          <a:cs typeface="Grandstander"/>
                          <a:sym typeface="Grandstander"/>
                        </a:rPr>
                        <a:t>True</a:t>
                      </a:r>
                      <a:endParaRPr sz="1050">
                        <a:solidFill>
                          <a:schemeClr val="accent2"/>
                        </a:solidFill>
                        <a:latin typeface="Grandstander"/>
                        <a:ea typeface="Grandstander"/>
                        <a:cs typeface="Grandstander"/>
                        <a:sym typeface="Grandstander"/>
                      </a:endParaRPr>
                    </a:p>
                  </a:txBody>
                  <a:tcPr marT="66675" marB="66675" marR="66675" marL="6667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solidFill>
                            <a:schemeClr val="accent2"/>
                          </a:solidFill>
                          <a:latin typeface="Grandstander"/>
                          <a:ea typeface="Grandstander"/>
                          <a:cs typeface="Grandstander"/>
                          <a:sym typeface="Grandstander"/>
                        </a:rPr>
                        <a:t>Yes</a:t>
                      </a:r>
                      <a:endParaRPr sz="1050">
                        <a:solidFill>
                          <a:schemeClr val="accent2"/>
                        </a:solidFill>
                        <a:latin typeface="Grandstander"/>
                        <a:ea typeface="Grandstander"/>
                        <a:cs typeface="Grandstander"/>
                        <a:sym typeface="Grandstander"/>
                      </a:endParaRPr>
                    </a:p>
                  </a:txBody>
                  <a:tcPr marT="66675" marB="66675" marR="66675" marL="6667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solidFill>
                            <a:schemeClr val="accent2"/>
                          </a:solidFill>
                          <a:latin typeface="Grandstander"/>
                          <a:ea typeface="Grandstander"/>
                          <a:cs typeface="Grandstander"/>
                          <a:sym typeface="Grandstander"/>
                        </a:rPr>
                        <a:t>1995-02-23</a:t>
                      </a:r>
                      <a:endParaRPr sz="1050">
                        <a:solidFill>
                          <a:schemeClr val="accent2"/>
                        </a:solidFill>
                        <a:latin typeface="Grandstander"/>
                        <a:ea typeface="Grandstander"/>
                        <a:cs typeface="Grandstander"/>
                        <a:sym typeface="Grandstander"/>
                      </a:endParaRPr>
                    </a:p>
                  </a:txBody>
                  <a:tcPr marT="66675" marB="66675" marR="66675" marL="6667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73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solidFill>
                            <a:schemeClr val="accent2"/>
                          </a:solidFill>
                          <a:latin typeface="Grandstander"/>
                          <a:ea typeface="Grandstander"/>
                          <a:cs typeface="Grandstander"/>
                          <a:sym typeface="Grandstander"/>
                        </a:rPr>
                        <a:t>51</a:t>
                      </a:r>
                      <a:endParaRPr sz="1050">
                        <a:solidFill>
                          <a:schemeClr val="accent2"/>
                        </a:solidFill>
                        <a:latin typeface="Grandstander"/>
                        <a:ea typeface="Grandstander"/>
                        <a:cs typeface="Grandstander"/>
                        <a:sym typeface="Grandstander"/>
                      </a:endParaRPr>
                    </a:p>
                  </a:txBody>
                  <a:tcPr marT="66675" marB="66675" marR="66675" marL="6667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solidFill>
                            <a:schemeClr val="accent2"/>
                          </a:solidFill>
                          <a:latin typeface="Grandstander"/>
                          <a:ea typeface="Grandstander"/>
                          <a:cs typeface="Grandstander"/>
                          <a:sym typeface="Grandstander"/>
                        </a:rPr>
                        <a:t>active</a:t>
                      </a:r>
                      <a:endParaRPr sz="1050">
                        <a:solidFill>
                          <a:schemeClr val="accent2"/>
                        </a:solidFill>
                        <a:latin typeface="Grandstander"/>
                        <a:ea typeface="Grandstander"/>
                        <a:cs typeface="Grandstander"/>
                        <a:sym typeface="Grandstander"/>
                      </a:endParaRPr>
                    </a:p>
                  </a:txBody>
                  <a:tcPr marT="66675" marB="66675" marR="66675" marL="6667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solidFill>
                            <a:schemeClr val="accent2"/>
                          </a:solidFill>
                          <a:latin typeface="Grandstander"/>
                          <a:ea typeface="Grandstander"/>
                          <a:cs typeface="Grandstander"/>
                          <a:sym typeface="Grandstander"/>
                        </a:rPr>
                        <a:t>2021-10-05 13:52:25</a:t>
                      </a:r>
                      <a:endParaRPr sz="1050">
                        <a:solidFill>
                          <a:schemeClr val="accent2"/>
                        </a:solidFill>
                        <a:latin typeface="Grandstander"/>
                        <a:ea typeface="Grandstander"/>
                        <a:cs typeface="Grandstander"/>
                        <a:sym typeface="Grandstander"/>
                      </a:endParaRPr>
                    </a:p>
                  </a:txBody>
                  <a:tcPr marT="66675" marB="66675" marR="66675" marL="6667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solidFill>
                            <a:schemeClr val="accent2"/>
                          </a:solidFill>
                          <a:latin typeface="Grandstander"/>
                          <a:ea typeface="Grandstander"/>
                          <a:cs typeface="Grandstander"/>
                          <a:sym typeface="Grandstander"/>
                        </a:rPr>
                        <a:t>True</a:t>
                      </a:r>
                      <a:endParaRPr sz="1050">
                        <a:solidFill>
                          <a:schemeClr val="accent2"/>
                        </a:solidFill>
                        <a:latin typeface="Grandstander"/>
                        <a:ea typeface="Grandstander"/>
                        <a:cs typeface="Grandstander"/>
                        <a:sym typeface="Grandstander"/>
                      </a:endParaRPr>
                    </a:p>
                  </a:txBody>
                  <a:tcPr marT="66675" marB="66675" marR="66675" marL="6667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solidFill>
                            <a:schemeClr val="accent2"/>
                          </a:solidFill>
                          <a:latin typeface="Grandstander"/>
                          <a:ea typeface="Grandstander"/>
                          <a:cs typeface="Grandstander"/>
                          <a:sym typeface="Grandstander"/>
                        </a:rPr>
                        <a:t>Yes</a:t>
                      </a:r>
                      <a:endParaRPr sz="1050">
                        <a:solidFill>
                          <a:schemeClr val="accent2"/>
                        </a:solidFill>
                        <a:latin typeface="Grandstander"/>
                        <a:ea typeface="Grandstander"/>
                        <a:cs typeface="Grandstander"/>
                        <a:sym typeface="Grandstander"/>
                      </a:endParaRPr>
                    </a:p>
                  </a:txBody>
                  <a:tcPr marT="66675" marB="66675" marR="66675" marL="6667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solidFill>
                            <a:schemeClr val="accent2"/>
                          </a:solidFill>
                          <a:latin typeface="Grandstander"/>
                          <a:ea typeface="Grandstander"/>
                          <a:cs typeface="Grandstander"/>
                          <a:sym typeface="Grandstander"/>
                        </a:rPr>
                        <a:t>1990-03-14</a:t>
                      </a:r>
                      <a:endParaRPr sz="1050">
                        <a:solidFill>
                          <a:schemeClr val="accent2"/>
                        </a:solidFill>
                        <a:latin typeface="Grandstander"/>
                        <a:ea typeface="Grandstander"/>
                        <a:cs typeface="Grandstander"/>
                        <a:sym typeface="Grandstander"/>
                      </a:endParaRPr>
                    </a:p>
                  </a:txBody>
                  <a:tcPr marT="66675" marB="66675" marR="66675" marL="6667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73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solidFill>
                            <a:schemeClr val="accent2"/>
                          </a:solidFill>
                          <a:latin typeface="Grandstander"/>
                          <a:ea typeface="Grandstander"/>
                          <a:cs typeface="Grandstander"/>
                          <a:sym typeface="Grandstander"/>
                        </a:rPr>
                        <a:t>14</a:t>
                      </a:r>
                      <a:endParaRPr sz="1050">
                        <a:solidFill>
                          <a:schemeClr val="accent2"/>
                        </a:solidFill>
                        <a:latin typeface="Grandstander"/>
                        <a:ea typeface="Grandstander"/>
                        <a:cs typeface="Grandstander"/>
                        <a:sym typeface="Grandstander"/>
                      </a:endParaRPr>
                    </a:p>
                  </a:txBody>
                  <a:tcPr marT="66675" marB="66675" marR="66675" marL="6667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solidFill>
                            <a:schemeClr val="accent2"/>
                          </a:solidFill>
                          <a:latin typeface="Grandstander"/>
                          <a:ea typeface="Grandstander"/>
                          <a:cs typeface="Grandstander"/>
                          <a:sym typeface="Grandstander"/>
                        </a:rPr>
                        <a:t>active</a:t>
                      </a:r>
                      <a:endParaRPr sz="1050">
                        <a:solidFill>
                          <a:schemeClr val="accent2"/>
                        </a:solidFill>
                        <a:latin typeface="Grandstander"/>
                        <a:ea typeface="Grandstander"/>
                        <a:cs typeface="Grandstander"/>
                        <a:sym typeface="Grandstander"/>
                      </a:endParaRPr>
                    </a:p>
                  </a:txBody>
                  <a:tcPr marT="66675" marB="66675" marR="66675" marL="6667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solidFill>
                            <a:schemeClr val="accent2"/>
                          </a:solidFill>
                          <a:latin typeface="Grandstander"/>
                          <a:ea typeface="Grandstander"/>
                          <a:cs typeface="Grandstander"/>
                          <a:sym typeface="Grandstander"/>
                        </a:rPr>
                        <a:t>2021-09-20 21:53:40</a:t>
                      </a:r>
                      <a:endParaRPr sz="1050">
                        <a:solidFill>
                          <a:schemeClr val="accent2"/>
                        </a:solidFill>
                        <a:latin typeface="Grandstander"/>
                        <a:ea typeface="Grandstander"/>
                        <a:cs typeface="Grandstander"/>
                        <a:sym typeface="Grandstander"/>
                      </a:endParaRPr>
                    </a:p>
                  </a:txBody>
                  <a:tcPr marT="66675" marB="66675" marR="66675" marL="6667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solidFill>
                            <a:schemeClr val="accent2"/>
                          </a:solidFill>
                          <a:latin typeface="Grandstander"/>
                          <a:ea typeface="Grandstander"/>
                          <a:cs typeface="Grandstander"/>
                          <a:sym typeface="Grandstander"/>
                        </a:rPr>
                        <a:t>True</a:t>
                      </a:r>
                      <a:endParaRPr sz="1050">
                        <a:solidFill>
                          <a:schemeClr val="accent2"/>
                        </a:solidFill>
                        <a:latin typeface="Grandstander"/>
                        <a:ea typeface="Grandstander"/>
                        <a:cs typeface="Grandstander"/>
                        <a:sym typeface="Grandstander"/>
                      </a:endParaRPr>
                    </a:p>
                  </a:txBody>
                  <a:tcPr marT="66675" marB="66675" marR="66675" marL="6667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solidFill>
                            <a:schemeClr val="accent2"/>
                          </a:solidFill>
                          <a:latin typeface="Grandstander"/>
                          <a:ea typeface="Grandstander"/>
                          <a:cs typeface="Grandstander"/>
                          <a:sym typeface="Grandstander"/>
                        </a:rPr>
                        <a:t>Yes</a:t>
                      </a:r>
                      <a:endParaRPr sz="1050">
                        <a:solidFill>
                          <a:schemeClr val="accent2"/>
                        </a:solidFill>
                        <a:latin typeface="Grandstander"/>
                        <a:ea typeface="Grandstander"/>
                        <a:cs typeface="Grandstander"/>
                        <a:sym typeface="Grandstander"/>
                      </a:endParaRPr>
                    </a:p>
                  </a:txBody>
                  <a:tcPr marT="66675" marB="66675" marR="66675" marL="6667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solidFill>
                            <a:schemeClr val="accent2"/>
                          </a:solidFill>
                          <a:latin typeface="Grandstander"/>
                          <a:ea typeface="Grandstander"/>
                          <a:cs typeface="Grandstander"/>
                          <a:sym typeface="Grandstander"/>
                        </a:rPr>
                        <a:t>1994-10-05</a:t>
                      </a:r>
                      <a:endParaRPr sz="1050">
                        <a:solidFill>
                          <a:schemeClr val="accent2"/>
                        </a:solidFill>
                        <a:latin typeface="Grandstander"/>
                        <a:ea typeface="Grandstander"/>
                        <a:cs typeface="Grandstander"/>
                        <a:sym typeface="Grandstander"/>
                      </a:endParaRPr>
                    </a:p>
                  </a:txBody>
                  <a:tcPr marT="66675" marB="66675" marR="66675" marL="6667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73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solidFill>
                            <a:schemeClr val="accent2"/>
                          </a:solidFill>
                          <a:latin typeface="Grandstander"/>
                          <a:ea typeface="Grandstander"/>
                          <a:cs typeface="Grandstander"/>
                          <a:sym typeface="Grandstander"/>
                        </a:rPr>
                        <a:t>6</a:t>
                      </a:r>
                      <a:endParaRPr sz="1050">
                        <a:solidFill>
                          <a:schemeClr val="accent2"/>
                        </a:solidFill>
                        <a:latin typeface="Grandstander"/>
                        <a:ea typeface="Grandstander"/>
                        <a:cs typeface="Grandstander"/>
                        <a:sym typeface="Grandstander"/>
                      </a:endParaRPr>
                    </a:p>
                  </a:txBody>
                  <a:tcPr marT="66675" marB="66675" marR="66675" marL="6667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solidFill>
                            <a:schemeClr val="accent2"/>
                          </a:solidFill>
                          <a:latin typeface="Grandstander"/>
                          <a:ea typeface="Grandstander"/>
                          <a:cs typeface="Grandstander"/>
                          <a:sym typeface="Grandstander"/>
                        </a:rPr>
                        <a:t>active</a:t>
                      </a:r>
                      <a:endParaRPr sz="1050">
                        <a:solidFill>
                          <a:schemeClr val="accent2"/>
                        </a:solidFill>
                        <a:latin typeface="Grandstander"/>
                        <a:ea typeface="Grandstander"/>
                        <a:cs typeface="Grandstander"/>
                        <a:sym typeface="Grandstander"/>
                      </a:endParaRPr>
                    </a:p>
                  </a:txBody>
                  <a:tcPr marT="66675" marB="66675" marR="66675" marL="6667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solidFill>
                            <a:schemeClr val="accent2"/>
                          </a:solidFill>
                          <a:latin typeface="Grandstander"/>
                          <a:ea typeface="Grandstander"/>
                          <a:cs typeface="Grandstander"/>
                          <a:sym typeface="Grandstander"/>
                        </a:rPr>
                        <a:t>2021-09-19 17:22:33</a:t>
                      </a:r>
                      <a:endParaRPr sz="1050">
                        <a:solidFill>
                          <a:schemeClr val="accent2"/>
                        </a:solidFill>
                        <a:latin typeface="Grandstander"/>
                        <a:ea typeface="Grandstander"/>
                        <a:cs typeface="Grandstander"/>
                        <a:sym typeface="Grandstander"/>
                      </a:endParaRPr>
                    </a:p>
                  </a:txBody>
                  <a:tcPr marT="66675" marB="66675" marR="66675" marL="6667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solidFill>
                            <a:schemeClr val="accent2"/>
                          </a:solidFill>
                          <a:latin typeface="Grandstander"/>
                          <a:ea typeface="Grandstander"/>
                          <a:cs typeface="Grandstander"/>
                          <a:sym typeface="Grandstander"/>
                        </a:rPr>
                        <a:t>True</a:t>
                      </a:r>
                      <a:endParaRPr sz="1050">
                        <a:solidFill>
                          <a:schemeClr val="accent2"/>
                        </a:solidFill>
                        <a:latin typeface="Grandstander"/>
                        <a:ea typeface="Grandstander"/>
                        <a:cs typeface="Grandstander"/>
                        <a:sym typeface="Grandstander"/>
                      </a:endParaRPr>
                    </a:p>
                  </a:txBody>
                  <a:tcPr marT="66675" marB="66675" marR="66675" marL="6667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solidFill>
                            <a:schemeClr val="accent2"/>
                          </a:solidFill>
                          <a:latin typeface="Grandstander"/>
                          <a:ea typeface="Grandstander"/>
                          <a:cs typeface="Grandstander"/>
                          <a:sym typeface="Grandstander"/>
                        </a:rPr>
                        <a:t>Yes</a:t>
                      </a:r>
                      <a:endParaRPr sz="1050">
                        <a:solidFill>
                          <a:schemeClr val="accent2"/>
                        </a:solidFill>
                        <a:latin typeface="Grandstander"/>
                        <a:ea typeface="Grandstander"/>
                        <a:cs typeface="Grandstander"/>
                        <a:sym typeface="Grandstander"/>
                      </a:endParaRPr>
                    </a:p>
                  </a:txBody>
                  <a:tcPr marT="66675" marB="66675" marR="66675" marL="6667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solidFill>
                            <a:schemeClr val="accent2"/>
                          </a:solidFill>
                          <a:latin typeface="Grandstander"/>
                          <a:ea typeface="Grandstander"/>
                          <a:cs typeface="Grandstander"/>
                          <a:sym typeface="Grandstander"/>
                        </a:rPr>
                        <a:t>2000-03-20</a:t>
                      </a:r>
                      <a:endParaRPr sz="1050">
                        <a:solidFill>
                          <a:schemeClr val="accent2"/>
                        </a:solidFill>
                        <a:latin typeface="Grandstander"/>
                        <a:ea typeface="Grandstander"/>
                        <a:cs typeface="Grandstander"/>
                        <a:sym typeface="Grandstander"/>
                      </a:endParaRPr>
                    </a:p>
                  </a:txBody>
                  <a:tcPr marT="66675" marB="66675" marR="66675" marL="6667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73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solidFill>
                            <a:schemeClr val="accent2"/>
                          </a:solidFill>
                          <a:latin typeface="Grandstander"/>
                          <a:ea typeface="Grandstander"/>
                          <a:cs typeface="Grandstander"/>
                          <a:sym typeface="Grandstander"/>
                        </a:rPr>
                        <a:t>67</a:t>
                      </a:r>
                      <a:endParaRPr sz="1050">
                        <a:solidFill>
                          <a:schemeClr val="accent2"/>
                        </a:solidFill>
                        <a:latin typeface="Grandstander"/>
                        <a:ea typeface="Grandstander"/>
                        <a:cs typeface="Grandstander"/>
                        <a:sym typeface="Grandstander"/>
                      </a:endParaRPr>
                    </a:p>
                  </a:txBody>
                  <a:tcPr marT="66675" marB="66675" marR="66675" marL="6667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solidFill>
                            <a:schemeClr val="accent2"/>
                          </a:solidFill>
                          <a:latin typeface="Grandstander"/>
                          <a:ea typeface="Grandstander"/>
                          <a:cs typeface="Grandstander"/>
                          <a:sym typeface="Grandstander"/>
                        </a:rPr>
                        <a:t>active</a:t>
                      </a:r>
                      <a:endParaRPr sz="1050">
                        <a:solidFill>
                          <a:schemeClr val="accent2"/>
                        </a:solidFill>
                        <a:latin typeface="Grandstander"/>
                        <a:ea typeface="Grandstander"/>
                        <a:cs typeface="Grandstander"/>
                        <a:sym typeface="Grandstander"/>
                      </a:endParaRPr>
                    </a:p>
                  </a:txBody>
                  <a:tcPr marT="66675" marB="66675" marR="66675" marL="6667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solidFill>
                            <a:schemeClr val="accent2"/>
                          </a:solidFill>
                          <a:latin typeface="Grandstander"/>
                          <a:ea typeface="Grandstander"/>
                          <a:cs typeface="Grandstander"/>
                          <a:sym typeface="Grandstander"/>
                        </a:rPr>
                        <a:t>2021-10-06 11:47:03</a:t>
                      </a:r>
                      <a:endParaRPr sz="1050">
                        <a:solidFill>
                          <a:schemeClr val="accent2"/>
                        </a:solidFill>
                        <a:latin typeface="Grandstander"/>
                        <a:ea typeface="Grandstander"/>
                        <a:cs typeface="Grandstander"/>
                        <a:sym typeface="Grandstander"/>
                      </a:endParaRPr>
                    </a:p>
                  </a:txBody>
                  <a:tcPr marT="66675" marB="66675" marR="66675" marL="6667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solidFill>
                            <a:schemeClr val="accent2"/>
                          </a:solidFill>
                          <a:latin typeface="Grandstander"/>
                          <a:ea typeface="Grandstander"/>
                          <a:cs typeface="Grandstander"/>
                          <a:sym typeface="Grandstander"/>
                        </a:rPr>
                        <a:t>True</a:t>
                      </a:r>
                      <a:endParaRPr sz="1050">
                        <a:solidFill>
                          <a:schemeClr val="accent2"/>
                        </a:solidFill>
                        <a:latin typeface="Grandstander"/>
                        <a:ea typeface="Grandstander"/>
                        <a:cs typeface="Grandstander"/>
                        <a:sym typeface="Grandstander"/>
                      </a:endParaRPr>
                    </a:p>
                  </a:txBody>
                  <a:tcPr marT="66675" marB="66675" marR="66675" marL="6667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solidFill>
                            <a:schemeClr val="accent2"/>
                          </a:solidFill>
                          <a:latin typeface="Grandstander"/>
                          <a:ea typeface="Grandstander"/>
                          <a:cs typeface="Grandstander"/>
                          <a:sym typeface="Grandstander"/>
                        </a:rPr>
                        <a:t>Yes</a:t>
                      </a:r>
                      <a:endParaRPr sz="1050">
                        <a:solidFill>
                          <a:schemeClr val="accent2"/>
                        </a:solidFill>
                        <a:latin typeface="Grandstander"/>
                        <a:ea typeface="Grandstander"/>
                        <a:cs typeface="Grandstander"/>
                        <a:sym typeface="Grandstander"/>
                      </a:endParaRPr>
                    </a:p>
                  </a:txBody>
                  <a:tcPr marT="66675" marB="66675" marR="66675" marL="6667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solidFill>
                            <a:schemeClr val="accent2"/>
                          </a:solidFill>
                          <a:latin typeface="Grandstander"/>
                          <a:ea typeface="Grandstander"/>
                          <a:cs typeface="Grandstander"/>
                          <a:sym typeface="Grandstander"/>
                        </a:rPr>
                        <a:t>1993-07-11</a:t>
                      </a:r>
                      <a:endParaRPr sz="1050">
                        <a:solidFill>
                          <a:schemeClr val="accent2"/>
                        </a:solidFill>
                        <a:latin typeface="Grandstander"/>
                        <a:ea typeface="Grandstander"/>
                        <a:cs typeface="Grandstander"/>
                        <a:sym typeface="Grandstander"/>
                      </a:endParaRPr>
                    </a:p>
                  </a:txBody>
                  <a:tcPr marT="66675" marB="66675" marR="66675" marL="6667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73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solidFill>
                            <a:schemeClr val="accent2"/>
                          </a:solidFill>
                          <a:latin typeface="Grandstander"/>
                          <a:ea typeface="Grandstander"/>
                          <a:cs typeface="Grandstander"/>
                          <a:sym typeface="Grandstander"/>
                        </a:rPr>
                        <a:t>75</a:t>
                      </a:r>
                      <a:endParaRPr sz="1050">
                        <a:solidFill>
                          <a:schemeClr val="accent2"/>
                        </a:solidFill>
                        <a:latin typeface="Grandstander"/>
                        <a:ea typeface="Grandstander"/>
                        <a:cs typeface="Grandstander"/>
                        <a:sym typeface="Grandstander"/>
                      </a:endParaRPr>
                    </a:p>
                  </a:txBody>
                  <a:tcPr marT="66675" marB="66675" marR="66675" marL="6667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solidFill>
                            <a:schemeClr val="accent2"/>
                          </a:solidFill>
                          <a:latin typeface="Grandstander"/>
                          <a:ea typeface="Grandstander"/>
                          <a:cs typeface="Grandstander"/>
                          <a:sym typeface="Grandstander"/>
                        </a:rPr>
                        <a:t>active</a:t>
                      </a:r>
                      <a:endParaRPr sz="1050">
                        <a:solidFill>
                          <a:schemeClr val="accent2"/>
                        </a:solidFill>
                        <a:latin typeface="Grandstander"/>
                        <a:ea typeface="Grandstander"/>
                        <a:cs typeface="Grandstander"/>
                        <a:sym typeface="Grandstander"/>
                      </a:endParaRPr>
                    </a:p>
                  </a:txBody>
                  <a:tcPr marT="66675" marB="66675" marR="66675" marL="6667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solidFill>
                            <a:schemeClr val="accent2"/>
                          </a:solidFill>
                          <a:latin typeface="Grandstander"/>
                          <a:ea typeface="Grandstander"/>
                          <a:cs typeface="Grandstander"/>
                          <a:sym typeface="Grandstander"/>
                        </a:rPr>
                        <a:t>2021-10-07 19:02:41</a:t>
                      </a:r>
                      <a:endParaRPr sz="1050">
                        <a:solidFill>
                          <a:schemeClr val="accent2"/>
                        </a:solidFill>
                        <a:latin typeface="Grandstander"/>
                        <a:ea typeface="Grandstander"/>
                        <a:cs typeface="Grandstander"/>
                        <a:sym typeface="Grandstander"/>
                      </a:endParaRPr>
                    </a:p>
                  </a:txBody>
                  <a:tcPr marT="66675" marB="66675" marR="66675" marL="6667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solidFill>
                            <a:schemeClr val="accent2"/>
                          </a:solidFill>
                          <a:latin typeface="Grandstander"/>
                          <a:ea typeface="Grandstander"/>
                          <a:cs typeface="Grandstander"/>
                          <a:sym typeface="Grandstander"/>
                        </a:rPr>
                        <a:t>True</a:t>
                      </a:r>
                      <a:endParaRPr sz="1050">
                        <a:solidFill>
                          <a:schemeClr val="accent2"/>
                        </a:solidFill>
                        <a:latin typeface="Grandstander"/>
                        <a:ea typeface="Grandstander"/>
                        <a:cs typeface="Grandstander"/>
                        <a:sym typeface="Grandstander"/>
                      </a:endParaRPr>
                    </a:p>
                  </a:txBody>
                  <a:tcPr marT="66675" marB="66675" marR="66675" marL="6667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solidFill>
                            <a:schemeClr val="accent2"/>
                          </a:solidFill>
                          <a:latin typeface="Grandstander"/>
                          <a:ea typeface="Grandstander"/>
                          <a:cs typeface="Grandstander"/>
                          <a:sym typeface="Grandstander"/>
                        </a:rPr>
                        <a:t>Yes</a:t>
                      </a:r>
                      <a:endParaRPr sz="1050">
                        <a:solidFill>
                          <a:schemeClr val="accent2"/>
                        </a:solidFill>
                        <a:latin typeface="Grandstander"/>
                        <a:ea typeface="Grandstander"/>
                        <a:cs typeface="Grandstander"/>
                        <a:sym typeface="Grandstander"/>
                      </a:endParaRPr>
                    </a:p>
                  </a:txBody>
                  <a:tcPr marT="66675" marB="66675" marR="66675" marL="6667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solidFill>
                            <a:schemeClr val="accent2"/>
                          </a:solidFill>
                          <a:latin typeface="Grandstander"/>
                          <a:ea typeface="Grandstander"/>
                          <a:cs typeface="Grandstander"/>
                          <a:sym typeface="Grandstander"/>
                        </a:rPr>
                        <a:t>1975-03-22</a:t>
                      </a:r>
                      <a:endParaRPr sz="1050">
                        <a:solidFill>
                          <a:schemeClr val="accent2"/>
                        </a:solidFill>
                        <a:latin typeface="Grandstander"/>
                        <a:ea typeface="Grandstander"/>
                        <a:cs typeface="Grandstander"/>
                        <a:sym typeface="Grandstander"/>
                      </a:endParaRPr>
                    </a:p>
                  </a:txBody>
                  <a:tcPr marT="66675" marB="66675" marR="66675" marL="6667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73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solidFill>
                            <a:schemeClr val="accent2"/>
                          </a:solidFill>
                          <a:latin typeface="Grandstander"/>
                          <a:ea typeface="Grandstander"/>
                          <a:cs typeface="Grandstander"/>
                          <a:sym typeface="Grandstander"/>
                        </a:rPr>
                        <a:t>130</a:t>
                      </a:r>
                      <a:endParaRPr sz="1050">
                        <a:solidFill>
                          <a:schemeClr val="accent2"/>
                        </a:solidFill>
                        <a:latin typeface="Grandstander"/>
                        <a:ea typeface="Grandstander"/>
                        <a:cs typeface="Grandstander"/>
                        <a:sym typeface="Grandstander"/>
                      </a:endParaRPr>
                    </a:p>
                  </a:txBody>
                  <a:tcPr marT="66675" marB="66675" marR="66675" marL="6667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solidFill>
                            <a:schemeClr val="accent2"/>
                          </a:solidFill>
                          <a:latin typeface="Grandstander"/>
                          <a:ea typeface="Grandstander"/>
                          <a:cs typeface="Grandstander"/>
                          <a:sym typeface="Grandstander"/>
                        </a:rPr>
                        <a:t>active</a:t>
                      </a:r>
                      <a:endParaRPr sz="1050">
                        <a:solidFill>
                          <a:schemeClr val="accent2"/>
                        </a:solidFill>
                        <a:latin typeface="Grandstander"/>
                        <a:ea typeface="Grandstander"/>
                        <a:cs typeface="Grandstander"/>
                        <a:sym typeface="Grandstander"/>
                      </a:endParaRPr>
                    </a:p>
                  </a:txBody>
                  <a:tcPr marT="66675" marB="66675" marR="66675" marL="6667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solidFill>
                            <a:schemeClr val="accent2"/>
                          </a:solidFill>
                          <a:latin typeface="Grandstander"/>
                          <a:ea typeface="Grandstander"/>
                          <a:cs typeface="Grandstander"/>
                          <a:sym typeface="Grandstander"/>
                        </a:rPr>
                        <a:t>2021-12-01 14:00:27</a:t>
                      </a:r>
                      <a:endParaRPr sz="1050">
                        <a:solidFill>
                          <a:schemeClr val="accent2"/>
                        </a:solidFill>
                        <a:latin typeface="Grandstander"/>
                        <a:ea typeface="Grandstander"/>
                        <a:cs typeface="Grandstander"/>
                        <a:sym typeface="Grandstander"/>
                      </a:endParaRPr>
                    </a:p>
                  </a:txBody>
                  <a:tcPr marT="66675" marB="66675" marR="66675" marL="6667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solidFill>
                            <a:schemeClr val="accent2"/>
                          </a:solidFill>
                          <a:latin typeface="Grandstander"/>
                          <a:ea typeface="Grandstander"/>
                          <a:cs typeface="Grandstander"/>
                          <a:sym typeface="Grandstander"/>
                        </a:rPr>
                        <a:t>True</a:t>
                      </a:r>
                      <a:endParaRPr sz="1050">
                        <a:solidFill>
                          <a:schemeClr val="accent2"/>
                        </a:solidFill>
                        <a:latin typeface="Grandstander"/>
                        <a:ea typeface="Grandstander"/>
                        <a:cs typeface="Grandstander"/>
                        <a:sym typeface="Grandstander"/>
                      </a:endParaRPr>
                    </a:p>
                  </a:txBody>
                  <a:tcPr marT="66675" marB="66675" marR="66675" marL="6667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solidFill>
                            <a:schemeClr val="accent2"/>
                          </a:solidFill>
                          <a:latin typeface="Grandstander"/>
                          <a:ea typeface="Grandstander"/>
                          <a:cs typeface="Grandstander"/>
                          <a:sym typeface="Grandstander"/>
                        </a:rPr>
                        <a:t>Yes</a:t>
                      </a:r>
                      <a:endParaRPr sz="1050">
                        <a:solidFill>
                          <a:schemeClr val="accent2"/>
                        </a:solidFill>
                        <a:latin typeface="Grandstander"/>
                        <a:ea typeface="Grandstander"/>
                        <a:cs typeface="Grandstander"/>
                        <a:sym typeface="Grandstander"/>
                      </a:endParaRPr>
                    </a:p>
                  </a:txBody>
                  <a:tcPr marT="66675" marB="66675" marR="66675" marL="6667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solidFill>
                            <a:schemeClr val="accent2"/>
                          </a:solidFill>
                          <a:latin typeface="Grandstander"/>
                          <a:ea typeface="Grandstander"/>
                          <a:cs typeface="Grandstander"/>
                          <a:sym typeface="Grandstander"/>
                        </a:rPr>
                        <a:t>1961-04-28</a:t>
                      </a:r>
                      <a:endParaRPr sz="1050">
                        <a:solidFill>
                          <a:schemeClr val="accent2"/>
                        </a:solidFill>
                        <a:latin typeface="Grandstander"/>
                        <a:ea typeface="Grandstander"/>
                        <a:cs typeface="Grandstander"/>
                        <a:sym typeface="Grandstander"/>
                      </a:endParaRPr>
                    </a:p>
                  </a:txBody>
                  <a:tcPr marT="66675" marB="66675" marR="66675" marL="6667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73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solidFill>
                            <a:schemeClr val="accent2"/>
                          </a:solidFill>
                          <a:latin typeface="Grandstander"/>
                          <a:ea typeface="Grandstander"/>
                          <a:cs typeface="Grandstander"/>
                          <a:sym typeface="Grandstander"/>
                        </a:rPr>
                        <a:t>77</a:t>
                      </a:r>
                      <a:endParaRPr sz="1050">
                        <a:solidFill>
                          <a:schemeClr val="accent2"/>
                        </a:solidFill>
                        <a:latin typeface="Grandstander"/>
                        <a:ea typeface="Grandstander"/>
                        <a:cs typeface="Grandstander"/>
                        <a:sym typeface="Grandstander"/>
                      </a:endParaRPr>
                    </a:p>
                  </a:txBody>
                  <a:tcPr marT="66675" marB="66675" marR="66675" marL="6667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solidFill>
                            <a:schemeClr val="accent2"/>
                          </a:solidFill>
                          <a:latin typeface="Grandstander"/>
                          <a:ea typeface="Grandstander"/>
                          <a:cs typeface="Grandstander"/>
                          <a:sym typeface="Grandstander"/>
                        </a:rPr>
                        <a:t>active</a:t>
                      </a:r>
                      <a:endParaRPr sz="1050">
                        <a:solidFill>
                          <a:schemeClr val="accent2"/>
                        </a:solidFill>
                        <a:latin typeface="Grandstander"/>
                        <a:ea typeface="Grandstander"/>
                        <a:cs typeface="Grandstander"/>
                        <a:sym typeface="Grandstander"/>
                      </a:endParaRPr>
                    </a:p>
                  </a:txBody>
                  <a:tcPr marT="66675" marB="66675" marR="66675" marL="6667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solidFill>
                            <a:schemeClr val="accent2"/>
                          </a:solidFill>
                          <a:latin typeface="Grandstander"/>
                          <a:ea typeface="Grandstander"/>
                          <a:cs typeface="Grandstander"/>
                          <a:sym typeface="Grandstander"/>
                        </a:rPr>
                        <a:t>2021-10-11 15:33:40</a:t>
                      </a:r>
                      <a:endParaRPr sz="1050">
                        <a:solidFill>
                          <a:schemeClr val="accent2"/>
                        </a:solidFill>
                        <a:latin typeface="Grandstander"/>
                        <a:ea typeface="Grandstander"/>
                        <a:cs typeface="Grandstander"/>
                        <a:sym typeface="Grandstander"/>
                      </a:endParaRPr>
                    </a:p>
                  </a:txBody>
                  <a:tcPr marT="66675" marB="66675" marR="66675" marL="6667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solidFill>
                            <a:schemeClr val="accent2"/>
                          </a:solidFill>
                          <a:latin typeface="Grandstander"/>
                          <a:ea typeface="Grandstander"/>
                          <a:cs typeface="Grandstander"/>
                          <a:sym typeface="Grandstander"/>
                        </a:rPr>
                        <a:t>True</a:t>
                      </a:r>
                      <a:endParaRPr sz="1050">
                        <a:solidFill>
                          <a:schemeClr val="accent2"/>
                        </a:solidFill>
                        <a:latin typeface="Grandstander"/>
                        <a:ea typeface="Grandstander"/>
                        <a:cs typeface="Grandstander"/>
                        <a:sym typeface="Grandstander"/>
                      </a:endParaRPr>
                    </a:p>
                  </a:txBody>
                  <a:tcPr marT="66675" marB="66675" marR="66675" marL="6667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solidFill>
                            <a:schemeClr val="accent2"/>
                          </a:solidFill>
                          <a:latin typeface="Grandstander"/>
                          <a:ea typeface="Grandstander"/>
                          <a:cs typeface="Grandstander"/>
                          <a:sym typeface="Grandstander"/>
                        </a:rPr>
                        <a:t>Yes</a:t>
                      </a:r>
                      <a:endParaRPr sz="1050">
                        <a:solidFill>
                          <a:schemeClr val="accent2"/>
                        </a:solidFill>
                        <a:latin typeface="Grandstander"/>
                        <a:ea typeface="Grandstander"/>
                        <a:cs typeface="Grandstander"/>
                        <a:sym typeface="Grandstander"/>
                      </a:endParaRPr>
                    </a:p>
                  </a:txBody>
                  <a:tcPr marT="66675" marB="66675" marR="66675" marL="6667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solidFill>
                            <a:schemeClr val="accent2"/>
                          </a:solidFill>
                          <a:latin typeface="Grandstander"/>
                          <a:ea typeface="Grandstander"/>
                          <a:cs typeface="Grandstander"/>
                          <a:sym typeface="Grandstander"/>
                        </a:rPr>
                        <a:t>1980-09-11</a:t>
                      </a:r>
                      <a:endParaRPr sz="1050">
                        <a:solidFill>
                          <a:schemeClr val="accent2"/>
                        </a:solidFill>
                        <a:latin typeface="Grandstander"/>
                        <a:ea typeface="Grandstander"/>
                        <a:cs typeface="Grandstander"/>
                        <a:sym typeface="Grandstander"/>
                      </a:endParaRPr>
                    </a:p>
                  </a:txBody>
                  <a:tcPr marT="66675" marB="66675" marR="66675" marL="6667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73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solidFill>
                            <a:schemeClr val="accent2"/>
                          </a:solidFill>
                          <a:latin typeface="Grandstander"/>
                          <a:ea typeface="Grandstander"/>
                          <a:cs typeface="Grandstander"/>
                          <a:sym typeface="Grandstander"/>
                        </a:rPr>
                        <a:t>48</a:t>
                      </a:r>
                      <a:endParaRPr sz="1050">
                        <a:solidFill>
                          <a:schemeClr val="accent2"/>
                        </a:solidFill>
                        <a:latin typeface="Grandstander"/>
                        <a:ea typeface="Grandstander"/>
                        <a:cs typeface="Grandstander"/>
                        <a:sym typeface="Grandstander"/>
                      </a:endParaRPr>
                    </a:p>
                  </a:txBody>
                  <a:tcPr marT="66675" marB="66675" marR="66675" marL="6667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solidFill>
                            <a:schemeClr val="accent2"/>
                          </a:solidFill>
                          <a:latin typeface="Grandstander"/>
                          <a:ea typeface="Grandstander"/>
                          <a:cs typeface="Grandstander"/>
                          <a:sym typeface="Grandstander"/>
                        </a:rPr>
                        <a:t>active</a:t>
                      </a:r>
                      <a:endParaRPr sz="1050">
                        <a:solidFill>
                          <a:schemeClr val="accent2"/>
                        </a:solidFill>
                        <a:latin typeface="Grandstander"/>
                        <a:ea typeface="Grandstander"/>
                        <a:cs typeface="Grandstander"/>
                        <a:sym typeface="Grandstander"/>
                      </a:endParaRPr>
                    </a:p>
                  </a:txBody>
                  <a:tcPr marT="66675" marB="66675" marR="66675" marL="6667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solidFill>
                            <a:schemeClr val="accent2"/>
                          </a:solidFill>
                          <a:latin typeface="Grandstander"/>
                          <a:ea typeface="Grandstander"/>
                          <a:cs typeface="Grandstander"/>
                          <a:sym typeface="Grandstander"/>
                        </a:rPr>
                        <a:t>2021-10-05 12:49:11</a:t>
                      </a:r>
                      <a:endParaRPr sz="1050">
                        <a:solidFill>
                          <a:schemeClr val="accent2"/>
                        </a:solidFill>
                        <a:latin typeface="Grandstander"/>
                        <a:ea typeface="Grandstander"/>
                        <a:cs typeface="Grandstander"/>
                        <a:sym typeface="Grandstander"/>
                      </a:endParaRPr>
                    </a:p>
                  </a:txBody>
                  <a:tcPr marT="66675" marB="66675" marR="66675" marL="6667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solidFill>
                            <a:schemeClr val="accent2"/>
                          </a:solidFill>
                          <a:latin typeface="Grandstander"/>
                          <a:ea typeface="Grandstander"/>
                          <a:cs typeface="Grandstander"/>
                          <a:sym typeface="Grandstander"/>
                        </a:rPr>
                        <a:t>True</a:t>
                      </a:r>
                      <a:endParaRPr sz="1050">
                        <a:solidFill>
                          <a:schemeClr val="accent2"/>
                        </a:solidFill>
                        <a:latin typeface="Grandstander"/>
                        <a:ea typeface="Grandstander"/>
                        <a:cs typeface="Grandstander"/>
                        <a:sym typeface="Grandstander"/>
                      </a:endParaRPr>
                    </a:p>
                  </a:txBody>
                  <a:tcPr marT="66675" marB="66675" marR="66675" marL="6667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solidFill>
                            <a:schemeClr val="accent2"/>
                          </a:solidFill>
                          <a:latin typeface="Grandstander"/>
                          <a:ea typeface="Grandstander"/>
                          <a:cs typeface="Grandstander"/>
                          <a:sym typeface="Grandstander"/>
                        </a:rPr>
                        <a:t>Yes</a:t>
                      </a:r>
                      <a:endParaRPr sz="1050">
                        <a:solidFill>
                          <a:schemeClr val="accent2"/>
                        </a:solidFill>
                        <a:latin typeface="Grandstander"/>
                        <a:ea typeface="Grandstander"/>
                        <a:cs typeface="Grandstander"/>
                        <a:sym typeface="Grandstander"/>
                      </a:endParaRPr>
                    </a:p>
                  </a:txBody>
                  <a:tcPr marT="66675" marB="66675" marR="66675" marL="6667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solidFill>
                            <a:schemeClr val="accent2"/>
                          </a:solidFill>
                          <a:latin typeface="Grandstander"/>
                          <a:ea typeface="Grandstander"/>
                          <a:cs typeface="Grandstander"/>
                          <a:sym typeface="Grandstander"/>
                        </a:rPr>
                        <a:t>1985-09-18</a:t>
                      </a:r>
                      <a:endParaRPr sz="1050">
                        <a:solidFill>
                          <a:schemeClr val="accent2"/>
                        </a:solidFill>
                        <a:latin typeface="Grandstander"/>
                        <a:ea typeface="Grandstander"/>
                        <a:cs typeface="Grandstander"/>
                        <a:sym typeface="Grandstander"/>
                      </a:endParaRPr>
                    </a:p>
                  </a:txBody>
                  <a:tcPr marT="66675" marB="66675" marR="66675" marL="6667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73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solidFill>
                            <a:schemeClr val="accent2"/>
                          </a:solidFill>
                          <a:latin typeface="Grandstander"/>
                          <a:ea typeface="Grandstander"/>
                          <a:cs typeface="Grandstander"/>
                          <a:sym typeface="Grandstander"/>
                        </a:rPr>
                        <a:t>156</a:t>
                      </a:r>
                      <a:endParaRPr sz="1050">
                        <a:solidFill>
                          <a:schemeClr val="accent2"/>
                        </a:solidFill>
                        <a:latin typeface="Grandstander"/>
                        <a:ea typeface="Grandstander"/>
                        <a:cs typeface="Grandstander"/>
                        <a:sym typeface="Grandstander"/>
                      </a:endParaRPr>
                    </a:p>
                  </a:txBody>
                  <a:tcPr marT="66675" marB="66675" marR="66675" marL="6667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solidFill>
                            <a:schemeClr val="accent2"/>
                          </a:solidFill>
                          <a:latin typeface="Grandstander"/>
                          <a:ea typeface="Grandstander"/>
                          <a:cs typeface="Grandstander"/>
                          <a:sym typeface="Grandstander"/>
                        </a:rPr>
                        <a:t>active</a:t>
                      </a:r>
                      <a:endParaRPr sz="1050">
                        <a:solidFill>
                          <a:schemeClr val="accent2"/>
                        </a:solidFill>
                        <a:latin typeface="Grandstander"/>
                        <a:ea typeface="Grandstander"/>
                        <a:cs typeface="Grandstander"/>
                        <a:sym typeface="Grandstander"/>
                      </a:endParaRPr>
                    </a:p>
                  </a:txBody>
                  <a:tcPr marT="66675" marB="66675" marR="66675" marL="6667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solidFill>
                            <a:schemeClr val="accent2"/>
                          </a:solidFill>
                          <a:latin typeface="Grandstander"/>
                          <a:ea typeface="Grandstander"/>
                          <a:cs typeface="Grandstander"/>
                          <a:sym typeface="Grandstander"/>
                        </a:rPr>
                        <a:t>2021-12-20 12:23:09</a:t>
                      </a:r>
                      <a:endParaRPr sz="1050">
                        <a:solidFill>
                          <a:schemeClr val="accent2"/>
                        </a:solidFill>
                        <a:latin typeface="Grandstander"/>
                        <a:ea typeface="Grandstander"/>
                        <a:cs typeface="Grandstander"/>
                        <a:sym typeface="Grandstander"/>
                      </a:endParaRPr>
                    </a:p>
                  </a:txBody>
                  <a:tcPr marT="66675" marB="66675" marR="66675" marL="6667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solidFill>
                            <a:schemeClr val="accent2"/>
                          </a:solidFill>
                          <a:latin typeface="Grandstander"/>
                          <a:ea typeface="Grandstander"/>
                          <a:cs typeface="Grandstander"/>
                          <a:sym typeface="Grandstander"/>
                        </a:rPr>
                        <a:t>True</a:t>
                      </a:r>
                      <a:endParaRPr sz="1050">
                        <a:solidFill>
                          <a:schemeClr val="accent2"/>
                        </a:solidFill>
                        <a:latin typeface="Grandstander"/>
                        <a:ea typeface="Grandstander"/>
                        <a:cs typeface="Grandstander"/>
                        <a:sym typeface="Grandstander"/>
                      </a:endParaRPr>
                    </a:p>
                  </a:txBody>
                  <a:tcPr marT="66675" marB="66675" marR="66675" marL="6667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solidFill>
                            <a:schemeClr val="accent2"/>
                          </a:solidFill>
                          <a:latin typeface="Grandstander"/>
                          <a:ea typeface="Grandstander"/>
                          <a:cs typeface="Grandstander"/>
                          <a:sym typeface="Grandstander"/>
                        </a:rPr>
                        <a:t>Yes</a:t>
                      </a:r>
                      <a:endParaRPr sz="1050">
                        <a:solidFill>
                          <a:schemeClr val="accent2"/>
                        </a:solidFill>
                        <a:latin typeface="Grandstander"/>
                        <a:ea typeface="Grandstander"/>
                        <a:cs typeface="Grandstander"/>
                        <a:sym typeface="Grandstander"/>
                      </a:endParaRPr>
                    </a:p>
                  </a:txBody>
                  <a:tcPr marT="66675" marB="66675" marR="66675" marL="6667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solidFill>
                            <a:schemeClr val="accent2"/>
                          </a:solidFill>
                          <a:latin typeface="Grandstander"/>
                          <a:ea typeface="Grandstander"/>
                          <a:cs typeface="Grandstander"/>
                          <a:sym typeface="Grandstander"/>
                        </a:rPr>
                        <a:t>1991-10-18</a:t>
                      </a:r>
                      <a:endParaRPr sz="1050">
                        <a:solidFill>
                          <a:schemeClr val="accent2"/>
                        </a:solidFill>
                        <a:latin typeface="Grandstander"/>
                        <a:ea typeface="Grandstander"/>
                        <a:cs typeface="Grandstander"/>
                        <a:sym typeface="Grandstander"/>
                      </a:endParaRPr>
                    </a:p>
                  </a:txBody>
                  <a:tcPr marT="66675" marB="66675" marR="66675" marL="6667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73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solidFill>
                            <a:schemeClr val="accent2"/>
                          </a:solidFill>
                          <a:latin typeface="Grandstander"/>
                          <a:ea typeface="Grandstander"/>
                          <a:cs typeface="Grandstander"/>
                          <a:sym typeface="Grandstander"/>
                        </a:rPr>
                        <a:t>22</a:t>
                      </a:r>
                      <a:endParaRPr sz="1050">
                        <a:solidFill>
                          <a:schemeClr val="accent2"/>
                        </a:solidFill>
                        <a:latin typeface="Grandstander"/>
                        <a:ea typeface="Grandstander"/>
                        <a:cs typeface="Grandstander"/>
                        <a:sym typeface="Grandstander"/>
                      </a:endParaRPr>
                    </a:p>
                  </a:txBody>
                  <a:tcPr marT="66675" marB="66675" marR="66675" marL="6667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solidFill>
                            <a:schemeClr val="accent2"/>
                          </a:solidFill>
                          <a:latin typeface="Grandstander"/>
                          <a:ea typeface="Grandstander"/>
                          <a:cs typeface="Grandstander"/>
                          <a:sym typeface="Grandstander"/>
                        </a:rPr>
                        <a:t>active</a:t>
                      </a:r>
                      <a:endParaRPr sz="1050">
                        <a:solidFill>
                          <a:schemeClr val="accent2"/>
                        </a:solidFill>
                        <a:latin typeface="Grandstander"/>
                        <a:ea typeface="Grandstander"/>
                        <a:cs typeface="Grandstander"/>
                        <a:sym typeface="Grandstander"/>
                      </a:endParaRPr>
                    </a:p>
                  </a:txBody>
                  <a:tcPr marT="66675" marB="66675" marR="66675" marL="6667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solidFill>
                            <a:schemeClr val="accent2"/>
                          </a:solidFill>
                          <a:latin typeface="Grandstander"/>
                          <a:ea typeface="Grandstander"/>
                          <a:cs typeface="Grandstander"/>
                          <a:sym typeface="Grandstander"/>
                        </a:rPr>
                        <a:t>2021-09-22 03:18:57</a:t>
                      </a:r>
                      <a:endParaRPr sz="1050">
                        <a:solidFill>
                          <a:schemeClr val="accent2"/>
                        </a:solidFill>
                        <a:latin typeface="Grandstander"/>
                        <a:ea typeface="Grandstander"/>
                        <a:cs typeface="Grandstander"/>
                        <a:sym typeface="Grandstander"/>
                      </a:endParaRPr>
                    </a:p>
                  </a:txBody>
                  <a:tcPr marT="66675" marB="66675" marR="66675" marL="6667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solidFill>
                            <a:schemeClr val="accent2"/>
                          </a:solidFill>
                          <a:latin typeface="Grandstander"/>
                          <a:ea typeface="Grandstander"/>
                          <a:cs typeface="Grandstander"/>
                          <a:sym typeface="Grandstander"/>
                        </a:rPr>
                        <a:t>True</a:t>
                      </a:r>
                      <a:endParaRPr sz="1050">
                        <a:solidFill>
                          <a:schemeClr val="accent2"/>
                        </a:solidFill>
                        <a:latin typeface="Grandstander"/>
                        <a:ea typeface="Grandstander"/>
                        <a:cs typeface="Grandstander"/>
                        <a:sym typeface="Grandstander"/>
                      </a:endParaRPr>
                    </a:p>
                  </a:txBody>
                  <a:tcPr marT="66675" marB="66675" marR="66675" marL="6667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solidFill>
                            <a:schemeClr val="accent2"/>
                          </a:solidFill>
                          <a:latin typeface="Grandstander"/>
                          <a:ea typeface="Grandstander"/>
                          <a:cs typeface="Grandstander"/>
                          <a:sym typeface="Grandstander"/>
                        </a:rPr>
                        <a:t>Yes</a:t>
                      </a:r>
                      <a:endParaRPr sz="1050">
                        <a:solidFill>
                          <a:schemeClr val="accent2"/>
                        </a:solidFill>
                        <a:latin typeface="Grandstander"/>
                        <a:ea typeface="Grandstander"/>
                        <a:cs typeface="Grandstander"/>
                        <a:sym typeface="Grandstander"/>
                      </a:endParaRPr>
                    </a:p>
                  </a:txBody>
                  <a:tcPr marT="66675" marB="66675" marR="66675" marL="6667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solidFill>
                            <a:schemeClr val="accent2"/>
                          </a:solidFill>
                          <a:latin typeface="Grandstander"/>
                          <a:ea typeface="Grandstander"/>
                          <a:cs typeface="Grandstander"/>
                          <a:sym typeface="Grandstander"/>
                        </a:rPr>
                        <a:t>1993-07-07</a:t>
                      </a:r>
                      <a:endParaRPr sz="1050">
                        <a:solidFill>
                          <a:schemeClr val="accent2"/>
                        </a:solidFill>
                        <a:latin typeface="Grandstander"/>
                        <a:ea typeface="Grandstander"/>
                        <a:cs typeface="Grandstander"/>
                        <a:sym typeface="Grandstander"/>
                      </a:endParaRPr>
                    </a:p>
                  </a:txBody>
                  <a:tcPr marT="66675" marB="66675" marR="66675" marL="6667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73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solidFill>
                            <a:schemeClr val="accent2"/>
                          </a:solidFill>
                          <a:latin typeface="Grandstander"/>
                          <a:ea typeface="Grandstander"/>
                          <a:cs typeface="Grandstander"/>
                          <a:sym typeface="Grandstander"/>
                        </a:rPr>
                        <a:t>118</a:t>
                      </a:r>
                      <a:endParaRPr sz="1050">
                        <a:solidFill>
                          <a:schemeClr val="accent2"/>
                        </a:solidFill>
                        <a:latin typeface="Grandstander"/>
                        <a:ea typeface="Grandstander"/>
                        <a:cs typeface="Grandstander"/>
                        <a:sym typeface="Grandstander"/>
                      </a:endParaRPr>
                    </a:p>
                  </a:txBody>
                  <a:tcPr marT="66675" marB="66675" marR="66675" marL="6667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solidFill>
                            <a:schemeClr val="accent2"/>
                          </a:solidFill>
                          <a:latin typeface="Grandstander"/>
                          <a:ea typeface="Grandstander"/>
                          <a:cs typeface="Grandstander"/>
                          <a:sym typeface="Grandstander"/>
                        </a:rPr>
                        <a:t>active</a:t>
                      </a:r>
                      <a:endParaRPr sz="1050">
                        <a:solidFill>
                          <a:schemeClr val="accent2"/>
                        </a:solidFill>
                        <a:latin typeface="Grandstander"/>
                        <a:ea typeface="Grandstander"/>
                        <a:cs typeface="Grandstander"/>
                        <a:sym typeface="Grandstander"/>
                      </a:endParaRPr>
                    </a:p>
                  </a:txBody>
                  <a:tcPr marT="66675" marB="66675" marR="66675" marL="6667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solidFill>
                            <a:schemeClr val="accent2"/>
                          </a:solidFill>
                          <a:latin typeface="Grandstander"/>
                          <a:ea typeface="Grandstander"/>
                          <a:cs typeface="Grandstander"/>
                          <a:sym typeface="Grandstander"/>
                        </a:rPr>
                        <a:t>2021-11-23 00:14:26</a:t>
                      </a:r>
                      <a:endParaRPr sz="1050">
                        <a:solidFill>
                          <a:schemeClr val="accent2"/>
                        </a:solidFill>
                        <a:latin typeface="Grandstander"/>
                        <a:ea typeface="Grandstander"/>
                        <a:cs typeface="Grandstander"/>
                        <a:sym typeface="Grandstander"/>
                      </a:endParaRPr>
                    </a:p>
                  </a:txBody>
                  <a:tcPr marT="66675" marB="66675" marR="66675" marL="6667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solidFill>
                            <a:schemeClr val="accent2"/>
                          </a:solidFill>
                          <a:latin typeface="Grandstander"/>
                          <a:ea typeface="Grandstander"/>
                          <a:cs typeface="Grandstander"/>
                          <a:sym typeface="Grandstander"/>
                        </a:rPr>
                        <a:t>True</a:t>
                      </a:r>
                      <a:endParaRPr sz="1050">
                        <a:solidFill>
                          <a:schemeClr val="accent2"/>
                        </a:solidFill>
                        <a:latin typeface="Grandstander"/>
                        <a:ea typeface="Grandstander"/>
                        <a:cs typeface="Grandstander"/>
                        <a:sym typeface="Grandstander"/>
                      </a:endParaRPr>
                    </a:p>
                  </a:txBody>
                  <a:tcPr marT="66675" marB="66675" marR="66675" marL="6667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solidFill>
                            <a:schemeClr val="accent2"/>
                          </a:solidFill>
                          <a:latin typeface="Grandstander"/>
                          <a:ea typeface="Grandstander"/>
                          <a:cs typeface="Grandstander"/>
                          <a:sym typeface="Grandstander"/>
                        </a:rPr>
                        <a:t>Yes</a:t>
                      </a:r>
                      <a:endParaRPr sz="1050">
                        <a:solidFill>
                          <a:schemeClr val="accent2"/>
                        </a:solidFill>
                        <a:latin typeface="Grandstander"/>
                        <a:ea typeface="Grandstander"/>
                        <a:cs typeface="Grandstander"/>
                        <a:sym typeface="Grandstander"/>
                      </a:endParaRPr>
                    </a:p>
                  </a:txBody>
                  <a:tcPr marT="66675" marB="66675" marR="66675" marL="6667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solidFill>
                            <a:schemeClr val="accent2"/>
                          </a:solidFill>
                          <a:latin typeface="Grandstander"/>
                          <a:ea typeface="Grandstander"/>
                          <a:cs typeface="Grandstander"/>
                          <a:sym typeface="Grandstander"/>
                        </a:rPr>
                        <a:t>1990-03-06</a:t>
                      </a:r>
                      <a:endParaRPr sz="1050">
                        <a:solidFill>
                          <a:schemeClr val="accent2"/>
                        </a:solidFill>
                        <a:latin typeface="Grandstander"/>
                        <a:ea typeface="Grandstander"/>
                        <a:cs typeface="Grandstander"/>
                        <a:sym typeface="Grandstander"/>
                      </a:endParaRPr>
                    </a:p>
                  </a:txBody>
                  <a:tcPr marT="66675" marB="66675" marR="66675" marL="6667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73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solidFill>
                            <a:schemeClr val="accent2"/>
                          </a:solidFill>
                          <a:latin typeface="Grandstander"/>
                          <a:ea typeface="Grandstander"/>
                          <a:cs typeface="Grandstander"/>
                          <a:sym typeface="Grandstander"/>
                        </a:rPr>
                        <a:t>9</a:t>
                      </a:r>
                      <a:endParaRPr sz="1050">
                        <a:solidFill>
                          <a:schemeClr val="accent2"/>
                        </a:solidFill>
                        <a:latin typeface="Grandstander"/>
                        <a:ea typeface="Grandstander"/>
                        <a:cs typeface="Grandstander"/>
                        <a:sym typeface="Grandstander"/>
                      </a:endParaRPr>
                    </a:p>
                  </a:txBody>
                  <a:tcPr marT="66675" marB="66675" marR="66675" marL="6667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solidFill>
                            <a:schemeClr val="accent2"/>
                          </a:solidFill>
                          <a:latin typeface="Grandstander"/>
                          <a:ea typeface="Grandstander"/>
                          <a:cs typeface="Grandstander"/>
                          <a:sym typeface="Grandstander"/>
                        </a:rPr>
                        <a:t>active</a:t>
                      </a:r>
                      <a:endParaRPr sz="1050">
                        <a:solidFill>
                          <a:schemeClr val="accent2"/>
                        </a:solidFill>
                        <a:latin typeface="Grandstander"/>
                        <a:ea typeface="Grandstander"/>
                        <a:cs typeface="Grandstander"/>
                        <a:sym typeface="Grandstander"/>
                      </a:endParaRPr>
                    </a:p>
                  </a:txBody>
                  <a:tcPr marT="66675" marB="66675" marR="66675" marL="6667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solidFill>
                            <a:schemeClr val="accent2"/>
                          </a:solidFill>
                          <a:latin typeface="Grandstander"/>
                          <a:ea typeface="Grandstander"/>
                          <a:cs typeface="Grandstander"/>
                          <a:sym typeface="Grandstander"/>
                        </a:rPr>
                        <a:t>2021-09-19 18:03:05</a:t>
                      </a:r>
                      <a:endParaRPr sz="1050">
                        <a:solidFill>
                          <a:schemeClr val="accent2"/>
                        </a:solidFill>
                        <a:latin typeface="Grandstander"/>
                        <a:ea typeface="Grandstander"/>
                        <a:cs typeface="Grandstander"/>
                        <a:sym typeface="Grandstander"/>
                      </a:endParaRPr>
                    </a:p>
                  </a:txBody>
                  <a:tcPr marT="66675" marB="66675" marR="66675" marL="6667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solidFill>
                            <a:schemeClr val="accent2"/>
                          </a:solidFill>
                          <a:latin typeface="Grandstander"/>
                          <a:ea typeface="Grandstander"/>
                          <a:cs typeface="Grandstander"/>
                          <a:sym typeface="Grandstander"/>
                        </a:rPr>
                        <a:t>True</a:t>
                      </a:r>
                      <a:endParaRPr sz="1050">
                        <a:solidFill>
                          <a:schemeClr val="accent2"/>
                        </a:solidFill>
                        <a:latin typeface="Grandstander"/>
                        <a:ea typeface="Grandstander"/>
                        <a:cs typeface="Grandstander"/>
                        <a:sym typeface="Grandstander"/>
                      </a:endParaRPr>
                    </a:p>
                  </a:txBody>
                  <a:tcPr marT="66675" marB="66675" marR="66675" marL="6667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solidFill>
                            <a:schemeClr val="accent2"/>
                          </a:solidFill>
                          <a:latin typeface="Grandstander"/>
                          <a:ea typeface="Grandstander"/>
                          <a:cs typeface="Grandstander"/>
                          <a:sym typeface="Grandstander"/>
                        </a:rPr>
                        <a:t>Yes</a:t>
                      </a:r>
                      <a:endParaRPr sz="1050">
                        <a:solidFill>
                          <a:schemeClr val="accent2"/>
                        </a:solidFill>
                        <a:latin typeface="Grandstander"/>
                        <a:ea typeface="Grandstander"/>
                        <a:cs typeface="Grandstander"/>
                        <a:sym typeface="Grandstander"/>
                      </a:endParaRPr>
                    </a:p>
                  </a:txBody>
                  <a:tcPr marT="66675" marB="66675" marR="66675" marL="6667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solidFill>
                            <a:schemeClr val="accent2"/>
                          </a:solidFill>
                          <a:latin typeface="Grandstander"/>
                          <a:ea typeface="Grandstander"/>
                          <a:cs typeface="Grandstander"/>
                          <a:sym typeface="Grandstander"/>
                        </a:rPr>
                        <a:t>1962-01-11</a:t>
                      </a:r>
                      <a:endParaRPr sz="1050">
                        <a:solidFill>
                          <a:schemeClr val="accent2"/>
                        </a:solidFill>
                        <a:latin typeface="Grandstander"/>
                        <a:ea typeface="Grandstander"/>
                        <a:cs typeface="Grandstander"/>
                        <a:sym typeface="Grandstander"/>
                      </a:endParaRPr>
                    </a:p>
                  </a:txBody>
                  <a:tcPr marT="66675" marB="66675" marR="66675" marL="6667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73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solidFill>
                            <a:schemeClr val="accent2"/>
                          </a:solidFill>
                          <a:latin typeface="Grandstander"/>
                          <a:ea typeface="Grandstander"/>
                          <a:cs typeface="Grandstander"/>
                          <a:sym typeface="Grandstander"/>
                        </a:rPr>
                        <a:t>157</a:t>
                      </a:r>
                      <a:endParaRPr sz="1050">
                        <a:solidFill>
                          <a:schemeClr val="accent2"/>
                        </a:solidFill>
                        <a:latin typeface="Grandstander"/>
                        <a:ea typeface="Grandstander"/>
                        <a:cs typeface="Grandstander"/>
                        <a:sym typeface="Grandstander"/>
                      </a:endParaRPr>
                    </a:p>
                  </a:txBody>
                  <a:tcPr marT="66675" marB="66675" marR="66675" marL="6667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solidFill>
                            <a:schemeClr val="accent2"/>
                          </a:solidFill>
                          <a:latin typeface="Grandstander"/>
                          <a:ea typeface="Grandstander"/>
                          <a:cs typeface="Grandstander"/>
                          <a:sym typeface="Grandstander"/>
                        </a:rPr>
                        <a:t>active</a:t>
                      </a:r>
                      <a:endParaRPr sz="1050">
                        <a:solidFill>
                          <a:schemeClr val="accent2"/>
                        </a:solidFill>
                        <a:latin typeface="Grandstander"/>
                        <a:ea typeface="Grandstander"/>
                        <a:cs typeface="Grandstander"/>
                        <a:sym typeface="Grandstander"/>
                      </a:endParaRPr>
                    </a:p>
                  </a:txBody>
                  <a:tcPr marT="66675" marB="66675" marR="66675" marL="6667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solidFill>
                            <a:schemeClr val="accent2"/>
                          </a:solidFill>
                          <a:latin typeface="Grandstander"/>
                          <a:ea typeface="Grandstander"/>
                          <a:cs typeface="Grandstander"/>
                          <a:sym typeface="Grandstander"/>
                        </a:rPr>
                        <a:t>2021-12-20 14:59:57</a:t>
                      </a:r>
                      <a:endParaRPr sz="1050">
                        <a:solidFill>
                          <a:schemeClr val="accent2"/>
                        </a:solidFill>
                        <a:latin typeface="Grandstander"/>
                        <a:ea typeface="Grandstander"/>
                        <a:cs typeface="Grandstander"/>
                        <a:sym typeface="Grandstander"/>
                      </a:endParaRPr>
                    </a:p>
                  </a:txBody>
                  <a:tcPr marT="66675" marB="66675" marR="66675" marL="6667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solidFill>
                            <a:schemeClr val="accent2"/>
                          </a:solidFill>
                          <a:latin typeface="Grandstander"/>
                          <a:ea typeface="Grandstander"/>
                          <a:cs typeface="Grandstander"/>
                          <a:sym typeface="Grandstander"/>
                        </a:rPr>
                        <a:t>True</a:t>
                      </a:r>
                      <a:endParaRPr sz="1050">
                        <a:solidFill>
                          <a:schemeClr val="accent2"/>
                        </a:solidFill>
                        <a:latin typeface="Grandstander"/>
                        <a:ea typeface="Grandstander"/>
                        <a:cs typeface="Grandstander"/>
                        <a:sym typeface="Grandstander"/>
                      </a:endParaRPr>
                    </a:p>
                  </a:txBody>
                  <a:tcPr marT="66675" marB="66675" marR="66675" marL="6667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solidFill>
                            <a:schemeClr val="accent2"/>
                          </a:solidFill>
                          <a:latin typeface="Grandstander"/>
                          <a:ea typeface="Grandstander"/>
                          <a:cs typeface="Grandstander"/>
                          <a:sym typeface="Grandstander"/>
                        </a:rPr>
                        <a:t>Yes</a:t>
                      </a:r>
                      <a:endParaRPr sz="1050">
                        <a:solidFill>
                          <a:schemeClr val="accent2"/>
                        </a:solidFill>
                        <a:latin typeface="Grandstander"/>
                        <a:ea typeface="Grandstander"/>
                        <a:cs typeface="Grandstander"/>
                        <a:sym typeface="Grandstander"/>
                      </a:endParaRPr>
                    </a:p>
                  </a:txBody>
                  <a:tcPr marT="66675" marB="66675" marR="66675" marL="6667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solidFill>
                            <a:schemeClr val="accent2"/>
                          </a:solidFill>
                          <a:latin typeface="Grandstander"/>
                          <a:ea typeface="Grandstander"/>
                          <a:cs typeface="Grandstander"/>
                          <a:sym typeface="Grandstander"/>
                        </a:rPr>
                        <a:t>1993-06-29</a:t>
                      </a:r>
                      <a:endParaRPr sz="1050">
                        <a:solidFill>
                          <a:schemeClr val="accent2"/>
                        </a:solidFill>
                        <a:latin typeface="Grandstander"/>
                        <a:ea typeface="Grandstander"/>
                        <a:cs typeface="Grandstander"/>
                        <a:sym typeface="Grandstander"/>
                      </a:endParaRPr>
                    </a:p>
                  </a:txBody>
                  <a:tcPr marT="66675" marB="66675" marR="66675" marL="6667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73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solidFill>
                            <a:schemeClr val="accent2"/>
                          </a:solidFill>
                          <a:latin typeface="Grandstander"/>
                          <a:ea typeface="Grandstander"/>
                          <a:cs typeface="Grandstander"/>
                          <a:sym typeface="Grandstander"/>
                        </a:rPr>
                        <a:t>134</a:t>
                      </a:r>
                      <a:endParaRPr sz="1050">
                        <a:solidFill>
                          <a:schemeClr val="accent2"/>
                        </a:solidFill>
                        <a:latin typeface="Grandstander"/>
                        <a:ea typeface="Grandstander"/>
                        <a:cs typeface="Grandstander"/>
                        <a:sym typeface="Grandstander"/>
                      </a:endParaRPr>
                    </a:p>
                  </a:txBody>
                  <a:tcPr marT="66675" marB="66675" marR="66675" marL="6667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solidFill>
                            <a:schemeClr val="accent2"/>
                          </a:solidFill>
                          <a:latin typeface="Grandstander"/>
                          <a:ea typeface="Grandstander"/>
                          <a:cs typeface="Grandstander"/>
                          <a:sym typeface="Grandstander"/>
                        </a:rPr>
                        <a:t>active</a:t>
                      </a:r>
                      <a:endParaRPr sz="1050">
                        <a:solidFill>
                          <a:schemeClr val="accent2"/>
                        </a:solidFill>
                        <a:latin typeface="Grandstander"/>
                        <a:ea typeface="Grandstander"/>
                        <a:cs typeface="Grandstander"/>
                        <a:sym typeface="Grandstander"/>
                      </a:endParaRPr>
                    </a:p>
                  </a:txBody>
                  <a:tcPr marT="66675" marB="66675" marR="66675" marL="6667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solidFill>
                            <a:schemeClr val="accent2"/>
                          </a:solidFill>
                          <a:latin typeface="Grandstander"/>
                          <a:ea typeface="Grandstander"/>
                          <a:cs typeface="Grandstander"/>
                          <a:sym typeface="Grandstander"/>
                        </a:rPr>
                        <a:t>2021-12-01 18:45:29</a:t>
                      </a:r>
                      <a:endParaRPr sz="1050">
                        <a:solidFill>
                          <a:schemeClr val="accent2"/>
                        </a:solidFill>
                        <a:latin typeface="Grandstander"/>
                        <a:ea typeface="Grandstander"/>
                        <a:cs typeface="Grandstander"/>
                        <a:sym typeface="Grandstander"/>
                      </a:endParaRPr>
                    </a:p>
                  </a:txBody>
                  <a:tcPr marT="66675" marB="66675" marR="66675" marL="6667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solidFill>
                            <a:schemeClr val="accent2"/>
                          </a:solidFill>
                          <a:latin typeface="Grandstander"/>
                          <a:ea typeface="Grandstander"/>
                          <a:cs typeface="Grandstander"/>
                          <a:sym typeface="Grandstander"/>
                        </a:rPr>
                        <a:t>True</a:t>
                      </a:r>
                      <a:endParaRPr sz="1050">
                        <a:solidFill>
                          <a:schemeClr val="accent2"/>
                        </a:solidFill>
                        <a:latin typeface="Grandstander"/>
                        <a:ea typeface="Grandstander"/>
                        <a:cs typeface="Grandstander"/>
                        <a:sym typeface="Grandstander"/>
                      </a:endParaRPr>
                    </a:p>
                  </a:txBody>
                  <a:tcPr marT="66675" marB="66675" marR="66675" marL="6667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solidFill>
                            <a:schemeClr val="accent2"/>
                          </a:solidFill>
                          <a:latin typeface="Grandstander"/>
                          <a:ea typeface="Grandstander"/>
                          <a:cs typeface="Grandstander"/>
                          <a:sym typeface="Grandstander"/>
                        </a:rPr>
                        <a:t>Yes</a:t>
                      </a:r>
                      <a:endParaRPr sz="1050">
                        <a:solidFill>
                          <a:schemeClr val="accent2"/>
                        </a:solidFill>
                        <a:latin typeface="Grandstander"/>
                        <a:ea typeface="Grandstander"/>
                        <a:cs typeface="Grandstander"/>
                        <a:sym typeface="Grandstander"/>
                      </a:endParaRPr>
                    </a:p>
                  </a:txBody>
                  <a:tcPr marT="66675" marB="66675" marR="66675" marL="6667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solidFill>
                            <a:schemeClr val="accent2"/>
                          </a:solidFill>
                          <a:latin typeface="Grandstander"/>
                          <a:ea typeface="Grandstander"/>
                          <a:cs typeface="Grandstander"/>
                          <a:sym typeface="Grandstander"/>
                        </a:rPr>
                        <a:t>1978-03-10</a:t>
                      </a:r>
                      <a:endParaRPr sz="1050">
                        <a:solidFill>
                          <a:schemeClr val="accent2"/>
                        </a:solidFill>
                        <a:latin typeface="Grandstander"/>
                        <a:ea typeface="Grandstander"/>
                        <a:cs typeface="Grandstander"/>
                        <a:sym typeface="Grandstander"/>
                      </a:endParaRPr>
                    </a:p>
                  </a:txBody>
                  <a:tcPr marT="66675" marB="66675" marR="66675" marL="6667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73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solidFill>
                            <a:schemeClr val="accent2"/>
                          </a:solidFill>
                          <a:latin typeface="Grandstander"/>
                          <a:ea typeface="Grandstander"/>
                          <a:cs typeface="Grandstander"/>
                          <a:sym typeface="Grandstander"/>
                        </a:rPr>
                        <a:t>114</a:t>
                      </a:r>
                      <a:endParaRPr sz="1050">
                        <a:solidFill>
                          <a:schemeClr val="accent2"/>
                        </a:solidFill>
                        <a:latin typeface="Grandstander"/>
                        <a:ea typeface="Grandstander"/>
                        <a:cs typeface="Grandstander"/>
                        <a:sym typeface="Grandstander"/>
                      </a:endParaRPr>
                    </a:p>
                  </a:txBody>
                  <a:tcPr marT="66675" marB="66675" marR="66675" marL="6667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solidFill>
                            <a:schemeClr val="accent2"/>
                          </a:solidFill>
                          <a:latin typeface="Grandstander"/>
                          <a:ea typeface="Grandstander"/>
                          <a:cs typeface="Grandstander"/>
                          <a:sym typeface="Grandstander"/>
                        </a:rPr>
                        <a:t>active</a:t>
                      </a:r>
                      <a:endParaRPr sz="1050">
                        <a:solidFill>
                          <a:schemeClr val="accent2"/>
                        </a:solidFill>
                        <a:latin typeface="Grandstander"/>
                        <a:ea typeface="Grandstander"/>
                        <a:cs typeface="Grandstander"/>
                        <a:sym typeface="Grandstander"/>
                      </a:endParaRPr>
                    </a:p>
                  </a:txBody>
                  <a:tcPr marT="66675" marB="66675" marR="66675" marL="6667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solidFill>
                            <a:schemeClr val="accent2"/>
                          </a:solidFill>
                          <a:latin typeface="Grandstander"/>
                          <a:ea typeface="Grandstander"/>
                          <a:cs typeface="Grandstander"/>
                          <a:sym typeface="Grandstander"/>
                        </a:rPr>
                        <a:t>2021-11-19 14:54:02</a:t>
                      </a:r>
                      <a:endParaRPr sz="1050">
                        <a:solidFill>
                          <a:schemeClr val="accent2"/>
                        </a:solidFill>
                        <a:latin typeface="Grandstander"/>
                        <a:ea typeface="Grandstander"/>
                        <a:cs typeface="Grandstander"/>
                        <a:sym typeface="Grandstander"/>
                      </a:endParaRPr>
                    </a:p>
                  </a:txBody>
                  <a:tcPr marT="66675" marB="66675" marR="66675" marL="6667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solidFill>
                            <a:schemeClr val="accent2"/>
                          </a:solidFill>
                          <a:latin typeface="Grandstander"/>
                          <a:ea typeface="Grandstander"/>
                          <a:cs typeface="Grandstander"/>
                          <a:sym typeface="Grandstander"/>
                        </a:rPr>
                        <a:t>True</a:t>
                      </a:r>
                      <a:endParaRPr sz="1050">
                        <a:solidFill>
                          <a:schemeClr val="accent2"/>
                        </a:solidFill>
                        <a:latin typeface="Grandstander"/>
                        <a:ea typeface="Grandstander"/>
                        <a:cs typeface="Grandstander"/>
                        <a:sym typeface="Grandstander"/>
                      </a:endParaRPr>
                    </a:p>
                  </a:txBody>
                  <a:tcPr marT="66675" marB="66675" marR="66675" marL="6667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solidFill>
                            <a:schemeClr val="accent2"/>
                          </a:solidFill>
                          <a:latin typeface="Grandstander"/>
                          <a:ea typeface="Grandstander"/>
                          <a:cs typeface="Grandstander"/>
                          <a:sym typeface="Grandstander"/>
                        </a:rPr>
                        <a:t>Yes</a:t>
                      </a:r>
                      <a:endParaRPr sz="1050">
                        <a:solidFill>
                          <a:schemeClr val="accent2"/>
                        </a:solidFill>
                        <a:latin typeface="Grandstander"/>
                        <a:ea typeface="Grandstander"/>
                        <a:cs typeface="Grandstander"/>
                        <a:sym typeface="Grandstander"/>
                      </a:endParaRPr>
                    </a:p>
                  </a:txBody>
                  <a:tcPr marT="66675" marB="66675" marR="66675" marL="6667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solidFill>
                            <a:schemeClr val="accent2"/>
                          </a:solidFill>
                          <a:latin typeface="Grandstander"/>
                          <a:ea typeface="Grandstander"/>
                          <a:cs typeface="Grandstander"/>
                          <a:sym typeface="Grandstander"/>
                        </a:rPr>
                        <a:t>1979-09-21</a:t>
                      </a:r>
                      <a:endParaRPr sz="1050">
                        <a:solidFill>
                          <a:schemeClr val="accent2"/>
                        </a:solidFill>
                        <a:latin typeface="Grandstander"/>
                        <a:ea typeface="Grandstander"/>
                        <a:cs typeface="Grandstander"/>
                        <a:sym typeface="Grandstander"/>
                      </a:endParaRPr>
                    </a:p>
                  </a:txBody>
                  <a:tcPr marT="66675" marB="66675" marR="66675" marL="6667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73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solidFill>
                            <a:schemeClr val="accent2"/>
                          </a:solidFill>
                          <a:latin typeface="Grandstander"/>
                          <a:ea typeface="Grandstander"/>
                          <a:cs typeface="Grandstander"/>
                          <a:sym typeface="Grandstander"/>
                        </a:rPr>
                        <a:t>81</a:t>
                      </a:r>
                      <a:endParaRPr sz="1050">
                        <a:solidFill>
                          <a:schemeClr val="accent2"/>
                        </a:solidFill>
                        <a:latin typeface="Grandstander"/>
                        <a:ea typeface="Grandstander"/>
                        <a:cs typeface="Grandstander"/>
                        <a:sym typeface="Grandstander"/>
                      </a:endParaRPr>
                    </a:p>
                  </a:txBody>
                  <a:tcPr marT="66675" marB="66675" marR="66675" marL="6667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solidFill>
                            <a:schemeClr val="accent2"/>
                          </a:solidFill>
                          <a:latin typeface="Grandstander"/>
                          <a:ea typeface="Grandstander"/>
                          <a:cs typeface="Grandstander"/>
                          <a:sym typeface="Grandstander"/>
                        </a:rPr>
                        <a:t>active</a:t>
                      </a:r>
                      <a:endParaRPr sz="1050">
                        <a:solidFill>
                          <a:schemeClr val="accent2"/>
                        </a:solidFill>
                        <a:latin typeface="Grandstander"/>
                        <a:ea typeface="Grandstander"/>
                        <a:cs typeface="Grandstander"/>
                        <a:sym typeface="Grandstander"/>
                      </a:endParaRPr>
                    </a:p>
                  </a:txBody>
                  <a:tcPr marT="66675" marB="66675" marR="66675" marL="6667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solidFill>
                            <a:schemeClr val="accent2"/>
                          </a:solidFill>
                          <a:latin typeface="Grandstander"/>
                          <a:ea typeface="Grandstander"/>
                          <a:cs typeface="Grandstander"/>
                          <a:sym typeface="Grandstander"/>
                        </a:rPr>
                        <a:t>2021-10-16 04:10:27</a:t>
                      </a:r>
                      <a:endParaRPr sz="1050">
                        <a:solidFill>
                          <a:schemeClr val="accent2"/>
                        </a:solidFill>
                        <a:latin typeface="Grandstander"/>
                        <a:ea typeface="Grandstander"/>
                        <a:cs typeface="Grandstander"/>
                        <a:sym typeface="Grandstander"/>
                      </a:endParaRPr>
                    </a:p>
                  </a:txBody>
                  <a:tcPr marT="66675" marB="66675" marR="66675" marL="6667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solidFill>
                            <a:schemeClr val="accent2"/>
                          </a:solidFill>
                          <a:latin typeface="Grandstander"/>
                          <a:ea typeface="Grandstander"/>
                          <a:cs typeface="Grandstander"/>
                          <a:sym typeface="Grandstander"/>
                        </a:rPr>
                        <a:t>True</a:t>
                      </a:r>
                      <a:endParaRPr sz="1050">
                        <a:solidFill>
                          <a:schemeClr val="accent2"/>
                        </a:solidFill>
                        <a:latin typeface="Grandstander"/>
                        <a:ea typeface="Grandstander"/>
                        <a:cs typeface="Grandstander"/>
                        <a:sym typeface="Grandstander"/>
                      </a:endParaRPr>
                    </a:p>
                  </a:txBody>
                  <a:tcPr marT="66675" marB="66675" marR="66675" marL="6667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solidFill>
                            <a:schemeClr val="accent2"/>
                          </a:solidFill>
                          <a:latin typeface="Grandstander"/>
                          <a:ea typeface="Grandstander"/>
                          <a:cs typeface="Grandstander"/>
                          <a:sym typeface="Grandstander"/>
                        </a:rPr>
                        <a:t>Yes</a:t>
                      </a:r>
                      <a:endParaRPr sz="1050">
                        <a:solidFill>
                          <a:schemeClr val="accent2"/>
                        </a:solidFill>
                        <a:latin typeface="Grandstander"/>
                        <a:ea typeface="Grandstander"/>
                        <a:cs typeface="Grandstander"/>
                        <a:sym typeface="Grandstander"/>
                      </a:endParaRPr>
                    </a:p>
                  </a:txBody>
                  <a:tcPr marT="66675" marB="66675" marR="66675" marL="6667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solidFill>
                            <a:schemeClr val="accent2"/>
                          </a:solidFill>
                          <a:latin typeface="Grandstander"/>
                          <a:ea typeface="Grandstander"/>
                          <a:cs typeface="Grandstander"/>
                          <a:sym typeface="Grandstander"/>
                        </a:rPr>
                        <a:t>1964-06-05</a:t>
                      </a:r>
                      <a:endParaRPr sz="1050">
                        <a:solidFill>
                          <a:schemeClr val="accent2"/>
                        </a:solidFill>
                        <a:latin typeface="Grandstander"/>
                        <a:ea typeface="Grandstander"/>
                        <a:cs typeface="Grandstander"/>
                        <a:sym typeface="Grandstander"/>
                      </a:endParaRPr>
                    </a:p>
                  </a:txBody>
                  <a:tcPr marT="66675" marB="66675" marR="66675" marL="6667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4" name="Shape 1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5" name="Google Shape;1915;p92"/>
          <p:cNvSpPr txBox="1"/>
          <p:nvPr>
            <p:ph type="title"/>
          </p:nvPr>
        </p:nvSpPr>
        <p:spPr>
          <a:xfrm>
            <a:off x="965800" y="728833"/>
            <a:ext cx="10260300" cy="763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Top User Joined data </a:t>
            </a:r>
            <a:r>
              <a:rPr lang="en-US"/>
              <a:t>Distribution</a:t>
            </a:r>
            <a:endParaRPr/>
          </a:p>
        </p:txBody>
      </p:sp>
      <p:pic>
        <p:nvPicPr>
          <p:cNvPr id="1916" name="Google Shape;1916;p92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6625" y="1665087"/>
            <a:ext cx="6592125" cy="4076125"/>
          </a:xfrm>
          <a:prstGeom prst="rect">
            <a:avLst/>
          </a:prstGeom>
          <a:noFill/>
          <a:ln>
            <a:noFill/>
          </a:ln>
        </p:spPr>
      </p:pic>
      <p:sp>
        <p:nvSpPr>
          <p:cNvPr id="1917" name="Google Shape;1917;p92"/>
          <p:cNvSpPr txBox="1"/>
          <p:nvPr/>
        </p:nvSpPr>
        <p:spPr>
          <a:xfrm>
            <a:off x="2376625" y="5913975"/>
            <a:ext cx="963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Syne"/>
                <a:ea typeface="Syne"/>
                <a:cs typeface="Syne"/>
                <a:sym typeface="Syne"/>
              </a:rPr>
              <a:t>The results from users’ aspect are </a:t>
            </a:r>
            <a:r>
              <a:rPr b="1" lang="en-US" sz="2000">
                <a:latin typeface="Syne"/>
                <a:ea typeface="Syne"/>
                <a:cs typeface="Syne"/>
                <a:sym typeface="Syne"/>
              </a:rPr>
              <a:t>not conclusive</a:t>
            </a:r>
            <a:r>
              <a:rPr lang="en-US" sz="2000">
                <a:latin typeface="Syne"/>
                <a:ea typeface="Syne"/>
                <a:cs typeface="Syne"/>
                <a:sym typeface="Syne"/>
              </a:rPr>
              <a:t> for now.</a:t>
            </a:r>
            <a:endParaRPr sz="2000">
              <a:latin typeface="Syne"/>
              <a:ea typeface="Syne"/>
              <a:cs typeface="Syne"/>
              <a:sym typeface="Syne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1" name="Shape 1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22" name="Google Shape;1922;p93"/>
          <p:cNvGrpSpPr/>
          <p:nvPr/>
        </p:nvGrpSpPr>
        <p:grpSpPr>
          <a:xfrm flipH="1">
            <a:off x="3332152" y="908589"/>
            <a:ext cx="8489863" cy="5040926"/>
            <a:chOff x="349200" y="152800"/>
            <a:chExt cx="6707643" cy="3295800"/>
          </a:xfrm>
        </p:grpSpPr>
        <p:sp>
          <p:nvSpPr>
            <p:cNvPr id="1923" name="Google Shape;1923;p93"/>
            <p:cNvSpPr/>
            <p:nvPr/>
          </p:nvSpPr>
          <p:spPr>
            <a:xfrm flipH="1">
              <a:off x="349200" y="152800"/>
              <a:ext cx="6482400" cy="3295800"/>
            </a:xfrm>
            <a:prstGeom prst="wedgeEllipseCallout">
              <a:avLst>
                <a:gd fmla="val -60299" name="adj1"/>
                <a:gd fmla="val 12698" name="adj2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4" name="Google Shape;1924;p93"/>
            <p:cNvSpPr/>
            <p:nvPr/>
          </p:nvSpPr>
          <p:spPr>
            <a:xfrm rot="-428780">
              <a:off x="453436" y="1782586"/>
              <a:ext cx="541983" cy="978944"/>
            </a:xfrm>
            <a:custGeom>
              <a:rect b="b" l="l" r="r" t="t"/>
              <a:pathLst>
                <a:path extrusionOk="0" h="39159" w="21680">
                  <a:moveTo>
                    <a:pt x="2100" y="0"/>
                  </a:moveTo>
                  <a:cubicBezTo>
                    <a:pt x="-5989" y="12147"/>
                    <a:pt x="11361" y="28840"/>
                    <a:pt x="21680" y="39159"/>
                  </a:cubicBezTo>
                </a:path>
              </a:pathLst>
            </a:custGeom>
            <a:noFill/>
            <a:ln cap="rnd" cmpd="sng" w="28575">
              <a:solidFill>
                <a:schemeClr val="accent6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925" name="Google Shape;1925;p93"/>
            <p:cNvSpPr/>
            <p:nvPr/>
          </p:nvSpPr>
          <p:spPr>
            <a:xfrm rot="-585784">
              <a:off x="6726474" y="1636248"/>
              <a:ext cx="259473" cy="457098"/>
            </a:xfrm>
            <a:custGeom>
              <a:rect b="b" l="l" r="r" t="t"/>
              <a:pathLst>
                <a:path extrusionOk="0" h="17826" w="10520">
                  <a:moveTo>
                    <a:pt x="4091" y="0"/>
                  </a:moveTo>
                  <a:lnTo>
                    <a:pt x="0" y="6721"/>
                  </a:lnTo>
                  <a:lnTo>
                    <a:pt x="10520" y="17826"/>
                  </a:lnTo>
                </a:path>
              </a:pathLst>
            </a:custGeom>
            <a:noFill/>
            <a:ln cap="flat" cmpd="sng" w="28575">
              <a:solidFill>
                <a:schemeClr val="accent6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926" name="Google Shape;1926;p93"/>
            <p:cNvSpPr/>
            <p:nvPr/>
          </p:nvSpPr>
          <p:spPr>
            <a:xfrm rot="-585784">
              <a:off x="6898430" y="2008068"/>
              <a:ext cx="129736" cy="127390"/>
            </a:xfrm>
            <a:custGeom>
              <a:rect b="b" l="l" r="r" t="t"/>
              <a:pathLst>
                <a:path extrusionOk="0" h="4968" w="5260">
                  <a:moveTo>
                    <a:pt x="0" y="0"/>
                  </a:moveTo>
                  <a:cubicBezTo>
                    <a:pt x="1705" y="1706"/>
                    <a:pt x="3555" y="3263"/>
                    <a:pt x="5260" y="4968"/>
                  </a:cubicBezTo>
                </a:path>
              </a:pathLst>
            </a:custGeom>
            <a:noFill/>
            <a:ln cap="rnd" cmpd="sng" w="28575">
              <a:solidFill>
                <a:schemeClr val="accent6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927" name="Google Shape;1927;p93"/>
            <p:cNvSpPr/>
            <p:nvPr/>
          </p:nvSpPr>
          <p:spPr>
            <a:xfrm>
              <a:off x="5529075" y="548850"/>
              <a:ext cx="901200" cy="636925"/>
            </a:xfrm>
            <a:custGeom>
              <a:rect b="b" l="l" r="r" t="t"/>
              <a:pathLst>
                <a:path extrusionOk="0" h="25477" w="36048">
                  <a:moveTo>
                    <a:pt x="0" y="0"/>
                  </a:moveTo>
                  <a:cubicBezTo>
                    <a:pt x="7841" y="3136"/>
                    <a:pt x="16280" y="5706"/>
                    <a:pt x="22767" y="11112"/>
                  </a:cubicBezTo>
                  <a:cubicBezTo>
                    <a:pt x="27777" y="15287"/>
                    <a:pt x="31437" y="20866"/>
                    <a:pt x="36048" y="25477"/>
                  </a:cubicBezTo>
                </a:path>
              </a:pathLst>
            </a:custGeom>
            <a:noFill/>
            <a:ln cap="rnd" cmpd="sng" w="28575">
              <a:solidFill>
                <a:schemeClr val="accent6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928" name="Google Shape;1928;p93"/>
            <p:cNvSpPr/>
            <p:nvPr/>
          </p:nvSpPr>
          <p:spPr>
            <a:xfrm rot="-1864311">
              <a:off x="5461325" y="562398"/>
              <a:ext cx="128747" cy="135522"/>
            </a:xfrm>
            <a:custGeom>
              <a:rect b="b" l="l" r="r" t="t"/>
              <a:pathLst>
                <a:path extrusionOk="0" h="5421" w="5150">
                  <a:moveTo>
                    <a:pt x="0" y="0"/>
                  </a:moveTo>
                  <a:cubicBezTo>
                    <a:pt x="1947" y="1556"/>
                    <a:pt x="3593" y="3475"/>
                    <a:pt x="5150" y="5421"/>
                  </a:cubicBezTo>
                </a:path>
              </a:pathLst>
            </a:custGeom>
            <a:noFill/>
            <a:ln cap="rnd" cmpd="sng" w="28575">
              <a:solidFill>
                <a:schemeClr val="accent6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sp>
        <p:nvSpPr>
          <p:cNvPr id="1929" name="Google Shape;1929;p93"/>
          <p:cNvSpPr txBox="1"/>
          <p:nvPr>
            <p:ph type="title"/>
          </p:nvPr>
        </p:nvSpPr>
        <p:spPr>
          <a:xfrm>
            <a:off x="4186300" y="1622667"/>
            <a:ext cx="7071300" cy="36132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Thanks!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0"/>
              <a:t>Any Quesh?</a:t>
            </a:r>
            <a:endParaRPr sz="9000"/>
          </a:p>
        </p:txBody>
      </p:sp>
      <p:grpSp>
        <p:nvGrpSpPr>
          <p:cNvPr id="1930" name="Google Shape;1930;p93"/>
          <p:cNvGrpSpPr/>
          <p:nvPr/>
        </p:nvGrpSpPr>
        <p:grpSpPr>
          <a:xfrm rot="-143833">
            <a:off x="586879" y="3513628"/>
            <a:ext cx="3133124" cy="2691740"/>
            <a:chOff x="-69300" y="2909650"/>
            <a:chExt cx="2279128" cy="1958052"/>
          </a:xfrm>
        </p:grpSpPr>
        <p:sp>
          <p:nvSpPr>
            <p:cNvPr id="1931" name="Google Shape;1931;p93"/>
            <p:cNvSpPr/>
            <p:nvPr/>
          </p:nvSpPr>
          <p:spPr>
            <a:xfrm>
              <a:off x="-58468" y="2909650"/>
              <a:ext cx="2257475" cy="1958052"/>
            </a:xfrm>
            <a:custGeom>
              <a:rect b="b" l="l" r="r" t="t"/>
              <a:pathLst>
                <a:path extrusionOk="0" h="19082" w="22000">
                  <a:moveTo>
                    <a:pt x="10327" y="0"/>
                  </a:moveTo>
                  <a:cubicBezTo>
                    <a:pt x="9836" y="0"/>
                    <a:pt x="9511" y="83"/>
                    <a:pt x="9511" y="83"/>
                  </a:cubicBezTo>
                  <a:cubicBezTo>
                    <a:pt x="5955" y="398"/>
                    <a:pt x="5399" y="3242"/>
                    <a:pt x="5740" y="4910"/>
                  </a:cubicBezTo>
                  <a:cubicBezTo>
                    <a:pt x="5511" y="4737"/>
                    <a:pt x="5173" y="4543"/>
                    <a:pt x="4817" y="4543"/>
                  </a:cubicBezTo>
                  <a:cubicBezTo>
                    <a:pt x="4664" y="4543"/>
                    <a:pt x="4507" y="4579"/>
                    <a:pt x="4354" y="4667"/>
                  </a:cubicBezTo>
                  <a:cubicBezTo>
                    <a:pt x="3608" y="5099"/>
                    <a:pt x="3431" y="6500"/>
                    <a:pt x="2909" y="6500"/>
                  </a:cubicBezTo>
                  <a:cubicBezTo>
                    <a:pt x="2873" y="6500"/>
                    <a:pt x="2835" y="6493"/>
                    <a:pt x="2794" y="6479"/>
                  </a:cubicBezTo>
                  <a:cubicBezTo>
                    <a:pt x="2232" y="6277"/>
                    <a:pt x="2371" y="5646"/>
                    <a:pt x="2212" y="5646"/>
                  </a:cubicBezTo>
                  <a:cubicBezTo>
                    <a:pt x="2197" y="5646"/>
                    <a:pt x="2178" y="5652"/>
                    <a:pt x="2156" y="5666"/>
                  </a:cubicBezTo>
                  <a:cubicBezTo>
                    <a:pt x="1907" y="5812"/>
                    <a:pt x="221" y="7330"/>
                    <a:pt x="2565" y="8654"/>
                  </a:cubicBezTo>
                  <a:cubicBezTo>
                    <a:pt x="3039" y="8922"/>
                    <a:pt x="3485" y="9034"/>
                    <a:pt x="3895" y="9034"/>
                  </a:cubicBezTo>
                  <a:cubicBezTo>
                    <a:pt x="5584" y="9034"/>
                    <a:pt x="6662" y="7125"/>
                    <a:pt x="6649" y="6379"/>
                  </a:cubicBezTo>
                  <a:lnTo>
                    <a:pt x="6649" y="6379"/>
                  </a:lnTo>
                  <a:cubicBezTo>
                    <a:pt x="6989" y="6606"/>
                    <a:pt x="7372" y="6757"/>
                    <a:pt x="7774" y="6828"/>
                  </a:cubicBezTo>
                  <a:cubicBezTo>
                    <a:pt x="7836" y="6847"/>
                    <a:pt x="7900" y="6859"/>
                    <a:pt x="7966" y="6862"/>
                  </a:cubicBezTo>
                  <a:cubicBezTo>
                    <a:pt x="7987" y="6862"/>
                    <a:pt x="8006" y="6862"/>
                    <a:pt x="8028" y="6859"/>
                  </a:cubicBezTo>
                  <a:cubicBezTo>
                    <a:pt x="8119" y="6869"/>
                    <a:pt x="8211" y="6874"/>
                    <a:pt x="8303" y="6874"/>
                  </a:cubicBezTo>
                  <a:cubicBezTo>
                    <a:pt x="8372" y="6874"/>
                    <a:pt x="8441" y="6871"/>
                    <a:pt x="8511" y="6866"/>
                  </a:cubicBezTo>
                  <a:cubicBezTo>
                    <a:pt x="8692" y="7349"/>
                    <a:pt x="8824" y="7662"/>
                    <a:pt x="8824" y="7662"/>
                  </a:cubicBezTo>
                  <a:cubicBezTo>
                    <a:pt x="8824" y="7662"/>
                    <a:pt x="9109" y="8577"/>
                    <a:pt x="9051" y="8862"/>
                  </a:cubicBezTo>
                  <a:cubicBezTo>
                    <a:pt x="9045" y="8905"/>
                    <a:pt x="8970" y="8958"/>
                    <a:pt x="8851" y="9022"/>
                  </a:cubicBezTo>
                  <a:cubicBezTo>
                    <a:pt x="8858" y="9015"/>
                    <a:pt x="8862" y="9005"/>
                    <a:pt x="8862" y="8996"/>
                  </a:cubicBezTo>
                  <a:cubicBezTo>
                    <a:pt x="8864" y="8964"/>
                    <a:pt x="8841" y="8937"/>
                    <a:pt x="8811" y="8934"/>
                  </a:cubicBezTo>
                  <a:cubicBezTo>
                    <a:pt x="8802" y="8934"/>
                    <a:pt x="8794" y="8934"/>
                    <a:pt x="8785" y="8934"/>
                  </a:cubicBezTo>
                  <a:cubicBezTo>
                    <a:pt x="8726" y="8934"/>
                    <a:pt x="8666" y="8941"/>
                    <a:pt x="8609" y="8954"/>
                  </a:cubicBezTo>
                  <a:cubicBezTo>
                    <a:pt x="8443" y="8966"/>
                    <a:pt x="8232" y="9060"/>
                    <a:pt x="8083" y="9254"/>
                  </a:cubicBezTo>
                  <a:cubicBezTo>
                    <a:pt x="4274" y="9392"/>
                    <a:pt x="2975" y="13248"/>
                    <a:pt x="3495" y="15330"/>
                  </a:cubicBezTo>
                  <a:cubicBezTo>
                    <a:pt x="3054" y="15325"/>
                    <a:pt x="2622" y="15323"/>
                    <a:pt x="2226" y="15323"/>
                  </a:cubicBezTo>
                  <a:cubicBezTo>
                    <a:pt x="1075" y="15323"/>
                    <a:pt x="443" y="15347"/>
                    <a:pt x="292" y="15393"/>
                  </a:cubicBezTo>
                  <a:cubicBezTo>
                    <a:pt x="168" y="15434"/>
                    <a:pt x="19" y="15604"/>
                    <a:pt x="4" y="16500"/>
                  </a:cubicBezTo>
                  <a:cubicBezTo>
                    <a:pt x="4" y="16502"/>
                    <a:pt x="2" y="16504"/>
                    <a:pt x="2" y="16509"/>
                  </a:cubicBezTo>
                  <a:cubicBezTo>
                    <a:pt x="2" y="16511"/>
                    <a:pt x="2" y="16511"/>
                    <a:pt x="2" y="16513"/>
                  </a:cubicBezTo>
                  <a:cubicBezTo>
                    <a:pt x="0" y="16728"/>
                    <a:pt x="2" y="16985"/>
                    <a:pt x="17" y="17290"/>
                  </a:cubicBezTo>
                  <a:cubicBezTo>
                    <a:pt x="36" y="17694"/>
                    <a:pt x="70" y="18096"/>
                    <a:pt x="98" y="18409"/>
                  </a:cubicBezTo>
                  <a:cubicBezTo>
                    <a:pt x="38" y="18428"/>
                    <a:pt x="47" y="18513"/>
                    <a:pt x="109" y="18520"/>
                  </a:cubicBezTo>
                  <a:cubicBezTo>
                    <a:pt x="136" y="18813"/>
                    <a:pt x="162" y="19007"/>
                    <a:pt x="162" y="19011"/>
                  </a:cubicBezTo>
                  <a:cubicBezTo>
                    <a:pt x="166" y="19041"/>
                    <a:pt x="190" y="19062"/>
                    <a:pt x="217" y="19062"/>
                  </a:cubicBezTo>
                  <a:cubicBezTo>
                    <a:pt x="239" y="19062"/>
                    <a:pt x="2390" y="19082"/>
                    <a:pt x="4352" y="19082"/>
                  </a:cubicBezTo>
                  <a:cubicBezTo>
                    <a:pt x="7621" y="19079"/>
                    <a:pt x="7655" y="19035"/>
                    <a:pt x="7685" y="18992"/>
                  </a:cubicBezTo>
                  <a:cubicBezTo>
                    <a:pt x="7736" y="18924"/>
                    <a:pt x="7674" y="18052"/>
                    <a:pt x="7589" y="17096"/>
                  </a:cubicBezTo>
                  <a:cubicBezTo>
                    <a:pt x="7606" y="17073"/>
                    <a:pt x="7602" y="17043"/>
                    <a:pt x="7583" y="17024"/>
                  </a:cubicBezTo>
                  <a:cubicBezTo>
                    <a:pt x="7574" y="16949"/>
                    <a:pt x="7568" y="16875"/>
                    <a:pt x="7562" y="16800"/>
                  </a:cubicBezTo>
                  <a:cubicBezTo>
                    <a:pt x="8134" y="16683"/>
                    <a:pt x="8692" y="16498"/>
                    <a:pt x="9219" y="16247"/>
                  </a:cubicBezTo>
                  <a:cubicBezTo>
                    <a:pt x="9309" y="17458"/>
                    <a:pt x="9509" y="18984"/>
                    <a:pt x="9509" y="18984"/>
                  </a:cubicBezTo>
                  <a:lnTo>
                    <a:pt x="21837" y="18907"/>
                  </a:lnTo>
                  <a:cubicBezTo>
                    <a:pt x="21837" y="18907"/>
                    <a:pt x="21867" y="18322"/>
                    <a:pt x="21899" y="17564"/>
                  </a:cubicBezTo>
                  <a:cubicBezTo>
                    <a:pt x="21929" y="17562"/>
                    <a:pt x="21952" y="17537"/>
                    <a:pt x="21952" y="17505"/>
                  </a:cubicBezTo>
                  <a:cubicBezTo>
                    <a:pt x="21950" y="17479"/>
                    <a:pt x="21929" y="17456"/>
                    <a:pt x="21901" y="17451"/>
                  </a:cubicBezTo>
                  <a:cubicBezTo>
                    <a:pt x="21954" y="16143"/>
                    <a:pt x="21999" y="14397"/>
                    <a:pt x="21895" y="14221"/>
                  </a:cubicBezTo>
                  <a:cubicBezTo>
                    <a:pt x="21866" y="14173"/>
                    <a:pt x="21493" y="14152"/>
                    <a:pt x="20892" y="14152"/>
                  </a:cubicBezTo>
                  <a:cubicBezTo>
                    <a:pt x="20299" y="14152"/>
                    <a:pt x="19484" y="14172"/>
                    <a:pt x="18558" y="14206"/>
                  </a:cubicBezTo>
                  <a:cubicBezTo>
                    <a:pt x="18539" y="13997"/>
                    <a:pt x="18520" y="13776"/>
                    <a:pt x="18498" y="13546"/>
                  </a:cubicBezTo>
                  <a:lnTo>
                    <a:pt x="18498" y="13546"/>
                  </a:lnTo>
                  <a:cubicBezTo>
                    <a:pt x="18584" y="13582"/>
                    <a:pt x="18670" y="13604"/>
                    <a:pt x="18756" y="13604"/>
                  </a:cubicBezTo>
                  <a:cubicBezTo>
                    <a:pt x="18887" y="13604"/>
                    <a:pt x="19019" y="13553"/>
                    <a:pt x="19152" y="13421"/>
                  </a:cubicBezTo>
                  <a:cubicBezTo>
                    <a:pt x="19607" y="12963"/>
                    <a:pt x="19843" y="11824"/>
                    <a:pt x="18249" y="11137"/>
                  </a:cubicBezTo>
                  <a:cubicBezTo>
                    <a:pt x="18077" y="9632"/>
                    <a:pt x="18015" y="9609"/>
                    <a:pt x="17968" y="9594"/>
                  </a:cubicBezTo>
                  <a:cubicBezTo>
                    <a:pt x="17948" y="9589"/>
                    <a:pt x="17927" y="9587"/>
                    <a:pt x="17905" y="9587"/>
                  </a:cubicBezTo>
                  <a:cubicBezTo>
                    <a:pt x="17898" y="9587"/>
                    <a:pt x="17891" y="9587"/>
                    <a:pt x="17883" y="9588"/>
                  </a:cubicBezTo>
                  <a:cubicBezTo>
                    <a:pt x="17626" y="9588"/>
                    <a:pt x="16723" y="9664"/>
                    <a:pt x="15740" y="9754"/>
                  </a:cubicBezTo>
                  <a:cubicBezTo>
                    <a:pt x="14872" y="9203"/>
                    <a:pt x="13989" y="9017"/>
                    <a:pt x="13295" y="8951"/>
                  </a:cubicBezTo>
                  <a:cubicBezTo>
                    <a:pt x="13159" y="8856"/>
                    <a:pt x="12848" y="8785"/>
                    <a:pt x="12533" y="8739"/>
                  </a:cubicBezTo>
                  <a:cubicBezTo>
                    <a:pt x="12107" y="8626"/>
                    <a:pt x="11663" y="8532"/>
                    <a:pt x="11663" y="8532"/>
                  </a:cubicBezTo>
                  <a:lnTo>
                    <a:pt x="11614" y="8675"/>
                  </a:lnTo>
                  <a:cubicBezTo>
                    <a:pt x="11609" y="8683"/>
                    <a:pt x="11607" y="8690"/>
                    <a:pt x="11607" y="8696"/>
                  </a:cubicBezTo>
                  <a:lnTo>
                    <a:pt x="11550" y="8866"/>
                  </a:lnTo>
                  <a:cubicBezTo>
                    <a:pt x="11284" y="8639"/>
                    <a:pt x="11284" y="8030"/>
                    <a:pt x="11186" y="7509"/>
                  </a:cubicBezTo>
                  <a:cubicBezTo>
                    <a:pt x="11182" y="7487"/>
                    <a:pt x="11182" y="7466"/>
                    <a:pt x="11188" y="7445"/>
                  </a:cubicBezTo>
                  <a:cubicBezTo>
                    <a:pt x="11296" y="7417"/>
                    <a:pt x="11403" y="7383"/>
                    <a:pt x="11507" y="7343"/>
                  </a:cubicBezTo>
                  <a:cubicBezTo>
                    <a:pt x="11528" y="7334"/>
                    <a:pt x="11541" y="7315"/>
                    <a:pt x="11543" y="7294"/>
                  </a:cubicBezTo>
                  <a:cubicBezTo>
                    <a:pt x="11931" y="7223"/>
                    <a:pt x="12550" y="7143"/>
                    <a:pt x="12997" y="6593"/>
                  </a:cubicBezTo>
                  <a:cubicBezTo>
                    <a:pt x="13250" y="6283"/>
                    <a:pt x="13308" y="5740"/>
                    <a:pt x="13248" y="5129"/>
                  </a:cubicBezTo>
                  <a:cubicBezTo>
                    <a:pt x="13927" y="3906"/>
                    <a:pt x="13648" y="1371"/>
                    <a:pt x="12482" y="615"/>
                  </a:cubicBezTo>
                  <a:cubicBezTo>
                    <a:pt x="11709" y="115"/>
                    <a:pt x="10904" y="0"/>
                    <a:pt x="10327" y="0"/>
                  </a:cubicBezTo>
                  <a:close/>
                </a:path>
              </a:pathLst>
            </a:custGeom>
            <a:noFill/>
            <a:ln cap="flat" cmpd="sng" w="1143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7800000" dist="66675">
                <a:srgbClr val="B7B7B7"/>
              </a:outerShdw>
            </a:effectLst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/>
            </a:p>
          </p:txBody>
        </p:sp>
        <p:grpSp>
          <p:nvGrpSpPr>
            <p:cNvPr id="1932" name="Google Shape;1932;p93"/>
            <p:cNvGrpSpPr/>
            <p:nvPr/>
          </p:nvGrpSpPr>
          <p:grpSpPr>
            <a:xfrm>
              <a:off x="-69300" y="2909650"/>
              <a:ext cx="2279128" cy="1957845"/>
              <a:chOff x="-69300" y="2909650"/>
              <a:chExt cx="2279128" cy="1957845"/>
            </a:xfrm>
          </p:grpSpPr>
          <p:sp>
            <p:nvSpPr>
              <p:cNvPr id="1933" name="Google Shape;1933;p93"/>
              <p:cNvSpPr/>
              <p:nvPr/>
            </p:nvSpPr>
            <p:spPr>
              <a:xfrm>
                <a:off x="479474" y="2917038"/>
                <a:ext cx="601514" cy="697970"/>
              </a:xfrm>
              <a:custGeom>
                <a:rect b="b" l="l" r="r" t="t"/>
                <a:pathLst>
                  <a:path extrusionOk="0" h="6802" w="5862">
                    <a:moveTo>
                      <a:pt x="4554" y="0"/>
                    </a:moveTo>
                    <a:cubicBezTo>
                      <a:pt x="4476" y="0"/>
                      <a:pt x="4395" y="4"/>
                      <a:pt x="4308" y="11"/>
                    </a:cubicBezTo>
                    <a:cubicBezTo>
                      <a:pt x="1" y="392"/>
                      <a:pt x="94" y="4481"/>
                      <a:pt x="852" y="5702"/>
                    </a:cubicBezTo>
                    <a:cubicBezTo>
                      <a:pt x="1288" y="6406"/>
                      <a:pt x="2228" y="6802"/>
                      <a:pt x="3099" y="6802"/>
                    </a:cubicBezTo>
                    <a:cubicBezTo>
                      <a:pt x="3740" y="6802"/>
                      <a:pt x="4344" y="6587"/>
                      <a:pt x="4683" y="6123"/>
                    </a:cubicBezTo>
                    <a:cubicBezTo>
                      <a:pt x="5483" y="5027"/>
                      <a:pt x="5862" y="818"/>
                      <a:pt x="5862" y="818"/>
                    </a:cubicBezTo>
                    <a:cubicBezTo>
                      <a:pt x="5862" y="818"/>
                      <a:pt x="5719" y="0"/>
                      <a:pt x="45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4" name="Google Shape;1934;p93"/>
              <p:cNvSpPr/>
              <p:nvPr/>
            </p:nvSpPr>
            <p:spPr>
              <a:xfrm>
                <a:off x="821686" y="2909650"/>
                <a:ext cx="561085" cy="591869"/>
              </a:xfrm>
              <a:custGeom>
                <a:rect b="b" l="l" r="r" t="t"/>
                <a:pathLst>
                  <a:path extrusionOk="0" h="5768" w="5468">
                    <a:moveTo>
                      <a:pt x="1788" y="0"/>
                    </a:moveTo>
                    <a:cubicBezTo>
                      <a:pt x="1298" y="0"/>
                      <a:pt x="973" y="83"/>
                      <a:pt x="973" y="83"/>
                    </a:cubicBezTo>
                    <a:cubicBezTo>
                      <a:pt x="973" y="83"/>
                      <a:pt x="0" y="1562"/>
                      <a:pt x="1265" y="1816"/>
                    </a:cubicBezTo>
                    <a:cubicBezTo>
                      <a:pt x="2453" y="2052"/>
                      <a:pt x="2815" y="5767"/>
                      <a:pt x="3890" y="5767"/>
                    </a:cubicBezTo>
                    <a:cubicBezTo>
                      <a:pt x="3956" y="5767"/>
                      <a:pt x="4025" y="5753"/>
                      <a:pt x="4097" y="5723"/>
                    </a:cubicBezTo>
                    <a:cubicBezTo>
                      <a:pt x="5468" y="5148"/>
                      <a:pt x="5376" y="1539"/>
                      <a:pt x="3944" y="615"/>
                    </a:cubicBezTo>
                    <a:cubicBezTo>
                      <a:pt x="3170" y="115"/>
                      <a:pt x="2365" y="0"/>
                      <a:pt x="1788" y="0"/>
                    </a:cubicBezTo>
                    <a:close/>
                  </a:path>
                </a:pathLst>
              </a:custGeom>
              <a:solidFill>
                <a:srgbClr val="DB4A44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5" name="Google Shape;1935;p93"/>
              <p:cNvSpPr/>
              <p:nvPr/>
            </p:nvSpPr>
            <p:spPr>
              <a:xfrm>
                <a:off x="458028" y="3063569"/>
                <a:ext cx="1222012" cy="1445400"/>
              </a:xfrm>
              <a:custGeom>
                <a:rect b="b" l="l" r="r" t="t"/>
                <a:pathLst>
                  <a:path extrusionOk="0" h="14086" w="11909">
                    <a:moveTo>
                      <a:pt x="5834" y="1"/>
                    </a:moveTo>
                    <a:cubicBezTo>
                      <a:pt x="4600" y="1"/>
                      <a:pt x="2914" y="273"/>
                      <a:pt x="2914" y="273"/>
                    </a:cubicBezTo>
                    <a:cubicBezTo>
                      <a:pt x="1542" y="731"/>
                      <a:pt x="3830" y="6162"/>
                      <a:pt x="3830" y="6162"/>
                    </a:cubicBezTo>
                    <a:cubicBezTo>
                      <a:pt x="3830" y="6162"/>
                      <a:pt x="4117" y="7077"/>
                      <a:pt x="4059" y="7362"/>
                    </a:cubicBezTo>
                    <a:cubicBezTo>
                      <a:pt x="4002" y="7649"/>
                      <a:pt x="878" y="8588"/>
                      <a:pt x="593" y="8758"/>
                    </a:cubicBezTo>
                    <a:cubicBezTo>
                      <a:pt x="307" y="8931"/>
                      <a:pt x="1" y="13021"/>
                      <a:pt x="171" y="13706"/>
                    </a:cubicBezTo>
                    <a:cubicBezTo>
                      <a:pt x="245" y="14001"/>
                      <a:pt x="2415" y="14085"/>
                      <a:pt x="4870" y="14085"/>
                    </a:cubicBezTo>
                    <a:cubicBezTo>
                      <a:pt x="8137" y="14085"/>
                      <a:pt x="11908" y="13936"/>
                      <a:pt x="11908" y="13936"/>
                    </a:cubicBezTo>
                    <a:cubicBezTo>
                      <a:pt x="11908" y="13936"/>
                      <a:pt x="10706" y="9020"/>
                      <a:pt x="10478" y="8562"/>
                    </a:cubicBezTo>
                    <a:cubicBezTo>
                      <a:pt x="10248" y="8105"/>
                      <a:pt x="6973" y="7590"/>
                      <a:pt x="6630" y="7417"/>
                    </a:cubicBezTo>
                    <a:cubicBezTo>
                      <a:pt x="6288" y="7247"/>
                      <a:pt x="6298" y="6575"/>
                      <a:pt x="6192" y="6009"/>
                    </a:cubicBezTo>
                    <a:cubicBezTo>
                      <a:pt x="6126" y="5653"/>
                      <a:pt x="7286" y="5972"/>
                      <a:pt x="8001" y="5093"/>
                    </a:cubicBezTo>
                    <a:cubicBezTo>
                      <a:pt x="8816" y="4093"/>
                      <a:pt x="7603" y="731"/>
                      <a:pt x="7030" y="216"/>
                    </a:cubicBezTo>
                    <a:cubicBezTo>
                      <a:pt x="6853" y="56"/>
                      <a:pt x="6389" y="1"/>
                      <a:pt x="5834" y="1"/>
                    </a:cubicBezTo>
                    <a:close/>
                  </a:path>
                </a:pathLst>
              </a:custGeom>
              <a:solidFill>
                <a:srgbClr val="EC9B70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6" name="Google Shape;1936;p93"/>
              <p:cNvSpPr/>
              <p:nvPr/>
            </p:nvSpPr>
            <p:spPr>
              <a:xfrm>
                <a:off x="1037377" y="3304503"/>
                <a:ext cx="128368" cy="155766"/>
              </a:xfrm>
              <a:custGeom>
                <a:rect b="b" l="l" r="r" t="t"/>
                <a:pathLst>
                  <a:path extrusionOk="0" h="1518" w="1251">
                    <a:moveTo>
                      <a:pt x="85" y="0"/>
                    </a:moveTo>
                    <a:cubicBezTo>
                      <a:pt x="39" y="0"/>
                      <a:pt x="0" y="62"/>
                      <a:pt x="46" y="102"/>
                    </a:cubicBezTo>
                    <a:cubicBezTo>
                      <a:pt x="535" y="532"/>
                      <a:pt x="1059" y="1058"/>
                      <a:pt x="1089" y="1192"/>
                    </a:cubicBezTo>
                    <a:cubicBezTo>
                      <a:pt x="829" y="1251"/>
                      <a:pt x="399" y="1398"/>
                      <a:pt x="380" y="1405"/>
                    </a:cubicBezTo>
                    <a:cubicBezTo>
                      <a:pt x="318" y="1426"/>
                      <a:pt x="333" y="1515"/>
                      <a:pt x="399" y="1517"/>
                    </a:cubicBezTo>
                    <a:cubicBezTo>
                      <a:pt x="403" y="1517"/>
                      <a:pt x="410" y="1515"/>
                      <a:pt x="416" y="1513"/>
                    </a:cubicBezTo>
                    <a:cubicBezTo>
                      <a:pt x="420" y="1511"/>
                      <a:pt x="874" y="1356"/>
                      <a:pt x="1125" y="1300"/>
                    </a:cubicBezTo>
                    <a:cubicBezTo>
                      <a:pt x="1161" y="1294"/>
                      <a:pt x="1191" y="1266"/>
                      <a:pt x="1201" y="1232"/>
                    </a:cubicBezTo>
                    <a:cubicBezTo>
                      <a:pt x="1250" y="1034"/>
                      <a:pt x="463" y="315"/>
                      <a:pt x="122" y="15"/>
                    </a:cubicBezTo>
                    <a:cubicBezTo>
                      <a:pt x="110" y="5"/>
                      <a:pt x="97" y="0"/>
                      <a:pt x="8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7" name="Google Shape;1937;p93"/>
              <p:cNvSpPr/>
              <p:nvPr/>
            </p:nvSpPr>
            <p:spPr>
              <a:xfrm>
                <a:off x="895772" y="3288085"/>
                <a:ext cx="101381" cy="112771"/>
              </a:xfrm>
              <a:custGeom>
                <a:rect b="b" l="l" r="r" t="t"/>
                <a:pathLst>
                  <a:path extrusionOk="0" h="1099" w="988">
                    <a:moveTo>
                      <a:pt x="706" y="1"/>
                    </a:moveTo>
                    <a:cubicBezTo>
                      <a:pt x="701" y="1"/>
                      <a:pt x="696" y="1"/>
                      <a:pt x="691" y="3"/>
                    </a:cubicBezTo>
                    <a:cubicBezTo>
                      <a:pt x="662" y="11"/>
                      <a:pt x="643" y="43"/>
                      <a:pt x="651" y="73"/>
                    </a:cubicBezTo>
                    <a:cubicBezTo>
                      <a:pt x="749" y="439"/>
                      <a:pt x="832" y="869"/>
                      <a:pt x="809" y="977"/>
                    </a:cubicBezTo>
                    <a:cubicBezTo>
                      <a:pt x="704" y="933"/>
                      <a:pt x="381" y="590"/>
                      <a:pt x="121" y="277"/>
                    </a:cubicBezTo>
                    <a:cubicBezTo>
                      <a:pt x="109" y="264"/>
                      <a:pt x="94" y="258"/>
                      <a:pt x="80" y="258"/>
                    </a:cubicBezTo>
                    <a:cubicBezTo>
                      <a:pt x="38" y="258"/>
                      <a:pt x="1" y="307"/>
                      <a:pt x="34" y="352"/>
                    </a:cubicBezTo>
                    <a:cubicBezTo>
                      <a:pt x="219" y="575"/>
                      <a:pt x="668" y="1097"/>
                      <a:pt x="826" y="1097"/>
                    </a:cubicBezTo>
                    <a:lnTo>
                      <a:pt x="828" y="1099"/>
                    </a:lnTo>
                    <a:cubicBezTo>
                      <a:pt x="853" y="1099"/>
                      <a:pt x="879" y="1086"/>
                      <a:pt x="894" y="1065"/>
                    </a:cubicBezTo>
                    <a:cubicBezTo>
                      <a:pt x="987" y="941"/>
                      <a:pt x="832" y="309"/>
                      <a:pt x="762" y="43"/>
                    </a:cubicBezTo>
                    <a:cubicBezTo>
                      <a:pt x="755" y="18"/>
                      <a:pt x="731" y="1"/>
                      <a:pt x="70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8" name="Google Shape;1938;p93"/>
              <p:cNvSpPr/>
              <p:nvPr/>
            </p:nvSpPr>
            <p:spPr>
              <a:xfrm>
                <a:off x="1129010" y="3240370"/>
                <a:ext cx="86913" cy="103536"/>
              </a:xfrm>
              <a:custGeom>
                <a:rect b="b" l="l" r="r" t="t"/>
                <a:pathLst>
                  <a:path extrusionOk="0" h="1009" w="847">
                    <a:moveTo>
                      <a:pt x="572" y="0"/>
                    </a:moveTo>
                    <a:cubicBezTo>
                      <a:pt x="534" y="0"/>
                      <a:pt x="489" y="30"/>
                      <a:pt x="508" y="68"/>
                    </a:cubicBezTo>
                    <a:cubicBezTo>
                      <a:pt x="604" y="382"/>
                      <a:pt x="691" y="744"/>
                      <a:pt x="687" y="876"/>
                    </a:cubicBezTo>
                    <a:cubicBezTo>
                      <a:pt x="583" y="795"/>
                      <a:pt x="327" y="461"/>
                      <a:pt x="123" y="161"/>
                    </a:cubicBezTo>
                    <a:cubicBezTo>
                      <a:pt x="111" y="143"/>
                      <a:pt x="95" y="136"/>
                      <a:pt x="79" y="136"/>
                    </a:cubicBezTo>
                    <a:cubicBezTo>
                      <a:pt x="39" y="136"/>
                      <a:pt x="1" y="181"/>
                      <a:pt x="30" y="225"/>
                    </a:cubicBezTo>
                    <a:cubicBezTo>
                      <a:pt x="381" y="746"/>
                      <a:pt x="613" y="1008"/>
                      <a:pt x="715" y="1008"/>
                    </a:cubicBezTo>
                    <a:lnTo>
                      <a:pt x="721" y="1008"/>
                    </a:lnTo>
                    <a:cubicBezTo>
                      <a:pt x="751" y="1006"/>
                      <a:pt x="777" y="985"/>
                      <a:pt x="785" y="957"/>
                    </a:cubicBezTo>
                    <a:cubicBezTo>
                      <a:pt x="847" y="806"/>
                      <a:pt x="655" y="161"/>
                      <a:pt x="617" y="33"/>
                    </a:cubicBezTo>
                    <a:cubicBezTo>
                      <a:pt x="613" y="10"/>
                      <a:pt x="593" y="0"/>
                      <a:pt x="57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9" name="Google Shape;1939;p93"/>
              <p:cNvSpPr/>
              <p:nvPr/>
            </p:nvSpPr>
            <p:spPr>
              <a:xfrm>
                <a:off x="1029989" y="3463962"/>
                <a:ext cx="124982" cy="111848"/>
              </a:xfrm>
              <a:custGeom>
                <a:rect b="b" l="l" r="r" t="t"/>
                <a:pathLst>
                  <a:path extrusionOk="0" h="1090" w="1218">
                    <a:moveTo>
                      <a:pt x="1153" y="1"/>
                    </a:moveTo>
                    <a:cubicBezTo>
                      <a:pt x="1126" y="1"/>
                      <a:pt x="1103" y="21"/>
                      <a:pt x="1099" y="49"/>
                    </a:cubicBezTo>
                    <a:cubicBezTo>
                      <a:pt x="971" y="832"/>
                      <a:pt x="799" y="964"/>
                      <a:pt x="707" y="974"/>
                    </a:cubicBezTo>
                    <a:cubicBezTo>
                      <a:pt x="703" y="975"/>
                      <a:pt x="699" y="975"/>
                      <a:pt x="695" y="975"/>
                    </a:cubicBezTo>
                    <a:cubicBezTo>
                      <a:pt x="495" y="975"/>
                      <a:pt x="241" y="509"/>
                      <a:pt x="124" y="208"/>
                    </a:cubicBezTo>
                    <a:cubicBezTo>
                      <a:pt x="114" y="183"/>
                      <a:pt x="93" y="172"/>
                      <a:pt x="73" y="172"/>
                    </a:cubicBezTo>
                    <a:cubicBezTo>
                      <a:pt x="37" y="172"/>
                      <a:pt x="0" y="205"/>
                      <a:pt x="18" y="251"/>
                    </a:cubicBezTo>
                    <a:cubicBezTo>
                      <a:pt x="50" y="338"/>
                      <a:pt x="352" y="1089"/>
                      <a:pt x="694" y="1089"/>
                    </a:cubicBezTo>
                    <a:cubicBezTo>
                      <a:pt x="703" y="1089"/>
                      <a:pt x="711" y="1089"/>
                      <a:pt x="718" y="1087"/>
                    </a:cubicBezTo>
                    <a:cubicBezTo>
                      <a:pt x="941" y="1064"/>
                      <a:pt x="1103" y="730"/>
                      <a:pt x="1212" y="68"/>
                    </a:cubicBezTo>
                    <a:cubicBezTo>
                      <a:pt x="1218" y="36"/>
                      <a:pt x="1197" y="6"/>
                      <a:pt x="1165" y="2"/>
                    </a:cubicBezTo>
                    <a:cubicBezTo>
                      <a:pt x="1161" y="1"/>
                      <a:pt x="1157" y="1"/>
                      <a:pt x="115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0" name="Google Shape;1940;p93"/>
              <p:cNvSpPr/>
              <p:nvPr/>
            </p:nvSpPr>
            <p:spPr>
              <a:xfrm>
                <a:off x="657198" y="3404652"/>
                <a:ext cx="181419" cy="208919"/>
              </a:xfrm>
              <a:custGeom>
                <a:rect b="b" l="l" r="r" t="t"/>
                <a:pathLst>
                  <a:path extrusionOk="0" h="2036" w="1768">
                    <a:moveTo>
                      <a:pt x="687" y="0"/>
                    </a:moveTo>
                    <a:cubicBezTo>
                      <a:pt x="572" y="0"/>
                      <a:pt x="462" y="65"/>
                      <a:pt x="373" y="235"/>
                    </a:cubicBezTo>
                    <a:cubicBezTo>
                      <a:pt x="1" y="950"/>
                      <a:pt x="288" y="2008"/>
                      <a:pt x="1031" y="2035"/>
                    </a:cubicBezTo>
                    <a:cubicBezTo>
                      <a:pt x="1039" y="2036"/>
                      <a:pt x="1046" y="2036"/>
                      <a:pt x="1054" y="2036"/>
                    </a:cubicBezTo>
                    <a:cubicBezTo>
                      <a:pt x="1768" y="2036"/>
                      <a:pt x="1488" y="665"/>
                      <a:pt x="1488" y="665"/>
                    </a:cubicBezTo>
                    <a:cubicBezTo>
                      <a:pt x="1488" y="665"/>
                      <a:pt x="1057" y="0"/>
                      <a:pt x="687" y="0"/>
                    </a:cubicBezTo>
                    <a:close/>
                  </a:path>
                </a:pathLst>
              </a:custGeom>
              <a:solidFill>
                <a:srgbClr val="EC9B70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1" name="Google Shape;1941;p93"/>
              <p:cNvSpPr/>
              <p:nvPr/>
            </p:nvSpPr>
            <p:spPr>
              <a:xfrm>
                <a:off x="703989" y="3472787"/>
                <a:ext cx="74291" cy="79217"/>
              </a:xfrm>
              <a:custGeom>
                <a:rect b="b" l="l" r="r" t="t"/>
                <a:pathLst>
                  <a:path extrusionOk="0" h="772" w="724">
                    <a:moveTo>
                      <a:pt x="260" y="1"/>
                    </a:moveTo>
                    <a:cubicBezTo>
                      <a:pt x="83" y="1"/>
                      <a:pt x="19" y="344"/>
                      <a:pt x="5" y="450"/>
                    </a:cubicBezTo>
                    <a:cubicBezTo>
                      <a:pt x="0" y="480"/>
                      <a:pt x="22" y="510"/>
                      <a:pt x="54" y="514"/>
                    </a:cubicBezTo>
                    <a:cubicBezTo>
                      <a:pt x="56" y="514"/>
                      <a:pt x="59" y="514"/>
                      <a:pt x="61" y="514"/>
                    </a:cubicBezTo>
                    <a:cubicBezTo>
                      <a:pt x="88" y="514"/>
                      <a:pt x="113" y="494"/>
                      <a:pt x="117" y="465"/>
                    </a:cubicBezTo>
                    <a:cubicBezTo>
                      <a:pt x="141" y="301"/>
                      <a:pt x="207" y="114"/>
                      <a:pt x="260" y="114"/>
                    </a:cubicBezTo>
                    <a:cubicBezTo>
                      <a:pt x="320" y="126"/>
                      <a:pt x="483" y="416"/>
                      <a:pt x="609" y="735"/>
                    </a:cubicBezTo>
                    <a:cubicBezTo>
                      <a:pt x="617" y="759"/>
                      <a:pt x="637" y="771"/>
                      <a:pt x="662" y="771"/>
                    </a:cubicBezTo>
                    <a:cubicBezTo>
                      <a:pt x="669" y="771"/>
                      <a:pt x="675" y="771"/>
                      <a:pt x="681" y="769"/>
                    </a:cubicBezTo>
                    <a:cubicBezTo>
                      <a:pt x="711" y="756"/>
                      <a:pt x="724" y="722"/>
                      <a:pt x="713" y="695"/>
                    </a:cubicBezTo>
                    <a:cubicBezTo>
                      <a:pt x="613" y="435"/>
                      <a:pt x="420" y="1"/>
                      <a:pt x="26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2" name="Google Shape;1942;p93"/>
              <p:cNvSpPr/>
              <p:nvPr/>
            </p:nvSpPr>
            <p:spPr>
              <a:xfrm>
                <a:off x="875762" y="3580530"/>
                <a:ext cx="256839" cy="100252"/>
              </a:xfrm>
              <a:custGeom>
                <a:rect b="b" l="l" r="r" t="t"/>
                <a:pathLst>
                  <a:path extrusionOk="0" h="977" w="2503">
                    <a:moveTo>
                      <a:pt x="76" y="0"/>
                    </a:moveTo>
                    <a:cubicBezTo>
                      <a:pt x="38" y="0"/>
                      <a:pt x="1" y="39"/>
                      <a:pt x="22" y="83"/>
                    </a:cubicBezTo>
                    <a:cubicBezTo>
                      <a:pt x="29" y="94"/>
                      <a:pt x="542" y="977"/>
                      <a:pt x="1599" y="977"/>
                    </a:cubicBezTo>
                    <a:cubicBezTo>
                      <a:pt x="1848" y="977"/>
                      <a:pt x="2129" y="926"/>
                      <a:pt x="2442" y="805"/>
                    </a:cubicBezTo>
                    <a:cubicBezTo>
                      <a:pt x="2503" y="778"/>
                      <a:pt x="2477" y="694"/>
                      <a:pt x="2421" y="694"/>
                    </a:cubicBezTo>
                    <a:cubicBezTo>
                      <a:pt x="2415" y="694"/>
                      <a:pt x="2407" y="695"/>
                      <a:pt x="2400" y="698"/>
                    </a:cubicBezTo>
                    <a:cubicBezTo>
                      <a:pt x="2097" y="817"/>
                      <a:pt x="1827" y="865"/>
                      <a:pt x="1587" y="865"/>
                    </a:cubicBezTo>
                    <a:cubicBezTo>
                      <a:pt x="612" y="865"/>
                      <a:pt x="146" y="70"/>
                      <a:pt x="122" y="28"/>
                    </a:cubicBezTo>
                    <a:cubicBezTo>
                      <a:pt x="110" y="8"/>
                      <a:pt x="93" y="0"/>
                      <a:pt x="7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3" name="Google Shape;1943;p93"/>
              <p:cNvSpPr/>
              <p:nvPr/>
            </p:nvSpPr>
            <p:spPr>
              <a:xfrm>
                <a:off x="828455" y="3265920"/>
                <a:ext cx="211074" cy="203070"/>
              </a:xfrm>
              <a:custGeom>
                <a:rect b="b" l="l" r="r" t="t"/>
                <a:pathLst>
                  <a:path extrusionOk="0" h="1979" w="2057">
                    <a:moveTo>
                      <a:pt x="1067" y="114"/>
                    </a:moveTo>
                    <a:cubicBezTo>
                      <a:pt x="1550" y="116"/>
                      <a:pt x="1941" y="508"/>
                      <a:pt x="1941" y="991"/>
                    </a:cubicBezTo>
                    <a:cubicBezTo>
                      <a:pt x="1941" y="1344"/>
                      <a:pt x="1728" y="1664"/>
                      <a:pt x="1401" y="1798"/>
                    </a:cubicBezTo>
                    <a:cubicBezTo>
                      <a:pt x="1293" y="1843"/>
                      <a:pt x="1179" y="1865"/>
                      <a:pt x="1066" y="1865"/>
                    </a:cubicBezTo>
                    <a:cubicBezTo>
                      <a:pt x="839" y="1865"/>
                      <a:pt x="615" y="1776"/>
                      <a:pt x="447" y="1608"/>
                    </a:cubicBezTo>
                    <a:cubicBezTo>
                      <a:pt x="198" y="1359"/>
                      <a:pt x="124" y="983"/>
                      <a:pt x="258" y="655"/>
                    </a:cubicBezTo>
                    <a:cubicBezTo>
                      <a:pt x="394" y="329"/>
                      <a:pt x="713" y="116"/>
                      <a:pt x="1067" y="116"/>
                    </a:cubicBezTo>
                    <a:lnTo>
                      <a:pt x="1067" y="114"/>
                    </a:lnTo>
                    <a:close/>
                    <a:moveTo>
                      <a:pt x="1067" y="1"/>
                    </a:moveTo>
                    <a:cubicBezTo>
                      <a:pt x="809" y="1"/>
                      <a:pt x="556" y="102"/>
                      <a:pt x="366" y="291"/>
                    </a:cubicBezTo>
                    <a:cubicBezTo>
                      <a:pt x="83" y="572"/>
                      <a:pt x="0" y="998"/>
                      <a:pt x="154" y="1368"/>
                    </a:cubicBezTo>
                    <a:cubicBezTo>
                      <a:pt x="307" y="1738"/>
                      <a:pt x="667" y="1979"/>
                      <a:pt x="1067" y="1979"/>
                    </a:cubicBezTo>
                    <a:cubicBezTo>
                      <a:pt x="1611" y="1976"/>
                      <a:pt x="2054" y="1536"/>
                      <a:pt x="2056" y="989"/>
                    </a:cubicBezTo>
                    <a:cubicBezTo>
                      <a:pt x="2056" y="589"/>
                      <a:pt x="1814" y="229"/>
                      <a:pt x="1445" y="76"/>
                    </a:cubicBezTo>
                    <a:cubicBezTo>
                      <a:pt x="1323" y="25"/>
                      <a:pt x="1194" y="1"/>
                      <a:pt x="106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4" name="Google Shape;1944;p93"/>
              <p:cNvSpPr/>
              <p:nvPr/>
            </p:nvSpPr>
            <p:spPr>
              <a:xfrm>
                <a:off x="1073907" y="3185780"/>
                <a:ext cx="211074" cy="203070"/>
              </a:xfrm>
              <a:custGeom>
                <a:rect b="b" l="l" r="r" t="t"/>
                <a:pathLst>
                  <a:path extrusionOk="0" h="1979" w="2057">
                    <a:moveTo>
                      <a:pt x="1067" y="116"/>
                    </a:moveTo>
                    <a:cubicBezTo>
                      <a:pt x="1550" y="116"/>
                      <a:pt x="1941" y="508"/>
                      <a:pt x="1941" y="991"/>
                    </a:cubicBezTo>
                    <a:cubicBezTo>
                      <a:pt x="1941" y="1344"/>
                      <a:pt x="1729" y="1664"/>
                      <a:pt x="1403" y="1800"/>
                    </a:cubicBezTo>
                    <a:cubicBezTo>
                      <a:pt x="1295" y="1845"/>
                      <a:pt x="1181" y="1867"/>
                      <a:pt x="1068" y="1867"/>
                    </a:cubicBezTo>
                    <a:cubicBezTo>
                      <a:pt x="840" y="1867"/>
                      <a:pt x="616" y="1777"/>
                      <a:pt x="449" y="1610"/>
                    </a:cubicBezTo>
                    <a:cubicBezTo>
                      <a:pt x="198" y="1359"/>
                      <a:pt x="124" y="985"/>
                      <a:pt x="258" y="657"/>
                    </a:cubicBezTo>
                    <a:cubicBezTo>
                      <a:pt x="394" y="329"/>
                      <a:pt x="713" y="116"/>
                      <a:pt x="1067" y="116"/>
                    </a:cubicBezTo>
                    <a:close/>
                    <a:moveTo>
                      <a:pt x="1069" y="1"/>
                    </a:moveTo>
                    <a:cubicBezTo>
                      <a:pt x="811" y="1"/>
                      <a:pt x="558" y="102"/>
                      <a:pt x="369" y="291"/>
                    </a:cubicBezTo>
                    <a:cubicBezTo>
                      <a:pt x="86" y="574"/>
                      <a:pt x="0" y="1000"/>
                      <a:pt x="154" y="1368"/>
                    </a:cubicBezTo>
                    <a:cubicBezTo>
                      <a:pt x="307" y="1738"/>
                      <a:pt x="667" y="1979"/>
                      <a:pt x="1067" y="1979"/>
                    </a:cubicBezTo>
                    <a:cubicBezTo>
                      <a:pt x="1611" y="1979"/>
                      <a:pt x="2054" y="1536"/>
                      <a:pt x="2056" y="991"/>
                    </a:cubicBezTo>
                    <a:cubicBezTo>
                      <a:pt x="2056" y="591"/>
                      <a:pt x="1816" y="231"/>
                      <a:pt x="1445" y="76"/>
                    </a:cubicBezTo>
                    <a:cubicBezTo>
                      <a:pt x="1324" y="25"/>
                      <a:pt x="1196" y="1"/>
                      <a:pt x="106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5" name="Google Shape;1945;p93"/>
              <p:cNvSpPr/>
              <p:nvPr/>
            </p:nvSpPr>
            <p:spPr>
              <a:xfrm>
                <a:off x="1022803" y="3307991"/>
                <a:ext cx="73265" cy="26064"/>
              </a:xfrm>
              <a:custGeom>
                <a:rect b="b" l="l" r="r" t="t"/>
                <a:pathLst>
                  <a:path extrusionOk="0" h="254" w="714">
                    <a:moveTo>
                      <a:pt x="652" y="0"/>
                    </a:moveTo>
                    <a:cubicBezTo>
                      <a:pt x="647" y="0"/>
                      <a:pt x="642" y="1"/>
                      <a:pt x="637" y="2"/>
                    </a:cubicBezTo>
                    <a:lnTo>
                      <a:pt x="66" y="141"/>
                    </a:lnTo>
                    <a:cubicBezTo>
                      <a:pt x="0" y="156"/>
                      <a:pt x="11" y="251"/>
                      <a:pt x="79" y="253"/>
                    </a:cubicBezTo>
                    <a:lnTo>
                      <a:pt x="92" y="253"/>
                    </a:lnTo>
                    <a:lnTo>
                      <a:pt x="664" y="113"/>
                    </a:lnTo>
                    <a:cubicBezTo>
                      <a:pt x="694" y="104"/>
                      <a:pt x="713" y="75"/>
                      <a:pt x="707" y="45"/>
                    </a:cubicBezTo>
                    <a:cubicBezTo>
                      <a:pt x="700" y="18"/>
                      <a:pt x="678" y="0"/>
                      <a:pt x="65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6" name="Google Shape;1946;p93"/>
              <p:cNvSpPr/>
              <p:nvPr/>
            </p:nvSpPr>
            <p:spPr>
              <a:xfrm>
                <a:off x="732102" y="3373869"/>
                <a:ext cx="118517" cy="40532"/>
              </a:xfrm>
              <a:custGeom>
                <a:rect b="b" l="l" r="r" t="t"/>
                <a:pathLst>
                  <a:path extrusionOk="0" h="395" w="1155">
                    <a:moveTo>
                      <a:pt x="1074" y="1"/>
                    </a:moveTo>
                    <a:cubicBezTo>
                      <a:pt x="1068" y="1"/>
                      <a:pt x="1060" y="2"/>
                      <a:pt x="1052" y="5"/>
                    </a:cubicBezTo>
                    <a:lnTo>
                      <a:pt x="65" y="284"/>
                    </a:lnTo>
                    <a:cubicBezTo>
                      <a:pt x="1" y="301"/>
                      <a:pt x="14" y="395"/>
                      <a:pt x="82" y="395"/>
                    </a:cubicBezTo>
                    <a:cubicBezTo>
                      <a:pt x="86" y="395"/>
                      <a:pt x="90" y="395"/>
                      <a:pt x="97" y="392"/>
                    </a:cubicBezTo>
                    <a:lnTo>
                      <a:pt x="1084" y="114"/>
                    </a:lnTo>
                    <a:cubicBezTo>
                      <a:pt x="1155" y="98"/>
                      <a:pt x="1135" y="1"/>
                      <a:pt x="107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7" name="Google Shape;1947;p93"/>
              <p:cNvSpPr/>
              <p:nvPr/>
            </p:nvSpPr>
            <p:spPr>
              <a:xfrm>
                <a:off x="673821" y="2988148"/>
                <a:ext cx="550003" cy="275412"/>
              </a:xfrm>
              <a:custGeom>
                <a:rect b="b" l="l" r="r" t="t"/>
                <a:pathLst>
                  <a:path extrusionOk="0" h="2684" w="5360">
                    <a:moveTo>
                      <a:pt x="3938" y="1"/>
                    </a:moveTo>
                    <a:cubicBezTo>
                      <a:pt x="2742" y="1"/>
                      <a:pt x="878" y="415"/>
                      <a:pt x="601" y="678"/>
                    </a:cubicBezTo>
                    <a:cubicBezTo>
                      <a:pt x="601" y="678"/>
                      <a:pt x="1" y="1893"/>
                      <a:pt x="828" y="2617"/>
                    </a:cubicBezTo>
                    <a:cubicBezTo>
                      <a:pt x="883" y="2664"/>
                      <a:pt x="995" y="2684"/>
                      <a:pt x="1139" y="2684"/>
                    </a:cubicBezTo>
                    <a:cubicBezTo>
                      <a:pt x="1689" y="2684"/>
                      <a:pt x="2705" y="2401"/>
                      <a:pt x="2733" y="2317"/>
                    </a:cubicBezTo>
                    <a:cubicBezTo>
                      <a:pt x="2767" y="2211"/>
                      <a:pt x="2591" y="783"/>
                      <a:pt x="2591" y="783"/>
                    </a:cubicBezTo>
                    <a:lnTo>
                      <a:pt x="2591" y="783"/>
                    </a:lnTo>
                    <a:cubicBezTo>
                      <a:pt x="2591" y="783"/>
                      <a:pt x="2891" y="2053"/>
                      <a:pt x="3155" y="2211"/>
                    </a:cubicBezTo>
                    <a:cubicBezTo>
                      <a:pt x="3200" y="2238"/>
                      <a:pt x="3283" y="2250"/>
                      <a:pt x="3390" y="2250"/>
                    </a:cubicBezTo>
                    <a:cubicBezTo>
                      <a:pt x="3913" y="2250"/>
                      <a:pt x="5010" y="1960"/>
                      <a:pt x="5112" y="1683"/>
                    </a:cubicBezTo>
                    <a:cubicBezTo>
                      <a:pt x="5236" y="1347"/>
                      <a:pt x="5359" y="78"/>
                      <a:pt x="4195" y="8"/>
                    </a:cubicBezTo>
                    <a:cubicBezTo>
                      <a:pt x="4114" y="3"/>
                      <a:pt x="4028" y="1"/>
                      <a:pt x="393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8" name="Google Shape;1948;p93"/>
              <p:cNvSpPr/>
              <p:nvPr/>
            </p:nvSpPr>
            <p:spPr>
              <a:xfrm>
                <a:off x="-31741" y="3375613"/>
                <a:ext cx="665237" cy="461038"/>
              </a:xfrm>
              <a:custGeom>
                <a:rect b="b" l="l" r="r" t="t"/>
                <a:pathLst>
                  <a:path extrusionOk="0" h="4493" w="6483">
                    <a:moveTo>
                      <a:pt x="4596" y="1"/>
                    </a:moveTo>
                    <a:cubicBezTo>
                      <a:pt x="4442" y="1"/>
                      <a:pt x="4285" y="37"/>
                      <a:pt x="4131" y="126"/>
                    </a:cubicBezTo>
                    <a:cubicBezTo>
                      <a:pt x="3387" y="558"/>
                      <a:pt x="3210" y="1959"/>
                      <a:pt x="2688" y="1959"/>
                    </a:cubicBezTo>
                    <a:cubicBezTo>
                      <a:pt x="2652" y="1959"/>
                      <a:pt x="2614" y="1952"/>
                      <a:pt x="2573" y="1938"/>
                    </a:cubicBezTo>
                    <a:cubicBezTo>
                      <a:pt x="2011" y="1736"/>
                      <a:pt x="2150" y="1105"/>
                      <a:pt x="1991" y="1105"/>
                    </a:cubicBezTo>
                    <a:cubicBezTo>
                      <a:pt x="1976" y="1105"/>
                      <a:pt x="1957" y="1111"/>
                      <a:pt x="1935" y="1125"/>
                    </a:cubicBezTo>
                    <a:cubicBezTo>
                      <a:pt x="1686" y="1269"/>
                      <a:pt x="0" y="2789"/>
                      <a:pt x="2344" y="4113"/>
                    </a:cubicBezTo>
                    <a:cubicBezTo>
                      <a:pt x="2818" y="4380"/>
                      <a:pt x="3264" y="4493"/>
                      <a:pt x="3673" y="4493"/>
                    </a:cubicBezTo>
                    <a:cubicBezTo>
                      <a:pt x="5395" y="4493"/>
                      <a:pt x="6483" y="2512"/>
                      <a:pt x="6428" y="1797"/>
                    </a:cubicBezTo>
                    <a:cubicBezTo>
                      <a:pt x="6359" y="910"/>
                      <a:pt x="5817" y="631"/>
                      <a:pt x="5817" y="631"/>
                    </a:cubicBezTo>
                    <a:cubicBezTo>
                      <a:pt x="5817" y="631"/>
                      <a:pt x="5238" y="1"/>
                      <a:pt x="45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9" name="Google Shape;1949;p93"/>
              <p:cNvSpPr/>
              <p:nvPr/>
            </p:nvSpPr>
            <p:spPr>
              <a:xfrm>
                <a:off x="939998" y="2951208"/>
                <a:ext cx="157613" cy="215384"/>
              </a:xfrm>
              <a:custGeom>
                <a:rect b="b" l="l" r="r" t="t"/>
                <a:pathLst>
                  <a:path extrusionOk="0" h="2099" w="1536">
                    <a:moveTo>
                      <a:pt x="83" y="1"/>
                    </a:moveTo>
                    <a:cubicBezTo>
                      <a:pt x="30" y="1"/>
                      <a:pt x="0" y="80"/>
                      <a:pt x="58" y="110"/>
                    </a:cubicBezTo>
                    <a:cubicBezTo>
                      <a:pt x="73" y="117"/>
                      <a:pt x="1416" y="832"/>
                      <a:pt x="1325" y="2036"/>
                    </a:cubicBezTo>
                    <a:cubicBezTo>
                      <a:pt x="1322" y="2068"/>
                      <a:pt x="1346" y="2096"/>
                      <a:pt x="1378" y="2098"/>
                    </a:cubicBezTo>
                    <a:lnTo>
                      <a:pt x="1382" y="2098"/>
                    </a:lnTo>
                    <a:cubicBezTo>
                      <a:pt x="1412" y="2098"/>
                      <a:pt x="1435" y="2075"/>
                      <a:pt x="1437" y="2045"/>
                    </a:cubicBezTo>
                    <a:cubicBezTo>
                      <a:pt x="1535" y="764"/>
                      <a:pt x="126" y="15"/>
                      <a:pt x="112" y="8"/>
                    </a:cubicBezTo>
                    <a:cubicBezTo>
                      <a:pt x="102" y="3"/>
                      <a:pt x="92" y="1"/>
                      <a:pt x="8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0" name="Google Shape;1950;p93"/>
              <p:cNvSpPr/>
              <p:nvPr/>
            </p:nvSpPr>
            <p:spPr>
              <a:xfrm>
                <a:off x="1031938" y="2953055"/>
                <a:ext cx="146018" cy="162641"/>
              </a:xfrm>
              <a:custGeom>
                <a:rect b="b" l="l" r="r" t="t"/>
                <a:pathLst>
                  <a:path extrusionOk="0" h="1585" w="1423">
                    <a:moveTo>
                      <a:pt x="81" y="1"/>
                    </a:moveTo>
                    <a:cubicBezTo>
                      <a:pt x="21" y="1"/>
                      <a:pt x="0" y="98"/>
                      <a:pt x="71" y="114"/>
                    </a:cubicBezTo>
                    <a:cubicBezTo>
                      <a:pt x="120" y="129"/>
                      <a:pt x="1299" y="478"/>
                      <a:pt x="1193" y="1520"/>
                    </a:cubicBezTo>
                    <a:cubicBezTo>
                      <a:pt x="1188" y="1552"/>
                      <a:pt x="1212" y="1580"/>
                      <a:pt x="1244" y="1584"/>
                    </a:cubicBezTo>
                    <a:lnTo>
                      <a:pt x="1248" y="1584"/>
                    </a:lnTo>
                    <a:cubicBezTo>
                      <a:pt x="1278" y="1584"/>
                      <a:pt x="1303" y="1561"/>
                      <a:pt x="1305" y="1531"/>
                    </a:cubicBezTo>
                    <a:cubicBezTo>
                      <a:pt x="1422" y="392"/>
                      <a:pt x="116" y="7"/>
                      <a:pt x="103" y="5"/>
                    </a:cubicBezTo>
                    <a:cubicBezTo>
                      <a:pt x="95" y="2"/>
                      <a:pt x="88" y="1"/>
                      <a:pt x="8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1" name="Google Shape;1951;p93"/>
              <p:cNvSpPr/>
              <p:nvPr/>
            </p:nvSpPr>
            <p:spPr>
              <a:xfrm>
                <a:off x="876686" y="2971012"/>
                <a:ext cx="40327" cy="207380"/>
              </a:xfrm>
              <a:custGeom>
                <a:rect b="b" l="l" r="r" t="t"/>
                <a:pathLst>
                  <a:path extrusionOk="0" h="2021" w="393">
                    <a:moveTo>
                      <a:pt x="131" y="0"/>
                    </a:moveTo>
                    <a:cubicBezTo>
                      <a:pt x="101" y="0"/>
                      <a:pt x="75" y="23"/>
                      <a:pt x="73" y="54"/>
                    </a:cubicBezTo>
                    <a:cubicBezTo>
                      <a:pt x="71" y="113"/>
                      <a:pt x="1" y="1524"/>
                      <a:pt x="273" y="1992"/>
                    </a:cubicBezTo>
                    <a:cubicBezTo>
                      <a:pt x="281" y="2009"/>
                      <a:pt x="300" y="2020"/>
                      <a:pt x="321" y="2020"/>
                    </a:cubicBezTo>
                    <a:lnTo>
                      <a:pt x="321" y="2020"/>
                    </a:lnTo>
                    <a:cubicBezTo>
                      <a:pt x="365" y="2019"/>
                      <a:pt x="392" y="1973"/>
                      <a:pt x="371" y="1935"/>
                    </a:cubicBezTo>
                    <a:cubicBezTo>
                      <a:pt x="116" y="1499"/>
                      <a:pt x="188" y="75"/>
                      <a:pt x="188" y="62"/>
                    </a:cubicBezTo>
                    <a:cubicBezTo>
                      <a:pt x="188" y="30"/>
                      <a:pt x="165" y="3"/>
                      <a:pt x="135" y="0"/>
                    </a:cubicBezTo>
                    <a:cubicBezTo>
                      <a:pt x="133" y="0"/>
                      <a:pt x="132" y="0"/>
                      <a:pt x="131" y="0"/>
                    </a:cubicBezTo>
                    <a:close/>
                    <a:moveTo>
                      <a:pt x="321" y="2020"/>
                    </a:moveTo>
                    <a:lnTo>
                      <a:pt x="321" y="2020"/>
                    </a:lnTo>
                    <a:cubicBezTo>
                      <a:pt x="321" y="2020"/>
                      <a:pt x="320" y="2020"/>
                      <a:pt x="320" y="2020"/>
                    </a:cubicBezTo>
                    <a:lnTo>
                      <a:pt x="322" y="2020"/>
                    </a:lnTo>
                    <a:cubicBezTo>
                      <a:pt x="322" y="2020"/>
                      <a:pt x="321" y="2020"/>
                      <a:pt x="321" y="202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2" name="Google Shape;1952;p93"/>
              <p:cNvSpPr/>
              <p:nvPr/>
            </p:nvSpPr>
            <p:spPr>
              <a:xfrm>
                <a:off x="751088" y="2964855"/>
                <a:ext cx="69571" cy="223080"/>
              </a:xfrm>
              <a:custGeom>
                <a:rect b="b" l="l" r="r" t="t"/>
                <a:pathLst>
                  <a:path extrusionOk="0" h="2174" w="678">
                    <a:moveTo>
                      <a:pt x="595" y="1"/>
                    </a:moveTo>
                    <a:cubicBezTo>
                      <a:pt x="585" y="1"/>
                      <a:pt x="574" y="4"/>
                      <a:pt x="563" y="11"/>
                    </a:cubicBezTo>
                    <a:cubicBezTo>
                      <a:pt x="1" y="371"/>
                      <a:pt x="424" y="2059"/>
                      <a:pt x="442" y="2131"/>
                    </a:cubicBezTo>
                    <a:cubicBezTo>
                      <a:pt x="448" y="2157"/>
                      <a:pt x="471" y="2174"/>
                      <a:pt x="497" y="2174"/>
                    </a:cubicBezTo>
                    <a:cubicBezTo>
                      <a:pt x="503" y="2174"/>
                      <a:pt x="507" y="2174"/>
                      <a:pt x="512" y="2172"/>
                    </a:cubicBezTo>
                    <a:cubicBezTo>
                      <a:pt x="542" y="2165"/>
                      <a:pt x="561" y="2133"/>
                      <a:pt x="552" y="2103"/>
                    </a:cubicBezTo>
                    <a:cubicBezTo>
                      <a:pt x="433" y="1637"/>
                      <a:pt x="214" y="371"/>
                      <a:pt x="625" y="107"/>
                    </a:cubicBezTo>
                    <a:cubicBezTo>
                      <a:pt x="677" y="74"/>
                      <a:pt x="644" y="1"/>
                      <a:pt x="59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3" name="Google Shape;1953;p93"/>
              <p:cNvSpPr/>
              <p:nvPr/>
            </p:nvSpPr>
            <p:spPr>
              <a:xfrm>
                <a:off x="593065" y="3088401"/>
                <a:ext cx="108154" cy="273565"/>
              </a:xfrm>
              <a:custGeom>
                <a:rect b="b" l="l" r="r" t="t"/>
                <a:pathLst>
                  <a:path extrusionOk="0" h="2666" w="1054">
                    <a:moveTo>
                      <a:pt x="777" y="0"/>
                    </a:moveTo>
                    <a:cubicBezTo>
                      <a:pt x="758" y="0"/>
                      <a:pt x="740" y="9"/>
                      <a:pt x="728" y="31"/>
                    </a:cubicBezTo>
                    <a:cubicBezTo>
                      <a:pt x="722" y="46"/>
                      <a:pt x="0" y="1602"/>
                      <a:pt x="947" y="2647"/>
                    </a:cubicBezTo>
                    <a:cubicBezTo>
                      <a:pt x="958" y="2659"/>
                      <a:pt x="973" y="2666"/>
                      <a:pt x="990" y="2666"/>
                    </a:cubicBezTo>
                    <a:cubicBezTo>
                      <a:pt x="1005" y="2666"/>
                      <a:pt x="1017" y="2659"/>
                      <a:pt x="1028" y="2651"/>
                    </a:cubicBezTo>
                    <a:cubicBezTo>
                      <a:pt x="1052" y="2630"/>
                      <a:pt x="1054" y="2593"/>
                      <a:pt x="1032" y="2570"/>
                    </a:cubicBezTo>
                    <a:cubicBezTo>
                      <a:pt x="136" y="1583"/>
                      <a:pt x="826" y="95"/>
                      <a:pt x="832" y="80"/>
                    </a:cubicBezTo>
                    <a:cubicBezTo>
                      <a:pt x="851" y="35"/>
                      <a:pt x="814" y="0"/>
                      <a:pt x="7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4" name="Google Shape;1954;p93"/>
              <p:cNvSpPr/>
              <p:nvPr/>
            </p:nvSpPr>
            <p:spPr>
              <a:xfrm>
                <a:off x="544119" y="3248476"/>
                <a:ext cx="140784" cy="197632"/>
              </a:xfrm>
              <a:custGeom>
                <a:rect b="b" l="l" r="r" t="t"/>
                <a:pathLst>
                  <a:path extrusionOk="0" h="1926" w="1372">
                    <a:moveTo>
                      <a:pt x="284" y="1"/>
                    </a:moveTo>
                    <a:cubicBezTo>
                      <a:pt x="260" y="1"/>
                      <a:pt x="237" y="14"/>
                      <a:pt x="230" y="44"/>
                    </a:cubicBezTo>
                    <a:cubicBezTo>
                      <a:pt x="220" y="84"/>
                      <a:pt x="0" y="1016"/>
                      <a:pt x="426" y="1557"/>
                    </a:cubicBezTo>
                    <a:cubicBezTo>
                      <a:pt x="620" y="1802"/>
                      <a:pt x="911" y="1925"/>
                      <a:pt x="1294" y="1925"/>
                    </a:cubicBezTo>
                    <a:cubicBezTo>
                      <a:pt x="1371" y="1925"/>
                      <a:pt x="1371" y="1810"/>
                      <a:pt x="1294" y="1810"/>
                    </a:cubicBezTo>
                    <a:cubicBezTo>
                      <a:pt x="948" y="1810"/>
                      <a:pt x="686" y="1702"/>
                      <a:pt x="518" y="1487"/>
                    </a:cubicBezTo>
                    <a:cubicBezTo>
                      <a:pt x="126" y="989"/>
                      <a:pt x="339" y="80"/>
                      <a:pt x="341" y="72"/>
                    </a:cubicBezTo>
                    <a:cubicBezTo>
                      <a:pt x="351" y="28"/>
                      <a:pt x="317" y="1"/>
                      <a:pt x="28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5" name="Google Shape;1955;p93"/>
              <p:cNvSpPr/>
              <p:nvPr/>
            </p:nvSpPr>
            <p:spPr>
              <a:xfrm>
                <a:off x="244081" y="3468272"/>
                <a:ext cx="324666" cy="219796"/>
              </a:xfrm>
              <a:custGeom>
                <a:rect b="b" l="l" r="r" t="t"/>
                <a:pathLst>
                  <a:path extrusionOk="0" h="2142" w="3164">
                    <a:moveTo>
                      <a:pt x="2368" y="0"/>
                    </a:moveTo>
                    <a:cubicBezTo>
                      <a:pt x="2165" y="0"/>
                      <a:pt x="1946" y="54"/>
                      <a:pt x="1745" y="215"/>
                    </a:cubicBezTo>
                    <a:cubicBezTo>
                      <a:pt x="1535" y="383"/>
                      <a:pt x="1441" y="707"/>
                      <a:pt x="1341" y="1049"/>
                    </a:cubicBezTo>
                    <a:cubicBezTo>
                      <a:pt x="1228" y="1432"/>
                      <a:pt x="1113" y="1830"/>
                      <a:pt x="826" y="1971"/>
                    </a:cubicBezTo>
                    <a:cubicBezTo>
                      <a:pt x="750" y="2008"/>
                      <a:pt x="664" y="2026"/>
                      <a:pt x="568" y="2026"/>
                    </a:cubicBezTo>
                    <a:cubicBezTo>
                      <a:pt x="435" y="2026"/>
                      <a:pt x="283" y="1991"/>
                      <a:pt x="107" y="1920"/>
                    </a:cubicBezTo>
                    <a:cubicBezTo>
                      <a:pt x="99" y="1917"/>
                      <a:pt x="91" y="1915"/>
                      <a:pt x="83" y="1915"/>
                    </a:cubicBezTo>
                    <a:cubicBezTo>
                      <a:pt x="26" y="1915"/>
                      <a:pt x="0" y="2002"/>
                      <a:pt x="64" y="2026"/>
                    </a:cubicBezTo>
                    <a:cubicBezTo>
                      <a:pt x="254" y="2103"/>
                      <a:pt x="422" y="2141"/>
                      <a:pt x="569" y="2141"/>
                    </a:cubicBezTo>
                    <a:cubicBezTo>
                      <a:pt x="573" y="2141"/>
                      <a:pt x="577" y="2141"/>
                      <a:pt x="582" y="2141"/>
                    </a:cubicBezTo>
                    <a:cubicBezTo>
                      <a:pt x="684" y="2141"/>
                      <a:pt x="783" y="2118"/>
                      <a:pt x="875" y="2073"/>
                    </a:cubicBezTo>
                    <a:cubicBezTo>
                      <a:pt x="1209" y="1911"/>
                      <a:pt x="1330" y="1488"/>
                      <a:pt x="1450" y="1081"/>
                    </a:cubicBezTo>
                    <a:cubicBezTo>
                      <a:pt x="1545" y="756"/>
                      <a:pt x="1635" y="449"/>
                      <a:pt x="1816" y="305"/>
                    </a:cubicBezTo>
                    <a:cubicBezTo>
                      <a:pt x="1994" y="162"/>
                      <a:pt x="2190" y="114"/>
                      <a:pt x="2371" y="114"/>
                    </a:cubicBezTo>
                    <a:cubicBezTo>
                      <a:pt x="2734" y="114"/>
                      <a:pt x="3042" y="304"/>
                      <a:pt x="3046" y="307"/>
                    </a:cubicBezTo>
                    <a:cubicBezTo>
                      <a:pt x="3057" y="315"/>
                      <a:pt x="3069" y="318"/>
                      <a:pt x="3080" y="318"/>
                    </a:cubicBezTo>
                    <a:cubicBezTo>
                      <a:pt x="3130" y="318"/>
                      <a:pt x="3164" y="244"/>
                      <a:pt x="3107" y="211"/>
                    </a:cubicBezTo>
                    <a:cubicBezTo>
                      <a:pt x="3102" y="208"/>
                      <a:pt x="2767" y="0"/>
                      <a:pt x="236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6" name="Google Shape;1956;p93"/>
              <p:cNvSpPr/>
              <p:nvPr/>
            </p:nvSpPr>
            <p:spPr>
              <a:xfrm>
                <a:off x="371525" y="3525222"/>
                <a:ext cx="205020" cy="224003"/>
              </a:xfrm>
              <a:custGeom>
                <a:rect b="b" l="l" r="r" t="t"/>
                <a:pathLst>
                  <a:path extrusionOk="0" h="2183" w="1998">
                    <a:moveTo>
                      <a:pt x="1756" y="1"/>
                    </a:moveTo>
                    <a:cubicBezTo>
                      <a:pt x="1698" y="1"/>
                      <a:pt x="1646" y="14"/>
                      <a:pt x="1602" y="41"/>
                    </a:cubicBezTo>
                    <a:cubicBezTo>
                      <a:pt x="1440" y="141"/>
                      <a:pt x="1397" y="399"/>
                      <a:pt x="1340" y="756"/>
                    </a:cubicBezTo>
                    <a:cubicBezTo>
                      <a:pt x="1308" y="954"/>
                      <a:pt x="1272" y="1180"/>
                      <a:pt x="1208" y="1424"/>
                    </a:cubicBezTo>
                    <a:cubicBezTo>
                      <a:pt x="1062" y="1981"/>
                      <a:pt x="610" y="2071"/>
                      <a:pt x="328" y="2071"/>
                    </a:cubicBezTo>
                    <a:cubicBezTo>
                      <a:pt x="198" y="2071"/>
                      <a:pt x="105" y="2052"/>
                      <a:pt x="93" y="2050"/>
                    </a:cubicBezTo>
                    <a:cubicBezTo>
                      <a:pt x="88" y="2049"/>
                      <a:pt x="83" y="2048"/>
                      <a:pt x="78" y="2048"/>
                    </a:cubicBezTo>
                    <a:cubicBezTo>
                      <a:pt x="17" y="2048"/>
                      <a:pt x="0" y="2145"/>
                      <a:pt x="69" y="2161"/>
                    </a:cubicBezTo>
                    <a:cubicBezTo>
                      <a:pt x="150" y="2176"/>
                      <a:pt x="235" y="2182"/>
                      <a:pt x="318" y="2182"/>
                    </a:cubicBezTo>
                    <a:cubicBezTo>
                      <a:pt x="633" y="2182"/>
                      <a:pt x="1155" y="2082"/>
                      <a:pt x="1319" y="1452"/>
                    </a:cubicBezTo>
                    <a:cubicBezTo>
                      <a:pt x="1382" y="1203"/>
                      <a:pt x="1421" y="975"/>
                      <a:pt x="1453" y="775"/>
                    </a:cubicBezTo>
                    <a:cubicBezTo>
                      <a:pt x="1504" y="460"/>
                      <a:pt x="1544" y="211"/>
                      <a:pt x="1661" y="139"/>
                    </a:cubicBezTo>
                    <a:cubicBezTo>
                      <a:pt x="1688" y="123"/>
                      <a:pt x="1720" y="115"/>
                      <a:pt x="1759" y="115"/>
                    </a:cubicBezTo>
                    <a:cubicBezTo>
                      <a:pt x="1797" y="115"/>
                      <a:pt x="1842" y="123"/>
                      <a:pt x="1893" y="139"/>
                    </a:cubicBezTo>
                    <a:cubicBezTo>
                      <a:pt x="1901" y="142"/>
                      <a:pt x="1909" y="144"/>
                      <a:pt x="1917" y="144"/>
                    </a:cubicBezTo>
                    <a:cubicBezTo>
                      <a:pt x="1975" y="144"/>
                      <a:pt x="1997" y="49"/>
                      <a:pt x="1927" y="30"/>
                    </a:cubicBezTo>
                    <a:cubicBezTo>
                      <a:pt x="1865" y="11"/>
                      <a:pt x="1808" y="1"/>
                      <a:pt x="175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7" name="Google Shape;1957;p93"/>
              <p:cNvSpPr/>
              <p:nvPr/>
            </p:nvSpPr>
            <p:spPr>
              <a:xfrm>
                <a:off x="1217974" y="3078345"/>
                <a:ext cx="86605" cy="156587"/>
              </a:xfrm>
              <a:custGeom>
                <a:rect b="b" l="l" r="r" t="t"/>
                <a:pathLst>
                  <a:path extrusionOk="0" h="1526" w="844">
                    <a:moveTo>
                      <a:pt x="83" y="0"/>
                    </a:moveTo>
                    <a:cubicBezTo>
                      <a:pt x="38" y="0"/>
                      <a:pt x="0" y="58"/>
                      <a:pt x="41" y="99"/>
                    </a:cubicBezTo>
                    <a:cubicBezTo>
                      <a:pt x="48" y="106"/>
                      <a:pt x="712" y="757"/>
                      <a:pt x="729" y="1470"/>
                    </a:cubicBezTo>
                    <a:cubicBezTo>
                      <a:pt x="731" y="1500"/>
                      <a:pt x="754" y="1525"/>
                      <a:pt x="786" y="1525"/>
                    </a:cubicBezTo>
                    <a:lnTo>
                      <a:pt x="788" y="1525"/>
                    </a:lnTo>
                    <a:cubicBezTo>
                      <a:pt x="820" y="1525"/>
                      <a:pt x="844" y="1498"/>
                      <a:pt x="844" y="1466"/>
                    </a:cubicBezTo>
                    <a:cubicBezTo>
                      <a:pt x="825" y="708"/>
                      <a:pt x="150" y="44"/>
                      <a:pt x="122" y="16"/>
                    </a:cubicBezTo>
                    <a:cubicBezTo>
                      <a:pt x="110" y="5"/>
                      <a:pt x="96" y="0"/>
                      <a:pt x="8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8" name="Google Shape;1958;p93"/>
              <p:cNvSpPr/>
              <p:nvPr/>
            </p:nvSpPr>
            <p:spPr>
              <a:xfrm>
                <a:off x="432477" y="3794066"/>
                <a:ext cx="1250231" cy="751534"/>
              </a:xfrm>
              <a:custGeom>
                <a:rect b="b" l="l" r="r" t="t"/>
                <a:pathLst>
                  <a:path extrusionOk="0" h="7324" w="12184">
                    <a:moveTo>
                      <a:pt x="7239" y="220"/>
                    </a:moveTo>
                    <a:cubicBezTo>
                      <a:pt x="7009" y="220"/>
                      <a:pt x="6482" y="2562"/>
                      <a:pt x="6239" y="2562"/>
                    </a:cubicBezTo>
                    <a:cubicBezTo>
                      <a:pt x="6226" y="2562"/>
                      <a:pt x="6214" y="2555"/>
                      <a:pt x="6202" y="2542"/>
                    </a:cubicBezTo>
                    <a:cubicBezTo>
                      <a:pt x="5975" y="2256"/>
                      <a:pt x="4117" y="571"/>
                      <a:pt x="4117" y="571"/>
                    </a:cubicBezTo>
                    <a:cubicBezTo>
                      <a:pt x="4117" y="571"/>
                      <a:pt x="1946" y="828"/>
                      <a:pt x="429" y="2058"/>
                    </a:cubicBezTo>
                    <a:cubicBezTo>
                      <a:pt x="33" y="2380"/>
                      <a:pt x="1" y="7030"/>
                      <a:pt x="173" y="7145"/>
                    </a:cubicBezTo>
                    <a:cubicBezTo>
                      <a:pt x="260" y="7203"/>
                      <a:pt x="3352" y="7323"/>
                      <a:pt x="6373" y="7323"/>
                    </a:cubicBezTo>
                    <a:cubicBezTo>
                      <a:pt x="9312" y="7323"/>
                      <a:pt x="12183" y="7209"/>
                      <a:pt x="12155" y="6815"/>
                    </a:cubicBezTo>
                    <a:cubicBezTo>
                      <a:pt x="12142" y="6636"/>
                      <a:pt x="11659" y="1605"/>
                      <a:pt x="11261" y="1316"/>
                    </a:cubicBezTo>
                    <a:cubicBezTo>
                      <a:pt x="9461" y="0"/>
                      <a:pt x="7490" y="401"/>
                      <a:pt x="7260" y="228"/>
                    </a:cubicBezTo>
                    <a:cubicBezTo>
                      <a:pt x="7253" y="223"/>
                      <a:pt x="7246" y="220"/>
                      <a:pt x="7239" y="22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9" name="Google Shape;1959;p93"/>
              <p:cNvSpPr/>
              <p:nvPr/>
            </p:nvSpPr>
            <p:spPr>
              <a:xfrm>
                <a:off x="192057" y="3858712"/>
                <a:ext cx="838960" cy="787140"/>
              </a:xfrm>
              <a:custGeom>
                <a:rect b="b" l="l" r="r" t="t"/>
                <a:pathLst>
                  <a:path extrusionOk="0" h="7671" w="8176">
                    <a:moveTo>
                      <a:pt x="5860" y="0"/>
                    </a:moveTo>
                    <a:cubicBezTo>
                      <a:pt x="773" y="26"/>
                      <a:pt x="1" y="6572"/>
                      <a:pt x="2001" y="7315"/>
                    </a:cubicBezTo>
                    <a:cubicBezTo>
                      <a:pt x="2687" y="7569"/>
                      <a:pt x="3352" y="7670"/>
                      <a:pt x="3976" y="7670"/>
                    </a:cubicBezTo>
                    <a:cubicBezTo>
                      <a:pt x="6379" y="7670"/>
                      <a:pt x="8175" y="6172"/>
                      <a:pt x="8175" y="6172"/>
                    </a:cubicBezTo>
                    <a:cubicBezTo>
                      <a:pt x="8175" y="6172"/>
                      <a:pt x="7318" y="4516"/>
                      <a:pt x="6688" y="4401"/>
                    </a:cubicBezTo>
                    <a:cubicBezTo>
                      <a:pt x="6663" y="4397"/>
                      <a:pt x="6637" y="4395"/>
                      <a:pt x="6609" y="4395"/>
                    </a:cubicBezTo>
                    <a:cubicBezTo>
                      <a:pt x="6079" y="4395"/>
                      <a:pt x="5017" y="5187"/>
                      <a:pt x="4423" y="5187"/>
                    </a:cubicBezTo>
                    <a:cubicBezTo>
                      <a:pt x="4259" y="5187"/>
                      <a:pt x="4131" y="5126"/>
                      <a:pt x="4059" y="4972"/>
                    </a:cubicBezTo>
                    <a:cubicBezTo>
                      <a:pt x="3715" y="4229"/>
                      <a:pt x="6602" y="1486"/>
                      <a:pt x="6373" y="1086"/>
                    </a:cubicBezTo>
                    <a:cubicBezTo>
                      <a:pt x="6145" y="686"/>
                      <a:pt x="5860" y="0"/>
                      <a:pt x="58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0" name="Google Shape;1960;p93"/>
              <p:cNvSpPr/>
              <p:nvPr/>
            </p:nvSpPr>
            <p:spPr>
              <a:xfrm>
                <a:off x="580136" y="4075122"/>
                <a:ext cx="297987" cy="291625"/>
              </a:xfrm>
              <a:custGeom>
                <a:rect b="b" l="l" r="r" t="t"/>
                <a:pathLst>
                  <a:path extrusionOk="0" h="2842" w="2904">
                    <a:moveTo>
                      <a:pt x="506" y="0"/>
                    </a:moveTo>
                    <a:cubicBezTo>
                      <a:pt x="480" y="0"/>
                      <a:pt x="454" y="16"/>
                      <a:pt x="450" y="52"/>
                    </a:cubicBezTo>
                    <a:cubicBezTo>
                      <a:pt x="403" y="307"/>
                      <a:pt x="1" y="2565"/>
                      <a:pt x="633" y="2746"/>
                    </a:cubicBezTo>
                    <a:cubicBezTo>
                      <a:pt x="858" y="2810"/>
                      <a:pt x="1092" y="2842"/>
                      <a:pt x="1329" y="2842"/>
                    </a:cubicBezTo>
                    <a:cubicBezTo>
                      <a:pt x="1852" y="2842"/>
                      <a:pt x="2291" y="2686"/>
                      <a:pt x="2563" y="2590"/>
                    </a:cubicBezTo>
                    <a:cubicBezTo>
                      <a:pt x="2662" y="2555"/>
                      <a:pt x="2764" y="2517"/>
                      <a:pt x="2804" y="2517"/>
                    </a:cubicBezTo>
                    <a:cubicBezTo>
                      <a:pt x="2807" y="2517"/>
                      <a:pt x="2810" y="2518"/>
                      <a:pt x="2812" y="2518"/>
                    </a:cubicBezTo>
                    <a:cubicBezTo>
                      <a:pt x="2817" y="2519"/>
                      <a:pt x="2821" y="2519"/>
                      <a:pt x="2825" y="2519"/>
                    </a:cubicBezTo>
                    <a:cubicBezTo>
                      <a:pt x="2891" y="2519"/>
                      <a:pt x="2903" y="2415"/>
                      <a:pt x="2831" y="2405"/>
                    </a:cubicBezTo>
                    <a:cubicBezTo>
                      <a:pt x="2824" y="2404"/>
                      <a:pt x="2816" y="2403"/>
                      <a:pt x="2807" y="2403"/>
                    </a:cubicBezTo>
                    <a:cubicBezTo>
                      <a:pt x="2747" y="2403"/>
                      <a:pt x="2659" y="2435"/>
                      <a:pt x="2525" y="2482"/>
                    </a:cubicBezTo>
                    <a:cubicBezTo>
                      <a:pt x="2259" y="2575"/>
                      <a:pt x="1833" y="2726"/>
                      <a:pt x="1326" y="2726"/>
                    </a:cubicBezTo>
                    <a:cubicBezTo>
                      <a:pt x="1117" y="2726"/>
                      <a:pt x="895" y="2701"/>
                      <a:pt x="665" y="2635"/>
                    </a:cubicBezTo>
                    <a:cubicBezTo>
                      <a:pt x="452" y="2576"/>
                      <a:pt x="360" y="2105"/>
                      <a:pt x="409" y="1316"/>
                    </a:cubicBezTo>
                    <a:cubicBezTo>
                      <a:pt x="439" y="899"/>
                      <a:pt x="490" y="484"/>
                      <a:pt x="562" y="71"/>
                    </a:cubicBezTo>
                    <a:cubicBezTo>
                      <a:pt x="573" y="26"/>
                      <a:pt x="540" y="0"/>
                      <a:pt x="50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1" name="Google Shape;1961;p93"/>
              <p:cNvSpPr/>
              <p:nvPr/>
            </p:nvSpPr>
            <p:spPr>
              <a:xfrm>
                <a:off x="742671" y="3785139"/>
                <a:ext cx="583557" cy="458678"/>
              </a:xfrm>
              <a:custGeom>
                <a:rect b="b" l="l" r="r" t="t"/>
                <a:pathLst>
                  <a:path extrusionOk="0" h="4470" w="5687">
                    <a:moveTo>
                      <a:pt x="3944" y="0"/>
                    </a:moveTo>
                    <a:lnTo>
                      <a:pt x="3143" y="2343"/>
                    </a:lnTo>
                    <a:cubicBezTo>
                      <a:pt x="3143" y="2343"/>
                      <a:pt x="1258" y="573"/>
                      <a:pt x="1085" y="458"/>
                    </a:cubicBezTo>
                    <a:cubicBezTo>
                      <a:pt x="1048" y="432"/>
                      <a:pt x="993" y="419"/>
                      <a:pt x="928" y="419"/>
                    </a:cubicBezTo>
                    <a:cubicBezTo>
                      <a:pt x="702" y="419"/>
                      <a:pt x="359" y="584"/>
                      <a:pt x="228" y="973"/>
                    </a:cubicBezTo>
                    <a:cubicBezTo>
                      <a:pt x="0" y="1658"/>
                      <a:pt x="1200" y="4288"/>
                      <a:pt x="1600" y="4459"/>
                    </a:cubicBezTo>
                    <a:cubicBezTo>
                      <a:pt x="1618" y="4466"/>
                      <a:pt x="1637" y="4470"/>
                      <a:pt x="1658" y="4470"/>
                    </a:cubicBezTo>
                    <a:cubicBezTo>
                      <a:pt x="2113" y="4470"/>
                      <a:pt x="3316" y="2743"/>
                      <a:pt x="3316" y="2743"/>
                    </a:cubicBezTo>
                    <a:cubicBezTo>
                      <a:pt x="3316" y="2743"/>
                      <a:pt x="4486" y="3290"/>
                      <a:pt x="4841" y="3290"/>
                    </a:cubicBezTo>
                    <a:cubicBezTo>
                      <a:pt x="4858" y="3290"/>
                      <a:pt x="4873" y="3289"/>
                      <a:pt x="4886" y="3286"/>
                    </a:cubicBezTo>
                    <a:cubicBezTo>
                      <a:pt x="5174" y="3231"/>
                      <a:pt x="5687" y="658"/>
                      <a:pt x="5574" y="485"/>
                    </a:cubicBezTo>
                    <a:cubicBezTo>
                      <a:pt x="5459" y="315"/>
                      <a:pt x="3944" y="0"/>
                      <a:pt x="394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2" name="Google Shape;1962;p93"/>
              <p:cNvSpPr/>
              <p:nvPr/>
            </p:nvSpPr>
            <p:spPr>
              <a:xfrm>
                <a:off x="1252962" y="3899039"/>
                <a:ext cx="610031" cy="654565"/>
              </a:xfrm>
              <a:custGeom>
                <a:rect b="b" l="l" r="r" t="t"/>
                <a:pathLst>
                  <a:path extrusionOk="0" h="6379" w="5945">
                    <a:moveTo>
                      <a:pt x="5192" y="1"/>
                    </a:moveTo>
                    <a:cubicBezTo>
                      <a:pt x="4564" y="1"/>
                      <a:pt x="1" y="463"/>
                      <a:pt x="1" y="463"/>
                    </a:cubicBezTo>
                    <a:cubicBezTo>
                      <a:pt x="1" y="463"/>
                      <a:pt x="284" y="5837"/>
                      <a:pt x="571" y="6237"/>
                    </a:cubicBezTo>
                    <a:cubicBezTo>
                      <a:pt x="645" y="6340"/>
                      <a:pt x="1042" y="6379"/>
                      <a:pt x="1588" y="6379"/>
                    </a:cubicBezTo>
                    <a:cubicBezTo>
                      <a:pt x="3151" y="6379"/>
                      <a:pt x="5945" y="6064"/>
                      <a:pt x="5945" y="6064"/>
                    </a:cubicBezTo>
                    <a:cubicBezTo>
                      <a:pt x="5945" y="6064"/>
                      <a:pt x="5430" y="63"/>
                      <a:pt x="5259" y="5"/>
                    </a:cubicBezTo>
                    <a:cubicBezTo>
                      <a:pt x="5250" y="2"/>
                      <a:pt x="5227" y="1"/>
                      <a:pt x="519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3" name="Google Shape;1963;p93"/>
              <p:cNvSpPr/>
              <p:nvPr/>
            </p:nvSpPr>
            <p:spPr>
              <a:xfrm>
                <a:off x="1241780" y="3893087"/>
                <a:ext cx="622345" cy="666263"/>
              </a:xfrm>
              <a:custGeom>
                <a:rect b="b" l="l" r="r" t="t"/>
                <a:pathLst>
                  <a:path extrusionOk="0" h="6493" w="6065">
                    <a:moveTo>
                      <a:pt x="5287" y="117"/>
                    </a:moveTo>
                    <a:cubicBezTo>
                      <a:pt x="5419" y="410"/>
                      <a:pt x="5747" y="3794"/>
                      <a:pt x="5943" y="6071"/>
                    </a:cubicBezTo>
                    <a:cubicBezTo>
                      <a:pt x="5543" y="6116"/>
                      <a:pt x="3072" y="6378"/>
                      <a:pt x="1650" y="6378"/>
                    </a:cubicBezTo>
                    <a:cubicBezTo>
                      <a:pt x="827" y="6378"/>
                      <a:pt x="699" y="6286"/>
                      <a:pt x="678" y="6261"/>
                    </a:cubicBezTo>
                    <a:cubicBezTo>
                      <a:pt x="454" y="5948"/>
                      <a:pt x="203" y="2100"/>
                      <a:pt x="120" y="572"/>
                    </a:cubicBezTo>
                    <a:cubicBezTo>
                      <a:pt x="637" y="521"/>
                      <a:pt x="4672" y="117"/>
                      <a:pt x="5253" y="117"/>
                    </a:cubicBezTo>
                    <a:close/>
                    <a:moveTo>
                      <a:pt x="5274" y="1"/>
                    </a:moveTo>
                    <a:cubicBezTo>
                      <a:pt x="5267" y="1"/>
                      <a:pt x="5260" y="1"/>
                      <a:pt x="5253" y="2"/>
                    </a:cubicBezTo>
                    <a:cubicBezTo>
                      <a:pt x="4630" y="2"/>
                      <a:pt x="241" y="444"/>
                      <a:pt x="54" y="463"/>
                    </a:cubicBezTo>
                    <a:cubicBezTo>
                      <a:pt x="24" y="468"/>
                      <a:pt x="1" y="493"/>
                      <a:pt x="3" y="523"/>
                    </a:cubicBezTo>
                    <a:cubicBezTo>
                      <a:pt x="33" y="1074"/>
                      <a:pt x="299" y="5924"/>
                      <a:pt x="586" y="6327"/>
                    </a:cubicBezTo>
                    <a:cubicBezTo>
                      <a:pt x="639" y="6403"/>
                      <a:pt x="812" y="6493"/>
                      <a:pt x="1650" y="6493"/>
                    </a:cubicBezTo>
                    <a:cubicBezTo>
                      <a:pt x="3198" y="6493"/>
                      <a:pt x="5983" y="6182"/>
                      <a:pt x="6011" y="6180"/>
                    </a:cubicBezTo>
                    <a:cubicBezTo>
                      <a:pt x="6043" y="6175"/>
                      <a:pt x="6064" y="6148"/>
                      <a:pt x="6062" y="6118"/>
                    </a:cubicBezTo>
                    <a:cubicBezTo>
                      <a:pt x="6060" y="6103"/>
                      <a:pt x="5932" y="4599"/>
                      <a:pt x="5783" y="3109"/>
                    </a:cubicBezTo>
                    <a:cubicBezTo>
                      <a:pt x="5479" y="57"/>
                      <a:pt x="5398" y="29"/>
                      <a:pt x="5336" y="8"/>
                    </a:cubicBezTo>
                    <a:cubicBezTo>
                      <a:pt x="5316" y="3"/>
                      <a:pt x="5295" y="1"/>
                      <a:pt x="527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4" name="Google Shape;1964;p93"/>
              <p:cNvSpPr/>
              <p:nvPr/>
            </p:nvSpPr>
            <p:spPr>
              <a:xfrm>
                <a:off x="994382" y="4090206"/>
                <a:ext cx="393006" cy="289778"/>
              </a:xfrm>
              <a:custGeom>
                <a:rect b="b" l="l" r="r" t="t"/>
                <a:pathLst>
                  <a:path extrusionOk="0" h="2824" w="3830">
                    <a:moveTo>
                      <a:pt x="2887" y="1"/>
                    </a:moveTo>
                    <a:cubicBezTo>
                      <a:pt x="2484" y="1"/>
                      <a:pt x="1899" y="200"/>
                      <a:pt x="1899" y="200"/>
                    </a:cubicBezTo>
                    <a:cubicBezTo>
                      <a:pt x="299" y="886"/>
                      <a:pt x="1" y="2216"/>
                      <a:pt x="456" y="2671"/>
                    </a:cubicBezTo>
                    <a:cubicBezTo>
                      <a:pt x="565" y="2780"/>
                      <a:pt x="703" y="2823"/>
                      <a:pt x="857" y="2823"/>
                    </a:cubicBezTo>
                    <a:cubicBezTo>
                      <a:pt x="1352" y="2823"/>
                      <a:pt x="2009" y="2374"/>
                      <a:pt x="2357" y="2201"/>
                    </a:cubicBezTo>
                    <a:cubicBezTo>
                      <a:pt x="2814" y="1971"/>
                      <a:pt x="3829" y="1543"/>
                      <a:pt x="3802" y="1315"/>
                    </a:cubicBezTo>
                    <a:cubicBezTo>
                      <a:pt x="3784" y="1173"/>
                      <a:pt x="3647" y="1125"/>
                      <a:pt x="3469" y="1125"/>
                    </a:cubicBezTo>
                    <a:cubicBezTo>
                      <a:pt x="3092" y="1125"/>
                      <a:pt x="2529" y="1343"/>
                      <a:pt x="2529" y="1343"/>
                    </a:cubicBezTo>
                    <a:cubicBezTo>
                      <a:pt x="2529" y="1343"/>
                      <a:pt x="3672" y="886"/>
                      <a:pt x="3614" y="658"/>
                    </a:cubicBezTo>
                    <a:cubicBezTo>
                      <a:pt x="3598" y="592"/>
                      <a:pt x="3479" y="569"/>
                      <a:pt x="3318" y="569"/>
                    </a:cubicBezTo>
                    <a:cubicBezTo>
                      <a:pt x="2914" y="569"/>
                      <a:pt x="2244" y="715"/>
                      <a:pt x="2244" y="715"/>
                    </a:cubicBezTo>
                    <a:cubicBezTo>
                      <a:pt x="2244" y="715"/>
                      <a:pt x="3363" y="315"/>
                      <a:pt x="3229" y="115"/>
                    </a:cubicBezTo>
                    <a:cubicBezTo>
                      <a:pt x="3173" y="31"/>
                      <a:pt x="3044" y="1"/>
                      <a:pt x="2887" y="1"/>
                    </a:cubicBezTo>
                    <a:close/>
                  </a:path>
                </a:pathLst>
              </a:custGeom>
              <a:solidFill>
                <a:srgbClr val="EC9B70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5" name="Google Shape;1965;p93"/>
              <p:cNvSpPr/>
              <p:nvPr/>
            </p:nvSpPr>
            <p:spPr>
              <a:xfrm>
                <a:off x="1178058" y="4139768"/>
                <a:ext cx="99739" cy="53153"/>
              </a:xfrm>
              <a:custGeom>
                <a:rect b="b" l="l" r="r" t="t"/>
                <a:pathLst>
                  <a:path extrusionOk="0" h="518" w="972">
                    <a:moveTo>
                      <a:pt x="888" y="0"/>
                    </a:moveTo>
                    <a:cubicBezTo>
                      <a:pt x="879" y="0"/>
                      <a:pt x="870" y="2"/>
                      <a:pt x="860" y="7"/>
                    </a:cubicBezTo>
                    <a:cubicBezTo>
                      <a:pt x="545" y="122"/>
                      <a:pt x="71" y="398"/>
                      <a:pt x="52" y="411"/>
                    </a:cubicBezTo>
                    <a:cubicBezTo>
                      <a:pt x="1" y="439"/>
                      <a:pt x="22" y="518"/>
                      <a:pt x="81" y="518"/>
                    </a:cubicBezTo>
                    <a:cubicBezTo>
                      <a:pt x="90" y="518"/>
                      <a:pt x="101" y="513"/>
                      <a:pt x="109" y="509"/>
                    </a:cubicBezTo>
                    <a:cubicBezTo>
                      <a:pt x="115" y="505"/>
                      <a:pt x="594" y="224"/>
                      <a:pt x="901" y="113"/>
                    </a:cubicBezTo>
                    <a:cubicBezTo>
                      <a:pt x="971" y="95"/>
                      <a:pt x="946" y="0"/>
                      <a:pt x="88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6" name="Google Shape;1966;p93"/>
              <p:cNvSpPr/>
              <p:nvPr/>
            </p:nvSpPr>
            <p:spPr>
              <a:xfrm>
                <a:off x="1221053" y="4207389"/>
                <a:ext cx="88144" cy="38377"/>
              </a:xfrm>
              <a:custGeom>
                <a:rect b="b" l="l" r="r" t="t"/>
                <a:pathLst>
                  <a:path extrusionOk="0" h="374" w="859">
                    <a:moveTo>
                      <a:pt x="754" y="1"/>
                    </a:moveTo>
                    <a:cubicBezTo>
                      <a:pt x="565" y="1"/>
                      <a:pt x="138" y="219"/>
                      <a:pt x="50" y="267"/>
                    </a:cubicBezTo>
                    <a:cubicBezTo>
                      <a:pt x="1" y="295"/>
                      <a:pt x="20" y="369"/>
                      <a:pt x="75" y="374"/>
                    </a:cubicBezTo>
                    <a:cubicBezTo>
                      <a:pt x="86" y="374"/>
                      <a:pt x="94" y="371"/>
                      <a:pt x="103" y="367"/>
                    </a:cubicBezTo>
                    <a:cubicBezTo>
                      <a:pt x="311" y="258"/>
                      <a:pt x="635" y="115"/>
                      <a:pt x="750" y="115"/>
                    </a:cubicBezTo>
                    <a:cubicBezTo>
                      <a:pt x="756" y="115"/>
                      <a:pt x="762" y="115"/>
                      <a:pt x="767" y="116"/>
                    </a:cubicBezTo>
                    <a:cubicBezTo>
                      <a:pt x="771" y="117"/>
                      <a:pt x="776" y="117"/>
                      <a:pt x="780" y="117"/>
                    </a:cubicBezTo>
                    <a:cubicBezTo>
                      <a:pt x="844" y="117"/>
                      <a:pt x="858" y="15"/>
                      <a:pt x="786" y="3"/>
                    </a:cubicBezTo>
                    <a:cubicBezTo>
                      <a:pt x="776" y="2"/>
                      <a:pt x="766" y="1"/>
                      <a:pt x="75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7" name="Google Shape;1967;p93"/>
              <p:cNvSpPr/>
              <p:nvPr/>
            </p:nvSpPr>
            <p:spPr>
              <a:xfrm>
                <a:off x="1619599" y="4031511"/>
                <a:ext cx="362222" cy="274078"/>
              </a:xfrm>
              <a:custGeom>
                <a:rect b="b" l="l" r="r" t="t"/>
                <a:pathLst>
                  <a:path extrusionOk="0" h="2671" w="3530">
                    <a:moveTo>
                      <a:pt x="943" y="0"/>
                    </a:moveTo>
                    <a:cubicBezTo>
                      <a:pt x="786" y="0"/>
                      <a:pt x="657" y="31"/>
                      <a:pt x="601" y="115"/>
                    </a:cubicBezTo>
                    <a:cubicBezTo>
                      <a:pt x="465" y="317"/>
                      <a:pt x="1586" y="715"/>
                      <a:pt x="1586" y="715"/>
                    </a:cubicBezTo>
                    <a:cubicBezTo>
                      <a:pt x="1586" y="715"/>
                      <a:pt x="914" y="569"/>
                      <a:pt x="510" y="569"/>
                    </a:cubicBezTo>
                    <a:cubicBezTo>
                      <a:pt x="349" y="569"/>
                      <a:pt x="230" y="592"/>
                      <a:pt x="214" y="657"/>
                    </a:cubicBezTo>
                    <a:cubicBezTo>
                      <a:pt x="156" y="887"/>
                      <a:pt x="1301" y="1343"/>
                      <a:pt x="1301" y="1343"/>
                    </a:cubicBezTo>
                    <a:cubicBezTo>
                      <a:pt x="1301" y="1343"/>
                      <a:pt x="738" y="1125"/>
                      <a:pt x="361" y="1125"/>
                    </a:cubicBezTo>
                    <a:cubicBezTo>
                      <a:pt x="183" y="1125"/>
                      <a:pt x="46" y="1173"/>
                      <a:pt x="28" y="1315"/>
                    </a:cubicBezTo>
                    <a:cubicBezTo>
                      <a:pt x="1" y="1543"/>
                      <a:pt x="1014" y="1973"/>
                      <a:pt x="1471" y="2200"/>
                    </a:cubicBezTo>
                    <a:cubicBezTo>
                      <a:pt x="1797" y="2364"/>
                      <a:pt x="2119" y="2670"/>
                      <a:pt x="2442" y="2670"/>
                    </a:cubicBezTo>
                    <a:cubicBezTo>
                      <a:pt x="2573" y="2670"/>
                      <a:pt x="2705" y="2619"/>
                      <a:pt x="2838" y="2488"/>
                    </a:cubicBezTo>
                    <a:cubicBezTo>
                      <a:pt x="3295" y="2030"/>
                      <a:pt x="3529" y="887"/>
                      <a:pt x="1929" y="200"/>
                    </a:cubicBezTo>
                    <a:cubicBezTo>
                      <a:pt x="1929" y="200"/>
                      <a:pt x="1345" y="0"/>
                      <a:pt x="943" y="0"/>
                    </a:cubicBezTo>
                    <a:close/>
                  </a:path>
                </a:pathLst>
              </a:custGeom>
              <a:solidFill>
                <a:srgbClr val="EC9B70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8" name="Google Shape;1968;p93"/>
              <p:cNvSpPr/>
              <p:nvPr/>
            </p:nvSpPr>
            <p:spPr>
              <a:xfrm>
                <a:off x="1730626" y="4081689"/>
                <a:ext cx="97892" cy="52743"/>
              </a:xfrm>
              <a:custGeom>
                <a:rect b="b" l="l" r="r" t="t"/>
                <a:pathLst>
                  <a:path extrusionOk="0" h="514" w="954">
                    <a:moveTo>
                      <a:pt x="81" y="1"/>
                    </a:moveTo>
                    <a:cubicBezTo>
                      <a:pt x="25" y="1"/>
                      <a:pt x="0" y="79"/>
                      <a:pt x="55" y="109"/>
                    </a:cubicBezTo>
                    <a:cubicBezTo>
                      <a:pt x="362" y="219"/>
                      <a:pt x="840" y="500"/>
                      <a:pt x="847" y="505"/>
                    </a:cubicBezTo>
                    <a:cubicBezTo>
                      <a:pt x="855" y="509"/>
                      <a:pt x="866" y="511"/>
                      <a:pt x="875" y="511"/>
                    </a:cubicBezTo>
                    <a:lnTo>
                      <a:pt x="875" y="513"/>
                    </a:lnTo>
                    <a:cubicBezTo>
                      <a:pt x="934" y="513"/>
                      <a:pt x="953" y="437"/>
                      <a:pt x="904" y="407"/>
                    </a:cubicBezTo>
                    <a:cubicBezTo>
                      <a:pt x="885" y="394"/>
                      <a:pt x="411" y="117"/>
                      <a:pt x="96" y="2"/>
                    </a:cubicBezTo>
                    <a:cubicBezTo>
                      <a:pt x="91" y="1"/>
                      <a:pt x="86" y="1"/>
                      <a:pt x="8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9" name="Google Shape;1969;p93"/>
              <p:cNvSpPr/>
              <p:nvPr/>
            </p:nvSpPr>
            <p:spPr>
              <a:xfrm>
                <a:off x="1697892" y="4148592"/>
                <a:ext cx="87836" cy="38480"/>
              </a:xfrm>
              <a:custGeom>
                <a:rect b="b" l="l" r="r" t="t"/>
                <a:pathLst>
                  <a:path extrusionOk="0" h="375" w="856">
                    <a:moveTo>
                      <a:pt x="103" y="1"/>
                    </a:moveTo>
                    <a:cubicBezTo>
                      <a:pt x="91" y="1"/>
                      <a:pt x="80" y="2"/>
                      <a:pt x="70" y="4"/>
                    </a:cubicBezTo>
                    <a:cubicBezTo>
                      <a:pt x="1" y="18"/>
                      <a:pt x="15" y="117"/>
                      <a:pt x="79" y="117"/>
                    </a:cubicBezTo>
                    <a:cubicBezTo>
                      <a:pt x="82" y="117"/>
                      <a:pt x="86" y="117"/>
                      <a:pt x="89" y="117"/>
                    </a:cubicBezTo>
                    <a:cubicBezTo>
                      <a:pt x="94" y="116"/>
                      <a:pt x="100" y="115"/>
                      <a:pt x="106" y="115"/>
                    </a:cubicBezTo>
                    <a:cubicBezTo>
                      <a:pt x="221" y="115"/>
                      <a:pt x="547" y="259"/>
                      <a:pt x="753" y="368"/>
                    </a:cubicBezTo>
                    <a:cubicBezTo>
                      <a:pt x="762" y="372"/>
                      <a:pt x="770" y="374"/>
                      <a:pt x="781" y="374"/>
                    </a:cubicBezTo>
                    <a:lnTo>
                      <a:pt x="781" y="372"/>
                    </a:lnTo>
                    <a:cubicBezTo>
                      <a:pt x="836" y="370"/>
                      <a:pt x="855" y="295"/>
                      <a:pt x="806" y="266"/>
                    </a:cubicBezTo>
                    <a:cubicBezTo>
                      <a:pt x="718" y="220"/>
                      <a:pt x="292" y="1"/>
                      <a:pt x="10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0" name="Google Shape;1970;p93"/>
              <p:cNvSpPr/>
              <p:nvPr/>
            </p:nvSpPr>
            <p:spPr>
              <a:xfrm>
                <a:off x="883455" y="4256848"/>
                <a:ext cx="248117" cy="263098"/>
              </a:xfrm>
              <a:custGeom>
                <a:rect b="b" l="l" r="r" t="t"/>
                <a:pathLst>
                  <a:path extrusionOk="0" h="2564" w="2418">
                    <a:moveTo>
                      <a:pt x="1156" y="0"/>
                    </a:moveTo>
                    <a:cubicBezTo>
                      <a:pt x="829" y="0"/>
                      <a:pt x="1" y="519"/>
                      <a:pt x="1" y="519"/>
                    </a:cubicBezTo>
                    <a:cubicBezTo>
                      <a:pt x="1" y="519"/>
                      <a:pt x="771" y="2292"/>
                      <a:pt x="1001" y="2520"/>
                    </a:cubicBezTo>
                    <a:cubicBezTo>
                      <a:pt x="1031" y="2550"/>
                      <a:pt x="1077" y="2563"/>
                      <a:pt x="1134" y="2563"/>
                    </a:cubicBezTo>
                    <a:cubicBezTo>
                      <a:pt x="1519" y="2563"/>
                      <a:pt x="2418" y="1964"/>
                      <a:pt x="2344" y="1692"/>
                    </a:cubicBezTo>
                    <a:cubicBezTo>
                      <a:pt x="2237" y="1309"/>
                      <a:pt x="1201" y="4"/>
                      <a:pt x="1201" y="4"/>
                    </a:cubicBezTo>
                    <a:cubicBezTo>
                      <a:pt x="1187" y="2"/>
                      <a:pt x="1172" y="0"/>
                      <a:pt x="115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1" name="Google Shape;1971;p93"/>
              <p:cNvSpPr/>
              <p:nvPr/>
            </p:nvSpPr>
            <p:spPr>
              <a:xfrm>
                <a:off x="1134448" y="3796940"/>
                <a:ext cx="183061" cy="43918"/>
              </a:xfrm>
              <a:custGeom>
                <a:rect b="b" l="l" r="r" t="t"/>
                <a:pathLst>
                  <a:path extrusionOk="0" h="428" w="1784">
                    <a:moveTo>
                      <a:pt x="79" y="0"/>
                    </a:moveTo>
                    <a:cubicBezTo>
                      <a:pt x="6" y="0"/>
                      <a:pt x="1" y="107"/>
                      <a:pt x="74" y="115"/>
                    </a:cubicBezTo>
                    <a:cubicBezTo>
                      <a:pt x="457" y="138"/>
                      <a:pt x="1492" y="236"/>
                      <a:pt x="1666" y="413"/>
                    </a:cubicBezTo>
                    <a:cubicBezTo>
                      <a:pt x="1677" y="424"/>
                      <a:pt x="1692" y="428"/>
                      <a:pt x="1707" y="428"/>
                    </a:cubicBezTo>
                    <a:cubicBezTo>
                      <a:pt x="1758" y="428"/>
                      <a:pt x="1783" y="366"/>
                      <a:pt x="1747" y="332"/>
                    </a:cubicBezTo>
                    <a:cubicBezTo>
                      <a:pt x="1511" y="94"/>
                      <a:pt x="228" y="9"/>
                      <a:pt x="81" y="0"/>
                    </a:cubicBezTo>
                    <a:cubicBezTo>
                      <a:pt x="80" y="0"/>
                      <a:pt x="79" y="0"/>
                      <a:pt x="7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2" name="Google Shape;1972;p93"/>
              <p:cNvSpPr/>
              <p:nvPr/>
            </p:nvSpPr>
            <p:spPr>
              <a:xfrm>
                <a:off x="748523" y="3826081"/>
                <a:ext cx="108564" cy="91223"/>
              </a:xfrm>
              <a:custGeom>
                <a:rect b="b" l="l" r="r" t="t"/>
                <a:pathLst>
                  <a:path extrusionOk="0" h="889" w="1058">
                    <a:moveTo>
                      <a:pt x="961" y="1"/>
                    </a:moveTo>
                    <a:cubicBezTo>
                      <a:pt x="834" y="1"/>
                      <a:pt x="251" y="42"/>
                      <a:pt x="11" y="814"/>
                    </a:cubicBezTo>
                    <a:cubicBezTo>
                      <a:pt x="0" y="844"/>
                      <a:pt x="17" y="876"/>
                      <a:pt x="49" y="885"/>
                    </a:cubicBezTo>
                    <a:cubicBezTo>
                      <a:pt x="54" y="887"/>
                      <a:pt x="60" y="889"/>
                      <a:pt x="66" y="889"/>
                    </a:cubicBezTo>
                    <a:cubicBezTo>
                      <a:pt x="90" y="889"/>
                      <a:pt x="113" y="872"/>
                      <a:pt x="120" y="848"/>
                    </a:cubicBezTo>
                    <a:cubicBezTo>
                      <a:pt x="334" y="160"/>
                      <a:pt x="826" y="115"/>
                      <a:pt x="948" y="115"/>
                    </a:cubicBezTo>
                    <a:cubicBezTo>
                      <a:pt x="963" y="115"/>
                      <a:pt x="972" y="116"/>
                      <a:pt x="975" y="116"/>
                    </a:cubicBezTo>
                    <a:cubicBezTo>
                      <a:pt x="976" y="116"/>
                      <a:pt x="977" y="116"/>
                      <a:pt x="977" y="116"/>
                    </a:cubicBezTo>
                    <a:cubicBezTo>
                      <a:pt x="1048" y="116"/>
                      <a:pt x="1057" y="12"/>
                      <a:pt x="986" y="1"/>
                    </a:cubicBezTo>
                    <a:cubicBezTo>
                      <a:pt x="985" y="1"/>
                      <a:pt x="976" y="1"/>
                      <a:pt x="96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3" name="Google Shape;1973;p93"/>
              <p:cNvSpPr/>
              <p:nvPr/>
            </p:nvSpPr>
            <p:spPr>
              <a:xfrm>
                <a:off x="332533" y="4251307"/>
                <a:ext cx="31194" cy="67622"/>
              </a:xfrm>
              <a:custGeom>
                <a:rect b="b" l="l" r="r" t="t"/>
                <a:pathLst>
                  <a:path extrusionOk="0" h="659" w="304">
                    <a:moveTo>
                      <a:pt x="228" y="1"/>
                    </a:moveTo>
                    <a:cubicBezTo>
                      <a:pt x="209" y="1"/>
                      <a:pt x="190" y="10"/>
                      <a:pt x="179" y="33"/>
                    </a:cubicBezTo>
                    <a:cubicBezTo>
                      <a:pt x="171" y="48"/>
                      <a:pt x="0" y="388"/>
                      <a:pt x="36" y="612"/>
                    </a:cubicBezTo>
                    <a:cubicBezTo>
                      <a:pt x="43" y="639"/>
                      <a:pt x="66" y="658"/>
                      <a:pt x="94" y="658"/>
                    </a:cubicBezTo>
                    <a:lnTo>
                      <a:pt x="102" y="658"/>
                    </a:lnTo>
                    <a:cubicBezTo>
                      <a:pt x="134" y="652"/>
                      <a:pt x="156" y="624"/>
                      <a:pt x="149" y="592"/>
                    </a:cubicBezTo>
                    <a:cubicBezTo>
                      <a:pt x="126" y="439"/>
                      <a:pt x="237" y="173"/>
                      <a:pt x="281" y="84"/>
                    </a:cubicBezTo>
                    <a:cubicBezTo>
                      <a:pt x="304" y="38"/>
                      <a:pt x="266" y="1"/>
                      <a:pt x="22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4" name="Google Shape;1974;p93"/>
              <p:cNvSpPr/>
              <p:nvPr/>
            </p:nvSpPr>
            <p:spPr>
              <a:xfrm>
                <a:off x="388149" y="4221755"/>
                <a:ext cx="31707" cy="67929"/>
              </a:xfrm>
              <a:custGeom>
                <a:rect b="b" l="l" r="r" t="t"/>
                <a:pathLst>
                  <a:path extrusionOk="0" h="662" w="309">
                    <a:moveTo>
                      <a:pt x="230" y="0"/>
                    </a:moveTo>
                    <a:cubicBezTo>
                      <a:pt x="210" y="0"/>
                      <a:pt x="190" y="10"/>
                      <a:pt x="180" y="36"/>
                    </a:cubicBezTo>
                    <a:cubicBezTo>
                      <a:pt x="171" y="51"/>
                      <a:pt x="1" y="391"/>
                      <a:pt x="39" y="614"/>
                    </a:cubicBezTo>
                    <a:cubicBezTo>
                      <a:pt x="44" y="640"/>
                      <a:pt x="67" y="661"/>
                      <a:pt x="95" y="661"/>
                    </a:cubicBezTo>
                    <a:lnTo>
                      <a:pt x="103" y="661"/>
                    </a:lnTo>
                    <a:cubicBezTo>
                      <a:pt x="135" y="655"/>
                      <a:pt x="156" y="625"/>
                      <a:pt x="152" y="595"/>
                    </a:cubicBezTo>
                    <a:cubicBezTo>
                      <a:pt x="127" y="440"/>
                      <a:pt x="237" y="176"/>
                      <a:pt x="282" y="87"/>
                    </a:cubicBezTo>
                    <a:cubicBezTo>
                      <a:pt x="309" y="40"/>
                      <a:pt x="269" y="0"/>
                      <a:pt x="23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5" name="Google Shape;1975;p93"/>
              <p:cNvSpPr/>
              <p:nvPr/>
            </p:nvSpPr>
            <p:spPr>
              <a:xfrm>
                <a:off x="365266" y="4315337"/>
                <a:ext cx="26269" cy="68853"/>
              </a:xfrm>
              <a:custGeom>
                <a:rect b="b" l="l" r="r" t="t"/>
                <a:pathLst>
                  <a:path extrusionOk="0" h="671" w="256">
                    <a:moveTo>
                      <a:pt x="185" y="1"/>
                    </a:moveTo>
                    <a:cubicBezTo>
                      <a:pt x="164" y="1"/>
                      <a:pt x="143" y="12"/>
                      <a:pt x="132" y="39"/>
                    </a:cubicBezTo>
                    <a:cubicBezTo>
                      <a:pt x="128" y="54"/>
                      <a:pt x="0" y="413"/>
                      <a:pt x="64" y="628"/>
                    </a:cubicBezTo>
                    <a:cubicBezTo>
                      <a:pt x="71" y="654"/>
                      <a:pt x="94" y="669"/>
                      <a:pt x="120" y="671"/>
                    </a:cubicBezTo>
                    <a:cubicBezTo>
                      <a:pt x="124" y="671"/>
                      <a:pt x="130" y="669"/>
                      <a:pt x="135" y="667"/>
                    </a:cubicBezTo>
                    <a:cubicBezTo>
                      <a:pt x="166" y="658"/>
                      <a:pt x="184" y="626"/>
                      <a:pt x="175" y="596"/>
                    </a:cubicBezTo>
                    <a:cubicBezTo>
                      <a:pt x="130" y="447"/>
                      <a:pt x="207" y="171"/>
                      <a:pt x="241" y="77"/>
                    </a:cubicBezTo>
                    <a:cubicBezTo>
                      <a:pt x="256" y="32"/>
                      <a:pt x="221" y="1"/>
                      <a:pt x="18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6" name="Google Shape;1976;p93"/>
              <p:cNvSpPr/>
              <p:nvPr/>
            </p:nvSpPr>
            <p:spPr>
              <a:xfrm>
                <a:off x="364137" y="4155878"/>
                <a:ext cx="37146" cy="64954"/>
              </a:xfrm>
              <a:custGeom>
                <a:rect b="b" l="l" r="r" t="t"/>
                <a:pathLst>
                  <a:path extrusionOk="0" h="633" w="362">
                    <a:moveTo>
                      <a:pt x="278" y="0"/>
                    </a:moveTo>
                    <a:cubicBezTo>
                      <a:pt x="261" y="0"/>
                      <a:pt x="245" y="8"/>
                      <a:pt x="233" y="26"/>
                    </a:cubicBezTo>
                    <a:cubicBezTo>
                      <a:pt x="222" y="39"/>
                      <a:pt x="1" y="350"/>
                      <a:pt x="1" y="575"/>
                    </a:cubicBezTo>
                    <a:cubicBezTo>
                      <a:pt x="1" y="607"/>
                      <a:pt x="26" y="633"/>
                      <a:pt x="58" y="633"/>
                    </a:cubicBezTo>
                    <a:cubicBezTo>
                      <a:pt x="88" y="633"/>
                      <a:pt x="114" y="605"/>
                      <a:pt x="114" y="575"/>
                    </a:cubicBezTo>
                    <a:cubicBezTo>
                      <a:pt x="114" y="418"/>
                      <a:pt x="267" y="173"/>
                      <a:pt x="324" y="94"/>
                    </a:cubicBezTo>
                    <a:cubicBezTo>
                      <a:pt x="361" y="50"/>
                      <a:pt x="320" y="0"/>
                      <a:pt x="27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7" name="Google Shape;1977;p93"/>
              <p:cNvSpPr/>
              <p:nvPr/>
            </p:nvSpPr>
            <p:spPr>
              <a:xfrm>
                <a:off x="866630" y="4361718"/>
                <a:ext cx="1343198" cy="495926"/>
              </a:xfrm>
              <a:custGeom>
                <a:rect b="b" l="l" r="r" t="t"/>
                <a:pathLst>
                  <a:path extrusionOk="0" h="4833" w="13090">
                    <a:moveTo>
                      <a:pt x="11915" y="0"/>
                    </a:moveTo>
                    <a:cubicBezTo>
                      <a:pt x="8964" y="0"/>
                      <a:pt x="523" y="499"/>
                      <a:pt x="286" y="640"/>
                    </a:cubicBezTo>
                    <a:cubicBezTo>
                      <a:pt x="1" y="813"/>
                      <a:pt x="535" y="4833"/>
                      <a:pt x="535" y="4833"/>
                    </a:cubicBezTo>
                    <a:lnTo>
                      <a:pt x="12861" y="4756"/>
                    </a:lnTo>
                    <a:cubicBezTo>
                      <a:pt x="12861" y="4756"/>
                      <a:pt x="13089" y="355"/>
                      <a:pt x="12919" y="70"/>
                    </a:cubicBezTo>
                    <a:cubicBezTo>
                      <a:pt x="12890" y="21"/>
                      <a:pt x="12516" y="0"/>
                      <a:pt x="11915" y="0"/>
                    </a:cubicBezTo>
                    <a:close/>
                  </a:path>
                </a:pathLst>
              </a:custGeom>
              <a:solidFill>
                <a:srgbClr val="E17B8D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8" name="Google Shape;1978;p93"/>
              <p:cNvSpPr/>
              <p:nvPr/>
            </p:nvSpPr>
            <p:spPr>
              <a:xfrm>
                <a:off x="909727" y="4700134"/>
                <a:ext cx="1288710" cy="34375"/>
              </a:xfrm>
              <a:custGeom>
                <a:rect b="b" l="l" r="r" t="t"/>
                <a:pathLst>
                  <a:path extrusionOk="0" h="335" w="12559">
                    <a:moveTo>
                      <a:pt x="12499" y="0"/>
                    </a:moveTo>
                    <a:lnTo>
                      <a:pt x="77" y="219"/>
                    </a:lnTo>
                    <a:cubicBezTo>
                      <a:pt x="0" y="219"/>
                      <a:pt x="0" y="334"/>
                      <a:pt x="77" y="334"/>
                    </a:cubicBezTo>
                    <a:lnTo>
                      <a:pt x="79" y="334"/>
                    </a:lnTo>
                    <a:lnTo>
                      <a:pt x="12501" y="115"/>
                    </a:lnTo>
                    <a:cubicBezTo>
                      <a:pt x="12533" y="113"/>
                      <a:pt x="12558" y="88"/>
                      <a:pt x="12558" y="56"/>
                    </a:cubicBezTo>
                    <a:cubicBezTo>
                      <a:pt x="12556" y="26"/>
                      <a:pt x="12531" y="0"/>
                      <a:pt x="1249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9" name="Google Shape;1979;p93"/>
              <p:cNvSpPr/>
              <p:nvPr/>
            </p:nvSpPr>
            <p:spPr>
              <a:xfrm>
                <a:off x="2042670" y="4462689"/>
                <a:ext cx="102715" cy="67827"/>
              </a:xfrm>
              <a:custGeom>
                <a:rect b="b" l="l" r="r" t="t"/>
                <a:pathLst>
                  <a:path extrusionOk="0" h="661" w="1001">
                    <a:moveTo>
                      <a:pt x="626" y="118"/>
                    </a:moveTo>
                    <a:cubicBezTo>
                      <a:pt x="790" y="118"/>
                      <a:pt x="824" y="133"/>
                      <a:pt x="826" y="133"/>
                    </a:cubicBezTo>
                    <a:cubicBezTo>
                      <a:pt x="856" y="156"/>
                      <a:pt x="881" y="318"/>
                      <a:pt x="885" y="493"/>
                    </a:cubicBezTo>
                    <a:cubicBezTo>
                      <a:pt x="764" y="507"/>
                      <a:pt x="449" y="546"/>
                      <a:pt x="255" y="546"/>
                    </a:cubicBezTo>
                    <a:cubicBezTo>
                      <a:pt x="248" y="546"/>
                      <a:pt x="241" y="546"/>
                      <a:pt x="234" y="546"/>
                    </a:cubicBezTo>
                    <a:cubicBezTo>
                      <a:pt x="201" y="546"/>
                      <a:pt x="168" y="542"/>
                      <a:pt x="136" y="537"/>
                    </a:cubicBezTo>
                    <a:cubicBezTo>
                      <a:pt x="130" y="476"/>
                      <a:pt x="145" y="299"/>
                      <a:pt x="164" y="139"/>
                    </a:cubicBezTo>
                    <a:cubicBezTo>
                      <a:pt x="253" y="131"/>
                      <a:pt x="462" y="118"/>
                      <a:pt x="626" y="118"/>
                    </a:cubicBezTo>
                    <a:close/>
                    <a:moveTo>
                      <a:pt x="628" y="1"/>
                    </a:moveTo>
                    <a:cubicBezTo>
                      <a:pt x="406" y="1"/>
                      <a:pt x="121" y="29"/>
                      <a:pt x="109" y="29"/>
                    </a:cubicBezTo>
                    <a:cubicBezTo>
                      <a:pt x="83" y="31"/>
                      <a:pt x="62" y="50"/>
                      <a:pt x="57" y="78"/>
                    </a:cubicBezTo>
                    <a:cubicBezTo>
                      <a:pt x="45" y="173"/>
                      <a:pt x="0" y="497"/>
                      <a:pt x="32" y="588"/>
                    </a:cubicBezTo>
                    <a:cubicBezTo>
                      <a:pt x="51" y="648"/>
                      <a:pt x="128" y="661"/>
                      <a:pt x="255" y="661"/>
                    </a:cubicBezTo>
                    <a:cubicBezTo>
                      <a:pt x="507" y="661"/>
                      <a:pt x="932" y="601"/>
                      <a:pt x="951" y="599"/>
                    </a:cubicBezTo>
                    <a:cubicBezTo>
                      <a:pt x="979" y="595"/>
                      <a:pt x="1000" y="571"/>
                      <a:pt x="1000" y="541"/>
                    </a:cubicBezTo>
                    <a:cubicBezTo>
                      <a:pt x="1000" y="412"/>
                      <a:pt x="990" y="103"/>
                      <a:pt x="890" y="37"/>
                    </a:cubicBezTo>
                    <a:cubicBezTo>
                      <a:pt x="864" y="20"/>
                      <a:pt x="813" y="1"/>
                      <a:pt x="62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0" name="Google Shape;1980;p93"/>
              <p:cNvSpPr/>
              <p:nvPr/>
            </p:nvSpPr>
            <p:spPr>
              <a:xfrm>
                <a:off x="1910710" y="4462689"/>
                <a:ext cx="102715" cy="67827"/>
              </a:xfrm>
              <a:custGeom>
                <a:rect b="b" l="l" r="r" t="t"/>
                <a:pathLst>
                  <a:path extrusionOk="0" h="661" w="1001">
                    <a:moveTo>
                      <a:pt x="626" y="118"/>
                    </a:moveTo>
                    <a:cubicBezTo>
                      <a:pt x="790" y="118"/>
                      <a:pt x="824" y="133"/>
                      <a:pt x="824" y="133"/>
                    </a:cubicBezTo>
                    <a:cubicBezTo>
                      <a:pt x="854" y="156"/>
                      <a:pt x="882" y="318"/>
                      <a:pt x="886" y="493"/>
                    </a:cubicBezTo>
                    <a:cubicBezTo>
                      <a:pt x="765" y="507"/>
                      <a:pt x="450" y="546"/>
                      <a:pt x="254" y="546"/>
                    </a:cubicBezTo>
                    <a:cubicBezTo>
                      <a:pt x="247" y="546"/>
                      <a:pt x="240" y="546"/>
                      <a:pt x="233" y="546"/>
                    </a:cubicBezTo>
                    <a:cubicBezTo>
                      <a:pt x="201" y="546"/>
                      <a:pt x="168" y="542"/>
                      <a:pt x="137" y="537"/>
                    </a:cubicBezTo>
                    <a:cubicBezTo>
                      <a:pt x="128" y="476"/>
                      <a:pt x="143" y="299"/>
                      <a:pt x="164" y="139"/>
                    </a:cubicBezTo>
                    <a:cubicBezTo>
                      <a:pt x="254" y="131"/>
                      <a:pt x="462" y="118"/>
                      <a:pt x="626" y="118"/>
                    </a:cubicBezTo>
                    <a:close/>
                    <a:moveTo>
                      <a:pt x="626" y="1"/>
                    </a:moveTo>
                    <a:cubicBezTo>
                      <a:pt x="407" y="1"/>
                      <a:pt x="122" y="29"/>
                      <a:pt x="109" y="29"/>
                    </a:cubicBezTo>
                    <a:cubicBezTo>
                      <a:pt x="84" y="31"/>
                      <a:pt x="62" y="50"/>
                      <a:pt x="58" y="78"/>
                    </a:cubicBezTo>
                    <a:cubicBezTo>
                      <a:pt x="43" y="173"/>
                      <a:pt x="1" y="497"/>
                      <a:pt x="30" y="588"/>
                    </a:cubicBezTo>
                    <a:cubicBezTo>
                      <a:pt x="52" y="648"/>
                      <a:pt x="128" y="661"/>
                      <a:pt x="254" y="661"/>
                    </a:cubicBezTo>
                    <a:cubicBezTo>
                      <a:pt x="505" y="661"/>
                      <a:pt x="933" y="601"/>
                      <a:pt x="952" y="599"/>
                    </a:cubicBezTo>
                    <a:cubicBezTo>
                      <a:pt x="980" y="595"/>
                      <a:pt x="1001" y="569"/>
                      <a:pt x="1001" y="541"/>
                    </a:cubicBezTo>
                    <a:cubicBezTo>
                      <a:pt x="1001" y="412"/>
                      <a:pt x="990" y="103"/>
                      <a:pt x="888" y="37"/>
                    </a:cubicBezTo>
                    <a:cubicBezTo>
                      <a:pt x="863" y="20"/>
                      <a:pt x="814" y="1"/>
                      <a:pt x="62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1" name="Google Shape;1981;p93"/>
              <p:cNvSpPr/>
              <p:nvPr/>
            </p:nvSpPr>
            <p:spPr>
              <a:xfrm>
                <a:off x="939998" y="4462689"/>
                <a:ext cx="102818" cy="67827"/>
              </a:xfrm>
              <a:custGeom>
                <a:rect b="b" l="l" r="r" t="t"/>
                <a:pathLst>
                  <a:path extrusionOk="0" h="661" w="1002">
                    <a:moveTo>
                      <a:pt x="627" y="118"/>
                    </a:moveTo>
                    <a:cubicBezTo>
                      <a:pt x="790" y="118"/>
                      <a:pt x="824" y="133"/>
                      <a:pt x="824" y="133"/>
                    </a:cubicBezTo>
                    <a:cubicBezTo>
                      <a:pt x="854" y="156"/>
                      <a:pt x="882" y="318"/>
                      <a:pt x="886" y="493"/>
                    </a:cubicBezTo>
                    <a:cubicBezTo>
                      <a:pt x="765" y="507"/>
                      <a:pt x="450" y="546"/>
                      <a:pt x="254" y="546"/>
                    </a:cubicBezTo>
                    <a:cubicBezTo>
                      <a:pt x="247" y="546"/>
                      <a:pt x="240" y="546"/>
                      <a:pt x="234" y="546"/>
                    </a:cubicBezTo>
                    <a:cubicBezTo>
                      <a:pt x="202" y="546"/>
                      <a:pt x="169" y="542"/>
                      <a:pt x="137" y="537"/>
                    </a:cubicBezTo>
                    <a:cubicBezTo>
                      <a:pt x="129" y="476"/>
                      <a:pt x="143" y="299"/>
                      <a:pt x="165" y="139"/>
                    </a:cubicBezTo>
                    <a:cubicBezTo>
                      <a:pt x="254" y="131"/>
                      <a:pt x="463" y="118"/>
                      <a:pt x="627" y="118"/>
                    </a:cubicBezTo>
                    <a:close/>
                    <a:moveTo>
                      <a:pt x="627" y="1"/>
                    </a:moveTo>
                    <a:cubicBezTo>
                      <a:pt x="407" y="1"/>
                      <a:pt x="122" y="29"/>
                      <a:pt x="109" y="29"/>
                    </a:cubicBezTo>
                    <a:cubicBezTo>
                      <a:pt x="84" y="31"/>
                      <a:pt x="63" y="50"/>
                      <a:pt x="58" y="78"/>
                    </a:cubicBezTo>
                    <a:cubicBezTo>
                      <a:pt x="43" y="173"/>
                      <a:pt x="1" y="497"/>
                      <a:pt x="31" y="588"/>
                    </a:cubicBezTo>
                    <a:cubicBezTo>
                      <a:pt x="52" y="648"/>
                      <a:pt x="129" y="661"/>
                      <a:pt x="254" y="661"/>
                    </a:cubicBezTo>
                    <a:cubicBezTo>
                      <a:pt x="505" y="661"/>
                      <a:pt x="933" y="601"/>
                      <a:pt x="952" y="599"/>
                    </a:cubicBezTo>
                    <a:cubicBezTo>
                      <a:pt x="980" y="595"/>
                      <a:pt x="1001" y="571"/>
                      <a:pt x="1001" y="541"/>
                    </a:cubicBezTo>
                    <a:cubicBezTo>
                      <a:pt x="1001" y="412"/>
                      <a:pt x="990" y="103"/>
                      <a:pt x="890" y="37"/>
                    </a:cubicBezTo>
                    <a:cubicBezTo>
                      <a:pt x="863" y="20"/>
                      <a:pt x="812" y="1"/>
                      <a:pt x="62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2" name="Google Shape;1982;p93"/>
              <p:cNvSpPr/>
              <p:nvPr/>
            </p:nvSpPr>
            <p:spPr>
              <a:xfrm>
                <a:off x="-69300" y="4487726"/>
                <a:ext cx="812075" cy="374023"/>
              </a:xfrm>
              <a:custGeom>
                <a:rect b="b" l="l" r="r" t="t"/>
                <a:pathLst>
                  <a:path extrusionOk="0" h="3645" w="7914">
                    <a:moveTo>
                      <a:pt x="2428" y="1"/>
                    </a:moveTo>
                    <a:cubicBezTo>
                      <a:pt x="1442" y="1"/>
                      <a:pt x="664" y="18"/>
                      <a:pt x="503" y="70"/>
                    </a:cubicBezTo>
                    <a:cubicBezTo>
                      <a:pt x="0" y="232"/>
                      <a:pt x="413" y="3626"/>
                      <a:pt x="413" y="3626"/>
                    </a:cubicBezTo>
                    <a:cubicBezTo>
                      <a:pt x="413" y="3626"/>
                      <a:pt x="2558" y="3645"/>
                      <a:pt x="4541" y="3645"/>
                    </a:cubicBezTo>
                    <a:cubicBezTo>
                      <a:pt x="6227" y="3645"/>
                      <a:pt x="7796" y="3631"/>
                      <a:pt x="7832" y="3581"/>
                    </a:cubicBezTo>
                    <a:cubicBezTo>
                      <a:pt x="7913" y="3471"/>
                      <a:pt x="7568" y="80"/>
                      <a:pt x="7568" y="80"/>
                    </a:cubicBezTo>
                    <a:cubicBezTo>
                      <a:pt x="7568" y="80"/>
                      <a:pt x="4528" y="1"/>
                      <a:pt x="242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3" name="Google Shape;1983;p93"/>
              <p:cNvSpPr/>
              <p:nvPr/>
            </p:nvSpPr>
            <p:spPr>
              <a:xfrm>
                <a:off x="-60165" y="4481775"/>
                <a:ext cx="802635" cy="385720"/>
              </a:xfrm>
              <a:custGeom>
                <a:rect b="b" l="l" r="r" t="t"/>
                <a:pathLst>
                  <a:path extrusionOk="0" h="3759" w="7822">
                    <a:moveTo>
                      <a:pt x="2280" y="115"/>
                    </a:moveTo>
                    <a:cubicBezTo>
                      <a:pt x="4210" y="115"/>
                      <a:pt x="6973" y="183"/>
                      <a:pt x="7377" y="194"/>
                    </a:cubicBezTo>
                    <a:cubicBezTo>
                      <a:pt x="7503" y="1434"/>
                      <a:pt x="7679" y="3382"/>
                      <a:pt x="7649" y="3592"/>
                    </a:cubicBezTo>
                    <a:cubicBezTo>
                      <a:pt x="7537" y="3614"/>
                      <a:pt x="6939" y="3646"/>
                      <a:pt x="4408" y="3646"/>
                    </a:cubicBezTo>
                    <a:cubicBezTo>
                      <a:pt x="2614" y="3646"/>
                      <a:pt x="663" y="3629"/>
                      <a:pt x="326" y="3626"/>
                    </a:cubicBezTo>
                    <a:cubicBezTo>
                      <a:pt x="37" y="1224"/>
                      <a:pt x="207" y="238"/>
                      <a:pt x="382" y="181"/>
                    </a:cubicBezTo>
                    <a:cubicBezTo>
                      <a:pt x="478" y="149"/>
                      <a:pt x="882" y="115"/>
                      <a:pt x="2280" y="115"/>
                    </a:cubicBezTo>
                    <a:close/>
                    <a:moveTo>
                      <a:pt x="2282" y="0"/>
                    </a:moveTo>
                    <a:cubicBezTo>
                      <a:pt x="1131" y="0"/>
                      <a:pt x="501" y="23"/>
                      <a:pt x="348" y="72"/>
                    </a:cubicBezTo>
                    <a:cubicBezTo>
                      <a:pt x="194" y="121"/>
                      <a:pt x="1" y="373"/>
                      <a:pt x="75" y="1969"/>
                    </a:cubicBezTo>
                    <a:cubicBezTo>
                      <a:pt x="116" y="2828"/>
                      <a:pt x="218" y="3682"/>
                      <a:pt x="218" y="3690"/>
                    </a:cubicBezTo>
                    <a:cubicBezTo>
                      <a:pt x="222" y="3718"/>
                      <a:pt x="246" y="3739"/>
                      <a:pt x="275" y="3739"/>
                    </a:cubicBezTo>
                    <a:cubicBezTo>
                      <a:pt x="297" y="3741"/>
                      <a:pt x="2446" y="3758"/>
                      <a:pt x="4408" y="3758"/>
                    </a:cubicBezTo>
                    <a:cubicBezTo>
                      <a:pt x="7677" y="3758"/>
                      <a:pt x="7711" y="3714"/>
                      <a:pt x="7741" y="3669"/>
                    </a:cubicBezTo>
                    <a:cubicBezTo>
                      <a:pt x="7822" y="3561"/>
                      <a:pt x="7615" y="1407"/>
                      <a:pt x="7488" y="132"/>
                    </a:cubicBezTo>
                    <a:cubicBezTo>
                      <a:pt x="7483" y="104"/>
                      <a:pt x="7460" y="81"/>
                      <a:pt x="7432" y="81"/>
                    </a:cubicBezTo>
                    <a:cubicBezTo>
                      <a:pt x="7400" y="81"/>
                      <a:pt x="4359" y="0"/>
                      <a:pt x="228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4" name="Google Shape;1984;p93"/>
              <p:cNvSpPr/>
              <p:nvPr/>
            </p:nvSpPr>
            <p:spPr>
              <a:xfrm>
                <a:off x="-50314" y="4793306"/>
                <a:ext cx="777700" cy="16726"/>
              </a:xfrm>
              <a:custGeom>
                <a:rect b="b" l="l" r="r" t="t"/>
                <a:pathLst>
                  <a:path extrusionOk="0" h="163" w="7579">
                    <a:moveTo>
                      <a:pt x="7502" y="1"/>
                    </a:moveTo>
                    <a:lnTo>
                      <a:pt x="77" y="48"/>
                    </a:lnTo>
                    <a:cubicBezTo>
                      <a:pt x="1" y="48"/>
                      <a:pt x="1" y="163"/>
                      <a:pt x="77" y="163"/>
                    </a:cubicBezTo>
                    <a:lnTo>
                      <a:pt x="7502" y="116"/>
                    </a:lnTo>
                    <a:cubicBezTo>
                      <a:pt x="7579" y="116"/>
                      <a:pt x="7579" y="1"/>
                      <a:pt x="750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5" name="Google Shape;1985;p93"/>
              <p:cNvSpPr/>
              <p:nvPr/>
            </p:nvSpPr>
            <p:spPr>
              <a:xfrm>
                <a:off x="-36564" y="4731328"/>
                <a:ext cx="757691" cy="21343"/>
              </a:xfrm>
              <a:custGeom>
                <a:rect b="b" l="l" r="r" t="t"/>
                <a:pathLst>
                  <a:path extrusionOk="0" h="208" w="7384">
                    <a:moveTo>
                      <a:pt x="57" y="0"/>
                    </a:moveTo>
                    <a:cubicBezTo>
                      <a:pt x="26" y="0"/>
                      <a:pt x="1" y="25"/>
                      <a:pt x="3" y="56"/>
                    </a:cubicBezTo>
                    <a:cubicBezTo>
                      <a:pt x="1" y="88"/>
                      <a:pt x="26" y="113"/>
                      <a:pt x="58" y="113"/>
                    </a:cubicBezTo>
                    <a:lnTo>
                      <a:pt x="7311" y="207"/>
                    </a:lnTo>
                    <a:cubicBezTo>
                      <a:pt x="7383" y="203"/>
                      <a:pt x="7383" y="98"/>
                      <a:pt x="7311" y="92"/>
                    </a:cubicBezTo>
                    <a:lnTo>
                      <a:pt x="60" y="1"/>
                    </a:lnTo>
                    <a:cubicBezTo>
                      <a:pt x="59" y="0"/>
                      <a:pt x="58" y="0"/>
                      <a:pt x="5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6" name="Google Shape;1986;p93"/>
              <p:cNvSpPr/>
              <p:nvPr/>
            </p:nvSpPr>
            <p:spPr>
              <a:xfrm>
                <a:off x="-38513" y="4654677"/>
                <a:ext cx="765694" cy="11903"/>
              </a:xfrm>
              <a:custGeom>
                <a:rect b="b" l="l" r="r" t="t"/>
                <a:pathLst>
                  <a:path extrusionOk="0" h="116" w="7462">
                    <a:moveTo>
                      <a:pt x="77" y="1"/>
                    </a:moveTo>
                    <a:cubicBezTo>
                      <a:pt x="1" y="1"/>
                      <a:pt x="1" y="116"/>
                      <a:pt x="77" y="116"/>
                    </a:cubicBezTo>
                    <a:lnTo>
                      <a:pt x="7385" y="116"/>
                    </a:lnTo>
                    <a:cubicBezTo>
                      <a:pt x="7462" y="116"/>
                      <a:pt x="7462" y="1"/>
                      <a:pt x="738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7" name="Google Shape;1987;p93"/>
              <p:cNvSpPr/>
              <p:nvPr/>
            </p:nvSpPr>
            <p:spPr>
              <a:xfrm>
                <a:off x="-56368" y="4559042"/>
                <a:ext cx="772159" cy="50075"/>
              </a:xfrm>
              <a:custGeom>
                <a:rect b="b" l="l" r="r" t="t"/>
                <a:pathLst>
                  <a:path extrusionOk="0" h="488" w="7525">
                    <a:moveTo>
                      <a:pt x="7444" y="0"/>
                    </a:moveTo>
                    <a:cubicBezTo>
                      <a:pt x="7444" y="0"/>
                      <a:pt x="7443" y="0"/>
                      <a:pt x="7442" y="0"/>
                    </a:cubicBezTo>
                    <a:lnTo>
                      <a:pt x="77" y="373"/>
                    </a:lnTo>
                    <a:cubicBezTo>
                      <a:pt x="1" y="375"/>
                      <a:pt x="2" y="488"/>
                      <a:pt x="77" y="488"/>
                    </a:cubicBezTo>
                    <a:cubicBezTo>
                      <a:pt x="77" y="488"/>
                      <a:pt x="78" y="488"/>
                      <a:pt x="79" y="488"/>
                    </a:cubicBezTo>
                    <a:lnTo>
                      <a:pt x="81" y="488"/>
                    </a:lnTo>
                    <a:lnTo>
                      <a:pt x="7449" y="115"/>
                    </a:lnTo>
                    <a:cubicBezTo>
                      <a:pt x="7525" y="111"/>
                      <a:pt x="7519" y="0"/>
                      <a:pt x="744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988" name="Google Shape;1988;p93"/>
          <p:cNvGrpSpPr/>
          <p:nvPr/>
        </p:nvGrpSpPr>
        <p:grpSpPr>
          <a:xfrm flipH="1" rot="-1195792">
            <a:off x="566206" y="356288"/>
            <a:ext cx="3036232" cy="938025"/>
            <a:chOff x="4410633" y="780024"/>
            <a:chExt cx="2277139" cy="703508"/>
          </a:xfrm>
        </p:grpSpPr>
        <p:sp>
          <p:nvSpPr>
            <p:cNvPr id="1989" name="Google Shape;1989;p93"/>
            <p:cNvSpPr/>
            <p:nvPr/>
          </p:nvSpPr>
          <p:spPr>
            <a:xfrm>
              <a:off x="6325847" y="1137480"/>
              <a:ext cx="167983" cy="101187"/>
            </a:xfrm>
            <a:custGeom>
              <a:rect b="b" l="l" r="r" t="t"/>
              <a:pathLst>
                <a:path extrusionOk="0" h="612" w="1016">
                  <a:moveTo>
                    <a:pt x="956" y="0"/>
                  </a:moveTo>
                  <a:cubicBezTo>
                    <a:pt x="954" y="0"/>
                    <a:pt x="953" y="0"/>
                    <a:pt x="952" y="1"/>
                  </a:cubicBezTo>
                  <a:cubicBezTo>
                    <a:pt x="562" y="30"/>
                    <a:pt x="86" y="84"/>
                    <a:pt x="22" y="160"/>
                  </a:cubicBezTo>
                  <a:cubicBezTo>
                    <a:pt x="7" y="179"/>
                    <a:pt x="1" y="205"/>
                    <a:pt x="3" y="228"/>
                  </a:cubicBezTo>
                  <a:cubicBezTo>
                    <a:pt x="13" y="341"/>
                    <a:pt x="243" y="539"/>
                    <a:pt x="313" y="596"/>
                  </a:cubicBezTo>
                  <a:cubicBezTo>
                    <a:pt x="324" y="605"/>
                    <a:pt x="337" y="609"/>
                    <a:pt x="350" y="609"/>
                  </a:cubicBezTo>
                  <a:lnTo>
                    <a:pt x="350" y="611"/>
                  </a:lnTo>
                  <a:cubicBezTo>
                    <a:pt x="403" y="611"/>
                    <a:pt x="426" y="545"/>
                    <a:pt x="386" y="511"/>
                  </a:cubicBezTo>
                  <a:cubicBezTo>
                    <a:pt x="258" y="405"/>
                    <a:pt x="141" y="284"/>
                    <a:pt x="120" y="233"/>
                  </a:cubicBezTo>
                  <a:cubicBezTo>
                    <a:pt x="211" y="194"/>
                    <a:pt x="613" y="143"/>
                    <a:pt x="960" y="115"/>
                  </a:cubicBezTo>
                  <a:cubicBezTo>
                    <a:pt x="992" y="113"/>
                    <a:pt x="1016" y="86"/>
                    <a:pt x="1014" y="54"/>
                  </a:cubicBezTo>
                  <a:cubicBezTo>
                    <a:pt x="1010" y="23"/>
                    <a:pt x="984" y="0"/>
                    <a:pt x="9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0" name="Google Shape;1990;p93"/>
            <p:cNvSpPr/>
            <p:nvPr/>
          </p:nvSpPr>
          <p:spPr>
            <a:xfrm>
              <a:off x="6267484" y="1033649"/>
              <a:ext cx="420288" cy="449883"/>
            </a:xfrm>
            <a:custGeom>
              <a:rect b="b" l="l" r="r" t="t"/>
              <a:pathLst>
                <a:path extrusionOk="0" h="2721" w="2542">
                  <a:moveTo>
                    <a:pt x="1645" y="124"/>
                  </a:moveTo>
                  <a:cubicBezTo>
                    <a:pt x="1760" y="288"/>
                    <a:pt x="2226" y="1676"/>
                    <a:pt x="2369" y="2329"/>
                  </a:cubicBezTo>
                  <a:cubicBezTo>
                    <a:pt x="2156" y="1933"/>
                    <a:pt x="1752" y="1261"/>
                    <a:pt x="1392" y="671"/>
                  </a:cubicBezTo>
                  <a:cubicBezTo>
                    <a:pt x="1452" y="469"/>
                    <a:pt x="1560" y="192"/>
                    <a:pt x="1645" y="124"/>
                  </a:cubicBezTo>
                  <a:close/>
                  <a:moveTo>
                    <a:pt x="1007" y="1161"/>
                  </a:moveTo>
                  <a:cubicBezTo>
                    <a:pt x="1692" y="1957"/>
                    <a:pt x="2048" y="2346"/>
                    <a:pt x="2237" y="2535"/>
                  </a:cubicBezTo>
                  <a:cubicBezTo>
                    <a:pt x="1692" y="2308"/>
                    <a:pt x="324" y="1599"/>
                    <a:pt x="134" y="1433"/>
                  </a:cubicBezTo>
                  <a:cubicBezTo>
                    <a:pt x="228" y="1365"/>
                    <a:pt x="637" y="1246"/>
                    <a:pt x="1007" y="1161"/>
                  </a:cubicBezTo>
                  <a:close/>
                  <a:moveTo>
                    <a:pt x="1650" y="1"/>
                  </a:moveTo>
                  <a:cubicBezTo>
                    <a:pt x="1641" y="1"/>
                    <a:pt x="1633" y="3"/>
                    <a:pt x="1624" y="7"/>
                  </a:cubicBezTo>
                  <a:cubicBezTo>
                    <a:pt x="1447" y="77"/>
                    <a:pt x="1301" y="567"/>
                    <a:pt x="1275" y="663"/>
                  </a:cubicBezTo>
                  <a:cubicBezTo>
                    <a:pt x="1271" y="677"/>
                    <a:pt x="1273" y="695"/>
                    <a:pt x="1281" y="709"/>
                  </a:cubicBezTo>
                  <a:cubicBezTo>
                    <a:pt x="1609" y="1244"/>
                    <a:pt x="2090" y="2052"/>
                    <a:pt x="2301" y="2442"/>
                  </a:cubicBezTo>
                  <a:cubicBezTo>
                    <a:pt x="2011" y="2140"/>
                    <a:pt x="1447" y="1497"/>
                    <a:pt x="1071" y="1061"/>
                  </a:cubicBezTo>
                  <a:cubicBezTo>
                    <a:pt x="1060" y="1048"/>
                    <a:pt x="1044" y="1040"/>
                    <a:pt x="1027" y="1040"/>
                  </a:cubicBezTo>
                  <a:cubicBezTo>
                    <a:pt x="1023" y="1040"/>
                    <a:pt x="1019" y="1041"/>
                    <a:pt x="1015" y="1041"/>
                  </a:cubicBezTo>
                  <a:cubicBezTo>
                    <a:pt x="0" y="1267"/>
                    <a:pt x="7" y="1397"/>
                    <a:pt x="9" y="1439"/>
                  </a:cubicBezTo>
                  <a:cubicBezTo>
                    <a:pt x="11" y="1476"/>
                    <a:pt x="13" y="1561"/>
                    <a:pt x="1158" y="2146"/>
                  </a:cubicBezTo>
                  <a:cubicBezTo>
                    <a:pt x="1273" y="2206"/>
                    <a:pt x="2284" y="2721"/>
                    <a:pt x="2448" y="2721"/>
                  </a:cubicBezTo>
                  <a:cubicBezTo>
                    <a:pt x="2456" y="2721"/>
                    <a:pt x="2463" y="2718"/>
                    <a:pt x="2471" y="2716"/>
                  </a:cubicBezTo>
                  <a:lnTo>
                    <a:pt x="2475" y="2716"/>
                  </a:lnTo>
                  <a:cubicBezTo>
                    <a:pt x="2482" y="2714"/>
                    <a:pt x="2486" y="2712"/>
                    <a:pt x="2492" y="2708"/>
                  </a:cubicBezTo>
                  <a:cubicBezTo>
                    <a:pt x="2495" y="2706"/>
                    <a:pt x="2497" y="2706"/>
                    <a:pt x="2499" y="2704"/>
                  </a:cubicBezTo>
                  <a:cubicBezTo>
                    <a:pt x="2503" y="2699"/>
                    <a:pt x="2507" y="2695"/>
                    <a:pt x="2509" y="2691"/>
                  </a:cubicBezTo>
                  <a:cubicBezTo>
                    <a:pt x="2512" y="2689"/>
                    <a:pt x="2514" y="2684"/>
                    <a:pt x="2516" y="2682"/>
                  </a:cubicBezTo>
                  <a:cubicBezTo>
                    <a:pt x="2516" y="2680"/>
                    <a:pt x="2516" y="2678"/>
                    <a:pt x="2516" y="2678"/>
                  </a:cubicBezTo>
                  <a:cubicBezTo>
                    <a:pt x="2518" y="2674"/>
                    <a:pt x="2518" y="2669"/>
                    <a:pt x="2520" y="2665"/>
                  </a:cubicBezTo>
                  <a:cubicBezTo>
                    <a:pt x="2520" y="2663"/>
                    <a:pt x="2520" y="2661"/>
                    <a:pt x="2520" y="2657"/>
                  </a:cubicBezTo>
                  <a:cubicBezTo>
                    <a:pt x="2541" y="2374"/>
                    <a:pt x="1958" y="392"/>
                    <a:pt x="1752" y="77"/>
                  </a:cubicBezTo>
                  <a:cubicBezTo>
                    <a:pt x="1728" y="41"/>
                    <a:pt x="1696" y="1"/>
                    <a:pt x="16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1" name="Google Shape;1991;p93"/>
            <p:cNvSpPr/>
            <p:nvPr/>
          </p:nvSpPr>
          <p:spPr>
            <a:xfrm>
              <a:off x="4410633" y="780024"/>
              <a:ext cx="1752908" cy="460300"/>
            </a:xfrm>
            <a:custGeom>
              <a:rect b="b" l="l" r="r" t="t"/>
              <a:pathLst>
                <a:path extrusionOk="0" h="2784" w="10602">
                  <a:moveTo>
                    <a:pt x="8062" y="0"/>
                  </a:moveTo>
                  <a:cubicBezTo>
                    <a:pt x="8033" y="0"/>
                    <a:pt x="8007" y="24"/>
                    <a:pt x="8003" y="54"/>
                  </a:cubicBezTo>
                  <a:cubicBezTo>
                    <a:pt x="8003" y="85"/>
                    <a:pt x="8026" y="113"/>
                    <a:pt x="8058" y="113"/>
                  </a:cubicBezTo>
                  <a:cubicBezTo>
                    <a:pt x="8133" y="117"/>
                    <a:pt x="8207" y="124"/>
                    <a:pt x="8280" y="134"/>
                  </a:cubicBezTo>
                  <a:lnTo>
                    <a:pt x="8288" y="134"/>
                  </a:lnTo>
                  <a:lnTo>
                    <a:pt x="8288" y="137"/>
                  </a:lnTo>
                  <a:cubicBezTo>
                    <a:pt x="8358" y="134"/>
                    <a:pt x="8365" y="34"/>
                    <a:pt x="8297" y="22"/>
                  </a:cubicBezTo>
                  <a:cubicBezTo>
                    <a:pt x="8220" y="11"/>
                    <a:pt x="8141" y="2"/>
                    <a:pt x="8062" y="0"/>
                  </a:cubicBezTo>
                  <a:close/>
                  <a:moveTo>
                    <a:pt x="7834" y="2"/>
                  </a:moveTo>
                  <a:cubicBezTo>
                    <a:pt x="7832" y="2"/>
                    <a:pt x="7830" y="2"/>
                    <a:pt x="7828" y="2"/>
                  </a:cubicBezTo>
                  <a:cubicBezTo>
                    <a:pt x="7750" y="9"/>
                    <a:pt x="7671" y="17"/>
                    <a:pt x="7596" y="30"/>
                  </a:cubicBezTo>
                  <a:cubicBezTo>
                    <a:pt x="7528" y="41"/>
                    <a:pt x="7537" y="143"/>
                    <a:pt x="7605" y="143"/>
                  </a:cubicBezTo>
                  <a:lnTo>
                    <a:pt x="7616" y="143"/>
                  </a:lnTo>
                  <a:cubicBezTo>
                    <a:pt x="7686" y="130"/>
                    <a:pt x="7762" y="122"/>
                    <a:pt x="7837" y="117"/>
                  </a:cubicBezTo>
                  <a:cubicBezTo>
                    <a:pt x="7911" y="113"/>
                    <a:pt x="7905" y="2"/>
                    <a:pt x="7834" y="2"/>
                  </a:cubicBezTo>
                  <a:close/>
                  <a:moveTo>
                    <a:pt x="8510" y="66"/>
                  </a:moveTo>
                  <a:cubicBezTo>
                    <a:pt x="8485" y="66"/>
                    <a:pt x="8462" y="84"/>
                    <a:pt x="8456" y="109"/>
                  </a:cubicBezTo>
                  <a:cubicBezTo>
                    <a:pt x="8448" y="141"/>
                    <a:pt x="8465" y="171"/>
                    <a:pt x="8497" y="179"/>
                  </a:cubicBezTo>
                  <a:cubicBezTo>
                    <a:pt x="8569" y="198"/>
                    <a:pt x="8639" y="222"/>
                    <a:pt x="8709" y="249"/>
                  </a:cubicBezTo>
                  <a:cubicBezTo>
                    <a:pt x="8716" y="251"/>
                    <a:pt x="8722" y="251"/>
                    <a:pt x="8729" y="251"/>
                  </a:cubicBezTo>
                  <a:cubicBezTo>
                    <a:pt x="8790" y="251"/>
                    <a:pt x="8807" y="164"/>
                    <a:pt x="8748" y="141"/>
                  </a:cubicBezTo>
                  <a:cubicBezTo>
                    <a:pt x="8675" y="113"/>
                    <a:pt x="8601" y="90"/>
                    <a:pt x="8524" y="68"/>
                  </a:cubicBezTo>
                  <a:cubicBezTo>
                    <a:pt x="8519" y="67"/>
                    <a:pt x="8515" y="66"/>
                    <a:pt x="8510" y="66"/>
                  </a:cubicBezTo>
                  <a:close/>
                  <a:moveTo>
                    <a:pt x="7382" y="77"/>
                  </a:moveTo>
                  <a:cubicBezTo>
                    <a:pt x="7377" y="77"/>
                    <a:pt x="7372" y="78"/>
                    <a:pt x="7367" y="79"/>
                  </a:cubicBezTo>
                  <a:cubicBezTo>
                    <a:pt x="7292" y="100"/>
                    <a:pt x="7218" y="126"/>
                    <a:pt x="7145" y="158"/>
                  </a:cubicBezTo>
                  <a:cubicBezTo>
                    <a:pt x="7088" y="181"/>
                    <a:pt x="7105" y="266"/>
                    <a:pt x="7166" y="266"/>
                  </a:cubicBezTo>
                  <a:lnTo>
                    <a:pt x="7166" y="268"/>
                  </a:lnTo>
                  <a:cubicBezTo>
                    <a:pt x="7173" y="266"/>
                    <a:pt x="7181" y="266"/>
                    <a:pt x="7190" y="262"/>
                  </a:cubicBezTo>
                  <a:cubicBezTo>
                    <a:pt x="7258" y="234"/>
                    <a:pt x="7326" y="209"/>
                    <a:pt x="7398" y="190"/>
                  </a:cubicBezTo>
                  <a:cubicBezTo>
                    <a:pt x="7463" y="168"/>
                    <a:pt x="7443" y="77"/>
                    <a:pt x="7382" y="77"/>
                  </a:cubicBezTo>
                  <a:close/>
                  <a:moveTo>
                    <a:pt x="8935" y="230"/>
                  </a:moveTo>
                  <a:cubicBezTo>
                    <a:pt x="8883" y="230"/>
                    <a:pt x="8853" y="309"/>
                    <a:pt x="8912" y="339"/>
                  </a:cubicBezTo>
                  <a:cubicBezTo>
                    <a:pt x="8978" y="371"/>
                    <a:pt x="9044" y="407"/>
                    <a:pt x="9107" y="447"/>
                  </a:cubicBezTo>
                  <a:cubicBezTo>
                    <a:pt x="9116" y="451"/>
                    <a:pt x="9127" y="456"/>
                    <a:pt x="9137" y="456"/>
                  </a:cubicBezTo>
                  <a:cubicBezTo>
                    <a:pt x="9138" y="456"/>
                    <a:pt x="9139" y="456"/>
                    <a:pt x="9140" y="456"/>
                  </a:cubicBezTo>
                  <a:cubicBezTo>
                    <a:pt x="9197" y="456"/>
                    <a:pt x="9219" y="379"/>
                    <a:pt x="9167" y="349"/>
                  </a:cubicBezTo>
                  <a:cubicBezTo>
                    <a:pt x="9101" y="309"/>
                    <a:pt x="9033" y="271"/>
                    <a:pt x="8963" y="237"/>
                  </a:cubicBezTo>
                  <a:cubicBezTo>
                    <a:pt x="8953" y="232"/>
                    <a:pt x="8944" y="230"/>
                    <a:pt x="8935" y="230"/>
                  </a:cubicBezTo>
                  <a:close/>
                  <a:moveTo>
                    <a:pt x="6964" y="253"/>
                  </a:moveTo>
                  <a:cubicBezTo>
                    <a:pt x="6955" y="253"/>
                    <a:pt x="6945" y="256"/>
                    <a:pt x="6935" y="262"/>
                  </a:cubicBezTo>
                  <a:cubicBezTo>
                    <a:pt x="6866" y="303"/>
                    <a:pt x="6800" y="347"/>
                    <a:pt x="6739" y="396"/>
                  </a:cubicBezTo>
                  <a:cubicBezTo>
                    <a:pt x="6698" y="430"/>
                    <a:pt x="6722" y="498"/>
                    <a:pt x="6775" y="498"/>
                  </a:cubicBezTo>
                  <a:lnTo>
                    <a:pt x="6775" y="500"/>
                  </a:lnTo>
                  <a:cubicBezTo>
                    <a:pt x="6788" y="500"/>
                    <a:pt x="6800" y="494"/>
                    <a:pt x="6811" y="486"/>
                  </a:cubicBezTo>
                  <a:cubicBezTo>
                    <a:pt x="6869" y="439"/>
                    <a:pt x="6928" y="398"/>
                    <a:pt x="6992" y="360"/>
                  </a:cubicBezTo>
                  <a:cubicBezTo>
                    <a:pt x="7046" y="328"/>
                    <a:pt x="7014" y="253"/>
                    <a:pt x="6964" y="253"/>
                  </a:cubicBezTo>
                  <a:close/>
                  <a:moveTo>
                    <a:pt x="5168" y="477"/>
                  </a:moveTo>
                  <a:cubicBezTo>
                    <a:pt x="5138" y="477"/>
                    <a:pt x="5113" y="500"/>
                    <a:pt x="5111" y="530"/>
                  </a:cubicBezTo>
                  <a:cubicBezTo>
                    <a:pt x="5109" y="562"/>
                    <a:pt x="5132" y="590"/>
                    <a:pt x="5162" y="592"/>
                  </a:cubicBezTo>
                  <a:cubicBezTo>
                    <a:pt x="5200" y="596"/>
                    <a:pt x="5238" y="600"/>
                    <a:pt x="5275" y="609"/>
                  </a:cubicBezTo>
                  <a:cubicBezTo>
                    <a:pt x="5309" y="617"/>
                    <a:pt x="5343" y="626"/>
                    <a:pt x="5377" y="637"/>
                  </a:cubicBezTo>
                  <a:cubicBezTo>
                    <a:pt x="5381" y="637"/>
                    <a:pt x="5387" y="637"/>
                    <a:pt x="5392" y="639"/>
                  </a:cubicBezTo>
                  <a:lnTo>
                    <a:pt x="5392" y="635"/>
                  </a:lnTo>
                  <a:cubicBezTo>
                    <a:pt x="5458" y="635"/>
                    <a:pt x="5472" y="541"/>
                    <a:pt x="5409" y="522"/>
                  </a:cubicBezTo>
                  <a:cubicBezTo>
                    <a:pt x="5372" y="513"/>
                    <a:pt x="5336" y="505"/>
                    <a:pt x="5298" y="496"/>
                  </a:cubicBezTo>
                  <a:cubicBezTo>
                    <a:pt x="5258" y="488"/>
                    <a:pt x="5215" y="481"/>
                    <a:pt x="5172" y="477"/>
                  </a:cubicBezTo>
                  <a:cubicBezTo>
                    <a:pt x="5171" y="477"/>
                    <a:pt x="5170" y="477"/>
                    <a:pt x="5168" y="477"/>
                  </a:cubicBezTo>
                  <a:close/>
                  <a:moveTo>
                    <a:pt x="4942" y="483"/>
                  </a:moveTo>
                  <a:cubicBezTo>
                    <a:pt x="4939" y="483"/>
                    <a:pt x="4937" y="483"/>
                    <a:pt x="4934" y="483"/>
                  </a:cubicBezTo>
                  <a:cubicBezTo>
                    <a:pt x="4855" y="492"/>
                    <a:pt x="4777" y="507"/>
                    <a:pt x="4700" y="530"/>
                  </a:cubicBezTo>
                  <a:cubicBezTo>
                    <a:pt x="4638" y="549"/>
                    <a:pt x="4651" y="640"/>
                    <a:pt x="4716" y="643"/>
                  </a:cubicBezTo>
                  <a:lnTo>
                    <a:pt x="4716" y="643"/>
                  </a:lnTo>
                  <a:cubicBezTo>
                    <a:pt x="4722" y="643"/>
                    <a:pt x="4728" y="641"/>
                    <a:pt x="4732" y="639"/>
                  </a:cubicBezTo>
                  <a:cubicBezTo>
                    <a:pt x="4802" y="620"/>
                    <a:pt x="4874" y="605"/>
                    <a:pt x="4947" y="596"/>
                  </a:cubicBezTo>
                  <a:cubicBezTo>
                    <a:pt x="5019" y="588"/>
                    <a:pt x="5009" y="483"/>
                    <a:pt x="4942" y="483"/>
                  </a:cubicBezTo>
                  <a:close/>
                  <a:moveTo>
                    <a:pt x="4716" y="643"/>
                  </a:moveTo>
                  <a:cubicBezTo>
                    <a:pt x="4716" y="643"/>
                    <a:pt x="4715" y="643"/>
                    <a:pt x="4715" y="643"/>
                  </a:cubicBezTo>
                  <a:lnTo>
                    <a:pt x="4717" y="643"/>
                  </a:lnTo>
                  <a:cubicBezTo>
                    <a:pt x="4717" y="643"/>
                    <a:pt x="4716" y="643"/>
                    <a:pt x="4716" y="643"/>
                  </a:cubicBezTo>
                  <a:close/>
                  <a:moveTo>
                    <a:pt x="9322" y="467"/>
                  </a:moveTo>
                  <a:cubicBezTo>
                    <a:pt x="9274" y="467"/>
                    <a:pt x="9239" y="537"/>
                    <a:pt x="9290" y="573"/>
                  </a:cubicBezTo>
                  <a:cubicBezTo>
                    <a:pt x="9350" y="615"/>
                    <a:pt x="9410" y="664"/>
                    <a:pt x="9467" y="713"/>
                  </a:cubicBezTo>
                  <a:cubicBezTo>
                    <a:pt x="9478" y="722"/>
                    <a:pt x="9490" y="726"/>
                    <a:pt x="9505" y="726"/>
                  </a:cubicBezTo>
                  <a:cubicBezTo>
                    <a:pt x="9559" y="726"/>
                    <a:pt x="9582" y="660"/>
                    <a:pt x="9542" y="626"/>
                  </a:cubicBezTo>
                  <a:cubicBezTo>
                    <a:pt x="9482" y="575"/>
                    <a:pt x="9420" y="526"/>
                    <a:pt x="9359" y="481"/>
                  </a:cubicBezTo>
                  <a:cubicBezTo>
                    <a:pt x="9346" y="471"/>
                    <a:pt x="9334" y="467"/>
                    <a:pt x="9322" y="467"/>
                  </a:cubicBezTo>
                  <a:close/>
                  <a:moveTo>
                    <a:pt x="5604" y="597"/>
                  </a:moveTo>
                  <a:cubicBezTo>
                    <a:pt x="5548" y="597"/>
                    <a:pt x="5521" y="683"/>
                    <a:pt x="5583" y="709"/>
                  </a:cubicBezTo>
                  <a:cubicBezTo>
                    <a:pt x="5651" y="737"/>
                    <a:pt x="5719" y="771"/>
                    <a:pt x="5783" y="807"/>
                  </a:cubicBezTo>
                  <a:cubicBezTo>
                    <a:pt x="5792" y="813"/>
                    <a:pt x="5800" y="815"/>
                    <a:pt x="5811" y="815"/>
                  </a:cubicBezTo>
                  <a:cubicBezTo>
                    <a:pt x="5870" y="815"/>
                    <a:pt x="5892" y="739"/>
                    <a:pt x="5841" y="709"/>
                  </a:cubicBezTo>
                  <a:cubicBezTo>
                    <a:pt x="5773" y="669"/>
                    <a:pt x="5702" y="632"/>
                    <a:pt x="5628" y="603"/>
                  </a:cubicBezTo>
                  <a:cubicBezTo>
                    <a:pt x="5619" y="599"/>
                    <a:pt x="5611" y="597"/>
                    <a:pt x="5604" y="597"/>
                  </a:cubicBezTo>
                  <a:close/>
                  <a:moveTo>
                    <a:pt x="4500" y="606"/>
                  </a:moveTo>
                  <a:cubicBezTo>
                    <a:pt x="4493" y="606"/>
                    <a:pt x="4485" y="608"/>
                    <a:pt x="4476" y="611"/>
                  </a:cubicBezTo>
                  <a:cubicBezTo>
                    <a:pt x="4406" y="643"/>
                    <a:pt x="4336" y="679"/>
                    <a:pt x="4268" y="718"/>
                  </a:cubicBezTo>
                  <a:cubicBezTo>
                    <a:pt x="4219" y="747"/>
                    <a:pt x="4238" y="824"/>
                    <a:pt x="4298" y="824"/>
                  </a:cubicBezTo>
                  <a:lnTo>
                    <a:pt x="4298" y="826"/>
                  </a:lnTo>
                  <a:cubicBezTo>
                    <a:pt x="4308" y="826"/>
                    <a:pt x="4317" y="822"/>
                    <a:pt x="4325" y="818"/>
                  </a:cubicBezTo>
                  <a:cubicBezTo>
                    <a:pt x="4389" y="779"/>
                    <a:pt x="4455" y="745"/>
                    <a:pt x="4523" y="715"/>
                  </a:cubicBezTo>
                  <a:cubicBezTo>
                    <a:pt x="4583" y="687"/>
                    <a:pt x="4556" y="606"/>
                    <a:pt x="4500" y="606"/>
                  </a:cubicBezTo>
                  <a:close/>
                  <a:moveTo>
                    <a:pt x="6609" y="537"/>
                  </a:moveTo>
                  <a:cubicBezTo>
                    <a:pt x="6594" y="537"/>
                    <a:pt x="6579" y="544"/>
                    <a:pt x="6566" y="560"/>
                  </a:cubicBezTo>
                  <a:cubicBezTo>
                    <a:pt x="6513" y="617"/>
                    <a:pt x="6464" y="681"/>
                    <a:pt x="6420" y="745"/>
                  </a:cubicBezTo>
                  <a:cubicBezTo>
                    <a:pt x="6402" y="773"/>
                    <a:pt x="6409" y="809"/>
                    <a:pt x="6437" y="826"/>
                  </a:cubicBezTo>
                  <a:cubicBezTo>
                    <a:pt x="6445" y="832"/>
                    <a:pt x="6456" y="835"/>
                    <a:pt x="6468" y="835"/>
                  </a:cubicBezTo>
                  <a:lnTo>
                    <a:pt x="6468" y="837"/>
                  </a:lnTo>
                  <a:cubicBezTo>
                    <a:pt x="6488" y="837"/>
                    <a:pt x="6505" y="826"/>
                    <a:pt x="6515" y="809"/>
                  </a:cubicBezTo>
                  <a:cubicBezTo>
                    <a:pt x="6556" y="749"/>
                    <a:pt x="6600" y="690"/>
                    <a:pt x="6649" y="637"/>
                  </a:cubicBezTo>
                  <a:cubicBezTo>
                    <a:pt x="6694" y="594"/>
                    <a:pt x="6653" y="537"/>
                    <a:pt x="6609" y="537"/>
                  </a:cubicBezTo>
                  <a:close/>
                  <a:moveTo>
                    <a:pt x="2042" y="811"/>
                  </a:moveTo>
                  <a:cubicBezTo>
                    <a:pt x="2002" y="811"/>
                    <a:pt x="1962" y="812"/>
                    <a:pt x="1923" y="815"/>
                  </a:cubicBezTo>
                  <a:cubicBezTo>
                    <a:pt x="1891" y="820"/>
                    <a:pt x="1867" y="847"/>
                    <a:pt x="1869" y="879"/>
                  </a:cubicBezTo>
                  <a:cubicBezTo>
                    <a:pt x="1874" y="908"/>
                    <a:pt x="1899" y="930"/>
                    <a:pt x="1929" y="930"/>
                  </a:cubicBezTo>
                  <a:cubicBezTo>
                    <a:pt x="1931" y="930"/>
                    <a:pt x="1932" y="930"/>
                    <a:pt x="1933" y="930"/>
                  </a:cubicBezTo>
                  <a:cubicBezTo>
                    <a:pt x="1969" y="927"/>
                    <a:pt x="2006" y="926"/>
                    <a:pt x="2042" y="926"/>
                  </a:cubicBezTo>
                  <a:cubicBezTo>
                    <a:pt x="2078" y="926"/>
                    <a:pt x="2114" y="927"/>
                    <a:pt x="2150" y="930"/>
                  </a:cubicBezTo>
                  <a:lnTo>
                    <a:pt x="2157" y="930"/>
                  </a:lnTo>
                  <a:cubicBezTo>
                    <a:pt x="2229" y="930"/>
                    <a:pt x="2233" y="824"/>
                    <a:pt x="2161" y="815"/>
                  </a:cubicBezTo>
                  <a:cubicBezTo>
                    <a:pt x="2122" y="812"/>
                    <a:pt x="2082" y="811"/>
                    <a:pt x="2042" y="811"/>
                  </a:cubicBezTo>
                  <a:close/>
                  <a:moveTo>
                    <a:pt x="2376" y="856"/>
                  </a:moveTo>
                  <a:cubicBezTo>
                    <a:pt x="2315" y="856"/>
                    <a:pt x="2297" y="951"/>
                    <a:pt x="2365" y="969"/>
                  </a:cubicBezTo>
                  <a:cubicBezTo>
                    <a:pt x="2438" y="986"/>
                    <a:pt x="2508" y="1009"/>
                    <a:pt x="2578" y="1035"/>
                  </a:cubicBezTo>
                  <a:cubicBezTo>
                    <a:pt x="2585" y="1037"/>
                    <a:pt x="2591" y="1039"/>
                    <a:pt x="2597" y="1039"/>
                  </a:cubicBezTo>
                  <a:cubicBezTo>
                    <a:pt x="2661" y="1039"/>
                    <a:pt x="2676" y="949"/>
                    <a:pt x="2616" y="928"/>
                  </a:cubicBezTo>
                  <a:cubicBezTo>
                    <a:pt x="2544" y="901"/>
                    <a:pt x="2470" y="877"/>
                    <a:pt x="2393" y="858"/>
                  </a:cubicBezTo>
                  <a:cubicBezTo>
                    <a:pt x="2387" y="856"/>
                    <a:pt x="2382" y="856"/>
                    <a:pt x="2376" y="856"/>
                  </a:cubicBezTo>
                  <a:close/>
                  <a:moveTo>
                    <a:pt x="9675" y="768"/>
                  </a:moveTo>
                  <a:cubicBezTo>
                    <a:pt x="9631" y="768"/>
                    <a:pt x="9595" y="823"/>
                    <a:pt x="9633" y="864"/>
                  </a:cubicBezTo>
                  <a:cubicBezTo>
                    <a:pt x="9688" y="918"/>
                    <a:pt x="9739" y="973"/>
                    <a:pt x="9791" y="1026"/>
                  </a:cubicBezTo>
                  <a:cubicBezTo>
                    <a:pt x="9801" y="1039"/>
                    <a:pt x="9816" y="1045"/>
                    <a:pt x="9833" y="1045"/>
                  </a:cubicBezTo>
                  <a:cubicBezTo>
                    <a:pt x="9846" y="1045"/>
                    <a:pt x="9861" y="1039"/>
                    <a:pt x="9871" y="1030"/>
                  </a:cubicBezTo>
                  <a:cubicBezTo>
                    <a:pt x="9893" y="1009"/>
                    <a:pt x="9895" y="973"/>
                    <a:pt x="9874" y="949"/>
                  </a:cubicBezTo>
                  <a:cubicBezTo>
                    <a:pt x="9822" y="894"/>
                    <a:pt x="9769" y="837"/>
                    <a:pt x="9714" y="783"/>
                  </a:cubicBezTo>
                  <a:cubicBezTo>
                    <a:pt x="9701" y="772"/>
                    <a:pt x="9688" y="768"/>
                    <a:pt x="9675" y="768"/>
                  </a:cubicBezTo>
                  <a:close/>
                  <a:moveTo>
                    <a:pt x="1709" y="854"/>
                  </a:moveTo>
                  <a:cubicBezTo>
                    <a:pt x="1703" y="854"/>
                    <a:pt x="1696" y="856"/>
                    <a:pt x="1689" y="858"/>
                  </a:cubicBezTo>
                  <a:cubicBezTo>
                    <a:pt x="1612" y="879"/>
                    <a:pt x="1537" y="907"/>
                    <a:pt x="1465" y="941"/>
                  </a:cubicBezTo>
                  <a:cubicBezTo>
                    <a:pt x="1410" y="967"/>
                    <a:pt x="1427" y="1050"/>
                    <a:pt x="1489" y="1050"/>
                  </a:cubicBezTo>
                  <a:cubicBezTo>
                    <a:pt x="1497" y="1050"/>
                    <a:pt x="1506" y="1047"/>
                    <a:pt x="1512" y="1043"/>
                  </a:cubicBezTo>
                  <a:cubicBezTo>
                    <a:pt x="1580" y="1013"/>
                    <a:pt x="1648" y="988"/>
                    <a:pt x="1718" y="969"/>
                  </a:cubicBezTo>
                  <a:cubicBezTo>
                    <a:pt x="1790" y="953"/>
                    <a:pt x="1769" y="854"/>
                    <a:pt x="1709" y="854"/>
                  </a:cubicBezTo>
                  <a:close/>
                  <a:moveTo>
                    <a:pt x="6001" y="826"/>
                  </a:moveTo>
                  <a:cubicBezTo>
                    <a:pt x="5953" y="826"/>
                    <a:pt x="5919" y="893"/>
                    <a:pt x="5968" y="930"/>
                  </a:cubicBezTo>
                  <a:cubicBezTo>
                    <a:pt x="6028" y="975"/>
                    <a:pt x="6083" y="1022"/>
                    <a:pt x="6139" y="1073"/>
                  </a:cubicBezTo>
                  <a:cubicBezTo>
                    <a:pt x="6149" y="1081"/>
                    <a:pt x="6162" y="1088"/>
                    <a:pt x="6177" y="1088"/>
                  </a:cubicBezTo>
                  <a:cubicBezTo>
                    <a:pt x="6230" y="1088"/>
                    <a:pt x="6254" y="1024"/>
                    <a:pt x="6217" y="990"/>
                  </a:cubicBezTo>
                  <a:cubicBezTo>
                    <a:pt x="6160" y="935"/>
                    <a:pt x="6098" y="886"/>
                    <a:pt x="6036" y="839"/>
                  </a:cubicBezTo>
                  <a:cubicBezTo>
                    <a:pt x="6024" y="830"/>
                    <a:pt x="6012" y="826"/>
                    <a:pt x="6001" y="826"/>
                  </a:cubicBezTo>
                  <a:close/>
                  <a:moveTo>
                    <a:pt x="4107" y="835"/>
                  </a:moveTo>
                  <a:cubicBezTo>
                    <a:pt x="4096" y="835"/>
                    <a:pt x="4084" y="838"/>
                    <a:pt x="4072" y="847"/>
                  </a:cubicBezTo>
                  <a:cubicBezTo>
                    <a:pt x="4010" y="892"/>
                    <a:pt x="3949" y="939"/>
                    <a:pt x="3889" y="992"/>
                  </a:cubicBezTo>
                  <a:cubicBezTo>
                    <a:pt x="3851" y="1028"/>
                    <a:pt x="3874" y="1092"/>
                    <a:pt x="3927" y="1092"/>
                  </a:cubicBezTo>
                  <a:lnTo>
                    <a:pt x="3927" y="1094"/>
                  </a:lnTo>
                  <a:cubicBezTo>
                    <a:pt x="3942" y="1094"/>
                    <a:pt x="3955" y="1088"/>
                    <a:pt x="3966" y="1079"/>
                  </a:cubicBezTo>
                  <a:cubicBezTo>
                    <a:pt x="4021" y="1028"/>
                    <a:pt x="4081" y="981"/>
                    <a:pt x="4140" y="939"/>
                  </a:cubicBezTo>
                  <a:cubicBezTo>
                    <a:pt x="4190" y="903"/>
                    <a:pt x="4155" y="835"/>
                    <a:pt x="4107" y="835"/>
                  </a:cubicBezTo>
                  <a:close/>
                  <a:moveTo>
                    <a:pt x="2808" y="1015"/>
                  </a:moveTo>
                  <a:cubicBezTo>
                    <a:pt x="2755" y="1015"/>
                    <a:pt x="2724" y="1093"/>
                    <a:pt x="2782" y="1124"/>
                  </a:cubicBezTo>
                  <a:cubicBezTo>
                    <a:pt x="2846" y="1158"/>
                    <a:pt x="2910" y="1196"/>
                    <a:pt x="2972" y="1237"/>
                  </a:cubicBezTo>
                  <a:cubicBezTo>
                    <a:pt x="2982" y="1243"/>
                    <a:pt x="2993" y="1245"/>
                    <a:pt x="3004" y="1245"/>
                  </a:cubicBezTo>
                  <a:lnTo>
                    <a:pt x="3006" y="1245"/>
                  </a:lnTo>
                  <a:cubicBezTo>
                    <a:pt x="3063" y="1245"/>
                    <a:pt x="3085" y="1173"/>
                    <a:pt x="3038" y="1141"/>
                  </a:cubicBezTo>
                  <a:cubicBezTo>
                    <a:pt x="2972" y="1098"/>
                    <a:pt x="2904" y="1058"/>
                    <a:pt x="2836" y="1022"/>
                  </a:cubicBezTo>
                  <a:cubicBezTo>
                    <a:pt x="2826" y="1017"/>
                    <a:pt x="2817" y="1015"/>
                    <a:pt x="2808" y="1015"/>
                  </a:cubicBezTo>
                  <a:close/>
                  <a:moveTo>
                    <a:pt x="1292" y="1042"/>
                  </a:moveTo>
                  <a:cubicBezTo>
                    <a:pt x="1281" y="1042"/>
                    <a:pt x="1270" y="1045"/>
                    <a:pt x="1259" y="1054"/>
                  </a:cubicBezTo>
                  <a:cubicBezTo>
                    <a:pt x="1193" y="1096"/>
                    <a:pt x="1129" y="1143"/>
                    <a:pt x="1067" y="1192"/>
                  </a:cubicBezTo>
                  <a:cubicBezTo>
                    <a:pt x="1044" y="1213"/>
                    <a:pt x="1039" y="1247"/>
                    <a:pt x="1059" y="1273"/>
                  </a:cubicBezTo>
                  <a:cubicBezTo>
                    <a:pt x="1069" y="1286"/>
                    <a:pt x="1086" y="1294"/>
                    <a:pt x="1103" y="1294"/>
                  </a:cubicBezTo>
                  <a:cubicBezTo>
                    <a:pt x="1116" y="1294"/>
                    <a:pt x="1129" y="1290"/>
                    <a:pt x="1139" y="1281"/>
                  </a:cubicBezTo>
                  <a:cubicBezTo>
                    <a:pt x="1197" y="1235"/>
                    <a:pt x="1257" y="1190"/>
                    <a:pt x="1320" y="1152"/>
                  </a:cubicBezTo>
                  <a:cubicBezTo>
                    <a:pt x="1376" y="1118"/>
                    <a:pt x="1342" y="1042"/>
                    <a:pt x="1292" y="1042"/>
                  </a:cubicBezTo>
                  <a:close/>
                  <a:moveTo>
                    <a:pt x="9983" y="1104"/>
                  </a:moveTo>
                  <a:cubicBezTo>
                    <a:pt x="9940" y="1104"/>
                    <a:pt x="9901" y="1155"/>
                    <a:pt x="9937" y="1198"/>
                  </a:cubicBezTo>
                  <a:cubicBezTo>
                    <a:pt x="9986" y="1258"/>
                    <a:pt x="10033" y="1318"/>
                    <a:pt x="10076" y="1377"/>
                  </a:cubicBezTo>
                  <a:cubicBezTo>
                    <a:pt x="10086" y="1392"/>
                    <a:pt x="10103" y="1401"/>
                    <a:pt x="10123" y="1401"/>
                  </a:cubicBezTo>
                  <a:cubicBezTo>
                    <a:pt x="10169" y="1401"/>
                    <a:pt x="10195" y="1347"/>
                    <a:pt x="10167" y="1309"/>
                  </a:cubicBezTo>
                  <a:cubicBezTo>
                    <a:pt x="10125" y="1250"/>
                    <a:pt x="10078" y="1188"/>
                    <a:pt x="10027" y="1126"/>
                  </a:cubicBezTo>
                  <a:cubicBezTo>
                    <a:pt x="10014" y="1110"/>
                    <a:pt x="9998" y="1104"/>
                    <a:pt x="9983" y="1104"/>
                  </a:cubicBezTo>
                  <a:close/>
                  <a:moveTo>
                    <a:pt x="3762" y="1137"/>
                  </a:moveTo>
                  <a:cubicBezTo>
                    <a:pt x="3748" y="1137"/>
                    <a:pt x="3734" y="1143"/>
                    <a:pt x="3721" y="1156"/>
                  </a:cubicBezTo>
                  <a:cubicBezTo>
                    <a:pt x="3668" y="1213"/>
                    <a:pt x="3617" y="1275"/>
                    <a:pt x="3570" y="1335"/>
                  </a:cubicBezTo>
                  <a:cubicBezTo>
                    <a:pt x="3551" y="1360"/>
                    <a:pt x="3555" y="1396"/>
                    <a:pt x="3581" y="1416"/>
                  </a:cubicBezTo>
                  <a:cubicBezTo>
                    <a:pt x="3591" y="1422"/>
                    <a:pt x="3602" y="1426"/>
                    <a:pt x="3615" y="1426"/>
                  </a:cubicBezTo>
                  <a:cubicBezTo>
                    <a:pt x="3616" y="1426"/>
                    <a:pt x="3618" y="1427"/>
                    <a:pt x="3620" y="1427"/>
                  </a:cubicBezTo>
                  <a:cubicBezTo>
                    <a:pt x="3635" y="1427"/>
                    <a:pt x="3650" y="1418"/>
                    <a:pt x="3661" y="1405"/>
                  </a:cubicBezTo>
                  <a:cubicBezTo>
                    <a:pt x="3706" y="1347"/>
                    <a:pt x="3755" y="1290"/>
                    <a:pt x="3806" y="1237"/>
                  </a:cubicBezTo>
                  <a:cubicBezTo>
                    <a:pt x="3847" y="1195"/>
                    <a:pt x="3807" y="1137"/>
                    <a:pt x="3762" y="1137"/>
                  </a:cubicBezTo>
                  <a:close/>
                  <a:moveTo>
                    <a:pt x="6356" y="917"/>
                  </a:moveTo>
                  <a:cubicBezTo>
                    <a:pt x="6336" y="917"/>
                    <a:pt x="6316" y="928"/>
                    <a:pt x="6305" y="954"/>
                  </a:cubicBezTo>
                  <a:cubicBezTo>
                    <a:pt x="6273" y="1026"/>
                    <a:pt x="6245" y="1101"/>
                    <a:pt x="6224" y="1177"/>
                  </a:cubicBezTo>
                  <a:cubicBezTo>
                    <a:pt x="6213" y="1216"/>
                    <a:pt x="6243" y="1250"/>
                    <a:pt x="6279" y="1250"/>
                  </a:cubicBezTo>
                  <a:cubicBezTo>
                    <a:pt x="6287" y="1250"/>
                    <a:pt x="6295" y="1249"/>
                    <a:pt x="6302" y="1245"/>
                  </a:cubicBezTo>
                  <a:cubicBezTo>
                    <a:pt x="6345" y="1299"/>
                    <a:pt x="6385" y="1354"/>
                    <a:pt x="6424" y="1411"/>
                  </a:cubicBezTo>
                  <a:cubicBezTo>
                    <a:pt x="6434" y="1428"/>
                    <a:pt x="6451" y="1437"/>
                    <a:pt x="6471" y="1437"/>
                  </a:cubicBezTo>
                  <a:lnTo>
                    <a:pt x="6473" y="1437"/>
                  </a:lnTo>
                  <a:cubicBezTo>
                    <a:pt x="6517" y="1437"/>
                    <a:pt x="6545" y="1388"/>
                    <a:pt x="6522" y="1350"/>
                  </a:cubicBezTo>
                  <a:cubicBezTo>
                    <a:pt x="6479" y="1284"/>
                    <a:pt x="6432" y="1220"/>
                    <a:pt x="6381" y="1160"/>
                  </a:cubicBezTo>
                  <a:cubicBezTo>
                    <a:pt x="6373" y="1152"/>
                    <a:pt x="6364" y="1145"/>
                    <a:pt x="6354" y="1143"/>
                  </a:cubicBezTo>
                  <a:cubicBezTo>
                    <a:pt x="6371" y="1094"/>
                    <a:pt x="6388" y="1047"/>
                    <a:pt x="6409" y="1003"/>
                  </a:cubicBezTo>
                  <a:cubicBezTo>
                    <a:pt x="6433" y="955"/>
                    <a:pt x="6394" y="917"/>
                    <a:pt x="6356" y="917"/>
                  </a:cubicBezTo>
                  <a:close/>
                  <a:moveTo>
                    <a:pt x="3190" y="1270"/>
                  </a:moveTo>
                  <a:cubicBezTo>
                    <a:pt x="3143" y="1270"/>
                    <a:pt x="3108" y="1330"/>
                    <a:pt x="3151" y="1371"/>
                  </a:cubicBezTo>
                  <a:cubicBezTo>
                    <a:pt x="3208" y="1418"/>
                    <a:pt x="3263" y="1469"/>
                    <a:pt x="3314" y="1522"/>
                  </a:cubicBezTo>
                  <a:cubicBezTo>
                    <a:pt x="3325" y="1533"/>
                    <a:pt x="3340" y="1539"/>
                    <a:pt x="3355" y="1539"/>
                  </a:cubicBezTo>
                  <a:cubicBezTo>
                    <a:pt x="3370" y="1539"/>
                    <a:pt x="3385" y="1533"/>
                    <a:pt x="3395" y="1522"/>
                  </a:cubicBezTo>
                  <a:cubicBezTo>
                    <a:pt x="3417" y="1501"/>
                    <a:pt x="3417" y="1465"/>
                    <a:pt x="3395" y="1441"/>
                  </a:cubicBezTo>
                  <a:cubicBezTo>
                    <a:pt x="3342" y="1386"/>
                    <a:pt x="3285" y="1333"/>
                    <a:pt x="3225" y="1281"/>
                  </a:cubicBezTo>
                  <a:cubicBezTo>
                    <a:pt x="3213" y="1273"/>
                    <a:pt x="3201" y="1270"/>
                    <a:pt x="3190" y="1270"/>
                  </a:cubicBezTo>
                  <a:close/>
                  <a:moveTo>
                    <a:pt x="936" y="1329"/>
                  </a:moveTo>
                  <a:cubicBezTo>
                    <a:pt x="922" y="1329"/>
                    <a:pt x="907" y="1335"/>
                    <a:pt x="895" y="1350"/>
                  </a:cubicBezTo>
                  <a:cubicBezTo>
                    <a:pt x="842" y="1403"/>
                    <a:pt x="786" y="1460"/>
                    <a:pt x="735" y="1520"/>
                  </a:cubicBezTo>
                  <a:cubicBezTo>
                    <a:pt x="714" y="1543"/>
                    <a:pt x="716" y="1579"/>
                    <a:pt x="739" y="1601"/>
                  </a:cubicBezTo>
                  <a:cubicBezTo>
                    <a:pt x="750" y="1609"/>
                    <a:pt x="763" y="1613"/>
                    <a:pt x="778" y="1613"/>
                  </a:cubicBezTo>
                  <a:cubicBezTo>
                    <a:pt x="793" y="1613"/>
                    <a:pt x="810" y="1607"/>
                    <a:pt x="820" y="1594"/>
                  </a:cubicBezTo>
                  <a:cubicBezTo>
                    <a:pt x="871" y="1537"/>
                    <a:pt x="922" y="1482"/>
                    <a:pt x="974" y="1430"/>
                  </a:cubicBezTo>
                  <a:cubicBezTo>
                    <a:pt x="1022" y="1391"/>
                    <a:pt x="982" y="1329"/>
                    <a:pt x="936" y="1329"/>
                  </a:cubicBezTo>
                  <a:close/>
                  <a:moveTo>
                    <a:pt x="6237" y="1360"/>
                  </a:moveTo>
                  <a:cubicBezTo>
                    <a:pt x="6208" y="1360"/>
                    <a:pt x="6183" y="1381"/>
                    <a:pt x="6179" y="1411"/>
                  </a:cubicBezTo>
                  <a:cubicBezTo>
                    <a:pt x="6175" y="1452"/>
                    <a:pt x="6173" y="1492"/>
                    <a:pt x="6173" y="1530"/>
                  </a:cubicBezTo>
                  <a:cubicBezTo>
                    <a:pt x="6173" y="1571"/>
                    <a:pt x="6175" y="1611"/>
                    <a:pt x="6179" y="1652"/>
                  </a:cubicBezTo>
                  <a:cubicBezTo>
                    <a:pt x="6183" y="1682"/>
                    <a:pt x="6209" y="1703"/>
                    <a:pt x="6236" y="1703"/>
                  </a:cubicBezTo>
                  <a:lnTo>
                    <a:pt x="6243" y="1703"/>
                  </a:lnTo>
                  <a:cubicBezTo>
                    <a:pt x="6275" y="1699"/>
                    <a:pt x="6298" y="1669"/>
                    <a:pt x="6294" y="1639"/>
                  </a:cubicBezTo>
                  <a:cubicBezTo>
                    <a:pt x="6290" y="1603"/>
                    <a:pt x="6288" y="1567"/>
                    <a:pt x="6288" y="1530"/>
                  </a:cubicBezTo>
                  <a:cubicBezTo>
                    <a:pt x="6288" y="1494"/>
                    <a:pt x="6290" y="1458"/>
                    <a:pt x="6292" y="1424"/>
                  </a:cubicBezTo>
                  <a:cubicBezTo>
                    <a:pt x="6296" y="1392"/>
                    <a:pt x="6273" y="1364"/>
                    <a:pt x="6241" y="1360"/>
                  </a:cubicBezTo>
                  <a:cubicBezTo>
                    <a:pt x="6239" y="1360"/>
                    <a:pt x="6238" y="1360"/>
                    <a:pt x="6237" y="1360"/>
                  </a:cubicBezTo>
                  <a:close/>
                  <a:moveTo>
                    <a:pt x="10254" y="1473"/>
                  </a:moveTo>
                  <a:cubicBezTo>
                    <a:pt x="10214" y="1473"/>
                    <a:pt x="10174" y="1519"/>
                    <a:pt x="10206" y="1565"/>
                  </a:cubicBezTo>
                  <a:cubicBezTo>
                    <a:pt x="10250" y="1633"/>
                    <a:pt x="10291" y="1696"/>
                    <a:pt x="10325" y="1756"/>
                  </a:cubicBezTo>
                  <a:cubicBezTo>
                    <a:pt x="10334" y="1772"/>
                    <a:pt x="10351" y="1782"/>
                    <a:pt x="10369" y="1782"/>
                  </a:cubicBezTo>
                  <a:cubicBezTo>
                    <a:pt x="10370" y="1782"/>
                    <a:pt x="10372" y="1782"/>
                    <a:pt x="10374" y="1782"/>
                  </a:cubicBezTo>
                  <a:lnTo>
                    <a:pt x="10374" y="1784"/>
                  </a:lnTo>
                  <a:cubicBezTo>
                    <a:pt x="10384" y="1784"/>
                    <a:pt x="10395" y="1782"/>
                    <a:pt x="10403" y="1775"/>
                  </a:cubicBezTo>
                  <a:cubicBezTo>
                    <a:pt x="10431" y="1760"/>
                    <a:pt x="10440" y="1724"/>
                    <a:pt x="10423" y="1696"/>
                  </a:cubicBezTo>
                  <a:cubicBezTo>
                    <a:pt x="10389" y="1637"/>
                    <a:pt x="10346" y="1571"/>
                    <a:pt x="10299" y="1501"/>
                  </a:cubicBezTo>
                  <a:cubicBezTo>
                    <a:pt x="10287" y="1481"/>
                    <a:pt x="10270" y="1473"/>
                    <a:pt x="10254" y="1473"/>
                  </a:cubicBezTo>
                  <a:close/>
                  <a:moveTo>
                    <a:pt x="6578" y="1526"/>
                  </a:moveTo>
                  <a:cubicBezTo>
                    <a:pt x="6571" y="1526"/>
                    <a:pt x="6563" y="1527"/>
                    <a:pt x="6556" y="1530"/>
                  </a:cubicBezTo>
                  <a:cubicBezTo>
                    <a:pt x="6526" y="1541"/>
                    <a:pt x="6513" y="1575"/>
                    <a:pt x="6524" y="1605"/>
                  </a:cubicBezTo>
                  <a:cubicBezTo>
                    <a:pt x="6551" y="1667"/>
                    <a:pt x="6566" y="1735"/>
                    <a:pt x="6568" y="1803"/>
                  </a:cubicBezTo>
                  <a:cubicBezTo>
                    <a:pt x="6568" y="1835"/>
                    <a:pt x="6592" y="1860"/>
                    <a:pt x="6624" y="1862"/>
                  </a:cubicBezTo>
                  <a:lnTo>
                    <a:pt x="6626" y="1862"/>
                  </a:lnTo>
                  <a:cubicBezTo>
                    <a:pt x="6658" y="1862"/>
                    <a:pt x="6683" y="1839"/>
                    <a:pt x="6683" y="1807"/>
                  </a:cubicBezTo>
                  <a:lnTo>
                    <a:pt x="6683" y="1794"/>
                  </a:lnTo>
                  <a:cubicBezTo>
                    <a:pt x="6681" y="1714"/>
                    <a:pt x="6662" y="1635"/>
                    <a:pt x="6630" y="1562"/>
                  </a:cubicBezTo>
                  <a:cubicBezTo>
                    <a:pt x="6622" y="1540"/>
                    <a:pt x="6601" y="1526"/>
                    <a:pt x="6578" y="1526"/>
                  </a:cubicBezTo>
                  <a:close/>
                  <a:moveTo>
                    <a:pt x="3485" y="1502"/>
                  </a:moveTo>
                  <a:cubicBezTo>
                    <a:pt x="3467" y="1502"/>
                    <a:pt x="3450" y="1510"/>
                    <a:pt x="3438" y="1530"/>
                  </a:cubicBezTo>
                  <a:cubicBezTo>
                    <a:pt x="3397" y="1599"/>
                    <a:pt x="3363" y="1671"/>
                    <a:pt x="3334" y="1743"/>
                  </a:cubicBezTo>
                  <a:cubicBezTo>
                    <a:pt x="3311" y="1791"/>
                    <a:pt x="3350" y="1827"/>
                    <a:pt x="3388" y="1827"/>
                  </a:cubicBezTo>
                  <a:cubicBezTo>
                    <a:pt x="3410" y="1827"/>
                    <a:pt x="3431" y="1815"/>
                    <a:pt x="3440" y="1786"/>
                  </a:cubicBezTo>
                  <a:cubicBezTo>
                    <a:pt x="3451" y="1760"/>
                    <a:pt x="3461" y="1737"/>
                    <a:pt x="3472" y="1709"/>
                  </a:cubicBezTo>
                  <a:cubicBezTo>
                    <a:pt x="3512" y="1762"/>
                    <a:pt x="3549" y="1818"/>
                    <a:pt x="3583" y="1875"/>
                  </a:cubicBezTo>
                  <a:cubicBezTo>
                    <a:pt x="3593" y="1892"/>
                    <a:pt x="3610" y="1903"/>
                    <a:pt x="3632" y="1903"/>
                  </a:cubicBezTo>
                  <a:cubicBezTo>
                    <a:pt x="3640" y="1903"/>
                    <a:pt x="3651" y="1901"/>
                    <a:pt x="3661" y="1897"/>
                  </a:cubicBezTo>
                  <a:cubicBezTo>
                    <a:pt x="3689" y="1879"/>
                    <a:pt x="3698" y="1845"/>
                    <a:pt x="3681" y="1818"/>
                  </a:cubicBezTo>
                  <a:cubicBezTo>
                    <a:pt x="3642" y="1750"/>
                    <a:pt x="3598" y="1684"/>
                    <a:pt x="3549" y="1622"/>
                  </a:cubicBezTo>
                  <a:cubicBezTo>
                    <a:pt x="3544" y="1616"/>
                    <a:pt x="3536" y="1609"/>
                    <a:pt x="3527" y="1605"/>
                  </a:cubicBezTo>
                  <a:lnTo>
                    <a:pt x="3536" y="1590"/>
                  </a:lnTo>
                  <a:cubicBezTo>
                    <a:pt x="3564" y="1544"/>
                    <a:pt x="3524" y="1502"/>
                    <a:pt x="3485" y="1502"/>
                  </a:cubicBezTo>
                  <a:close/>
                  <a:moveTo>
                    <a:pt x="631" y="1678"/>
                  </a:moveTo>
                  <a:cubicBezTo>
                    <a:pt x="616" y="1678"/>
                    <a:pt x="601" y="1684"/>
                    <a:pt x="588" y="1699"/>
                  </a:cubicBezTo>
                  <a:cubicBezTo>
                    <a:pt x="539" y="1762"/>
                    <a:pt x="495" y="1826"/>
                    <a:pt x="452" y="1888"/>
                  </a:cubicBezTo>
                  <a:cubicBezTo>
                    <a:pt x="435" y="1916"/>
                    <a:pt x="441" y="1950"/>
                    <a:pt x="469" y="1969"/>
                  </a:cubicBezTo>
                  <a:cubicBezTo>
                    <a:pt x="477" y="1975"/>
                    <a:pt x="488" y="1977"/>
                    <a:pt x="500" y="1977"/>
                  </a:cubicBezTo>
                  <a:lnTo>
                    <a:pt x="500" y="1977"/>
                  </a:lnTo>
                  <a:cubicBezTo>
                    <a:pt x="519" y="1977"/>
                    <a:pt x="537" y="1969"/>
                    <a:pt x="548" y="1952"/>
                  </a:cubicBezTo>
                  <a:cubicBezTo>
                    <a:pt x="588" y="1892"/>
                    <a:pt x="633" y="1831"/>
                    <a:pt x="680" y="1769"/>
                  </a:cubicBezTo>
                  <a:cubicBezTo>
                    <a:pt x="710" y="1725"/>
                    <a:pt x="671" y="1678"/>
                    <a:pt x="631" y="1678"/>
                  </a:cubicBezTo>
                  <a:close/>
                  <a:moveTo>
                    <a:pt x="500" y="1977"/>
                  </a:moveTo>
                  <a:cubicBezTo>
                    <a:pt x="500" y="1977"/>
                    <a:pt x="499" y="1977"/>
                    <a:pt x="499" y="1977"/>
                  </a:cubicBezTo>
                  <a:lnTo>
                    <a:pt x="501" y="1977"/>
                  </a:lnTo>
                  <a:cubicBezTo>
                    <a:pt x="501" y="1977"/>
                    <a:pt x="500" y="1977"/>
                    <a:pt x="500" y="1977"/>
                  </a:cubicBezTo>
                  <a:close/>
                  <a:moveTo>
                    <a:pt x="6305" y="1801"/>
                  </a:moveTo>
                  <a:cubicBezTo>
                    <a:pt x="6265" y="1801"/>
                    <a:pt x="6225" y="1847"/>
                    <a:pt x="6256" y="1892"/>
                  </a:cubicBezTo>
                  <a:cubicBezTo>
                    <a:pt x="6309" y="1975"/>
                    <a:pt x="6383" y="2022"/>
                    <a:pt x="6466" y="2022"/>
                  </a:cubicBezTo>
                  <a:lnTo>
                    <a:pt x="6500" y="2022"/>
                  </a:lnTo>
                  <a:cubicBezTo>
                    <a:pt x="6532" y="2018"/>
                    <a:pt x="6556" y="1990"/>
                    <a:pt x="6551" y="1958"/>
                  </a:cubicBezTo>
                  <a:cubicBezTo>
                    <a:pt x="6547" y="1928"/>
                    <a:pt x="6522" y="1907"/>
                    <a:pt x="6492" y="1907"/>
                  </a:cubicBezTo>
                  <a:cubicBezTo>
                    <a:pt x="6491" y="1907"/>
                    <a:pt x="6489" y="1907"/>
                    <a:pt x="6488" y="1907"/>
                  </a:cubicBezTo>
                  <a:cubicBezTo>
                    <a:pt x="6484" y="1908"/>
                    <a:pt x="6481" y="1909"/>
                    <a:pt x="6478" y="1909"/>
                  </a:cubicBezTo>
                  <a:cubicBezTo>
                    <a:pt x="6475" y="1909"/>
                    <a:pt x="6472" y="1908"/>
                    <a:pt x="6468" y="1907"/>
                  </a:cubicBezTo>
                  <a:cubicBezTo>
                    <a:pt x="6420" y="1905"/>
                    <a:pt x="6377" y="1875"/>
                    <a:pt x="6354" y="1833"/>
                  </a:cubicBezTo>
                  <a:cubicBezTo>
                    <a:pt x="6342" y="1810"/>
                    <a:pt x="6324" y="1801"/>
                    <a:pt x="6305" y="1801"/>
                  </a:cubicBezTo>
                  <a:close/>
                  <a:moveTo>
                    <a:pt x="10489" y="1870"/>
                  </a:moveTo>
                  <a:cubicBezTo>
                    <a:pt x="10452" y="1870"/>
                    <a:pt x="10415" y="1907"/>
                    <a:pt x="10435" y="1952"/>
                  </a:cubicBezTo>
                  <a:cubicBezTo>
                    <a:pt x="10469" y="2016"/>
                    <a:pt x="10489" y="2056"/>
                    <a:pt x="10491" y="2063"/>
                  </a:cubicBezTo>
                  <a:cubicBezTo>
                    <a:pt x="10501" y="2084"/>
                    <a:pt x="10523" y="2099"/>
                    <a:pt x="10544" y="2099"/>
                  </a:cubicBezTo>
                  <a:cubicBezTo>
                    <a:pt x="10576" y="2099"/>
                    <a:pt x="10601" y="2073"/>
                    <a:pt x="10601" y="2041"/>
                  </a:cubicBezTo>
                  <a:cubicBezTo>
                    <a:pt x="10601" y="2031"/>
                    <a:pt x="10601" y="2022"/>
                    <a:pt x="10538" y="1899"/>
                  </a:cubicBezTo>
                  <a:cubicBezTo>
                    <a:pt x="10525" y="1879"/>
                    <a:pt x="10507" y="1870"/>
                    <a:pt x="10489" y="1870"/>
                  </a:cubicBezTo>
                  <a:close/>
                  <a:moveTo>
                    <a:pt x="3330" y="1928"/>
                  </a:moveTo>
                  <a:cubicBezTo>
                    <a:pt x="3304" y="1928"/>
                    <a:pt x="3278" y="1944"/>
                    <a:pt x="3274" y="1980"/>
                  </a:cubicBezTo>
                  <a:cubicBezTo>
                    <a:pt x="3272" y="2003"/>
                    <a:pt x="3272" y="2024"/>
                    <a:pt x="3272" y="2045"/>
                  </a:cubicBezTo>
                  <a:cubicBezTo>
                    <a:pt x="3270" y="2109"/>
                    <a:pt x="3280" y="2173"/>
                    <a:pt x="3304" y="2231"/>
                  </a:cubicBezTo>
                  <a:cubicBezTo>
                    <a:pt x="3312" y="2254"/>
                    <a:pt x="3334" y="2267"/>
                    <a:pt x="3357" y="2267"/>
                  </a:cubicBezTo>
                  <a:cubicBezTo>
                    <a:pt x="3363" y="2267"/>
                    <a:pt x="3372" y="2267"/>
                    <a:pt x="3378" y="2265"/>
                  </a:cubicBezTo>
                  <a:cubicBezTo>
                    <a:pt x="3408" y="2252"/>
                    <a:pt x="3421" y="2220"/>
                    <a:pt x="3410" y="2190"/>
                  </a:cubicBezTo>
                  <a:cubicBezTo>
                    <a:pt x="3393" y="2143"/>
                    <a:pt x="3385" y="2094"/>
                    <a:pt x="3385" y="2045"/>
                  </a:cubicBezTo>
                  <a:cubicBezTo>
                    <a:pt x="3385" y="2028"/>
                    <a:pt x="3387" y="2009"/>
                    <a:pt x="3389" y="1992"/>
                  </a:cubicBezTo>
                  <a:cubicBezTo>
                    <a:pt x="3392" y="1951"/>
                    <a:pt x="3361" y="1928"/>
                    <a:pt x="3330" y="1928"/>
                  </a:cubicBezTo>
                  <a:close/>
                  <a:moveTo>
                    <a:pt x="3735" y="1993"/>
                  </a:moveTo>
                  <a:cubicBezTo>
                    <a:pt x="3699" y="1993"/>
                    <a:pt x="3663" y="2026"/>
                    <a:pt x="3681" y="2071"/>
                  </a:cubicBezTo>
                  <a:cubicBezTo>
                    <a:pt x="3706" y="2137"/>
                    <a:pt x="3725" y="2207"/>
                    <a:pt x="3734" y="2277"/>
                  </a:cubicBezTo>
                  <a:cubicBezTo>
                    <a:pt x="3736" y="2305"/>
                    <a:pt x="3761" y="2329"/>
                    <a:pt x="3791" y="2329"/>
                  </a:cubicBezTo>
                  <a:lnTo>
                    <a:pt x="3798" y="2329"/>
                  </a:lnTo>
                  <a:cubicBezTo>
                    <a:pt x="3830" y="2324"/>
                    <a:pt x="3851" y="2297"/>
                    <a:pt x="3849" y="2265"/>
                  </a:cubicBezTo>
                  <a:cubicBezTo>
                    <a:pt x="3838" y="2184"/>
                    <a:pt x="3819" y="2105"/>
                    <a:pt x="3787" y="2031"/>
                  </a:cubicBezTo>
                  <a:cubicBezTo>
                    <a:pt x="3777" y="2004"/>
                    <a:pt x="3756" y="1993"/>
                    <a:pt x="3735" y="1993"/>
                  </a:cubicBezTo>
                  <a:close/>
                  <a:moveTo>
                    <a:pt x="376" y="2056"/>
                  </a:moveTo>
                  <a:cubicBezTo>
                    <a:pt x="358" y="2056"/>
                    <a:pt x="341" y="2064"/>
                    <a:pt x="329" y="2084"/>
                  </a:cubicBezTo>
                  <a:cubicBezTo>
                    <a:pt x="286" y="2154"/>
                    <a:pt x="248" y="2222"/>
                    <a:pt x="214" y="2286"/>
                  </a:cubicBezTo>
                  <a:cubicBezTo>
                    <a:pt x="199" y="2314"/>
                    <a:pt x="209" y="2348"/>
                    <a:pt x="237" y="2363"/>
                  </a:cubicBezTo>
                  <a:cubicBezTo>
                    <a:pt x="245" y="2367"/>
                    <a:pt x="254" y="2371"/>
                    <a:pt x="264" y="2371"/>
                  </a:cubicBezTo>
                  <a:lnTo>
                    <a:pt x="264" y="2371"/>
                  </a:lnTo>
                  <a:cubicBezTo>
                    <a:pt x="285" y="2371"/>
                    <a:pt x="305" y="2358"/>
                    <a:pt x="314" y="2341"/>
                  </a:cubicBezTo>
                  <a:cubicBezTo>
                    <a:pt x="348" y="2280"/>
                    <a:pt x="386" y="2211"/>
                    <a:pt x="427" y="2143"/>
                  </a:cubicBezTo>
                  <a:cubicBezTo>
                    <a:pt x="455" y="2099"/>
                    <a:pt x="416" y="2056"/>
                    <a:pt x="376" y="2056"/>
                  </a:cubicBezTo>
                  <a:close/>
                  <a:moveTo>
                    <a:pt x="264" y="2371"/>
                  </a:moveTo>
                  <a:cubicBezTo>
                    <a:pt x="263" y="2371"/>
                    <a:pt x="263" y="2371"/>
                    <a:pt x="263" y="2371"/>
                  </a:cubicBezTo>
                  <a:lnTo>
                    <a:pt x="265" y="2371"/>
                  </a:lnTo>
                  <a:cubicBezTo>
                    <a:pt x="264" y="2371"/>
                    <a:pt x="264" y="2371"/>
                    <a:pt x="264" y="2371"/>
                  </a:cubicBezTo>
                  <a:close/>
                  <a:moveTo>
                    <a:pt x="3498" y="2328"/>
                  </a:moveTo>
                  <a:cubicBezTo>
                    <a:pt x="3448" y="2328"/>
                    <a:pt x="3413" y="2398"/>
                    <a:pt x="3466" y="2433"/>
                  </a:cubicBezTo>
                  <a:cubicBezTo>
                    <a:pt x="3549" y="2492"/>
                    <a:pt x="3623" y="2522"/>
                    <a:pt x="3685" y="2522"/>
                  </a:cubicBezTo>
                  <a:cubicBezTo>
                    <a:pt x="3695" y="2522"/>
                    <a:pt x="3708" y="2520"/>
                    <a:pt x="3719" y="2518"/>
                  </a:cubicBezTo>
                  <a:cubicBezTo>
                    <a:pt x="3789" y="2504"/>
                    <a:pt x="3772" y="2404"/>
                    <a:pt x="3709" y="2404"/>
                  </a:cubicBezTo>
                  <a:cubicBezTo>
                    <a:pt x="3704" y="2404"/>
                    <a:pt x="3700" y="2404"/>
                    <a:pt x="3695" y="2405"/>
                  </a:cubicBezTo>
                  <a:cubicBezTo>
                    <a:pt x="3691" y="2407"/>
                    <a:pt x="3685" y="2408"/>
                    <a:pt x="3678" y="2408"/>
                  </a:cubicBezTo>
                  <a:cubicBezTo>
                    <a:pt x="3654" y="2408"/>
                    <a:pt x="3610" y="2395"/>
                    <a:pt x="3532" y="2339"/>
                  </a:cubicBezTo>
                  <a:cubicBezTo>
                    <a:pt x="3520" y="2332"/>
                    <a:pt x="3509" y="2328"/>
                    <a:pt x="3498" y="2328"/>
                  </a:cubicBezTo>
                  <a:close/>
                  <a:moveTo>
                    <a:pt x="159" y="2458"/>
                  </a:moveTo>
                  <a:cubicBezTo>
                    <a:pt x="139" y="2458"/>
                    <a:pt x="120" y="2469"/>
                    <a:pt x="109" y="2495"/>
                  </a:cubicBezTo>
                  <a:cubicBezTo>
                    <a:pt x="46" y="2622"/>
                    <a:pt x="14" y="2703"/>
                    <a:pt x="14" y="2707"/>
                  </a:cubicBezTo>
                  <a:cubicBezTo>
                    <a:pt x="1" y="2737"/>
                    <a:pt x="16" y="2769"/>
                    <a:pt x="46" y="2780"/>
                  </a:cubicBezTo>
                  <a:cubicBezTo>
                    <a:pt x="52" y="2784"/>
                    <a:pt x="58" y="2784"/>
                    <a:pt x="67" y="2784"/>
                  </a:cubicBezTo>
                  <a:cubicBezTo>
                    <a:pt x="88" y="2784"/>
                    <a:pt x="109" y="2771"/>
                    <a:pt x="120" y="2750"/>
                  </a:cubicBezTo>
                  <a:cubicBezTo>
                    <a:pt x="120" y="2750"/>
                    <a:pt x="152" y="2669"/>
                    <a:pt x="212" y="2543"/>
                  </a:cubicBezTo>
                  <a:cubicBezTo>
                    <a:pt x="237" y="2497"/>
                    <a:pt x="198" y="2458"/>
                    <a:pt x="159" y="245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92" name="Google Shape;1992;p93"/>
          <p:cNvSpPr/>
          <p:nvPr/>
        </p:nvSpPr>
        <p:spPr>
          <a:xfrm flipH="1">
            <a:off x="1828786" y="1286450"/>
            <a:ext cx="72900" cy="72900"/>
          </a:xfrm>
          <a:prstGeom prst="ellipse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93" name="Google Shape;1993;p93"/>
          <p:cNvGrpSpPr/>
          <p:nvPr/>
        </p:nvGrpSpPr>
        <p:grpSpPr>
          <a:xfrm rot="-416884">
            <a:off x="9589526" y="594807"/>
            <a:ext cx="1132399" cy="915006"/>
            <a:chOff x="4147375" y="4965200"/>
            <a:chExt cx="849262" cy="686224"/>
          </a:xfrm>
        </p:grpSpPr>
        <p:sp>
          <p:nvSpPr>
            <p:cNvPr id="1994" name="Google Shape;1994;p93"/>
            <p:cNvSpPr/>
            <p:nvPr/>
          </p:nvSpPr>
          <p:spPr>
            <a:xfrm>
              <a:off x="4147375" y="4965200"/>
              <a:ext cx="849262" cy="686220"/>
            </a:xfrm>
            <a:custGeom>
              <a:rect b="b" l="l" r="r" t="t"/>
              <a:pathLst>
                <a:path extrusionOk="0" h="9299" w="11508">
                  <a:moveTo>
                    <a:pt x="11508" y="0"/>
                  </a:moveTo>
                  <a:lnTo>
                    <a:pt x="1" y="77"/>
                  </a:lnTo>
                  <a:lnTo>
                    <a:pt x="1" y="1677"/>
                  </a:lnTo>
                  <a:lnTo>
                    <a:pt x="641" y="1673"/>
                  </a:lnTo>
                  <a:lnTo>
                    <a:pt x="697" y="7694"/>
                  </a:lnTo>
                  <a:lnTo>
                    <a:pt x="1" y="7698"/>
                  </a:lnTo>
                  <a:lnTo>
                    <a:pt x="1" y="9298"/>
                  </a:lnTo>
                  <a:lnTo>
                    <a:pt x="11431" y="9222"/>
                  </a:lnTo>
                  <a:lnTo>
                    <a:pt x="11508" y="7621"/>
                  </a:lnTo>
                  <a:lnTo>
                    <a:pt x="10922" y="7626"/>
                  </a:lnTo>
                  <a:lnTo>
                    <a:pt x="10746" y="1605"/>
                  </a:lnTo>
                  <a:lnTo>
                    <a:pt x="11431" y="1601"/>
                  </a:lnTo>
                  <a:lnTo>
                    <a:pt x="11508" y="0"/>
                  </a:lnTo>
                  <a:close/>
                </a:path>
              </a:pathLst>
            </a:custGeom>
            <a:noFill/>
            <a:ln cap="flat" cmpd="sng" w="1143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7800000" dist="66675">
                <a:srgbClr val="666666"/>
              </a:outerShdw>
            </a:effectLst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/>
            </a:p>
          </p:txBody>
        </p:sp>
        <p:grpSp>
          <p:nvGrpSpPr>
            <p:cNvPr id="1995" name="Google Shape;1995;p93"/>
            <p:cNvGrpSpPr/>
            <p:nvPr/>
          </p:nvGrpSpPr>
          <p:grpSpPr>
            <a:xfrm>
              <a:off x="4147375" y="4965200"/>
              <a:ext cx="849262" cy="686224"/>
              <a:chOff x="4147375" y="4965200"/>
              <a:chExt cx="849262" cy="686224"/>
            </a:xfrm>
          </p:grpSpPr>
          <p:sp>
            <p:nvSpPr>
              <p:cNvPr id="1996" name="Google Shape;1996;p93"/>
              <p:cNvSpPr/>
              <p:nvPr/>
            </p:nvSpPr>
            <p:spPr>
              <a:xfrm>
                <a:off x="4197926" y="4993316"/>
                <a:ext cx="753841" cy="618697"/>
              </a:xfrm>
              <a:custGeom>
                <a:rect b="b" l="l" r="r" t="t"/>
                <a:pathLst>
                  <a:path extrusionOk="0" h="8384" w="10215">
                    <a:moveTo>
                      <a:pt x="1" y="0"/>
                    </a:moveTo>
                    <a:lnTo>
                      <a:pt x="78" y="8232"/>
                    </a:lnTo>
                    <a:lnTo>
                      <a:pt x="10214" y="8383"/>
                    </a:lnTo>
                    <a:lnTo>
                      <a:pt x="9969" y="8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7" name="Google Shape;1997;p93"/>
              <p:cNvSpPr/>
              <p:nvPr/>
            </p:nvSpPr>
            <p:spPr>
              <a:xfrm>
                <a:off x="4193717" y="4989036"/>
                <a:ext cx="762254" cy="627184"/>
              </a:xfrm>
              <a:custGeom>
                <a:rect b="b" l="l" r="r" t="t"/>
                <a:pathLst>
                  <a:path extrusionOk="0" h="8499" w="10329">
                    <a:moveTo>
                      <a:pt x="113" y="116"/>
                    </a:moveTo>
                    <a:lnTo>
                      <a:pt x="9969" y="197"/>
                    </a:lnTo>
                    <a:lnTo>
                      <a:pt x="10209" y="8384"/>
                    </a:lnTo>
                    <a:lnTo>
                      <a:pt x="188" y="8233"/>
                    </a:lnTo>
                    <a:lnTo>
                      <a:pt x="113" y="116"/>
                    </a:lnTo>
                    <a:close/>
                    <a:moveTo>
                      <a:pt x="58" y="1"/>
                    </a:moveTo>
                    <a:cubicBezTo>
                      <a:pt x="43" y="1"/>
                      <a:pt x="28" y="7"/>
                      <a:pt x="18" y="18"/>
                    </a:cubicBezTo>
                    <a:cubicBezTo>
                      <a:pt x="7" y="29"/>
                      <a:pt x="1" y="44"/>
                      <a:pt x="1" y="58"/>
                    </a:cubicBezTo>
                    <a:lnTo>
                      <a:pt x="77" y="8290"/>
                    </a:lnTo>
                    <a:cubicBezTo>
                      <a:pt x="77" y="8320"/>
                      <a:pt x="101" y="8346"/>
                      <a:pt x="133" y="8346"/>
                    </a:cubicBezTo>
                    <a:lnTo>
                      <a:pt x="10269" y="8499"/>
                    </a:lnTo>
                    <a:cubicBezTo>
                      <a:pt x="10303" y="8499"/>
                      <a:pt x="10329" y="8473"/>
                      <a:pt x="10327" y="8439"/>
                    </a:cubicBezTo>
                    <a:lnTo>
                      <a:pt x="10084" y="137"/>
                    </a:lnTo>
                    <a:cubicBezTo>
                      <a:pt x="10082" y="107"/>
                      <a:pt x="10056" y="82"/>
                      <a:pt x="10026" y="82"/>
                    </a:cubicBezTo>
                    <a:lnTo>
                      <a:pt x="5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8" name="Google Shape;1998;p93"/>
              <p:cNvSpPr/>
              <p:nvPr/>
            </p:nvSpPr>
            <p:spPr>
              <a:xfrm>
                <a:off x="4147375" y="4965200"/>
                <a:ext cx="849262" cy="123828"/>
              </a:xfrm>
              <a:custGeom>
                <a:rect b="b" l="l" r="r" t="t"/>
                <a:pathLst>
                  <a:path extrusionOk="0" h="1678" w="11508">
                    <a:moveTo>
                      <a:pt x="11508" y="0"/>
                    </a:moveTo>
                    <a:lnTo>
                      <a:pt x="1" y="77"/>
                    </a:lnTo>
                    <a:lnTo>
                      <a:pt x="1" y="1677"/>
                    </a:lnTo>
                    <a:lnTo>
                      <a:pt x="11431" y="1601"/>
                    </a:lnTo>
                    <a:lnTo>
                      <a:pt x="1150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9" name="Google Shape;1999;p93"/>
              <p:cNvSpPr/>
              <p:nvPr/>
            </p:nvSpPr>
            <p:spPr>
              <a:xfrm>
                <a:off x="4147375" y="5527596"/>
                <a:ext cx="849262" cy="123828"/>
              </a:xfrm>
              <a:custGeom>
                <a:rect b="b" l="l" r="r" t="t"/>
                <a:pathLst>
                  <a:path extrusionOk="0" h="1678" w="11508">
                    <a:moveTo>
                      <a:pt x="11508" y="0"/>
                    </a:moveTo>
                    <a:lnTo>
                      <a:pt x="1" y="77"/>
                    </a:lnTo>
                    <a:lnTo>
                      <a:pt x="1" y="1677"/>
                    </a:lnTo>
                    <a:lnTo>
                      <a:pt x="11431" y="1601"/>
                    </a:lnTo>
                    <a:lnTo>
                      <a:pt x="1150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0" name="Google Shape;2000;p93"/>
              <p:cNvSpPr/>
              <p:nvPr/>
            </p:nvSpPr>
            <p:spPr>
              <a:xfrm>
                <a:off x="4299248" y="5150796"/>
                <a:ext cx="511786" cy="326321"/>
              </a:xfrm>
              <a:custGeom>
                <a:rect b="b" l="l" r="r" t="t"/>
                <a:pathLst>
                  <a:path extrusionOk="0" h="4422" w="6935">
                    <a:moveTo>
                      <a:pt x="6934" y="1"/>
                    </a:moveTo>
                    <a:lnTo>
                      <a:pt x="4268" y="382"/>
                    </a:lnTo>
                    <a:lnTo>
                      <a:pt x="5029" y="1067"/>
                    </a:lnTo>
                    <a:lnTo>
                      <a:pt x="3125" y="2591"/>
                    </a:lnTo>
                    <a:lnTo>
                      <a:pt x="2133" y="1297"/>
                    </a:lnTo>
                    <a:lnTo>
                      <a:pt x="1" y="3202"/>
                    </a:lnTo>
                    <a:lnTo>
                      <a:pt x="1067" y="4421"/>
                    </a:lnTo>
                    <a:lnTo>
                      <a:pt x="2514" y="2897"/>
                    </a:lnTo>
                    <a:lnTo>
                      <a:pt x="3352" y="4191"/>
                    </a:lnTo>
                    <a:lnTo>
                      <a:pt x="5791" y="1752"/>
                    </a:lnTo>
                    <a:lnTo>
                      <a:pt x="6706" y="2514"/>
                    </a:lnTo>
                    <a:lnTo>
                      <a:pt x="693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1" name="Google Shape;2001;p93"/>
              <p:cNvSpPr/>
              <p:nvPr/>
            </p:nvSpPr>
            <p:spPr>
              <a:xfrm>
                <a:off x="4351422" y="5561394"/>
                <a:ext cx="43098" cy="10258"/>
              </a:xfrm>
              <a:custGeom>
                <a:rect b="b" l="l" r="r" t="t"/>
                <a:pathLst>
                  <a:path extrusionOk="0" h="139" w="584">
                    <a:moveTo>
                      <a:pt x="349" y="1"/>
                    </a:moveTo>
                    <a:cubicBezTo>
                      <a:pt x="232" y="1"/>
                      <a:pt x="103" y="18"/>
                      <a:pt x="68" y="23"/>
                    </a:cubicBezTo>
                    <a:cubicBezTo>
                      <a:pt x="0" y="36"/>
                      <a:pt x="7" y="136"/>
                      <a:pt x="77" y="138"/>
                    </a:cubicBezTo>
                    <a:lnTo>
                      <a:pt x="83" y="138"/>
                    </a:lnTo>
                    <a:cubicBezTo>
                      <a:pt x="162" y="126"/>
                      <a:pt x="271" y="116"/>
                      <a:pt x="357" y="116"/>
                    </a:cubicBezTo>
                    <a:cubicBezTo>
                      <a:pt x="409" y="116"/>
                      <a:pt x="453" y="120"/>
                      <a:pt x="477" y="130"/>
                    </a:cubicBezTo>
                    <a:cubicBezTo>
                      <a:pt x="485" y="133"/>
                      <a:pt x="493" y="135"/>
                      <a:pt x="501" y="135"/>
                    </a:cubicBezTo>
                    <a:cubicBezTo>
                      <a:pt x="556" y="135"/>
                      <a:pt x="583" y="50"/>
                      <a:pt x="519" y="23"/>
                    </a:cubicBezTo>
                    <a:cubicBezTo>
                      <a:pt x="480" y="6"/>
                      <a:pt x="416" y="1"/>
                      <a:pt x="34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2" name="Google Shape;2002;p93"/>
              <p:cNvSpPr/>
              <p:nvPr/>
            </p:nvSpPr>
            <p:spPr>
              <a:xfrm>
                <a:off x="4333342" y="5587001"/>
                <a:ext cx="43172" cy="10110"/>
              </a:xfrm>
              <a:custGeom>
                <a:rect b="b" l="l" r="r" t="t"/>
                <a:pathLst>
                  <a:path extrusionOk="0" h="137" w="585">
                    <a:moveTo>
                      <a:pt x="351" y="0"/>
                    </a:moveTo>
                    <a:cubicBezTo>
                      <a:pt x="234" y="0"/>
                      <a:pt x="106" y="18"/>
                      <a:pt x="71" y="23"/>
                    </a:cubicBezTo>
                    <a:cubicBezTo>
                      <a:pt x="0" y="34"/>
                      <a:pt x="9" y="134"/>
                      <a:pt x="79" y="136"/>
                    </a:cubicBezTo>
                    <a:lnTo>
                      <a:pt x="86" y="136"/>
                    </a:lnTo>
                    <a:cubicBezTo>
                      <a:pt x="163" y="126"/>
                      <a:pt x="271" y="115"/>
                      <a:pt x="357" y="115"/>
                    </a:cubicBezTo>
                    <a:cubicBezTo>
                      <a:pt x="410" y="115"/>
                      <a:pt x="454" y="119"/>
                      <a:pt x="477" y="130"/>
                    </a:cubicBezTo>
                    <a:cubicBezTo>
                      <a:pt x="485" y="133"/>
                      <a:pt x="493" y="134"/>
                      <a:pt x="500" y="134"/>
                    </a:cubicBezTo>
                    <a:cubicBezTo>
                      <a:pt x="558" y="134"/>
                      <a:pt x="584" y="48"/>
                      <a:pt x="522" y="23"/>
                    </a:cubicBezTo>
                    <a:cubicBezTo>
                      <a:pt x="481" y="6"/>
                      <a:pt x="418" y="0"/>
                      <a:pt x="35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3" name="Google Shape;2003;p93"/>
              <p:cNvSpPr/>
              <p:nvPr/>
            </p:nvSpPr>
            <p:spPr>
              <a:xfrm>
                <a:off x="4292164" y="5559550"/>
                <a:ext cx="43319" cy="10184"/>
              </a:xfrm>
              <a:custGeom>
                <a:rect b="b" l="l" r="r" t="t"/>
                <a:pathLst>
                  <a:path extrusionOk="0" h="138" w="587">
                    <a:moveTo>
                      <a:pt x="353" y="0"/>
                    </a:moveTo>
                    <a:cubicBezTo>
                      <a:pt x="235" y="0"/>
                      <a:pt x="106" y="17"/>
                      <a:pt x="71" y="23"/>
                    </a:cubicBezTo>
                    <a:cubicBezTo>
                      <a:pt x="1" y="34"/>
                      <a:pt x="7" y="138"/>
                      <a:pt x="80" y="138"/>
                    </a:cubicBezTo>
                    <a:lnTo>
                      <a:pt x="86" y="138"/>
                    </a:lnTo>
                    <a:cubicBezTo>
                      <a:pt x="165" y="126"/>
                      <a:pt x="274" y="116"/>
                      <a:pt x="359" y="116"/>
                    </a:cubicBezTo>
                    <a:cubicBezTo>
                      <a:pt x="412" y="116"/>
                      <a:pt x="456" y="120"/>
                      <a:pt x="480" y="129"/>
                    </a:cubicBezTo>
                    <a:cubicBezTo>
                      <a:pt x="488" y="133"/>
                      <a:pt x="496" y="135"/>
                      <a:pt x="504" y="135"/>
                    </a:cubicBezTo>
                    <a:cubicBezTo>
                      <a:pt x="559" y="135"/>
                      <a:pt x="586" y="49"/>
                      <a:pt x="524" y="23"/>
                    </a:cubicBezTo>
                    <a:cubicBezTo>
                      <a:pt x="484" y="6"/>
                      <a:pt x="420" y="0"/>
                      <a:pt x="35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4" name="Google Shape;2004;p93"/>
              <p:cNvSpPr/>
              <p:nvPr/>
            </p:nvSpPr>
            <p:spPr>
              <a:xfrm>
                <a:off x="4270394" y="5584345"/>
                <a:ext cx="43098" cy="10258"/>
              </a:xfrm>
              <a:custGeom>
                <a:rect b="b" l="l" r="r" t="t"/>
                <a:pathLst>
                  <a:path extrusionOk="0" h="139" w="584">
                    <a:moveTo>
                      <a:pt x="350" y="0"/>
                    </a:moveTo>
                    <a:cubicBezTo>
                      <a:pt x="233" y="0"/>
                      <a:pt x="105" y="18"/>
                      <a:pt x="70" y="23"/>
                    </a:cubicBezTo>
                    <a:cubicBezTo>
                      <a:pt x="0" y="36"/>
                      <a:pt x="9" y="136"/>
                      <a:pt x="79" y="138"/>
                    </a:cubicBezTo>
                    <a:lnTo>
                      <a:pt x="85" y="138"/>
                    </a:lnTo>
                    <a:cubicBezTo>
                      <a:pt x="164" y="126"/>
                      <a:pt x="273" y="116"/>
                      <a:pt x="359" y="116"/>
                    </a:cubicBezTo>
                    <a:cubicBezTo>
                      <a:pt x="411" y="116"/>
                      <a:pt x="455" y="120"/>
                      <a:pt x="479" y="130"/>
                    </a:cubicBezTo>
                    <a:cubicBezTo>
                      <a:pt x="487" y="133"/>
                      <a:pt x="495" y="135"/>
                      <a:pt x="503" y="135"/>
                    </a:cubicBezTo>
                    <a:cubicBezTo>
                      <a:pt x="558" y="135"/>
                      <a:pt x="583" y="49"/>
                      <a:pt x="521" y="23"/>
                    </a:cubicBezTo>
                    <a:cubicBezTo>
                      <a:pt x="481" y="6"/>
                      <a:pt x="417" y="0"/>
                      <a:pt x="35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5" name="Google Shape;2005;p93"/>
              <p:cNvSpPr/>
              <p:nvPr/>
            </p:nvSpPr>
            <p:spPr>
              <a:xfrm>
                <a:off x="4387361" y="5589215"/>
                <a:ext cx="43172" cy="10036"/>
              </a:xfrm>
              <a:custGeom>
                <a:rect b="b" l="l" r="r" t="t"/>
                <a:pathLst>
                  <a:path extrusionOk="0" h="136" w="585">
                    <a:moveTo>
                      <a:pt x="351" y="0"/>
                    </a:moveTo>
                    <a:cubicBezTo>
                      <a:pt x="233" y="0"/>
                      <a:pt x="105" y="18"/>
                      <a:pt x="69" y="23"/>
                    </a:cubicBezTo>
                    <a:cubicBezTo>
                      <a:pt x="1" y="34"/>
                      <a:pt x="9" y="134"/>
                      <a:pt x="77" y="136"/>
                    </a:cubicBezTo>
                    <a:lnTo>
                      <a:pt x="86" y="136"/>
                    </a:lnTo>
                    <a:cubicBezTo>
                      <a:pt x="162" y="124"/>
                      <a:pt x="267" y="114"/>
                      <a:pt x="352" y="114"/>
                    </a:cubicBezTo>
                    <a:cubicBezTo>
                      <a:pt x="407" y="114"/>
                      <a:pt x="454" y="119"/>
                      <a:pt x="477" y="130"/>
                    </a:cubicBezTo>
                    <a:cubicBezTo>
                      <a:pt x="485" y="133"/>
                      <a:pt x="493" y="134"/>
                      <a:pt x="500" y="134"/>
                    </a:cubicBezTo>
                    <a:cubicBezTo>
                      <a:pt x="556" y="134"/>
                      <a:pt x="584" y="48"/>
                      <a:pt x="522" y="23"/>
                    </a:cubicBezTo>
                    <a:cubicBezTo>
                      <a:pt x="482" y="6"/>
                      <a:pt x="418" y="0"/>
                      <a:pt x="35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6" name="Google Shape;2006;p93"/>
              <p:cNvSpPr/>
              <p:nvPr/>
            </p:nvSpPr>
            <p:spPr>
              <a:xfrm>
                <a:off x="4408910" y="5566708"/>
                <a:ext cx="42286" cy="14685"/>
              </a:xfrm>
              <a:custGeom>
                <a:rect b="b" l="l" r="r" t="t"/>
                <a:pathLst>
                  <a:path extrusionOk="0" h="199" w="573">
                    <a:moveTo>
                      <a:pt x="79" y="0"/>
                    </a:moveTo>
                    <a:cubicBezTo>
                      <a:pt x="8" y="0"/>
                      <a:pt x="1" y="109"/>
                      <a:pt x="75" y="115"/>
                    </a:cubicBezTo>
                    <a:cubicBezTo>
                      <a:pt x="202" y="122"/>
                      <a:pt x="407" y="151"/>
                      <a:pt x="460" y="188"/>
                    </a:cubicBezTo>
                    <a:cubicBezTo>
                      <a:pt x="470" y="194"/>
                      <a:pt x="481" y="198"/>
                      <a:pt x="494" y="198"/>
                    </a:cubicBezTo>
                    <a:cubicBezTo>
                      <a:pt x="549" y="198"/>
                      <a:pt x="573" y="126"/>
                      <a:pt x="526" y="94"/>
                    </a:cubicBezTo>
                    <a:cubicBezTo>
                      <a:pt x="426" y="28"/>
                      <a:pt x="138" y="5"/>
                      <a:pt x="81" y="0"/>
                    </a:cubicBezTo>
                    <a:cubicBezTo>
                      <a:pt x="80" y="0"/>
                      <a:pt x="80" y="0"/>
                      <a:pt x="7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7" name="Google Shape;2007;p93"/>
              <p:cNvSpPr/>
              <p:nvPr/>
            </p:nvSpPr>
            <p:spPr>
              <a:xfrm>
                <a:off x="4757082" y="5004681"/>
                <a:ext cx="43319" cy="10036"/>
              </a:xfrm>
              <a:custGeom>
                <a:rect b="b" l="l" r="r" t="t"/>
                <a:pathLst>
                  <a:path extrusionOk="0" h="136" w="587">
                    <a:moveTo>
                      <a:pt x="352" y="0"/>
                    </a:moveTo>
                    <a:cubicBezTo>
                      <a:pt x="235" y="0"/>
                      <a:pt x="107" y="18"/>
                      <a:pt x="70" y="23"/>
                    </a:cubicBezTo>
                    <a:cubicBezTo>
                      <a:pt x="0" y="32"/>
                      <a:pt x="9" y="136"/>
                      <a:pt x="79" y="136"/>
                    </a:cubicBezTo>
                    <a:lnTo>
                      <a:pt x="85" y="136"/>
                    </a:lnTo>
                    <a:cubicBezTo>
                      <a:pt x="163" y="124"/>
                      <a:pt x="269" y="114"/>
                      <a:pt x="354" y="114"/>
                    </a:cubicBezTo>
                    <a:cubicBezTo>
                      <a:pt x="409" y="114"/>
                      <a:pt x="456" y="119"/>
                      <a:pt x="479" y="129"/>
                    </a:cubicBezTo>
                    <a:cubicBezTo>
                      <a:pt x="487" y="133"/>
                      <a:pt x="495" y="134"/>
                      <a:pt x="502" y="134"/>
                    </a:cubicBezTo>
                    <a:cubicBezTo>
                      <a:pt x="558" y="134"/>
                      <a:pt x="586" y="48"/>
                      <a:pt x="524" y="23"/>
                    </a:cubicBezTo>
                    <a:cubicBezTo>
                      <a:pt x="483" y="6"/>
                      <a:pt x="420" y="0"/>
                      <a:pt x="35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8" name="Google Shape;2008;p93"/>
              <p:cNvSpPr/>
              <p:nvPr/>
            </p:nvSpPr>
            <p:spPr>
              <a:xfrm>
                <a:off x="4739297" y="5030140"/>
                <a:ext cx="43172" cy="10036"/>
              </a:xfrm>
              <a:custGeom>
                <a:rect b="b" l="l" r="r" t="t"/>
                <a:pathLst>
                  <a:path extrusionOk="0" h="136" w="585">
                    <a:moveTo>
                      <a:pt x="350" y="0"/>
                    </a:moveTo>
                    <a:cubicBezTo>
                      <a:pt x="233" y="0"/>
                      <a:pt x="104" y="17"/>
                      <a:pt x="69" y="23"/>
                    </a:cubicBezTo>
                    <a:cubicBezTo>
                      <a:pt x="1" y="33"/>
                      <a:pt x="7" y="133"/>
                      <a:pt x="77" y="136"/>
                    </a:cubicBezTo>
                    <a:lnTo>
                      <a:pt x="84" y="136"/>
                    </a:lnTo>
                    <a:cubicBezTo>
                      <a:pt x="161" y="124"/>
                      <a:pt x="266" y="114"/>
                      <a:pt x="351" y="114"/>
                    </a:cubicBezTo>
                    <a:cubicBezTo>
                      <a:pt x="406" y="114"/>
                      <a:pt x="453" y="118"/>
                      <a:pt x="477" y="129"/>
                    </a:cubicBezTo>
                    <a:cubicBezTo>
                      <a:pt x="485" y="132"/>
                      <a:pt x="493" y="134"/>
                      <a:pt x="500" y="134"/>
                    </a:cubicBezTo>
                    <a:cubicBezTo>
                      <a:pt x="556" y="134"/>
                      <a:pt x="584" y="47"/>
                      <a:pt x="522" y="23"/>
                    </a:cubicBezTo>
                    <a:cubicBezTo>
                      <a:pt x="482" y="6"/>
                      <a:pt x="418" y="0"/>
                      <a:pt x="35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9" name="Google Shape;2009;p93"/>
              <p:cNvSpPr/>
              <p:nvPr/>
            </p:nvSpPr>
            <p:spPr>
              <a:xfrm>
                <a:off x="4698192" y="5002614"/>
                <a:ext cx="43098" cy="10258"/>
              </a:xfrm>
              <a:custGeom>
                <a:rect b="b" l="l" r="r" t="t"/>
                <a:pathLst>
                  <a:path extrusionOk="0" h="139" w="584">
                    <a:moveTo>
                      <a:pt x="350" y="1"/>
                    </a:moveTo>
                    <a:cubicBezTo>
                      <a:pt x="233" y="1"/>
                      <a:pt x="105" y="18"/>
                      <a:pt x="68" y="23"/>
                    </a:cubicBezTo>
                    <a:cubicBezTo>
                      <a:pt x="0" y="36"/>
                      <a:pt x="9" y="136"/>
                      <a:pt x="77" y="138"/>
                    </a:cubicBezTo>
                    <a:lnTo>
                      <a:pt x="85" y="138"/>
                    </a:lnTo>
                    <a:cubicBezTo>
                      <a:pt x="163" y="126"/>
                      <a:pt x="272" y="116"/>
                      <a:pt x="358" y="116"/>
                    </a:cubicBezTo>
                    <a:cubicBezTo>
                      <a:pt x="410" y="116"/>
                      <a:pt x="454" y="120"/>
                      <a:pt x="477" y="130"/>
                    </a:cubicBezTo>
                    <a:cubicBezTo>
                      <a:pt x="485" y="133"/>
                      <a:pt x="493" y="135"/>
                      <a:pt x="501" y="135"/>
                    </a:cubicBezTo>
                    <a:cubicBezTo>
                      <a:pt x="556" y="135"/>
                      <a:pt x="583" y="50"/>
                      <a:pt x="522" y="23"/>
                    </a:cubicBezTo>
                    <a:cubicBezTo>
                      <a:pt x="481" y="6"/>
                      <a:pt x="418" y="1"/>
                      <a:pt x="35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0" name="Google Shape;2010;p93"/>
              <p:cNvSpPr/>
              <p:nvPr/>
            </p:nvSpPr>
            <p:spPr>
              <a:xfrm>
                <a:off x="4676201" y="5027410"/>
                <a:ext cx="43245" cy="10258"/>
              </a:xfrm>
              <a:custGeom>
                <a:rect b="b" l="l" r="r" t="t"/>
                <a:pathLst>
                  <a:path extrusionOk="0" h="139" w="586">
                    <a:moveTo>
                      <a:pt x="352" y="1"/>
                    </a:moveTo>
                    <a:cubicBezTo>
                      <a:pt x="234" y="1"/>
                      <a:pt x="106" y="18"/>
                      <a:pt x="70" y="24"/>
                    </a:cubicBezTo>
                    <a:cubicBezTo>
                      <a:pt x="0" y="34"/>
                      <a:pt x="7" y="139"/>
                      <a:pt x="79" y="139"/>
                    </a:cubicBezTo>
                    <a:lnTo>
                      <a:pt x="85" y="139"/>
                    </a:lnTo>
                    <a:cubicBezTo>
                      <a:pt x="164" y="127"/>
                      <a:pt x="273" y="116"/>
                      <a:pt x="359" y="116"/>
                    </a:cubicBezTo>
                    <a:cubicBezTo>
                      <a:pt x="411" y="116"/>
                      <a:pt x="456" y="120"/>
                      <a:pt x="479" y="130"/>
                    </a:cubicBezTo>
                    <a:cubicBezTo>
                      <a:pt x="488" y="134"/>
                      <a:pt x="496" y="135"/>
                      <a:pt x="503" y="135"/>
                    </a:cubicBezTo>
                    <a:cubicBezTo>
                      <a:pt x="558" y="135"/>
                      <a:pt x="586" y="50"/>
                      <a:pt x="524" y="24"/>
                    </a:cubicBezTo>
                    <a:cubicBezTo>
                      <a:pt x="483" y="7"/>
                      <a:pt x="420" y="1"/>
                      <a:pt x="35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1" name="Google Shape;2011;p93"/>
              <p:cNvSpPr/>
              <p:nvPr/>
            </p:nvSpPr>
            <p:spPr>
              <a:xfrm>
                <a:off x="4793168" y="5032280"/>
                <a:ext cx="43245" cy="10110"/>
              </a:xfrm>
              <a:custGeom>
                <a:rect b="b" l="l" r="r" t="t"/>
                <a:pathLst>
                  <a:path extrusionOk="0" h="137" w="586">
                    <a:moveTo>
                      <a:pt x="356" y="0"/>
                    </a:moveTo>
                    <a:cubicBezTo>
                      <a:pt x="238" y="0"/>
                      <a:pt x="106" y="17"/>
                      <a:pt x="71" y="22"/>
                    </a:cubicBezTo>
                    <a:cubicBezTo>
                      <a:pt x="1" y="32"/>
                      <a:pt x="7" y="136"/>
                      <a:pt x="79" y="136"/>
                    </a:cubicBezTo>
                    <a:lnTo>
                      <a:pt x="86" y="136"/>
                    </a:lnTo>
                    <a:cubicBezTo>
                      <a:pt x="165" y="125"/>
                      <a:pt x="273" y="114"/>
                      <a:pt x="359" y="114"/>
                    </a:cubicBezTo>
                    <a:cubicBezTo>
                      <a:pt x="412" y="114"/>
                      <a:pt x="456" y="118"/>
                      <a:pt x="480" y="128"/>
                    </a:cubicBezTo>
                    <a:cubicBezTo>
                      <a:pt x="488" y="132"/>
                      <a:pt x="496" y="133"/>
                      <a:pt x="504" y="133"/>
                    </a:cubicBezTo>
                    <a:cubicBezTo>
                      <a:pt x="559" y="133"/>
                      <a:pt x="586" y="48"/>
                      <a:pt x="524" y="22"/>
                    </a:cubicBezTo>
                    <a:cubicBezTo>
                      <a:pt x="485" y="6"/>
                      <a:pt x="422" y="0"/>
                      <a:pt x="35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2" name="Google Shape;2012;p93"/>
              <p:cNvSpPr/>
              <p:nvPr/>
            </p:nvSpPr>
            <p:spPr>
              <a:xfrm>
                <a:off x="4814864" y="5009773"/>
                <a:ext cx="41031" cy="14685"/>
              </a:xfrm>
              <a:custGeom>
                <a:rect b="b" l="l" r="r" t="t"/>
                <a:pathLst>
                  <a:path extrusionOk="0" h="199" w="556">
                    <a:moveTo>
                      <a:pt x="75" y="1"/>
                    </a:moveTo>
                    <a:cubicBezTo>
                      <a:pt x="4" y="1"/>
                      <a:pt x="0" y="110"/>
                      <a:pt x="73" y="114"/>
                    </a:cubicBezTo>
                    <a:cubicBezTo>
                      <a:pt x="200" y="122"/>
                      <a:pt x="407" y="150"/>
                      <a:pt x="460" y="188"/>
                    </a:cubicBezTo>
                    <a:cubicBezTo>
                      <a:pt x="469" y="195"/>
                      <a:pt x="479" y="199"/>
                      <a:pt x="492" y="199"/>
                    </a:cubicBezTo>
                    <a:cubicBezTo>
                      <a:pt x="511" y="199"/>
                      <a:pt x="528" y="188"/>
                      <a:pt x="539" y="173"/>
                    </a:cubicBezTo>
                    <a:cubicBezTo>
                      <a:pt x="556" y="148"/>
                      <a:pt x="549" y="112"/>
                      <a:pt x="524" y="95"/>
                    </a:cubicBezTo>
                    <a:cubicBezTo>
                      <a:pt x="424" y="24"/>
                      <a:pt x="137" y="3"/>
                      <a:pt x="81" y="1"/>
                    </a:cubicBezTo>
                    <a:cubicBezTo>
                      <a:pt x="79" y="1"/>
                      <a:pt x="77" y="1"/>
                      <a:pt x="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013" name="Google Shape;2013;p93"/>
          <p:cNvSpPr/>
          <p:nvPr/>
        </p:nvSpPr>
        <p:spPr>
          <a:xfrm>
            <a:off x="1996540" y="5947632"/>
            <a:ext cx="175258" cy="174817"/>
          </a:xfrm>
          <a:custGeom>
            <a:rect b="b" l="l" r="r" t="t"/>
            <a:pathLst>
              <a:path extrusionOk="0" h="793" w="795">
                <a:moveTo>
                  <a:pt x="400" y="116"/>
                </a:moveTo>
                <a:cubicBezTo>
                  <a:pt x="474" y="116"/>
                  <a:pt x="546" y="146"/>
                  <a:pt x="597" y="199"/>
                </a:cubicBezTo>
                <a:cubicBezTo>
                  <a:pt x="773" y="375"/>
                  <a:pt x="648" y="677"/>
                  <a:pt x="399" y="677"/>
                </a:cubicBezTo>
                <a:cubicBezTo>
                  <a:pt x="243" y="677"/>
                  <a:pt x="118" y="552"/>
                  <a:pt x="118" y="396"/>
                </a:cubicBezTo>
                <a:cubicBezTo>
                  <a:pt x="118" y="241"/>
                  <a:pt x="245" y="116"/>
                  <a:pt x="400" y="116"/>
                </a:cubicBezTo>
                <a:close/>
                <a:moveTo>
                  <a:pt x="399" y="1"/>
                </a:moveTo>
                <a:cubicBezTo>
                  <a:pt x="180" y="1"/>
                  <a:pt x="3" y="177"/>
                  <a:pt x="3" y="396"/>
                </a:cubicBezTo>
                <a:cubicBezTo>
                  <a:pt x="1" y="614"/>
                  <a:pt x="180" y="792"/>
                  <a:pt x="397" y="792"/>
                </a:cubicBezTo>
                <a:lnTo>
                  <a:pt x="399" y="792"/>
                </a:lnTo>
                <a:cubicBezTo>
                  <a:pt x="618" y="792"/>
                  <a:pt x="795" y="614"/>
                  <a:pt x="795" y="396"/>
                </a:cubicBezTo>
                <a:cubicBezTo>
                  <a:pt x="795" y="177"/>
                  <a:pt x="616" y="1"/>
                  <a:pt x="39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4" name="Google Shape;2014;p93"/>
          <p:cNvSpPr/>
          <p:nvPr/>
        </p:nvSpPr>
        <p:spPr>
          <a:xfrm>
            <a:off x="1130066" y="2658565"/>
            <a:ext cx="698824" cy="460935"/>
          </a:xfrm>
          <a:custGeom>
            <a:rect b="b" l="l" r="r" t="t"/>
            <a:pathLst>
              <a:path extrusionOk="0" h="2561" w="3883">
                <a:moveTo>
                  <a:pt x="1937" y="396"/>
                </a:moveTo>
                <a:cubicBezTo>
                  <a:pt x="2091" y="545"/>
                  <a:pt x="2123" y="722"/>
                  <a:pt x="2080" y="834"/>
                </a:cubicBezTo>
                <a:cubicBezTo>
                  <a:pt x="2058" y="895"/>
                  <a:pt x="2020" y="928"/>
                  <a:pt x="1974" y="928"/>
                </a:cubicBezTo>
                <a:cubicBezTo>
                  <a:pt x="1946" y="928"/>
                  <a:pt x="1916" y="916"/>
                  <a:pt x="1884" y="890"/>
                </a:cubicBezTo>
                <a:cubicBezTo>
                  <a:pt x="1778" y="798"/>
                  <a:pt x="1803" y="583"/>
                  <a:pt x="1937" y="396"/>
                </a:cubicBezTo>
                <a:close/>
                <a:moveTo>
                  <a:pt x="3119" y="966"/>
                </a:moveTo>
                <a:lnTo>
                  <a:pt x="3119" y="966"/>
                </a:lnTo>
                <a:cubicBezTo>
                  <a:pt x="3089" y="1175"/>
                  <a:pt x="2961" y="1330"/>
                  <a:pt x="2789" y="1352"/>
                </a:cubicBezTo>
                <a:cubicBezTo>
                  <a:pt x="2780" y="1354"/>
                  <a:pt x="2769" y="1354"/>
                  <a:pt x="2761" y="1354"/>
                </a:cubicBezTo>
                <a:cubicBezTo>
                  <a:pt x="2714" y="1354"/>
                  <a:pt x="2714" y="1339"/>
                  <a:pt x="2714" y="1328"/>
                </a:cubicBezTo>
                <a:cubicBezTo>
                  <a:pt x="2710" y="1239"/>
                  <a:pt x="2878" y="1020"/>
                  <a:pt x="3119" y="966"/>
                </a:cubicBezTo>
                <a:close/>
                <a:moveTo>
                  <a:pt x="1080" y="1498"/>
                </a:moveTo>
                <a:cubicBezTo>
                  <a:pt x="1110" y="1498"/>
                  <a:pt x="1137" y="1526"/>
                  <a:pt x="1156" y="1549"/>
                </a:cubicBezTo>
                <a:cubicBezTo>
                  <a:pt x="1239" y="1656"/>
                  <a:pt x="1258" y="1773"/>
                  <a:pt x="1212" y="1869"/>
                </a:cubicBezTo>
                <a:cubicBezTo>
                  <a:pt x="1163" y="1971"/>
                  <a:pt x="1041" y="2037"/>
                  <a:pt x="897" y="2039"/>
                </a:cubicBezTo>
                <a:cubicBezTo>
                  <a:pt x="867" y="1847"/>
                  <a:pt x="924" y="1645"/>
                  <a:pt x="1001" y="1552"/>
                </a:cubicBezTo>
                <a:cubicBezTo>
                  <a:pt x="1027" y="1518"/>
                  <a:pt x="1056" y="1498"/>
                  <a:pt x="1080" y="1498"/>
                </a:cubicBezTo>
                <a:close/>
                <a:moveTo>
                  <a:pt x="2367" y="1666"/>
                </a:moveTo>
                <a:cubicBezTo>
                  <a:pt x="2376" y="1666"/>
                  <a:pt x="2399" y="1688"/>
                  <a:pt x="2418" y="1749"/>
                </a:cubicBezTo>
                <a:cubicBezTo>
                  <a:pt x="2465" y="1890"/>
                  <a:pt x="2435" y="2047"/>
                  <a:pt x="2337" y="2160"/>
                </a:cubicBezTo>
                <a:cubicBezTo>
                  <a:pt x="2248" y="2001"/>
                  <a:pt x="2257" y="1828"/>
                  <a:pt x="2308" y="1728"/>
                </a:cubicBezTo>
                <a:cubicBezTo>
                  <a:pt x="2331" y="1684"/>
                  <a:pt x="2357" y="1666"/>
                  <a:pt x="2367" y="1666"/>
                </a:cubicBezTo>
                <a:close/>
                <a:moveTo>
                  <a:pt x="2426" y="115"/>
                </a:moveTo>
                <a:cubicBezTo>
                  <a:pt x="2525" y="115"/>
                  <a:pt x="2626" y="145"/>
                  <a:pt x="2723" y="207"/>
                </a:cubicBezTo>
                <a:cubicBezTo>
                  <a:pt x="2963" y="362"/>
                  <a:pt x="3110" y="598"/>
                  <a:pt x="3121" y="847"/>
                </a:cubicBezTo>
                <a:cubicBezTo>
                  <a:pt x="2823" y="898"/>
                  <a:pt x="2591" y="1171"/>
                  <a:pt x="2597" y="1332"/>
                </a:cubicBezTo>
                <a:cubicBezTo>
                  <a:pt x="2601" y="1397"/>
                  <a:pt x="2642" y="1467"/>
                  <a:pt x="2758" y="1467"/>
                </a:cubicBezTo>
                <a:cubicBezTo>
                  <a:pt x="2772" y="1467"/>
                  <a:pt x="2786" y="1466"/>
                  <a:pt x="2801" y="1464"/>
                </a:cubicBezTo>
                <a:cubicBezTo>
                  <a:pt x="3033" y="1435"/>
                  <a:pt x="3206" y="1228"/>
                  <a:pt x="3231" y="954"/>
                </a:cubicBezTo>
                <a:cubicBezTo>
                  <a:pt x="3361" y="958"/>
                  <a:pt x="3480" y="1017"/>
                  <a:pt x="3587" y="1132"/>
                </a:cubicBezTo>
                <a:cubicBezTo>
                  <a:pt x="3770" y="1326"/>
                  <a:pt x="3727" y="1558"/>
                  <a:pt x="3657" y="1718"/>
                </a:cubicBezTo>
                <a:cubicBezTo>
                  <a:pt x="3499" y="2084"/>
                  <a:pt x="3055" y="2418"/>
                  <a:pt x="2727" y="2418"/>
                </a:cubicBezTo>
                <a:cubicBezTo>
                  <a:pt x="2724" y="2418"/>
                  <a:pt x="2721" y="2418"/>
                  <a:pt x="2717" y="2418"/>
                </a:cubicBezTo>
                <a:cubicBezTo>
                  <a:pt x="2638" y="2418"/>
                  <a:pt x="2561" y="2392"/>
                  <a:pt x="2497" y="2343"/>
                </a:cubicBezTo>
                <a:cubicBezTo>
                  <a:pt x="2463" y="2318"/>
                  <a:pt x="2431" y="2288"/>
                  <a:pt x="2403" y="2256"/>
                </a:cubicBezTo>
                <a:cubicBezTo>
                  <a:pt x="2542" y="2111"/>
                  <a:pt x="2589" y="1903"/>
                  <a:pt x="2527" y="1715"/>
                </a:cubicBezTo>
                <a:cubicBezTo>
                  <a:pt x="2482" y="1573"/>
                  <a:pt x="2408" y="1552"/>
                  <a:pt x="2365" y="1552"/>
                </a:cubicBezTo>
                <a:cubicBezTo>
                  <a:pt x="2306" y="1552"/>
                  <a:pt x="2246" y="1596"/>
                  <a:pt x="2206" y="1675"/>
                </a:cubicBezTo>
                <a:cubicBezTo>
                  <a:pt x="2135" y="1813"/>
                  <a:pt x="2127" y="2037"/>
                  <a:pt x="2252" y="2239"/>
                </a:cubicBezTo>
                <a:cubicBezTo>
                  <a:pt x="2120" y="2339"/>
                  <a:pt x="1876" y="2445"/>
                  <a:pt x="1424" y="2445"/>
                </a:cubicBezTo>
                <a:lnTo>
                  <a:pt x="1378" y="2445"/>
                </a:lnTo>
                <a:cubicBezTo>
                  <a:pt x="1097" y="2441"/>
                  <a:pt x="975" y="2294"/>
                  <a:pt x="924" y="2152"/>
                </a:cubicBezTo>
                <a:cubicBezTo>
                  <a:pt x="1101" y="2141"/>
                  <a:pt x="1246" y="2054"/>
                  <a:pt x="1312" y="1915"/>
                </a:cubicBezTo>
                <a:cubicBezTo>
                  <a:pt x="1380" y="1779"/>
                  <a:pt x="1354" y="1620"/>
                  <a:pt x="1244" y="1477"/>
                </a:cubicBezTo>
                <a:cubicBezTo>
                  <a:pt x="1182" y="1398"/>
                  <a:pt x="1120" y="1383"/>
                  <a:pt x="1078" y="1383"/>
                </a:cubicBezTo>
                <a:cubicBezTo>
                  <a:pt x="1018" y="1383"/>
                  <a:pt x="958" y="1415"/>
                  <a:pt x="909" y="1477"/>
                </a:cubicBezTo>
                <a:cubicBezTo>
                  <a:pt x="820" y="1588"/>
                  <a:pt x="750" y="1805"/>
                  <a:pt x="778" y="2026"/>
                </a:cubicBezTo>
                <a:cubicBezTo>
                  <a:pt x="639" y="1996"/>
                  <a:pt x="509" y="1935"/>
                  <a:pt x="397" y="1847"/>
                </a:cubicBezTo>
                <a:cubicBezTo>
                  <a:pt x="105" y="1630"/>
                  <a:pt x="167" y="1326"/>
                  <a:pt x="207" y="1207"/>
                </a:cubicBezTo>
                <a:cubicBezTo>
                  <a:pt x="294" y="943"/>
                  <a:pt x="526" y="730"/>
                  <a:pt x="726" y="730"/>
                </a:cubicBezTo>
                <a:cubicBezTo>
                  <a:pt x="730" y="730"/>
                  <a:pt x="733" y="730"/>
                  <a:pt x="736" y="730"/>
                </a:cubicBezTo>
                <a:cubicBezTo>
                  <a:pt x="781" y="730"/>
                  <a:pt x="825" y="744"/>
                  <a:pt x="863" y="768"/>
                </a:cubicBezTo>
                <a:cubicBezTo>
                  <a:pt x="872" y="774"/>
                  <a:pt x="881" y="776"/>
                  <a:pt x="891" y="776"/>
                </a:cubicBezTo>
                <a:cubicBezTo>
                  <a:pt x="923" y="776"/>
                  <a:pt x="953" y="747"/>
                  <a:pt x="950" y="711"/>
                </a:cubicBezTo>
                <a:cubicBezTo>
                  <a:pt x="948" y="709"/>
                  <a:pt x="912" y="407"/>
                  <a:pt x="1054" y="245"/>
                </a:cubicBezTo>
                <a:cubicBezTo>
                  <a:pt x="1115" y="175"/>
                  <a:pt x="1201" y="141"/>
                  <a:pt x="1312" y="141"/>
                </a:cubicBezTo>
                <a:cubicBezTo>
                  <a:pt x="1391" y="141"/>
                  <a:pt x="1482" y="158"/>
                  <a:pt x="1586" y="194"/>
                </a:cubicBezTo>
                <a:cubicBezTo>
                  <a:pt x="1680" y="224"/>
                  <a:pt x="1767" y="266"/>
                  <a:pt x="1848" y="321"/>
                </a:cubicBezTo>
                <a:cubicBezTo>
                  <a:pt x="1691" y="539"/>
                  <a:pt x="1635" y="828"/>
                  <a:pt x="1810" y="975"/>
                </a:cubicBezTo>
                <a:cubicBezTo>
                  <a:pt x="1854" y="1017"/>
                  <a:pt x="1914" y="1041"/>
                  <a:pt x="1976" y="1043"/>
                </a:cubicBezTo>
                <a:cubicBezTo>
                  <a:pt x="2069" y="1043"/>
                  <a:pt x="2150" y="977"/>
                  <a:pt x="2188" y="871"/>
                </a:cubicBezTo>
                <a:cubicBezTo>
                  <a:pt x="2242" y="719"/>
                  <a:pt x="2206" y="492"/>
                  <a:pt x="2010" y="307"/>
                </a:cubicBezTo>
                <a:cubicBezTo>
                  <a:pt x="2130" y="182"/>
                  <a:pt x="2276" y="115"/>
                  <a:pt x="2426" y="115"/>
                </a:cubicBezTo>
                <a:close/>
                <a:moveTo>
                  <a:pt x="2427" y="0"/>
                </a:moveTo>
                <a:cubicBezTo>
                  <a:pt x="2246" y="0"/>
                  <a:pt x="2065" y="85"/>
                  <a:pt x="1925" y="234"/>
                </a:cubicBezTo>
                <a:cubicBezTo>
                  <a:pt x="1831" y="170"/>
                  <a:pt x="1731" y="121"/>
                  <a:pt x="1625" y="85"/>
                </a:cubicBezTo>
                <a:cubicBezTo>
                  <a:pt x="1510" y="47"/>
                  <a:pt x="1407" y="29"/>
                  <a:pt x="1315" y="29"/>
                </a:cubicBezTo>
                <a:cubicBezTo>
                  <a:pt x="1170" y="29"/>
                  <a:pt x="1054" y="76"/>
                  <a:pt x="971" y="170"/>
                </a:cubicBezTo>
                <a:cubicBezTo>
                  <a:pt x="850" y="309"/>
                  <a:pt x="833" y="511"/>
                  <a:pt x="833" y="630"/>
                </a:cubicBezTo>
                <a:cubicBezTo>
                  <a:pt x="799" y="622"/>
                  <a:pt x="765" y="617"/>
                  <a:pt x="731" y="617"/>
                </a:cubicBezTo>
                <a:cubicBezTo>
                  <a:pt x="482" y="617"/>
                  <a:pt x="205" y="860"/>
                  <a:pt x="103" y="1171"/>
                </a:cubicBezTo>
                <a:cubicBezTo>
                  <a:pt x="1" y="1475"/>
                  <a:pt x="86" y="1756"/>
                  <a:pt x="333" y="1939"/>
                </a:cubicBezTo>
                <a:cubicBezTo>
                  <a:pt x="488" y="2056"/>
                  <a:pt x="650" y="2128"/>
                  <a:pt x="805" y="2147"/>
                </a:cubicBezTo>
                <a:cubicBezTo>
                  <a:pt x="878" y="2405"/>
                  <a:pt x="1084" y="2554"/>
                  <a:pt x="1376" y="2560"/>
                </a:cubicBezTo>
                <a:lnTo>
                  <a:pt x="1424" y="2560"/>
                </a:lnTo>
                <a:cubicBezTo>
                  <a:pt x="1814" y="2560"/>
                  <a:pt x="2123" y="2482"/>
                  <a:pt x="2320" y="2333"/>
                </a:cubicBezTo>
                <a:cubicBezTo>
                  <a:pt x="2352" y="2369"/>
                  <a:pt x="2389" y="2403"/>
                  <a:pt x="2427" y="2433"/>
                </a:cubicBezTo>
                <a:cubicBezTo>
                  <a:pt x="2509" y="2499"/>
                  <a:pt x="2612" y="2533"/>
                  <a:pt x="2717" y="2533"/>
                </a:cubicBezTo>
                <a:cubicBezTo>
                  <a:pt x="2721" y="2533"/>
                  <a:pt x="2724" y="2533"/>
                  <a:pt x="2727" y="2533"/>
                </a:cubicBezTo>
                <a:cubicBezTo>
                  <a:pt x="3104" y="2533"/>
                  <a:pt x="3587" y="2173"/>
                  <a:pt x="3765" y="1762"/>
                </a:cubicBezTo>
                <a:cubicBezTo>
                  <a:pt x="3883" y="1494"/>
                  <a:pt x="3848" y="1241"/>
                  <a:pt x="3674" y="1056"/>
                </a:cubicBezTo>
                <a:cubicBezTo>
                  <a:pt x="3544" y="917"/>
                  <a:pt x="3397" y="845"/>
                  <a:pt x="3238" y="841"/>
                </a:cubicBezTo>
                <a:cubicBezTo>
                  <a:pt x="3223" y="556"/>
                  <a:pt x="3059" y="285"/>
                  <a:pt x="2784" y="111"/>
                </a:cubicBezTo>
                <a:cubicBezTo>
                  <a:pt x="2680" y="41"/>
                  <a:pt x="2555" y="2"/>
                  <a:pt x="242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5" name="Google Shape;2015;p93"/>
          <p:cNvSpPr/>
          <p:nvPr/>
        </p:nvSpPr>
        <p:spPr>
          <a:xfrm>
            <a:off x="10773283" y="5547267"/>
            <a:ext cx="72900" cy="72900"/>
          </a:xfrm>
          <a:prstGeom prst="ellipse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6" name="Google Shape;2016;p93"/>
          <p:cNvSpPr/>
          <p:nvPr/>
        </p:nvSpPr>
        <p:spPr>
          <a:xfrm>
            <a:off x="5076554" y="5918410"/>
            <a:ext cx="231634" cy="233255"/>
          </a:xfrm>
          <a:custGeom>
            <a:rect b="b" l="l" r="r" t="t"/>
            <a:pathLst>
              <a:path extrusionOk="0" h="1290" w="1281">
                <a:moveTo>
                  <a:pt x="686" y="166"/>
                </a:moveTo>
                <a:cubicBezTo>
                  <a:pt x="703" y="221"/>
                  <a:pt x="720" y="296"/>
                  <a:pt x="731" y="343"/>
                </a:cubicBezTo>
                <a:cubicBezTo>
                  <a:pt x="763" y="470"/>
                  <a:pt x="769" y="500"/>
                  <a:pt x="784" y="521"/>
                </a:cubicBezTo>
                <a:cubicBezTo>
                  <a:pt x="801" y="543"/>
                  <a:pt x="825" y="553"/>
                  <a:pt x="952" y="598"/>
                </a:cubicBezTo>
                <a:cubicBezTo>
                  <a:pt x="997" y="615"/>
                  <a:pt x="1065" y="639"/>
                  <a:pt x="1114" y="660"/>
                </a:cubicBezTo>
                <a:cubicBezTo>
                  <a:pt x="1044" y="692"/>
                  <a:pt x="927" y="736"/>
                  <a:pt x="825" y="773"/>
                </a:cubicBezTo>
                <a:cubicBezTo>
                  <a:pt x="810" y="777"/>
                  <a:pt x="799" y="787"/>
                  <a:pt x="793" y="802"/>
                </a:cubicBezTo>
                <a:cubicBezTo>
                  <a:pt x="742" y="919"/>
                  <a:pt x="678" y="1051"/>
                  <a:pt x="635" y="1128"/>
                </a:cubicBezTo>
                <a:cubicBezTo>
                  <a:pt x="608" y="1047"/>
                  <a:pt x="567" y="905"/>
                  <a:pt x="537" y="781"/>
                </a:cubicBezTo>
                <a:cubicBezTo>
                  <a:pt x="531" y="760"/>
                  <a:pt x="514" y="743"/>
                  <a:pt x="493" y="739"/>
                </a:cubicBezTo>
                <a:cubicBezTo>
                  <a:pt x="373" y="717"/>
                  <a:pt x="235" y="685"/>
                  <a:pt x="161" y="664"/>
                </a:cubicBezTo>
                <a:cubicBezTo>
                  <a:pt x="278" y="602"/>
                  <a:pt x="399" y="549"/>
                  <a:pt x="522" y="500"/>
                </a:cubicBezTo>
                <a:cubicBezTo>
                  <a:pt x="537" y="494"/>
                  <a:pt x="550" y="483"/>
                  <a:pt x="556" y="466"/>
                </a:cubicBezTo>
                <a:cubicBezTo>
                  <a:pt x="595" y="364"/>
                  <a:pt x="637" y="264"/>
                  <a:pt x="686" y="166"/>
                </a:cubicBezTo>
                <a:close/>
                <a:moveTo>
                  <a:pt x="699" y="0"/>
                </a:moveTo>
                <a:cubicBezTo>
                  <a:pt x="663" y="0"/>
                  <a:pt x="612" y="0"/>
                  <a:pt x="456" y="402"/>
                </a:cubicBezTo>
                <a:cubicBezTo>
                  <a:pt x="27" y="577"/>
                  <a:pt x="12" y="632"/>
                  <a:pt x="5" y="656"/>
                </a:cubicBezTo>
                <a:cubicBezTo>
                  <a:pt x="1" y="675"/>
                  <a:pt x="3" y="696"/>
                  <a:pt x="16" y="713"/>
                </a:cubicBezTo>
                <a:cubicBezTo>
                  <a:pt x="27" y="728"/>
                  <a:pt x="58" y="773"/>
                  <a:pt x="435" y="845"/>
                </a:cubicBezTo>
                <a:cubicBezTo>
                  <a:pt x="546" y="1288"/>
                  <a:pt x="586" y="1288"/>
                  <a:pt x="629" y="1288"/>
                </a:cubicBezTo>
                <a:lnTo>
                  <a:pt x="631" y="1290"/>
                </a:lnTo>
                <a:cubicBezTo>
                  <a:pt x="665" y="1288"/>
                  <a:pt x="705" y="1285"/>
                  <a:pt x="886" y="873"/>
                </a:cubicBezTo>
                <a:cubicBezTo>
                  <a:pt x="999" y="832"/>
                  <a:pt x="1212" y="751"/>
                  <a:pt x="1257" y="713"/>
                </a:cubicBezTo>
                <a:cubicBezTo>
                  <a:pt x="1274" y="696"/>
                  <a:pt x="1280" y="673"/>
                  <a:pt x="1278" y="649"/>
                </a:cubicBezTo>
                <a:cubicBezTo>
                  <a:pt x="1267" y="596"/>
                  <a:pt x="1210" y="570"/>
                  <a:pt x="991" y="490"/>
                </a:cubicBezTo>
                <a:cubicBezTo>
                  <a:pt x="948" y="475"/>
                  <a:pt x="899" y="458"/>
                  <a:pt x="876" y="447"/>
                </a:cubicBezTo>
                <a:cubicBezTo>
                  <a:pt x="869" y="421"/>
                  <a:pt x="854" y="364"/>
                  <a:pt x="842" y="315"/>
                </a:cubicBezTo>
                <a:cubicBezTo>
                  <a:pt x="805" y="160"/>
                  <a:pt x="778" y="64"/>
                  <a:pt x="752" y="28"/>
                </a:cubicBezTo>
                <a:cubicBezTo>
                  <a:pt x="737" y="11"/>
                  <a:pt x="718" y="2"/>
                  <a:pt x="69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7" name="Google Shape;2017;p93"/>
          <p:cNvSpPr/>
          <p:nvPr/>
        </p:nvSpPr>
        <p:spPr>
          <a:xfrm flipH="1">
            <a:off x="8212965" y="6122427"/>
            <a:ext cx="231634" cy="233255"/>
          </a:xfrm>
          <a:custGeom>
            <a:rect b="b" l="l" r="r" t="t"/>
            <a:pathLst>
              <a:path extrusionOk="0" h="1290" w="1281">
                <a:moveTo>
                  <a:pt x="686" y="166"/>
                </a:moveTo>
                <a:cubicBezTo>
                  <a:pt x="703" y="221"/>
                  <a:pt x="720" y="296"/>
                  <a:pt x="731" y="343"/>
                </a:cubicBezTo>
                <a:cubicBezTo>
                  <a:pt x="763" y="470"/>
                  <a:pt x="769" y="500"/>
                  <a:pt x="784" y="521"/>
                </a:cubicBezTo>
                <a:cubicBezTo>
                  <a:pt x="801" y="543"/>
                  <a:pt x="825" y="553"/>
                  <a:pt x="952" y="598"/>
                </a:cubicBezTo>
                <a:cubicBezTo>
                  <a:pt x="997" y="615"/>
                  <a:pt x="1065" y="639"/>
                  <a:pt x="1114" y="660"/>
                </a:cubicBezTo>
                <a:cubicBezTo>
                  <a:pt x="1044" y="692"/>
                  <a:pt x="927" y="736"/>
                  <a:pt x="825" y="773"/>
                </a:cubicBezTo>
                <a:cubicBezTo>
                  <a:pt x="810" y="777"/>
                  <a:pt x="799" y="787"/>
                  <a:pt x="793" y="802"/>
                </a:cubicBezTo>
                <a:cubicBezTo>
                  <a:pt x="742" y="919"/>
                  <a:pt x="678" y="1051"/>
                  <a:pt x="635" y="1128"/>
                </a:cubicBezTo>
                <a:cubicBezTo>
                  <a:pt x="608" y="1047"/>
                  <a:pt x="567" y="905"/>
                  <a:pt x="537" y="781"/>
                </a:cubicBezTo>
                <a:cubicBezTo>
                  <a:pt x="531" y="760"/>
                  <a:pt x="514" y="743"/>
                  <a:pt x="493" y="739"/>
                </a:cubicBezTo>
                <a:cubicBezTo>
                  <a:pt x="373" y="717"/>
                  <a:pt x="235" y="685"/>
                  <a:pt x="161" y="664"/>
                </a:cubicBezTo>
                <a:cubicBezTo>
                  <a:pt x="278" y="602"/>
                  <a:pt x="399" y="549"/>
                  <a:pt x="522" y="500"/>
                </a:cubicBezTo>
                <a:cubicBezTo>
                  <a:pt x="537" y="494"/>
                  <a:pt x="550" y="483"/>
                  <a:pt x="556" y="466"/>
                </a:cubicBezTo>
                <a:cubicBezTo>
                  <a:pt x="595" y="364"/>
                  <a:pt x="637" y="264"/>
                  <a:pt x="686" y="166"/>
                </a:cubicBezTo>
                <a:close/>
                <a:moveTo>
                  <a:pt x="699" y="0"/>
                </a:moveTo>
                <a:cubicBezTo>
                  <a:pt x="663" y="0"/>
                  <a:pt x="612" y="0"/>
                  <a:pt x="456" y="402"/>
                </a:cubicBezTo>
                <a:cubicBezTo>
                  <a:pt x="27" y="577"/>
                  <a:pt x="12" y="632"/>
                  <a:pt x="5" y="656"/>
                </a:cubicBezTo>
                <a:cubicBezTo>
                  <a:pt x="1" y="675"/>
                  <a:pt x="3" y="696"/>
                  <a:pt x="16" y="713"/>
                </a:cubicBezTo>
                <a:cubicBezTo>
                  <a:pt x="27" y="728"/>
                  <a:pt x="58" y="773"/>
                  <a:pt x="435" y="845"/>
                </a:cubicBezTo>
                <a:cubicBezTo>
                  <a:pt x="546" y="1288"/>
                  <a:pt x="586" y="1288"/>
                  <a:pt x="629" y="1288"/>
                </a:cubicBezTo>
                <a:lnTo>
                  <a:pt x="631" y="1290"/>
                </a:lnTo>
                <a:cubicBezTo>
                  <a:pt x="665" y="1288"/>
                  <a:pt x="705" y="1285"/>
                  <a:pt x="886" y="873"/>
                </a:cubicBezTo>
                <a:cubicBezTo>
                  <a:pt x="999" y="832"/>
                  <a:pt x="1212" y="751"/>
                  <a:pt x="1257" y="713"/>
                </a:cubicBezTo>
                <a:cubicBezTo>
                  <a:pt x="1274" y="696"/>
                  <a:pt x="1280" y="673"/>
                  <a:pt x="1278" y="649"/>
                </a:cubicBezTo>
                <a:cubicBezTo>
                  <a:pt x="1267" y="596"/>
                  <a:pt x="1210" y="570"/>
                  <a:pt x="991" y="490"/>
                </a:cubicBezTo>
                <a:cubicBezTo>
                  <a:pt x="948" y="475"/>
                  <a:pt x="899" y="458"/>
                  <a:pt x="876" y="447"/>
                </a:cubicBezTo>
                <a:cubicBezTo>
                  <a:pt x="869" y="421"/>
                  <a:pt x="854" y="364"/>
                  <a:pt x="842" y="315"/>
                </a:cubicBezTo>
                <a:cubicBezTo>
                  <a:pt x="805" y="160"/>
                  <a:pt x="778" y="64"/>
                  <a:pt x="752" y="28"/>
                </a:cubicBezTo>
                <a:cubicBezTo>
                  <a:pt x="737" y="11"/>
                  <a:pt x="718" y="2"/>
                  <a:pt x="69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18" name="Google Shape;2018;p93"/>
          <p:cNvGrpSpPr/>
          <p:nvPr/>
        </p:nvGrpSpPr>
        <p:grpSpPr>
          <a:xfrm>
            <a:off x="2865734" y="1203958"/>
            <a:ext cx="237639" cy="237639"/>
            <a:chOff x="5944424" y="1865453"/>
            <a:chExt cx="178234" cy="178234"/>
          </a:xfrm>
        </p:grpSpPr>
        <p:sp>
          <p:nvSpPr>
            <p:cNvPr id="2019" name="Google Shape;2019;p93"/>
            <p:cNvSpPr/>
            <p:nvPr/>
          </p:nvSpPr>
          <p:spPr>
            <a:xfrm>
              <a:off x="6029571" y="1865453"/>
              <a:ext cx="20171" cy="178234"/>
            </a:xfrm>
            <a:custGeom>
              <a:rect b="b" l="l" r="r" t="t"/>
              <a:pathLst>
                <a:path extrusionOk="0" h="1078" w="122">
                  <a:moveTo>
                    <a:pt x="65" y="1"/>
                  </a:moveTo>
                  <a:cubicBezTo>
                    <a:pt x="33" y="1"/>
                    <a:pt x="7" y="26"/>
                    <a:pt x="7" y="58"/>
                  </a:cubicBezTo>
                  <a:lnTo>
                    <a:pt x="1" y="1020"/>
                  </a:lnTo>
                  <a:cubicBezTo>
                    <a:pt x="1" y="1052"/>
                    <a:pt x="26" y="1078"/>
                    <a:pt x="58" y="1078"/>
                  </a:cubicBezTo>
                  <a:cubicBezTo>
                    <a:pt x="90" y="1078"/>
                    <a:pt x="116" y="1052"/>
                    <a:pt x="116" y="1020"/>
                  </a:cubicBezTo>
                  <a:lnTo>
                    <a:pt x="122" y="58"/>
                  </a:lnTo>
                  <a:cubicBezTo>
                    <a:pt x="122" y="26"/>
                    <a:pt x="96" y="1"/>
                    <a:pt x="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0" name="Google Shape;2020;p93"/>
            <p:cNvSpPr/>
            <p:nvPr/>
          </p:nvSpPr>
          <p:spPr>
            <a:xfrm>
              <a:off x="5962115" y="1898189"/>
              <a:ext cx="158393" cy="110611"/>
            </a:xfrm>
            <a:custGeom>
              <a:rect b="b" l="l" r="r" t="t"/>
              <a:pathLst>
                <a:path extrusionOk="0" h="669" w="958">
                  <a:moveTo>
                    <a:pt x="873" y="0"/>
                  </a:moveTo>
                  <a:cubicBezTo>
                    <a:pt x="863" y="0"/>
                    <a:pt x="852" y="4"/>
                    <a:pt x="841" y="11"/>
                  </a:cubicBezTo>
                  <a:lnTo>
                    <a:pt x="47" y="565"/>
                  </a:lnTo>
                  <a:cubicBezTo>
                    <a:pt x="0" y="597"/>
                    <a:pt x="23" y="669"/>
                    <a:pt x="79" y="669"/>
                  </a:cubicBezTo>
                  <a:cubicBezTo>
                    <a:pt x="89" y="669"/>
                    <a:pt x="102" y="667"/>
                    <a:pt x="111" y="658"/>
                  </a:cubicBezTo>
                  <a:lnTo>
                    <a:pt x="907" y="105"/>
                  </a:lnTo>
                  <a:cubicBezTo>
                    <a:pt x="957" y="70"/>
                    <a:pt x="922" y="0"/>
                    <a:pt x="8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1" name="Google Shape;2021;p93"/>
            <p:cNvSpPr/>
            <p:nvPr/>
          </p:nvSpPr>
          <p:spPr>
            <a:xfrm>
              <a:off x="5976829" y="1891080"/>
              <a:ext cx="124003" cy="124499"/>
            </a:xfrm>
            <a:custGeom>
              <a:rect b="b" l="l" r="r" t="t"/>
              <a:pathLst>
                <a:path extrusionOk="0" h="753" w="750">
                  <a:moveTo>
                    <a:pt x="84" y="1"/>
                  </a:moveTo>
                  <a:cubicBezTo>
                    <a:pt x="40" y="1"/>
                    <a:pt x="0" y="58"/>
                    <a:pt x="45" y="101"/>
                  </a:cubicBezTo>
                  <a:lnTo>
                    <a:pt x="645" y="735"/>
                  </a:lnTo>
                  <a:cubicBezTo>
                    <a:pt x="656" y="746"/>
                    <a:pt x="671" y="752"/>
                    <a:pt x="688" y="752"/>
                  </a:cubicBezTo>
                  <a:cubicBezTo>
                    <a:pt x="703" y="752"/>
                    <a:pt x="715" y="746"/>
                    <a:pt x="726" y="735"/>
                  </a:cubicBezTo>
                  <a:cubicBezTo>
                    <a:pt x="747" y="714"/>
                    <a:pt x="750" y="680"/>
                    <a:pt x="728" y="657"/>
                  </a:cubicBezTo>
                  <a:lnTo>
                    <a:pt x="128" y="22"/>
                  </a:lnTo>
                  <a:cubicBezTo>
                    <a:pt x="115" y="7"/>
                    <a:pt x="99" y="1"/>
                    <a:pt x="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2" name="Google Shape;2022;p93"/>
            <p:cNvSpPr/>
            <p:nvPr/>
          </p:nvSpPr>
          <p:spPr>
            <a:xfrm>
              <a:off x="5944424" y="1941838"/>
              <a:ext cx="178234" cy="20502"/>
            </a:xfrm>
            <a:custGeom>
              <a:rect b="b" l="l" r="r" t="t"/>
              <a:pathLst>
                <a:path extrusionOk="0" h="124" w="1078">
                  <a:moveTo>
                    <a:pt x="1003" y="1"/>
                  </a:moveTo>
                  <a:lnTo>
                    <a:pt x="77" y="9"/>
                  </a:lnTo>
                  <a:cubicBezTo>
                    <a:pt x="1" y="9"/>
                    <a:pt x="1" y="124"/>
                    <a:pt x="77" y="124"/>
                  </a:cubicBezTo>
                  <a:lnTo>
                    <a:pt x="1003" y="113"/>
                  </a:lnTo>
                  <a:cubicBezTo>
                    <a:pt x="1077" y="113"/>
                    <a:pt x="1077" y="1"/>
                    <a:pt x="10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0" name="Shape 1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1" name="Google Shape;1241;p69"/>
          <p:cNvGrpSpPr/>
          <p:nvPr/>
        </p:nvGrpSpPr>
        <p:grpSpPr>
          <a:xfrm>
            <a:off x="748695" y="908504"/>
            <a:ext cx="7342856" cy="5040926"/>
            <a:chOff x="349200" y="152800"/>
            <a:chExt cx="6707643" cy="3295800"/>
          </a:xfrm>
        </p:grpSpPr>
        <p:sp>
          <p:nvSpPr>
            <p:cNvPr id="1242" name="Google Shape;1242;p69"/>
            <p:cNvSpPr/>
            <p:nvPr/>
          </p:nvSpPr>
          <p:spPr>
            <a:xfrm flipH="1">
              <a:off x="349200" y="152800"/>
              <a:ext cx="6482400" cy="3295800"/>
            </a:xfrm>
            <a:prstGeom prst="wedgeEllipseCallout">
              <a:avLst>
                <a:gd fmla="val -60299" name="adj1"/>
                <a:gd fmla="val 12698" name="adj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69"/>
            <p:cNvSpPr/>
            <p:nvPr/>
          </p:nvSpPr>
          <p:spPr>
            <a:xfrm rot="-428780">
              <a:off x="453436" y="1782586"/>
              <a:ext cx="541983" cy="978944"/>
            </a:xfrm>
            <a:custGeom>
              <a:rect b="b" l="l" r="r" t="t"/>
              <a:pathLst>
                <a:path extrusionOk="0" h="39159" w="21680">
                  <a:moveTo>
                    <a:pt x="2100" y="0"/>
                  </a:moveTo>
                  <a:cubicBezTo>
                    <a:pt x="-5989" y="12147"/>
                    <a:pt x="11361" y="28840"/>
                    <a:pt x="21680" y="39159"/>
                  </a:cubicBezTo>
                </a:path>
              </a:pathLst>
            </a:custGeom>
            <a:noFill/>
            <a:ln cap="rnd" cmpd="sng" w="28575">
              <a:solidFill>
                <a:schemeClr val="accent6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244" name="Google Shape;1244;p69"/>
            <p:cNvSpPr/>
            <p:nvPr/>
          </p:nvSpPr>
          <p:spPr>
            <a:xfrm rot="-585784">
              <a:off x="6726474" y="1636248"/>
              <a:ext cx="259473" cy="457098"/>
            </a:xfrm>
            <a:custGeom>
              <a:rect b="b" l="l" r="r" t="t"/>
              <a:pathLst>
                <a:path extrusionOk="0" h="17826" w="10520">
                  <a:moveTo>
                    <a:pt x="4091" y="0"/>
                  </a:moveTo>
                  <a:lnTo>
                    <a:pt x="0" y="6721"/>
                  </a:lnTo>
                  <a:lnTo>
                    <a:pt x="10520" y="17826"/>
                  </a:lnTo>
                </a:path>
              </a:pathLst>
            </a:custGeom>
            <a:noFill/>
            <a:ln cap="flat" cmpd="sng" w="28575">
              <a:solidFill>
                <a:schemeClr val="accent6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245" name="Google Shape;1245;p69"/>
            <p:cNvSpPr/>
            <p:nvPr/>
          </p:nvSpPr>
          <p:spPr>
            <a:xfrm rot="-585784">
              <a:off x="6898430" y="2008068"/>
              <a:ext cx="129736" cy="127390"/>
            </a:xfrm>
            <a:custGeom>
              <a:rect b="b" l="l" r="r" t="t"/>
              <a:pathLst>
                <a:path extrusionOk="0" h="4968" w="5260">
                  <a:moveTo>
                    <a:pt x="0" y="0"/>
                  </a:moveTo>
                  <a:cubicBezTo>
                    <a:pt x="1705" y="1706"/>
                    <a:pt x="3555" y="3263"/>
                    <a:pt x="5260" y="4968"/>
                  </a:cubicBezTo>
                </a:path>
              </a:pathLst>
            </a:custGeom>
            <a:noFill/>
            <a:ln cap="rnd" cmpd="sng" w="28575">
              <a:solidFill>
                <a:schemeClr val="accent6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246" name="Google Shape;1246;p69"/>
            <p:cNvSpPr/>
            <p:nvPr/>
          </p:nvSpPr>
          <p:spPr>
            <a:xfrm>
              <a:off x="5529075" y="548850"/>
              <a:ext cx="901200" cy="636925"/>
            </a:xfrm>
            <a:custGeom>
              <a:rect b="b" l="l" r="r" t="t"/>
              <a:pathLst>
                <a:path extrusionOk="0" h="25477" w="36048">
                  <a:moveTo>
                    <a:pt x="0" y="0"/>
                  </a:moveTo>
                  <a:cubicBezTo>
                    <a:pt x="7841" y="3136"/>
                    <a:pt x="16280" y="5706"/>
                    <a:pt x="22767" y="11112"/>
                  </a:cubicBezTo>
                  <a:cubicBezTo>
                    <a:pt x="27777" y="15287"/>
                    <a:pt x="31437" y="20866"/>
                    <a:pt x="36048" y="25477"/>
                  </a:cubicBezTo>
                </a:path>
              </a:pathLst>
            </a:custGeom>
            <a:noFill/>
            <a:ln cap="rnd" cmpd="sng" w="28575">
              <a:solidFill>
                <a:schemeClr val="accent6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247" name="Google Shape;1247;p69"/>
            <p:cNvSpPr/>
            <p:nvPr/>
          </p:nvSpPr>
          <p:spPr>
            <a:xfrm rot="-1864311">
              <a:off x="5461325" y="562398"/>
              <a:ext cx="128747" cy="135522"/>
            </a:xfrm>
            <a:custGeom>
              <a:rect b="b" l="l" r="r" t="t"/>
              <a:pathLst>
                <a:path extrusionOk="0" h="5421" w="5150">
                  <a:moveTo>
                    <a:pt x="0" y="0"/>
                  </a:moveTo>
                  <a:cubicBezTo>
                    <a:pt x="1947" y="1556"/>
                    <a:pt x="3593" y="3475"/>
                    <a:pt x="5150" y="5421"/>
                  </a:cubicBezTo>
                </a:path>
              </a:pathLst>
            </a:custGeom>
            <a:noFill/>
            <a:ln cap="rnd" cmpd="sng" w="28575">
              <a:solidFill>
                <a:schemeClr val="accent6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sp>
        <p:nvSpPr>
          <p:cNvPr id="1248" name="Google Shape;1248;p69"/>
          <p:cNvSpPr txBox="1"/>
          <p:nvPr>
            <p:ph idx="2" type="title"/>
          </p:nvPr>
        </p:nvSpPr>
        <p:spPr>
          <a:xfrm flipH="1">
            <a:off x="231550" y="3482211"/>
            <a:ext cx="7832100" cy="12498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1249" name="Google Shape;1249;p69"/>
          <p:cNvSpPr txBox="1"/>
          <p:nvPr>
            <p:ph type="title"/>
          </p:nvPr>
        </p:nvSpPr>
        <p:spPr>
          <a:xfrm flipH="1">
            <a:off x="2096347" y="1659147"/>
            <a:ext cx="4102500" cy="2214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01</a:t>
            </a:r>
            <a:endParaRPr/>
          </a:p>
        </p:txBody>
      </p:sp>
      <p:grpSp>
        <p:nvGrpSpPr>
          <p:cNvPr id="1250" name="Google Shape;1250;p69"/>
          <p:cNvGrpSpPr/>
          <p:nvPr/>
        </p:nvGrpSpPr>
        <p:grpSpPr>
          <a:xfrm flipH="1" rot="214387">
            <a:off x="8237405" y="2839481"/>
            <a:ext cx="3262053" cy="3370841"/>
            <a:chOff x="583018" y="2325488"/>
            <a:chExt cx="2446432" cy="2528019"/>
          </a:xfrm>
        </p:grpSpPr>
        <p:sp>
          <p:nvSpPr>
            <p:cNvPr id="1251" name="Google Shape;1251;p69"/>
            <p:cNvSpPr/>
            <p:nvPr/>
          </p:nvSpPr>
          <p:spPr>
            <a:xfrm flipH="1">
              <a:off x="583079" y="2325488"/>
              <a:ext cx="2446323" cy="2527877"/>
            </a:xfrm>
            <a:custGeom>
              <a:rect b="b" l="l" r="r" t="t"/>
              <a:pathLst>
                <a:path extrusionOk="0" h="19083" w="18467">
                  <a:moveTo>
                    <a:pt x="9685" y="1"/>
                  </a:moveTo>
                  <a:cubicBezTo>
                    <a:pt x="9238" y="1"/>
                    <a:pt x="9043" y="1436"/>
                    <a:pt x="9229" y="1577"/>
                  </a:cubicBezTo>
                  <a:cubicBezTo>
                    <a:pt x="9089" y="1505"/>
                    <a:pt x="8638" y="1292"/>
                    <a:pt x="8408" y="1292"/>
                  </a:cubicBezTo>
                  <a:cubicBezTo>
                    <a:pt x="8358" y="1292"/>
                    <a:pt x="8319" y="1302"/>
                    <a:pt x="8295" y="1326"/>
                  </a:cubicBezTo>
                  <a:cubicBezTo>
                    <a:pt x="8129" y="1490"/>
                    <a:pt x="8467" y="2948"/>
                    <a:pt x="9482" y="3416"/>
                  </a:cubicBezTo>
                  <a:cubicBezTo>
                    <a:pt x="9331" y="3667"/>
                    <a:pt x="9165" y="4022"/>
                    <a:pt x="9014" y="4429"/>
                  </a:cubicBezTo>
                  <a:cubicBezTo>
                    <a:pt x="8957" y="4529"/>
                    <a:pt x="8918" y="4637"/>
                    <a:pt x="8899" y="4750"/>
                  </a:cubicBezTo>
                  <a:cubicBezTo>
                    <a:pt x="8506" y="5925"/>
                    <a:pt x="8263" y="7376"/>
                    <a:pt x="8752" y="7976"/>
                  </a:cubicBezTo>
                  <a:cubicBezTo>
                    <a:pt x="8838" y="8081"/>
                    <a:pt x="8933" y="8174"/>
                    <a:pt x="9042" y="8255"/>
                  </a:cubicBezTo>
                  <a:cubicBezTo>
                    <a:pt x="9101" y="8400"/>
                    <a:pt x="9270" y="8523"/>
                    <a:pt x="9491" y="8621"/>
                  </a:cubicBezTo>
                  <a:cubicBezTo>
                    <a:pt x="9497" y="8640"/>
                    <a:pt x="9504" y="8657"/>
                    <a:pt x="9514" y="8674"/>
                  </a:cubicBezTo>
                  <a:cubicBezTo>
                    <a:pt x="9523" y="8694"/>
                    <a:pt x="9544" y="8704"/>
                    <a:pt x="9563" y="8704"/>
                  </a:cubicBezTo>
                  <a:cubicBezTo>
                    <a:pt x="9574" y="8704"/>
                    <a:pt x="9582" y="8702"/>
                    <a:pt x="9591" y="8698"/>
                  </a:cubicBezTo>
                  <a:cubicBezTo>
                    <a:pt x="9602" y="8691"/>
                    <a:pt x="9608" y="8681"/>
                    <a:pt x="9614" y="8670"/>
                  </a:cubicBezTo>
                  <a:cubicBezTo>
                    <a:pt x="9729" y="8715"/>
                    <a:pt x="9848" y="8751"/>
                    <a:pt x="9968" y="8781"/>
                  </a:cubicBezTo>
                  <a:cubicBezTo>
                    <a:pt x="9968" y="8783"/>
                    <a:pt x="9970" y="8785"/>
                    <a:pt x="9970" y="8785"/>
                  </a:cubicBezTo>
                  <a:cubicBezTo>
                    <a:pt x="9978" y="8804"/>
                    <a:pt x="10000" y="8817"/>
                    <a:pt x="10021" y="8817"/>
                  </a:cubicBezTo>
                  <a:cubicBezTo>
                    <a:pt x="10029" y="8817"/>
                    <a:pt x="10038" y="8815"/>
                    <a:pt x="10046" y="8811"/>
                  </a:cubicBezTo>
                  <a:cubicBezTo>
                    <a:pt x="10051" y="8809"/>
                    <a:pt x="10055" y="8806"/>
                    <a:pt x="10059" y="8802"/>
                  </a:cubicBezTo>
                  <a:cubicBezTo>
                    <a:pt x="10208" y="8838"/>
                    <a:pt x="10361" y="8864"/>
                    <a:pt x="10506" y="8885"/>
                  </a:cubicBezTo>
                  <a:cubicBezTo>
                    <a:pt x="10504" y="8894"/>
                    <a:pt x="10506" y="8904"/>
                    <a:pt x="10510" y="8913"/>
                  </a:cubicBezTo>
                  <a:cubicBezTo>
                    <a:pt x="10517" y="8928"/>
                    <a:pt x="10532" y="8938"/>
                    <a:pt x="10547" y="8943"/>
                  </a:cubicBezTo>
                  <a:cubicBezTo>
                    <a:pt x="10449" y="9315"/>
                    <a:pt x="10451" y="10136"/>
                    <a:pt x="10123" y="10298"/>
                  </a:cubicBezTo>
                  <a:cubicBezTo>
                    <a:pt x="10040" y="10341"/>
                    <a:pt x="9751" y="10413"/>
                    <a:pt x="9363" y="10505"/>
                  </a:cubicBezTo>
                  <a:lnTo>
                    <a:pt x="9342" y="10462"/>
                  </a:lnTo>
                  <a:cubicBezTo>
                    <a:pt x="9346" y="10458"/>
                    <a:pt x="9350" y="10449"/>
                    <a:pt x="9353" y="10443"/>
                  </a:cubicBezTo>
                  <a:cubicBezTo>
                    <a:pt x="9361" y="10411"/>
                    <a:pt x="9344" y="10381"/>
                    <a:pt x="9312" y="10373"/>
                  </a:cubicBezTo>
                  <a:lnTo>
                    <a:pt x="9297" y="10368"/>
                  </a:lnTo>
                  <a:cubicBezTo>
                    <a:pt x="9270" y="10311"/>
                    <a:pt x="9253" y="10277"/>
                    <a:pt x="9253" y="10277"/>
                  </a:cubicBezTo>
                  <a:cubicBezTo>
                    <a:pt x="9253" y="10277"/>
                    <a:pt x="9097" y="10296"/>
                    <a:pt x="8889" y="10341"/>
                  </a:cubicBezTo>
                  <a:cubicBezTo>
                    <a:pt x="8716" y="10360"/>
                    <a:pt x="8546" y="10403"/>
                    <a:pt x="8384" y="10471"/>
                  </a:cubicBezTo>
                  <a:cubicBezTo>
                    <a:pt x="7307" y="10547"/>
                    <a:pt x="5518" y="10743"/>
                    <a:pt x="5164" y="10939"/>
                  </a:cubicBezTo>
                  <a:cubicBezTo>
                    <a:pt x="5164" y="10939"/>
                    <a:pt x="2513" y="11616"/>
                    <a:pt x="525" y="16976"/>
                  </a:cubicBezTo>
                  <a:cubicBezTo>
                    <a:pt x="401" y="17309"/>
                    <a:pt x="1" y="18075"/>
                    <a:pt x="2835" y="18075"/>
                  </a:cubicBezTo>
                  <a:cubicBezTo>
                    <a:pt x="2959" y="18075"/>
                    <a:pt x="3089" y="18073"/>
                    <a:pt x="3226" y="18070"/>
                  </a:cubicBezTo>
                  <a:lnTo>
                    <a:pt x="3283" y="19062"/>
                  </a:lnTo>
                  <a:lnTo>
                    <a:pt x="12192" y="18983"/>
                  </a:lnTo>
                  <a:cubicBezTo>
                    <a:pt x="12192" y="18983"/>
                    <a:pt x="12200" y="18783"/>
                    <a:pt x="12213" y="18460"/>
                  </a:cubicBezTo>
                  <a:cubicBezTo>
                    <a:pt x="12629" y="18462"/>
                    <a:pt x="13041" y="18463"/>
                    <a:pt x="13442" y="18463"/>
                  </a:cubicBezTo>
                  <a:cubicBezTo>
                    <a:pt x="13725" y="18463"/>
                    <a:pt x="14002" y="18463"/>
                    <a:pt x="14271" y="18462"/>
                  </a:cubicBezTo>
                  <a:cubicBezTo>
                    <a:pt x="14292" y="18498"/>
                    <a:pt x="14316" y="18534"/>
                    <a:pt x="14337" y="18564"/>
                  </a:cubicBezTo>
                  <a:cubicBezTo>
                    <a:pt x="14607" y="18942"/>
                    <a:pt x="15141" y="19083"/>
                    <a:pt x="15737" y="19083"/>
                  </a:cubicBezTo>
                  <a:cubicBezTo>
                    <a:pt x="16969" y="19083"/>
                    <a:pt x="18467" y="18485"/>
                    <a:pt x="18457" y="18149"/>
                  </a:cubicBezTo>
                  <a:cubicBezTo>
                    <a:pt x="18448" y="17855"/>
                    <a:pt x="18246" y="17047"/>
                    <a:pt x="17948" y="16051"/>
                  </a:cubicBezTo>
                  <a:cubicBezTo>
                    <a:pt x="17995" y="14035"/>
                    <a:pt x="17793" y="11345"/>
                    <a:pt x="17484" y="10830"/>
                  </a:cubicBezTo>
                  <a:cubicBezTo>
                    <a:pt x="17210" y="10373"/>
                    <a:pt x="16316" y="10234"/>
                    <a:pt x="15431" y="10202"/>
                  </a:cubicBezTo>
                  <a:cubicBezTo>
                    <a:pt x="15412" y="10194"/>
                    <a:pt x="15390" y="10190"/>
                    <a:pt x="15369" y="10185"/>
                  </a:cubicBezTo>
                  <a:lnTo>
                    <a:pt x="15311" y="10185"/>
                  </a:lnTo>
                  <a:cubicBezTo>
                    <a:pt x="15141" y="9685"/>
                    <a:pt x="14705" y="9158"/>
                    <a:pt x="14684" y="9134"/>
                  </a:cubicBezTo>
                  <a:cubicBezTo>
                    <a:pt x="14673" y="9121"/>
                    <a:pt x="14656" y="9114"/>
                    <a:pt x="14639" y="9114"/>
                  </a:cubicBezTo>
                  <a:cubicBezTo>
                    <a:pt x="14627" y="9114"/>
                    <a:pt x="14615" y="9117"/>
                    <a:pt x="14605" y="9126"/>
                  </a:cubicBezTo>
                  <a:cubicBezTo>
                    <a:pt x="14594" y="9134"/>
                    <a:pt x="14590" y="9145"/>
                    <a:pt x="14586" y="9158"/>
                  </a:cubicBezTo>
                  <a:cubicBezTo>
                    <a:pt x="14524" y="9158"/>
                    <a:pt x="14418" y="9185"/>
                    <a:pt x="14288" y="9230"/>
                  </a:cubicBezTo>
                  <a:cubicBezTo>
                    <a:pt x="14301" y="9083"/>
                    <a:pt x="14328" y="8938"/>
                    <a:pt x="14369" y="8796"/>
                  </a:cubicBezTo>
                  <a:cubicBezTo>
                    <a:pt x="14386" y="8791"/>
                    <a:pt x="14401" y="8781"/>
                    <a:pt x="14407" y="8764"/>
                  </a:cubicBezTo>
                  <a:cubicBezTo>
                    <a:pt x="14458" y="8643"/>
                    <a:pt x="14775" y="7840"/>
                    <a:pt x="14865" y="7274"/>
                  </a:cubicBezTo>
                  <a:cubicBezTo>
                    <a:pt x="15333" y="6974"/>
                    <a:pt x="15756" y="6387"/>
                    <a:pt x="15782" y="5327"/>
                  </a:cubicBezTo>
                  <a:cubicBezTo>
                    <a:pt x="15839" y="3013"/>
                    <a:pt x="14067" y="2869"/>
                    <a:pt x="14067" y="2869"/>
                  </a:cubicBezTo>
                  <a:cubicBezTo>
                    <a:pt x="14067" y="2869"/>
                    <a:pt x="14239" y="1754"/>
                    <a:pt x="12724" y="1153"/>
                  </a:cubicBezTo>
                  <a:cubicBezTo>
                    <a:pt x="11208" y="553"/>
                    <a:pt x="10493" y="641"/>
                    <a:pt x="9893" y="98"/>
                  </a:cubicBezTo>
                  <a:cubicBezTo>
                    <a:pt x="9819" y="30"/>
                    <a:pt x="9749" y="1"/>
                    <a:pt x="9685" y="1"/>
                  </a:cubicBezTo>
                  <a:close/>
                </a:path>
              </a:pathLst>
            </a:custGeom>
            <a:noFill/>
            <a:ln cap="flat" cmpd="sng" w="1143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7800000" dist="66675">
                <a:srgbClr val="B7B7B7"/>
              </a:outerShdw>
            </a:effectLst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/>
            </a:p>
          </p:txBody>
        </p:sp>
        <p:grpSp>
          <p:nvGrpSpPr>
            <p:cNvPr id="1252" name="Google Shape;1252;p69"/>
            <p:cNvGrpSpPr/>
            <p:nvPr/>
          </p:nvGrpSpPr>
          <p:grpSpPr>
            <a:xfrm>
              <a:off x="583018" y="2325488"/>
              <a:ext cx="2446432" cy="2528019"/>
              <a:chOff x="583018" y="2325488"/>
              <a:chExt cx="2446432" cy="2528019"/>
            </a:xfrm>
          </p:grpSpPr>
          <p:sp>
            <p:nvSpPr>
              <p:cNvPr id="1253" name="Google Shape;1253;p69"/>
              <p:cNvSpPr/>
              <p:nvPr/>
            </p:nvSpPr>
            <p:spPr>
              <a:xfrm flipH="1">
                <a:off x="2110903" y="3745417"/>
                <a:ext cx="918547" cy="974696"/>
              </a:xfrm>
              <a:custGeom>
                <a:rect b="b" l="l" r="r" t="t"/>
                <a:pathLst>
                  <a:path extrusionOk="0" h="7358" w="6934">
                    <a:moveTo>
                      <a:pt x="6934" y="1"/>
                    </a:moveTo>
                    <a:lnTo>
                      <a:pt x="5165" y="222"/>
                    </a:lnTo>
                    <a:cubicBezTo>
                      <a:pt x="5165" y="222"/>
                      <a:pt x="2514" y="899"/>
                      <a:pt x="526" y="6257"/>
                    </a:cubicBezTo>
                    <a:cubicBezTo>
                      <a:pt x="402" y="6590"/>
                      <a:pt x="1" y="7358"/>
                      <a:pt x="2841" y="7358"/>
                    </a:cubicBezTo>
                    <a:cubicBezTo>
                      <a:pt x="3453" y="7358"/>
                      <a:pt x="4216" y="7322"/>
                      <a:pt x="5165" y="7239"/>
                    </a:cubicBezTo>
                    <a:cubicBezTo>
                      <a:pt x="5716" y="7190"/>
                      <a:pt x="6438" y="5193"/>
                      <a:pt x="5885" y="4917"/>
                    </a:cubicBezTo>
                    <a:cubicBezTo>
                      <a:pt x="5489" y="4719"/>
                      <a:pt x="4587" y="4691"/>
                      <a:pt x="4104" y="4691"/>
                    </a:cubicBezTo>
                    <a:cubicBezTo>
                      <a:pt x="3910" y="4691"/>
                      <a:pt x="3784" y="4695"/>
                      <a:pt x="3784" y="4695"/>
                    </a:cubicBezTo>
                    <a:cubicBezTo>
                      <a:pt x="3784" y="4695"/>
                      <a:pt x="6161" y="3095"/>
                      <a:pt x="6161" y="2486"/>
                    </a:cubicBezTo>
                    <a:cubicBezTo>
                      <a:pt x="6161" y="1878"/>
                      <a:pt x="6934" y="1"/>
                      <a:pt x="693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4" name="Google Shape;1254;p69"/>
              <p:cNvSpPr/>
              <p:nvPr/>
            </p:nvSpPr>
            <p:spPr>
              <a:xfrm flipH="1">
                <a:off x="850461" y="2707394"/>
                <a:ext cx="1537049" cy="1864083"/>
              </a:xfrm>
              <a:custGeom>
                <a:rect b="b" l="l" r="r" t="t"/>
                <a:pathLst>
                  <a:path extrusionOk="0" h="14072" w="11603">
                    <a:moveTo>
                      <a:pt x="6079" y="0"/>
                    </a:moveTo>
                    <a:cubicBezTo>
                      <a:pt x="5522" y="0"/>
                      <a:pt x="5057" y="55"/>
                      <a:pt x="4880" y="216"/>
                    </a:cubicBezTo>
                    <a:cubicBezTo>
                      <a:pt x="4307" y="729"/>
                      <a:pt x="3092" y="4091"/>
                      <a:pt x="3907" y="5093"/>
                    </a:cubicBezTo>
                    <a:cubicBezTo>
                      <a:pt x="4625" y="5972"/>
                      <a:pt x="5831" y="5664"/>
                      <a:pt x="5716" y="6006"/>
                    </a:cubicBezTo>
                    <a:cubicBezTo>
                      <a:pt x="5601" y="6349"/>
                      <a:pt x="5621" y="7245"/>
                      <a:pt x="5278" y="7417"/>
                    </a:cubicBezTo>
                    <a:cubicBezTo>
                      <a:pt x="4935" y="7588"/>
                      <a:pt x="1185" y="8266"/>
                      <a:pt x="956" y="8724"/>
                    </a:cubicBezTo>
                    <a:cubicBezTo>
                      <a:pt x="728" y="9182"/>
                      <a:pt x="0" y="13934"/>
                      <a:pt x="0" y="13934"/>
                    </a:cubicBezTo>
                    <a:cubicBezTo>
                      <a:pt x="0" y="13934"/>
                      <a:pt x="3526" y="14072"/>
                      <a:pt x="6655" y="14072"/>
                    </a:cubicBezTo>
                    <a:cubicBezTo>
                      <a:pt x="9109" y="14072"/>
                      <a:pt x="11318" y="13987"/>
                      <a:pt x="11394" y="13685"/>
                    </a:cubicBezTo>
                    <a:cubicBezTo>
                      <a:pt x="11567" y="13000"/>
                      <a:pt x="11603" y="8083"/>
                      <a:pt x="11318" y="7913"/>
                    </a:cubicBezTo>
                    <a:cubicBezTo>
                      <a:pt x="11032" y="7741"/>
                      <a:pt x="7908" y="7647"/>
                      <a:pt x="7851" y="7360"/>
                    </a:cubicBezTo>
                    <a:cubicBezTo>
                      <a:pt x="7793" y="7073"/>
                      <a:pt x="8081" y="6160"/>
                      <a:pt x="8081" y="6160"/>
                    </a:cubicBezTo>
                    <a:cubicBezTo>
                      <a:pt x="8081" y="6160"/>
                      <a:pt x="10366" y="729"/>
                      <a:pt x="8994" y="271"/>
                    </a:cubicBezTo>
                    <a:cubicBezTo>
                      <a:pt x="8994" y="271"/>
                      <a:pt x="7312" y="0"/>
                      <a:pt x="6079" y="0"/>
                    </a:cubicBezTo>
                    <a:close/>
                  </a:path>
                </a:pathLst>
              </a:custGeom>
              <a:solidFill>
                <a:srgbClr val="E47847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5" name="Google Shape;1255;p69"/>
              <p:cNvSpPr/>
              <p:nvPr/>
            </p:nvSpPr>
            <p:spPr>
              <a:xfrm flipH="1">
                <a:off x="1557993" y="3018298"/>
                <a:ext cx="165720" cy="200953"/>
              </a:xfrm>
              <a:custGeom>
                <a:rect b="b" l="l" r="r" t="t"/>
                <a:pathLst>
                  <a:path extrusionOk="0" h="1517" w="1251">
                    <a:moveTo>
                      <a:pt x="1169" y="0"/>
                    </a:moveTo>
                    <a:cubicBezTo>
                      <a:pt x="1157" y="0"/>
                      <a:pt x="1143" y="5"/>
                      <a:pt x="1131" y="16"/>
                    </a:cubicBezTo>
                    <a:cubicBezTo>
                      <a:pt x="790" y="316"/>
                      <a:pt x="1" y="1033"/>
                      <a:pt x="52" y="1231"/>
                    </a:cubicBezTo>
                    <a:cubicBezTo>
                      <a:pt x="60" y="1267"/>
                      <a:pt x="90" y="1293"/>
                      <a:pt x="126" y="1301"/>
                    </a:cubicBezTo>
                    <a:cubicBezTo>
                      <a:pt x="378" y="1357"/>
                      <a:pt x="831" y="1512"/>
                      <a:pt x="835" y="1514"/>
                    </a:cubicBezTo>
                    <a:cubicBezTo>
                      <a:pt x="841" y="1514"/>
                      <a:pt x="848" y="1516"/>
                      <a:pt x="854" y="1516"/>
                    </a:cubicBezTo>
                    <a:cubicBezTo>
                      <a:pt x="918" y="1516"/>
                      <a:pt x="933" y="1427"/>
                      <a:pt x="873" y="1406"/>
                    </a:cubicBezTo>
                    <a:cubicBezTo>
                      <a:pt x="854" y="1399"/>
                      <a:pt x="424" y="1252"/>
                      <a:pt x="165" y="1193"/>
                    </a:cubicBezTo>
                    <a:cubicBezTo>
                      <a:pt x="195" y="1057"/>
                      <a:pt x="718" y="531"/>
                      <a:pt x="1205" y="101"/>
                    </a:cubicBezTo>
                    <a:cubicBezTo>
                      <a:pt x="1250" y="61"/>
                      <a:pt x="1214" y="0"/>
                      <a:pt x="116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6" name="Google Shape;1256;p69"/>
              <p:cNvSpPr/>
              <p:nvPr/>
            </p:nvSpPr>
            <p:spPr>
              <a:xfrm flipH="1">
                <a:off x="1375055" y="2996838"/>
                <a:ext cx="131013" cy="145714"/>
              </a:xfrm>
              <a:custGeom>
                <a:rect b="b" l="l" r="r" t="t"/>
                <a:pathLst>
                  <a:path extrusionOk="0" h="1100" w="989">
                    <a:moveTo>
                      <a:pt x="281" y="1"/>
                    </a:moveTo>
                    <a:cubicBezTo>
                      <a:pt x="258" y="1"/>
                      <a:pt x="235" y="14"/>
                      <a:pt x="226" y="44"/>
                    </a:cubicBezTo>
                    <a:cubicBezTo>
                      <a:pt x="156" y="310"/>
                      <a:pt x="1" y="942"/>
                      <a:pt x="94" y="1065"/>
                    </a:cubicBezTo>
                    <a:cubicBezTo>
                      <a:pt x="109" y="1087"/>
                      <a:pt x="135" y="1099"/>
                      <a:pt x="160" y="1099"/>
                    </a:cubicBezTo>
                    <a:lnTo>
                      <a:pt x="163" y="1099"/>
                    </a:lnTo>
                    <a:cubicBezTo>
                      <a:pt x="322" y="1099"/>
                      <a:pt x="769" y="578"/>
                      <a:pt x="956" y="352"/>
                    </a:cubicBezTo>
                    <a:cubicBezTo>
                      <a:pt x="988" y="308"/>
                      <a:pt x="950" y="259"/>
                      <a:pt x="908" y="259"/>
                    </a:cubicBezTo>
                    <a:cubicBezTo>
                      <a:pt x="894" y="259"/>
                      <a:pt x="879" y="264"/>
                      <a:pt x="867" y="278"/>
                    </a:cubicBezTo>
                    <a:cubicBezTo>
                      <a:pt x="607" y="591"/>
                      <a:pt x="286" y="931"/>
                      <a:pt x="180" y="978"/>
                    </a:cubicBezTo>
                    <a:cubicBezTo>
                      <a:pt x="156" y="870"/>
                      <a:pt x="239" y="440"/>
                      <a:pt x="337" y="74"/>
                    </a:cubicBezTo>
                    <a:cubicBezTo>
                      <a:pt x="350" y="29"/>
                      <a:pt x="316" y="1"/>
                      <a:pt x="28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7" name="Google Shape;1257;p69"/>
              <p:cNvSpPr/>
              <p:nvPr/>
            </p:nvSpPr>
            <p:spPr>
              <a:xfrm flipH="1">
                <a:off x="1676420" y="2933915"/>
                <a:ext cx="112070" cy="135382"/>
              </a:xfrm>
              <a:custGeom>
                <a:rect b="b" l="l" r="r" t="t"/>
                <a:pathLst>
                  <a:path extrusionOk="0" h="1022" w="846">
                    <a:moveTo>
                      <a:pt x="285" y="1"/>
                    </a:moveTo>
                    <a:cubicBezTo>
                      <a:pt x="262" y="1"/>
                      <a:pt x="240" y="14"/>
                      <a:pt x="232" y="44"/>
                    </a:cubicBezTo>
                    <a:cubicBezTo>
                      <a:pt x="192" y="172"/>
                      <a:pt x="0" y="815"/>
                      <a:pt x="62" y="970"/>
                    </a:cubicBezTo>
                    <a:cubicBezTo>
                      <a:pt x="73" y="998"/>
                      <a:pt x="98" y="1017"/>
                      <a:pt x="128" y="1021"/>
                    </a:cubicBezTo>
                    <a:lnTo>
                      <a:pt x="132" y="1021"/>
                    </a:lnTo>
                    <a:cubicBezTo>
                      <a:pt x="237" y="1021"/>
                      <a:pt x="466" y="757"/>
                      <a:pt x="820" y="236"/>
                    </a:cubicBezTo>
                    <a:cubicBezTo>
                      <a:pt x="846" y="192"/>
                      <a:pt x="808" y="150"/>
                      <a:pt x="769" y="150"/>
                    </a:cubicBezTo>
                    <a:cubicBezTo>
                      <a:pt x="753" y="150"/>
                      <a:pt x="737" y="156"/>
                      <a:pt x="724" y="172"/>
                    </a:cubicBezTo>
                    <a:cubicBezTo>
                      <a:pt x="522" y="474"/>
                      <a:pt x="266" y="806"/>
                      <a:pt x="162" y="889"/>
                    </a:cubicBezTo>
                    <a:cubicBezTo>
                      <a:pt x="158" y="757"/>
                      <a:pt x="243" y="395"/>
                      <a:pt x="341" y="78"/>
                    </a:cubicBezTo>
                    <a:cubicBezTo>
                      <a:pt x="358" y="33"/>
                      <a:pt x="321" y="1"/>
                      <a:pt x="28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8" name="Google Shape;1258;p69"/>
              <p:cNvSpPr/>
              <p:nvPr/>
            </p:nvSpPr>
            <p:spPr>
              <a:xfrm flipH="1">
                <a:off x="1281795" y="2943321"/>
                <a:ext cx="272491" cy="262153"/>
              </a:xfrm>
              <a:custGeom>
                <a:rect b="b" l="l" r="r" t="t"/>
                <a:pathLst>
                  <a:path extrusionOk="0" h="1979" w="2057">
                    <a:moveTo>
                      <a:pt x="1069" y="114"/>
                    </a:moveTo>
                    <a:cubicBezTo>
                      <a:pt x="1552" y="116"/>
                      <a:pt x="1942" y="507"/>
                      <a:pt x="1942" y="991"/>
                    </a:cubicBezTo>
                    <a:cubicBezTo>
                      <a:pt x="1942" y="1344"/>
                      <a:pt x="1729" y="1663"/>
                      <a:pt x="1403" y="1797"/>
                    </a:cubicBezTo>
                    <a:cubicBezTo>
                      <a:pt x="1294" y="1842"/>
                      <a:pt x="1180" y="1864"/>
                      <a:pt x="1067" y="1864"/>
                    </a:cubicBezTo>
                    <a:cubicBezTo>
                      <a:pt x="839" y="1864"/>
                      <a:pt x="616" y="1775"/>
                      <a:pt x="450" y="1608"/>
                    </a:cubicBezTo>
                    <a:cubicBezTo>
                      <a:pt x="199" y="1359"/>
                      <a:pt x="124" y="982"/>
                      <a:pt x="261" y="654"/>
                    </a:cubicBezTo>
                    <a:cubicBezTo>
                      <a:pt x="395" y="329"/>
                      <a:pt x="714" y="116"/>
                      <a:pt x="1069" y="116"/>
                    </a:cubicBezTo>
                    <a:lnTo>
                      <a:pt x="1069" y="114"/>
                    </a:lnTo>
                    <a:close/>
                    <a:moveTo>
                      <a:pt x="1069" y="0"/>
                    </a:moveTo>
                    <a:cubicBezTo>
                      <a:pt x="812" y="0"/>
                      <a:pt x="559" y="101"/>
                      <a:pt x="369" y="290"/>
                    </a:cubicBezTo>
                    <a:cubicBezTo>
                      <a:pt x="86" y="573"/>
                      <a:pt x="1" y="997"/>
                      <a:pt x="154" y="1367"/>
                    </a:cubicBezTo>
                    <a:cubicBezTo>
                      <a:pt x="307" y="1738"/>
                      <a:pt x="669" y="1978"/>
                      <a:pt x="1069" y="1978"/>
                    </a:cubicBezTo>
                    <a:cubicBezTo>
                      <a:pt x="1614" y="1976"/>
                      <a:pt x="2057" y="1535"/>
                      <a:pt x="2057" y="988"/>
                    </a:cubicBezTo>
                    <a:cubicBezTo>
                      <a:pt x="2057" y="588"/>
                      <a:pt x="1816" y="229"/>
                      <a:pt x="1446" y="75"/>
                    </a:cubicBezTo>
                    <a:cubicBezTo>
                      <a:pt x="1324" y="25"/>
                      <a:pt x="1196" y="0"/>
                      <a:pt x="106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9" name="Google Shape;1259;p69"/>
              <p:cNvSpPr/>
              <p:nvPr/>
            </p:nvSpPr>
            <p:spPr>
              <a:xfrm flipH="1">
                <a:off x="1590181" y="2845427"/>
                <a:ext cx="272491" cy="262153"/>
              </a:xfrm>
              <a:custGeom>
                <a:rect b="b" l="l" r="r" t="t"/>
                <a:pathLst>
                  <a:path extrusionOk="0" h="1979" w="2057">
                    <a:moveTo>
                      <a:pt x="1067" y="116"/>
                    </a:moveTo>
                    <a:cubicBezTo>
                      <a:pt x="1550" y="116"/>
                      <a:pt x="1942" y="508"/>
                      <a:pt x="1942" y="991"/>
                    </a:cubicBezTo>
                    <a:cubicBezTo>
                      <a:pt x="1942" y="1344"/>
                      <a:pt x="1729" y="1664"/>
                      <a:pt x="1401" y="1800"/>
                    </a:cubicBezTo>
                    <a:cubicBezTo>
                      <a:pt x="1293" y="1844"/>
                      <a:pt x="1180" y="1866"/>
                      <a:pt x="1068" y="1866"/>
                    </a:cubicBezTo>
                    <a:cubicBezTo>
                      <a:pt x="840" y="1866"/>
                      <a:pt x="616" y="1777"/>
                      <a:pt x="450" y="1610"/>
                    </a:cubicBezTo>
                    <a:cubicBezTo>
                      <a:pt x="199" y="1359"/>
                      <a:pt x="124" y="983"/>
                      <a:pt x="260" y="657"/>
                    </a:cubicBezTo>
                    <a:cubicBezTo>
                      <a:pt x="394" y="329"/>
                      <a:pt x="714" y="116"/>
                      <a:pt x="1067" y="116"/>
                    </a:cubicBezTo>
                    <a:close/>
                    <a:moveTo>
                      <a:pt x="1068" y="1"/>
                    </a:moveTo>
                    <a:cubicBezTo>
                      <a:pt x="811" y="1"/>
                      <a:pt x="558" y="101"/>
                      <a:pt x="369" y="291"/>
                    </a:cubicBezTo>
                    <a:cubicBezTo>
                      <a:pt x="86" y="574"/>
                      <a:pt x="1" y="1000"/>
                      <a:pt x="154" y="1368"/>
                    </a:cubicBezTo>
                    <a:cubicBezTo>
                      <a:pt x="307" y="1738"/>
                      <a:pt x="667" y="1979"/>
                      <a:pt x="1067" y="1979"/>
                    </a:cubicBezTo>
                    <a:cubicBezTo>
                      <a:pt x="1614" y="1979"/>
                      <a:pt x="2054" y="1536"/>
                      <a:pt x="2056" y="991"/>
                    </a:cubicBezTo>
                    <a:cubicBezTo>
                      <a:pt x="2056" y="591"/>
                      <a:pt x="1816" y="229"/>
                      <a:pt x="1446" y="76"/>
                    </a:cubicBezTo>
                    <a:cubicBezTo>
                      <a:pt x="1323" y="25"/>
                      <a:pt x="1195" y="1"/>
                      <a:pt x="106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0" name="Google Shape;1260;p69"/>
              <p:cNvSpPr/>
              <p:nvPr/>
            </p:nvSpPr>
            <p:spPr>
              <a:xfrm flipH="1">
                <a:off x="930744" y="2325488"/>
                <a:ext cx="1022403" cy="999732"/>
              </a:xfrm>
              <a:custGeom>
                <a:rect b="b" l="l" r="r" t="t"/>
                <a:pathLst>
                  <a:path extrusionOk="0" h="7547" w="7718">
                    <a:moveTo>
                      <a:pt x="1565" y="1"/>
                    </a:moveTo>
                    <a:cubicBezTo>
                      <a:pt x="1122" y="1"/>
                      <a:pt x="926" y="1407"/>
                      <a:pt x="1101" y="1573"/>
                    </a:cubicBezTo>
                    <a:lnTo>
                      <a:pt x="1101" y="1573"/>
                    </a:lnTo>
                    <a:cubicBezTo>
                      <a:pt x="955" y="1499"/>
                      <a:pt x="513" y="1292"/>
                      <a:pt x="287" y="1292"/>
                    </a:cubicBezTo>
                    <a:cubicBezTo>
                      <a:pt x="236" y="1292"/>
                      <a:pt x="197" y="1302"/>
                      <a:pt x="173" y="1326"/>
                    </a:cubicBezTo>
                    <a:cubicBezTo>
                      <a:pt x="1" y="1496"/>
                      <a:pt x="373" y="3069"/>
                      <a:pt x="1488" y="3469"/>
                    </a:cubicBezTo>
                    <a:cubicBezTo>
                      <a:pt x="1786" y="3576"/>
                      <a:pt x="2180" y="3607"/>
                      <a:pt x="2607" y="3607"/>
                    </a:cubicBezTo>
                    <a:cubicBezTo>
                      <a:pt x="3213" y="3607"/>
                      <a:pt x="3887" y="3544"/>
                      <a:pt x="4451" y="3544"/>
                    </a:cubicBezTo>
                    <a:cubicBezTo>
                      <a:pt x="4978" y="3544"/>
                      <a:pt x="5410" y="3599"/>
                      <a:pt x="5602" y="3812"/>
                    </a:cubicBezTo>
                    <a:cubicBezTo>
                      <a:pt x="6145" y="4412"/>
                      <a:pt x="5259" y="7185"/>
                      <a:pt x="5459" y="7442"/>
                    </a:cubicBezTo>
                    <a:cubicBezTo>
                      <a:pt x="5507" y="7503"/>
                      <a:pt x="5651" y="7546"/>
                      <a:pt x="5845" y="7546"/>
                    </a:cubicBezTo>
                    <a:cubicBezTo>
                      <a:pt x="6473" y="7546"/>
                      <a:pt x="7616" y="7095"/>
                      <a:pt x="7660" y="5327"/>
                    </a:cubicBezTo>
                    <a:cubicBezTo>
                      <a:pt x="7717" y="3011"/>
                      <a:pt x="5947" y="2869"/>
                      <a:pt x="5947" y="2869"/>
                    </a:cubicBezTo>
                    <a:cubicBezTo>
                      <a:pt x="5947" y="2869"/>
                      <a:pt x="6117" y="1754"/>
                      <a:pt x="4602" y="1153"/>
                    </a:cubicBezTo>
                    <a:cubicBezTo>
                      <a:pt x="3089" y="553"/>
                      <a:pt x="2373" y="641"/>
                      <a:pt x="1773" y="98"/>
                    </a:cubicBezTo>
                    <a:cubicBezTo>
                      <a:pt x="1699" y="30"/>
                      <a:pt x="1629" y="1"/>
                      <a:pt x="156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1" name="Google Shape;1261;p69"/>
              <p:cNvSpPr/>
              <p:nvPr/>
            </p:nvSpPr>
            <p:spPr>
              <a:xfrm flipH="1">
                <a:off x="1067198" y="3147587"/>
                <a:ext cx="234207" cy="269836"/>
              </a:xfrm>
              <a:custGeom>
                <a:rect b="b" l="l" r="r" t="t"/>
                <a:pathLst>
                  <a:path extrusionOk="0" h="2037" w="1768">
                    <a:moveTo>
                      <a:pt x="1082" y="1"/>
                    </a:moveTo>
                    <a:cubicBezTo>
                      <a:pt x="713" y="1"/>
                      <a:pt x="282" y="664"/>
                      <a:pt x="282" y="664"/>
                    </a:cubicBezTo>
                    <a:cubicBezTo>
                      <a:pt x="282" y="664"/>
                      <a:pt x="0" y="2037"/>
                      <a:pt x="716" y="2037"/>
                    </a:cubicBezTo>
                    <a:cubicBezTo>
                      <a:pt x="723" y="2037"/>
                      <a:pt x="730" y="2037"/>
                      <a:pt x="737" y="2036"/>
                    </a:cubicBezTo>
                    <a:cubicBezTo>
                      <a:pt x="1482" y="2007"/>
                      <a:pt x="1767" y="951"/>
                      <a:pt x="1395" y="236"/>
                    </a:cubicBezTo>
                    <a:cubicBezTo>
                      <a:pt x="1307" y="66"/>
                      <a:pt x="1197" y="1"/>
                      <a:pt x="108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2" name="Google Shape;1262;p69"/>
              <p:cNvSpPr/>
              <p:nvPr/>
            </p:nvSpPr>
            <p:spPr>
              <a:xfrm flipH="1">
                <a:off x="1127075" y="3235414"/>
                <a:ext cx="96438" cy="102530"/>
              </a:xfrm>
              <a:custGeom>
                <a:rect b="b" l="l" r="r" t="t"/>
                <a:pathLst>
                  <a:path extrusionOk="0" h="774" w="728">
                    <a:moveTo>
                      <a:pt x="464" y="1"/>
                    </a:moveTo>
                    <a:cubicBezTo>
                      <a:pt x="307" y="1"/>
                      <a:pt x="113" y="435"/>
                      <a:pt x="13" y="695"/>
                    </a:cubicBezTo>
                    <a:cubicBezTo>
                      <a:pt x="0" y="724"/>
                      <a:pt x="15" y="758"/>
                      <a:pt x="45" y="769"/>
                    </a:cubicBezTo>
                    <a:cubicBezTo>
                      <a:pt x="51" y="771"/>
                      <a:pt x="58" y="773"/>
                      <a:pt x="66" y="773"/>
                    </a:cubicBezTo>
                    <a:cubicBezTo>
                      <a:pt x="90" y="773"/>
                      <a:pt x="109" y="758"/>
                      <a:pt x="117" y="737"/>
                    </a:cubicBezTo>
                    <a:cubicBezTo>
                      <a:pt x="243" y="418"/>
                      <a:pt x="405" y="126"/>
                      <a:pt x="464" y="116"/>
                    </a:cubicBezTo>
                    <a:cubicBezTo>
                      <a:pt x="517" y="116"/>
                      <a:pt x="583" y="301"/>
                      <a:pt x="607" y="467"/>
                    </a:cubicBezTo>
                    <a:cubicBezTo>
                      <a:pt x="612" y="500"/>
                      <a:pt x="637" y="516"/>
                      <a:pt x="663" y="516"/>
                    </a:cubicBezTo>
                    <a:cubicBezTo>
                      <a:pt x="695" y="516"/>
                      <a:pt x="728" y="492"/>
                      <a:pt x="722" y="450"/>
                    </a:cubicBezTo>
                    <a:cubicBezTo>
                      <a:pt x="707" y="346"/>
                      <a:pt x="643" y="1"/>
                      <a:pt x="46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3" name="Google Shape;1263;p69"/>
              <p:cNvSpPr/>
              <p:nvPr/>
            </p:nvSpPr>
            <p:spPr>
              <a:xfrm flipH="1">
                <a:off x="1522227" y="2996441"/>
                <a:ext cx="86370" cy="34706"/>
              </a:xfrm>
              <a:custGeom>
                <a:rect b="b" l="l" r="r" t="t"/>
                <a:pathLst>
                  <a:path extrusionOk="0" h="262" w="652">
                    <a:moveTo>
                      <a:pt x="82" y="1"/>
                    </a:moveTo>
                    <a:cubicBezTo>
                      <a:pt x="22" y="1"/>
                      <a:pt x="1" y="89"/>
                      <a:pt x="64" y="113"/>
                    </a:cubicBezTo>
                    <a:lnTo>
                      <a:pt x="556" y="260"/>
                    </a:lnTo>
                    <a:cubicBezTo>
                      <a:pt x="560" y="262"/>
                      <a:pt x="566" y="262"/>
                      <a:pt x="570" y="262"/>
                    </a:cubicBezTo>
                    <a:cubicBezTo>
                      <a:pt x="636" y="262"/>
                      <a:pt x="651" y="168"/>
                      <a:pt x="588" y="149"/>
                    </a:cubicBezTo>
                    <a:lnTo>
                      <a:pt x="96" y="2"/>
                    </a:lnTo>
                    <a:cubicBezTo>
                      <a:pt x="91" y="1"/>
                      <a:pt x="86" y="1"/>
                      <a:pt x="8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4" name="Google Shape;1264;p69"/>
              <p:cNvSpPr/>
              <p:nvPr/>
            </p:nvSpPr>
            <p:spPr>
              <a:xfrm flipH="1">
                <a:off x="1181652" y="3095924"/>
                <a:ext cx="120283" cy="71665"/>
              </a:xfrm>
              <a:custGeom>
                <a:rect b="b" l="l" r="r" t="t"/>
                <a:pathLst>
                  <a:path extrusionOk="0" h="541" w="908">
                    <a:moveTo>
                      <a:pt x="84" y="0"/>
                    </a:moveTo>
                    <a:cubicBezTo>
                      <a:pt x="32" y="0"/>
                      <a:pt x="0" y="77"/>
                      <a:pt x="56" y="109"/>
                    </a:cubicBezTo>
                    <a:lnTo>
                      <a:pt x="801" y="532"/>
                    </a:lnTo>
                    <a:cubicBezTo>
                      <a:pt x="809" y="537"/>
                      <a:pt x="818" y="541"/>
                      <a:pt x="828" y="541"/>
                    </a:cubicBezTo>
                    <a:lnTo>
                      <a:pt x="828" y="539"/>
                    </a:lnTo>
                    <a:cubicBezTo>
                      <a:pt x="886" y="539"/>
                      <a:pt x="907" y="462"/>
                      <a:pt x="856" y="432"/>
                    </a:cubicBezTo>
                    <a:lnTo>
                      <a:pt x="113" y="9"/>
                    </a:lnTo>
                    <a:cubicBezTo>
                      <a:pt x="103" y="3"/>
                      <a:pt x="93" y="0"/>
                      <a:pt x="8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5" name="Google Shape;1265;p69"/>
              <p:cNvSpPr/>
              <p:nvPr/>
            </p:nvSpPr>
            <p:spPr>
              <a:xfrm flipH="1">
                <a:off x="1349618" y="3374638"/>
                <a:ext cx="304019" cy="124784"/>
              </a:xfrm>
              <a:custGeom>
                <a:rect b="b" l="l" r="r" t="t"/>
                <a:pathLst>
                  <a:path extrusionOk="0" h="942" w="2295">
                    <a:moveTo>
                      <a:pt x="2222" y="1"/>
                    </a:moveTo>
                    <a:cubicBezTo>
                      <a:pt x="2203" y="1"/>
                      <a:pt x="2184" y="11"/>
                      <a:pt x="2173" y="33"/>
                    </a:cubicBezTo>
                    <a:cubicBezTo>
                      <a:pt x="2156" y="74"/>
                      <a:pt x="1821" y="830"/>
                      <a:pt x="913" y="830"/>
                    </a:cubicBezTo>
                    <a:cubicBezTo>
                      <a:pt x="682" y="830"/>
                      <a:pt x="413" y="781"/>
                      <a:pt x="104" y="659"/>
                    </a:cubicBezTo>
                    <a:cubicBezTo>
                      <a:pt x="97" y="656"/>
                      <a:pt x="90" y="655"/>
                      <a:pt x="84" y="655"/>
                    </a:cubicBezTo>
                    <a:cubicBezTo>
                      <a:pt x="27" y="655"/>
                      <a:pt x="0" y="740"/>
                      <a:pt x="61" y="765"/>
                    </a:cubicBezTo>
                    <a:cubicBezTo>
                      <a:pt x="381" y="891"/>
                      <a:pt x="659" y="942"/>
                      <a:pt x="902" y="942"/>
                    </a:cubicBezTo>
                    <a:cubicBezTo>
                      <a:pt x="1898" y="942"/>
                      <a:pt x="2275" y="88"/>
                      <a:pt x="2279" y="78"/>
                    </a:cubicBezTo>
                    <a:cubicBezTo>
                      <a:pt x="2294" y="34"/>
                      <a:pt x="2258" y="1"/>
                      <a:pt x="222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6" name="Google Shape;1266;p69"/>
              <p:cNvSpPr/>
              <p:nvPr/>
            </p:nvSpPr>
            <p:spPr>
              <a:xfrm flipH="1">
                <a:off x="1303256" y="2503526"/>
                <a:ext cx="217118" cy="211948"/>
              </a:xfrm>
              <a:custGeom>
                <a:rect b="b" l="l" r="r" t="t"/>
                <a:pathLst>
                  <a:path extrusionOk="0" h="1600" w="1639">
                    <a:moveTo>
                      <a:pt x="60" y="1"/>
                    </a:moveTo>
                    <a:cubicBezTo>
                      <a:pt x="58" y="1"/>
                      <a:pt x="57" y="1"/>
                      <a:pt x="56" y="1"/>
                    </a:cubicBezTo>
                    <a:cubicBezTo>
                      <a:pt x="24" y="1"/>
                      <a:pt x="0" y="29"/>
                      <a:pt x="0" y="61"/>
                    </a:cubicBezTo>
                    <a:cubicBezTo>
                      <a:pt x="56" y="1461"/>
                      <a:pt x="1543" y="1599"/>
                      <a:pt x="1558" y="1599"/>
                    </a:cubicBezTo>
                    <a:lnTo>
                      <a:pt x="1562" y="1599"/>
                    </a:lnTo>
                    <a:cubicBezTo>
                      <a:pt x="1635" y="1597"/>
                      <a:pt x="1639" y="1491"/>
                      <a:pt x="1567" y="1484"/>
                    </a:cubicBezTo>
                    <a:cubicBezTo>
                      <a:pt x="1318" y="1455"/>
                      <a:pt x="1077" y="1378"/>
                      <a:pt x="854" y="1261"/>
                    </a:cubicBezTo>
                    <a:cubicBezTo>
                      <a:pt x="385" y="1006"/>
                      <a:pt x="136" y="599"/>
                      <a:pt x="115" y="56"/>
                    </a:cubicBezTo>
                    <a:cubicBezTo>
                      <a:pt x="115" y="24"/>
                      <a:pt x="90" y="1"/>
                      <a:pt x="6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7" name="Google Shape;1267;p69"/>
              <p:cNvSpPr/>
              <p:nvPr/>
            </p:nvSpPr>
            <p:spPr>
              <a:xfrm flipH="1">
                <a:off x="1491493" y="2461798"/>
                <a:ext cx="203077" cy="274738"/>
              </a:xfrm>
              <a:custGeom>
                <a:rect b="b" l="l" r="r" t="t"/>
                <a:pathLst>
                  <a:path extrusionOk="0" h="2074" w="1533">
                    <a:moveTo>
                      <a:pt x="185" y="0"/>
                    </a:moveTo>
                    <a:cubicBezTo>
                      <a:pt x="163" y="0"/>
                      <a:pt x="142" y="12"/>
                      <a:pt x="132" y="39"/>
                    </a:cubicBezTo>
                    <a:cubicBezTo>
                      <a:pt x="0" y="418"/>
                      <a:pt x="13" y="771"/>
                      <a:pt x="172" y="1091"/>
                    </a:cubicBezTo>
                    <a:cubicBezTo>
                      <a:pt x="513" y="1774"/>
                      <a:pt x="1398" y="2059"/>
                      <a:pt x="1434" y="2070"/>
                    </a:cubicBezTo>
                    <a:cubicBezTo>
                      <a:pt x="1441" y="2072"/>
                      <a:pt x="1447" y="2074"/>
                      <a:pt x="1454" y="2074"/>
                    </a:cubicBezTo>
                    <a:cubicBezTo>
                      <a:pt x="1517" y="2072"/>
                      <a:pt x="1532" y="1980"/>
                      <a:pt x="1471" y="1961"/>
                    </a:cubicBezTo>
                    <a:cubicBezTo>
                      <a:pt x="1460" y="1959"/>
                      <a:pt x="594" y="1680"/>
                      <a:pt x="275" y="1040"/>
                    </a:cubicBezTo>
                    <a:cubicBezTo>
                      <a:pt x="130" y="748"/>
                      <a:pt x="117" y="425"/>
                      <a:pt x="241" y="76"/>
                    </a:cubicBezTo>
                    <a:cubicBezTo>
                      <a:pt x="256" y="32"/>
                      <a:pt x="220" y="0"/>
                      <a:pt x="18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8" name="Google Shape;1268;p69"/>
              <p:cNvSpPr/>
              <p:nvPr/>
            </p:nvSpPr>
            <p:spPr>
              <a:xfrm flipH="1">
                <a:off x="1652840" y="2586981"/>
                <a:ext cx="174331" cy="164790"/>
              </a:xfrm>
              <a:custGeom>
                <a:rect b="b" l="l" r="r" t="t"/>
                <a:pathLst>
                  <a:path extrusionOk="0" h="1244" w="1316">
                    <a:moveTo>
                      <a:pt x="62" y="0"/>
                    </a:moveTo>
                    <a:cubicBezTo>
                      <a:pt x="59" y="0"/>
                      <a:pt x="57" y="1"/>
                      <a:pt x="54" y="1"/>
                    </a:cubicBezTo>
                    <a:cubicBezTo>
                      <a:pt x="22" y="7"/>
                      <a:pt x="1" y="35"/>
                      <a:pt x="7" y="67"/>
                    </a:cubicBezTo>
                    <a:cubicBezTo>
                      <a:pt x="9" y="78"/>
                      <a:pt x="182" y="1052"/>
                      <a:pt x="1225" y="1244"/>
                    </a:cubicBezTo>
                    <a:lnTo>
                      <a:pt x="1235" y="1244"/>
                    </a:lnTo>
                    <a:cubicBezTo>
                      <a:pt x="1236" y="1244"/>
                      <a:pt x="1237" y="1244"/>
                      <a:pt x="1237" y="1244"/>
                    </a:cubicBezTo>
                    <a:cubicBezTo>
                      <a:pt x="1306" y="1244"/>
                      <a:pt x="1315" y="1142"/>
                      <a:pt x="1246" y="1131"/>
                    </a:cubicBezTo>
                    <a:cubicBezTo>
                      <a:pt x="284" y="954"/>
                      <a:pt x="126" y="86"/>
                      <a:pt x="120" y="48"/>
                    </a:cubicBezTo>
                    <a:cubicBezTo>
                      <a:pt x="114" y="21"/>
                      <a:pt x="89" y="0"/>
                      <a:pt x="6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9" name="Google Shape;1269;p69"/>
              <p:cNvSpPr/>
              <p:nvPr/>
            </p:nvSpPr>
            <p:spPr>
              <a:xfrm flipH="1">
                <a:off x="1034877" y="2949944"/>
                <a:ext cx="133000" cy="218306"/>
              </a:xfrm>
              <a:custGeom>
                <a:rect b="b" l="l" r="r" t="t"/>
                <a:pathLst>
                  <a:path extrusionOk="0" h="1648" w="1004">
                    <a:moveTo>
                      <a:pt x="85" y="0"/>
                    </a:moveTo>
                    <a:cubicBezTo>
                      <a:pt x="39" y="0"/>
                      <a:pt x="1" y="63"/>
                      <a:pt x="48" y="102"/>
                    </a:cubicBezTo>
                    <a:cubicBezTo>
                      <a:pt x="57" y="111"/>
                      <a:pt x="885" y="892"/>
                      <a:pt x="829" y="1585"/>
                    </a:cubicBezTo>
                    <a:cubicBezTo>
                      <a:pt x="827" y="1617"/>
                      <a:pt x="851" y="1645"/>
                      <a:pt x="883" y="1647"/>
                    </a:cubicBezTo>
                    <a:lnTo>
                      <a:pt x="889" y="1647"/>
                    </a:lnTo>
                    <a:cubicBezTo>
                      <a:pt x="917" y="1645"/>
                      <a:pt x="942" y="1624"/>
                      <a:pt x="944" y="1594"/>
                    </a:cubicBezTo>
                    <a:cubicBezTo>
                      <a:pt x="1004" y="847"/>
                      <a:pt x="161" y="51"/>
                      <a:pt x="125" y="19"/>
                    </a:cubicBezTo>
                    <a:cubicBezTo>
                      <a:pt x="112" y="6"/>
                      <a:pt x="98" y="0"/>
                      <a:pt x="8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0" name="Google Shape;1270;p69"/>
              <p:cNvSpPr/>
              <p:nvPr/>
            </p:nvSpPr>
            <p:spPr>
              <a:xfrm flipH="1">
                <a:off x="991957" y="2877616"/>
                <a:ext cx="159361" cy="95509"/>
              </a:xfrm>
              <a:custGeom>
                <a:rect b="b" l="l" r="r" t="t"/>
                <a:pathLst>
                  <a:path extrusionOk="0" h="721" w="1203">
                    <a:moveTo>
                      <a:pt x="321" y="0"/>
                    </a:moveTo>
                    <a:cubicBezTo>
                      <a:pt x="167" y="0"/>
                      <a:pt x="60" y="39"/>
                      <a:pt x="58" y="39"/>
                    </a:cubicBezTo>
                    <a:cubicBezTo>
                      <a:pt x="1" y="67"/>
                      <a:pt x="25" y="148"/>
                      <a:pt x="82" y="148"/>
                    </a:cubicBezTo>
                    <a:cubicBezTo>
                      <a:pt x="87" y="148"/>
                      <a:pt x="92" y="147"/>
                      <a:pt x="98" y="146"/>
                    </a:cubicBezTo>
                    <a:cubicBezTo>
                      <a:pt x="107" y="142"/>
                      <a:pt x="197" y="110"/>
                      <a:pt x="324" y="110"/>
                    </a:cubicBezTo>
                    <a:cubicBezTo>
                      <a:pt x="540" y="110"/>
                      <a:pt x="864" y="203"/>
                      <a:pt x="1081" y="686"/>
                    </a:cubicBezTo>
                    <a:cubicBezTo>
                      <a:pt x="1090" y="708"/>
                      <a:pt x="1111" y="720"/>
                      <a:pt x="1134" y="720"/>
                    </a:cubicBezTo>
                    <a:cubicBezTo>
                      <a:pt x="1175" y="720"/>
                      <a:pt x="1202" y="678"/>
                      <a:pt x="1188" y="642"/>
                    </a:cubicBezTo>
                    <a:cubicBezTo>
                      <a:pt x="946" y="103"/>
                      <a:pt x="572" y="0"/>
                      <a:pt x="32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1" name="Google Shape;1271;p69"/>
              <p:cNvSpPr/>
              <p:nvPr/>
            </p:nvSpPr>
            <p:spPr>
              <a:xfrm flipH="1">
                <a:off x="617578" y="3675871"/>
                <a:ext cx="1793379" cy="1095506"/>
              </a:xfrm>
              <a:custGeom>
                <a:rect b="b" l="l" r="r" t="t"/>
                <a:pathLst>
                  <a:path extrusionOk="0" h="8270" w="13538">
                    <a:moveTo>
                      <a:pt x="10279" y="1"/>
                    </a:moveTo>
                    <a:cubicBezTo>
                      <a:pt x="9735" y="1"/>
                      <a:pt x="9239" y="28"/>
                      <a:pt x="8951" y="28"/>
                    </a:cubicBezTo>
                    <a:cubicBezTo>
                      <a:pt x="8148" y="28"/>
                      <a:pt x="7503" y="2355"/>
                      <a:pt x="6459" y="2355"/>
                    </a:cubicBezTo>
                    <a:cubicBezTo>
                      <a:pt x="6424" y="2355"/>
                      <a:pt x="6389" y="2353"/>
                      <a:pt x="6353" y="2347"/>
                    </a:cubicBezTo>
                    <a:cubicBezTo>
                      <a:pt x="5248" y="2183"/>
                      <a:pt x="4531" y="249"/>
                      <a:pt x="4531" y="249"/>
                    </a:cubicBezTo>
                    <a:cubicBezTo>
                      <a:pt x="4517" y="244"/>
                      <a:pt x="4478" y="242"/>
                      <a:pt x="4419" y="242"/>
                    </a:cubicBezTo>
                    <a:cubicBezTo>
                      <a:pt x="3800" y="242"/>
                      <a:pt x="951" y="494"/>
                      <a:pt x="496" y="747"/>
                    </a:cubicBezTo>
                    <a:cubicBezTo>
                      <a:pt x="0" y="1021"/>
                      <a:pt x="773" y="7819"/>
                      <a:pt x="994" y="8040"/>
                    </a:cubicBezTo>
                    <a:cubicBezTo>
                      <a:pt x="1131" y="8176"/>
                      <a:pt x="5374" y="8269"/>
                      <a:pt x="8757" y="8269"/>
                    </a:cubicBezTo>
                    <a:cubicBezTo>
                      <a:pt x="10853" y="8269"/>
                      <a:pt x="12620" y="8233"/>
                      <a:pt x="12874" y="8149"/>
                    </a:cubicBezTo>
                    <a:cubicBezTo>
                      <a:pt x="13538" y="7930"/>
                      <a:pt x="13316" y="1464"/>
                      <a:pt x="12818" y="636"/>
                    </a:cubicBezTo>
                    <a:cubicBezTo>
                      <a:pt x="12494" y="95"/>
                      <a:pt x="11300" y="1"/>
                      <a:pt x="1027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2" name="Google Shape;1272;p69"/>
              <p:cNvSpPr/>
              <p:nvPr/>
            </p:nvSpPr>
            <p:spPr>
              <a:xfrm flipH="1">
                <a:off x="1130110" y="3656928"/>
                <a:ext cx="889536" cy="567888"/>
              </a:xfrm>
              <a:custGeom>
                <a:rect b="b" l="l" r="r" t="t"/>
                <a:pathLst>
                  <a:path extrusionOk="0" h="4287" w="6715">
                    <a:moveTo>
                      <a:pt x="5426" y="0"/>
                    </a:moveTo>
                    <a:cubicBezTo>
                      <a:pt x="5146" y="0"/>
                      <a:pt x="3697" y="1944"/>
                      <a:pt x="3212" y="2265"/>
                    </a:cubicBezTo>
                    <a:cubicBezTo>
                      <a:pt x="3179" y="2286"/>
                      <a:pt x="3144" y="2297"/>
                      <a:pt x="3107" y="2297"/>
                    </a:cubicBezTo>
                    <a:cubicBezTo>
                      <a:pt x="2579" y="2297"/>
                      <a:pt x="1633" y="226"/>
                      <a:pt x="1633" y="226"/>
                    </a:cubicBezTo>
                    <a:cubicBezTo>
                      <a:pt x="1633" y="226"/>
                      <a:pt x="551" y="364"/>
                      <a:pt x="277" y="749"/>
                    </a:cubicBezTo>
                    <a:cubicBezTo>
                      <a:pt x="0" y="1135"/>
                      <a:pt x="1135" y="3540"/>
                      <a:pt x="1633" y="4148"/>
                    </a:cubicBezTo>
                    <a:cubicBezTo>
                      <a:pt x="1712" y="4245"/>
                      <a:pt x="1810" y="4286"/>
                      <a:pt x="1918" y="4286"/>
                    </a:cubicBezTo>
                    <a:cubicBezTo>
                      <a:pt x="2488" y="4286"/>
                      <a:pt x="3346" y="3154"/>
                      <a:pt x="3346" y="3154"/>
                    </a:cubicBezTo>
                    <a:cubicBezTo>
                      <a:pt x="3346" y="3154"/>
                      <a:pt x="3952" y="3927"/>
                      <a:pt x="4229" y="3927"/>
                    </a:cubicBezTo>
                    <a:cubicBezTo>
                      <a:pt x="4506" y="3927"/>
                      <a:pt x="6715" y="1496"/>
                      <a:pt x="6606" y="1275"/>
                    </a:cubicBezTo>
                    <a:cubicBezTo>
                      <a:pt x="6495" y="1054"/>
                      <a:pt x="5665" y="113"/>
                      <a:pt x="5446" y="5"/>
                    </a:cubicBezTo>
                    <a:cubicBezTo>
                      <a:pt x="5440" y="2"/>
                      <a:pt x="5434" y="0"/>
                      <a:pt x="542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3" name="Google Shape;1273;p69"/>
              <p:cNvSpPr/>
              <p:nvPr/>
            </p:nvSpPr>
            <p:spPr>
              <a:xfrm flipH="1">
                <a:off x="1041232" y="3142686"/>
                <a:ext cx="362703" cy="550005"/>
              </a:xfrm>
              <a:custGeom>
                <a:rect b="b" l="l" r="r" t="t"/>
                <a:pathLst>
                  <a:path extrusionOk="0" h="4152" w="2738">
                    <a:moveTo>
                      <a:pt x="1338" y="1"/>
                    </a:moveTo>
                    <a:cubicBezTo>
                      <a:pt x="1132" y="1"/>
                      <a:pt x="732" y="1173"/>
                      <a:pt x="532" y="1473"/>
                    </a:cubicBezTo>
                    <a:cubicBezTo>
                      <a:pt x="187" y="1988"/>
                      <a:pt x="0" y="2716"/>
                      <a:pt x="0" y="2716"/>
                    </a:cubicBezTo>
                    <a:cubicBezTo>
                      <a:pt x="52" y="3795"/>
                      <a:pt x="517" y="4151"/>
                      <a:pt x="989" y="4151"/>
                    </a:cubicBezTo>
                    <a:cubicBezTo>
                      <a:pt x="1532" y="4151"/>
                      <a:pt x="2083" y="3681"/>
                      <a:pt x="2024" y="3297"/>
                    </a:cubicBezTo>
                    <a:cubicBezTo>
                      <a:pt x="1916" y="2578"/>
                      <a:pt x="2737" y="1358"/>
                      <a:pt x="2550" y="739"/>
                    </a:cubicBezTo>
                    <a:cubicBezTo>
                      <a:pt x="2507" y="598"/>
                      <a:pt x="2453" y="541"/>
                      <a:pt x="2393" y="541"/>
                    </a:cubicBezTo>
                    <a:cubicBezTo>
                      <a:pt x="2294" y="541"/>
                      <a:pt x="2178" y="696"/>
                      <a:pt x="2073" y="889"/>
                    </a:cubicBezTo>
                    <a:lnTo>
                      <a:pt x="2073" y="889"/>
                    </a:lnTo>
                    <a:cubicBezTo>
                      <a:pt x="2129" y="647"/>
                      <a:pt x="2136" y="384"/>
                      <a:pt x="2016" y="162"/>
                    </a:cubicBezTo>
                    <a:cubicBezTo>
                      <a:pt x="1992" y="119"/>
                      <a:pt x="1963" y="99"/>
                      <a:pt x="1932" y="99"/>
                    </a:cubicBezTo>
                    <a:cubicBezTo>
                      <a:pt x="1822" y="99"/>
                      <a:pt x="1675" y="333"/>
                      <a:pt x="1549" y="582"/>
                    </a:cubicBezTo>
                    <a:lnTo>
                      <a:pt x="1549" y="582"/>
                    </a:lnTo>
                    <a:cubicBezTo>
                      <a:pt x="1552" y="427"/>
                      <a:pt x="1514" y="245"/>
                      <a:pt x="1396" y="43"/>
                    </a:cubicBezTo>
                    <a:cubicBezTo>
                      <a:pt x="1379" y="14"/>
                      <a:pt x="1360" y="1"/>
                      <a:pt x="1338" y="1"/>
                    </a:cubicBezTo>
                    <a:close/>
                  </a:path>
                </a:pathLst>
              </a:custGeom>
              <a:solidFill>
                <a:srgbClr val="E47847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4" name="Google Shape;1274;p69"/>
              <p:cNvSpPr/>
              <p:nvPr/>
            </p:nvSpPr>
            <p:spPr>
              <a:xfrm flipH="1">
                <a:off x="583018" y="3674679"/>
                <a:ext cx="819327" cy="1178828"/>
              </a:xfrm>
              <a:custGeom>
                <a:rect b="b" l="l" r="r" t="t"/>
                <a:pathLst>
                  <a:path extrusionOk="0" h="8899" w="6185">
                    <a:moveTo>
                      <a:pt x="3024" y="0"/>
                    </a:moveTo>
                    <a:cubicBezTo>
                      <a:pt x="2197" y="0"/>
                      <a:pt x="1052" y="990"/>
                      <a:pt x="1052" y="990"/>
                    </a:cubicBezTo>
                    <a:cubicBezTo>
                      <a:pt x="1" y="1320"/>
                      <a:pt x="1225" y="7219"/>
                      <a:pt x="2055" y="8379"/>
                    </a:cubicBezTo>
                    <a:cubicBezTo>
                      <a:pt x="2325" y="8758"/>
                      <a:pt x="2859" y="8899"/>
                      <a:pt x="3455" y="8899"/>
                    </a:cubicBezTo>
                    <a:cubicBezTo>
                      <a:pt x="4687" y="8899"/>
                      <a:pt x="6185" y="8300"/>
                      <a:pt x="6175" y="7964"/>
                    </a:cubicBezTo>
                    <a:cubicBezTo>
                      <a:pt x="6145" y="6977"/>
                      <a:pt x="3917" y="58"/>
                      <a:pt x="3089" y="3"/>
                    </a:cubicBezTo>
                    <a:cubicBezTo>
                      <a:pt x="3068" y="1"/>
                      <a:pt x="3046" y="0"/>
                      <a:pt x="302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5" name="Google Shape;1275;p69"/>
              <p:cNvSpPr/>
              <p:nvPr/>
            </p:nvSpPr>
            <p:spPr>
              <a:xfrm flipH="1">
                <a:off x="995000" y="3538369"/>
                <a:ext cx="367207" cy="285865"/>
              </a:xfrm>
              <a:custGeom>
                <a:rect b="b" l="l" r="r" t="t"/>
                <a:pathLst>
                  <a:path extrusionOk="0" h="2158" w="2772">
                    <a:moveTo>
                      <a:pt x="2005" y="0"/>
                    </a:moveTo>
                    <a:cubicBezTo>
                      <a:pt x="1663" y="0"/>
                      <a:pt x="0" y="844"/>
                      <a:pt x="0" y="844"/>
                    </a:cubicBezTo>
                    <a:cubicBezTo>
                      <a:pt x="0" y="844"/>
                      <a:pt x="200" y="2128"/>
                      <a:pt x="400" y="2157"/>
                    </a:cubicBezTo>
                    <a:cubicBezTo>
                      <a:pt x="403" y="2158"/>
                      <a:pt x="407" y="2158"/>
                      <a:pt x="410" y="2158"/>
                    </a:cubicBezTo>
                    <a:cubicBezTo>
                      <a:pt x="661" y="2158"/>
                      <a:pt x="2659" y="1269"/>
                      <a:pt x="2716" y="1185"/>
                    </a:cubicBezTo>
                    <a:cubicBezTo>
                      <a:pt x="2771" y="1100"/>
                      <a:pt x="2201" y="157"/>
                      <a:pt x="2058" y="14"/>
                    </a:cubicBezTo>
                    <a:cubicBezTo>
                      <a:pt x="2048" y="5"/>
                      <a:pt x="2030" y="0"/>
                      <a:pt x="200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6" name="Google Shape;1276;p69"/>
              <p:cNvSpPr/>
              <p:nvPr/>
            </p:nvSpPr>
            <p:spPr>
              <a:xfrm flipH="1">
                <a:off x="1786632" y="3694417"/>
                <a:ext cx="206786" cy="69148"/>
              </a:xfrm>
              <a:custGeom>
                <a:rect b="b" l="l" r="r" t="t"/>
                <a:pathLst>
                  <a:path extrusionOk="0" h="522" w="1561">
                    <a:moveTo>
                      <a:pt x="1197" y="0"/>
                    </a:moveTo>
                    <a:cubicBezTo>
                      <a:pt x="617" y="0"/>
                      <a:pt x="70" y="400"/>
                      <a:pt x="45" y="420"/>
                    </a:cubicBezTo>
                    <a:cubicBezTo>
                      <a:pt x="0" y="452"/>
                      <a:pt x="24" y="522"/>
                      <a:pt x="79" y="522"/>
                    </a:cubicBezTo>
                    <a:cubicBezTo>
                      <a:pt x="90" y="522"/>
                      <a:pt x="102" y="520"/>
                      <a:pt x="113" y="511"/>
                    </a:cubicBezTo>
                    <a:cubicBezTo>
                      <a:pt x="118" y="507"/>
                      <a:pt x="654" y="116"/>
                      <a:pt x="1201" y="116"/>
                    </a:cubicBezTo>
                    <a:cubicBezTo>
                      <a:pt x="1289" y="116"/>
                      <a:pt x="1378" y="126"/>
                      <a:pt x="1464" y="149"/>
                    </a:cubicBezTo>
                    <a:cubicBezTo>
                      <a:pt x="1470" y="151"/>
                      <a:pt x="1476" y="152"/>
                      <a:pt x="1481" y="152"/>
                    </a:cubicBezTo>
                    <a:cubicBezTo>
                      <a:pt x="1541" y="152"/>
                      <a:pt x="1561" y="56"/>
                      <a:pt x="1494" y="39"/>
                    </a:cubicBezTo>
                    <a:cubicBezTo>
                      <a:pt x="1396" y="12"/>
                      <a:pt x="1296" y="0"/>
                      <a:pt x="119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7" name="Google Shape;1277;p69"/>
              <p:cNvSpPr/>
              <p:nvPr/>
            </p:nvSpPr>
            <p:spPr>
              <a:xfrm flipH="1">
                <a:off x="1269081" y="3659048"/>
                <a:ext cx="92199" cy="166512"/>
              </a:xfrm>
              <a:custGeom>
                <a:rect b="b" l="l" r="r" t="t"/>
                <a:pathLst>
                  <a:path extrusionOk="0" h="1257" w="696">
                    <a:moveTo>
                      <a:pt x="63" y="1"/>
                    </a:moveTo>
                    <a:cubicBezTo>
                      <a:pt x="32" y="1"/>
                      <a:pt x="0" y="23"/>
                      <a:pt x="6" y="65"/>
                    </a:cubicBezTo>
                    <a:cubicBezTo>
                      <a:pt x="10" y="97"/>
                      <a:pt x="112" y="863"/>
                      <a:pt x="583" y="1244"/>
                    </a:cubicBezTo>
                    <a:cubicBezTo>
                      <a:pt x="591" y="1253"/>
                      <a:pt x="604" y="1257"/>
                      <a:pt x="619" y="1257"/>
                    </a:cubicBezTo>
                    <a:cubicBezTo>
                      <a:pt x="672" y="1257"/>
                      <a:pt x="695" y="1189"/>
                      <a:pt x="655" y="1155"/>
                    </a:cubicBezTo>
                    <a:cubicBezTo>
                      <a:pt x="221" y="804"/>
                      <a:pt x="119" y="59"/>
                      <a:pt x="119" y="50"/>
                    </a:cubicBezTo>
                    <a:cubicBezTo>
                      <a:pt x="115" y="16"/>
                      <a:pt x="89" y="1"/>
                      <a:pt x="6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8" name="Google Shape;1278;p69"/>
              <p:cNvSpPr/>
              <p:nvPr/>
            </p:nvSpPr>
            <p:spPr>
              <a:xfrm flipH="1">
                <a:off x="1032886" y="3138712"/>
                <a:ext cx="422447" cy="450919"/>
              </a:xfrm>
              <a:custGeom>
                <a:rect b="b" l="l" r="r" t="t"/>
                <a:pathLst>
                  <a:path extrusionOk="0" h="3404" w="3189">
                    <a:moveTo>
                      <a:pt x="1738" y="1"/>
                    </a:moveTo>
                    <a:cubicBezTo>
                      <a:pt x="1736" y="1"/>
                      <a:pt x="1735" y="1"/>
                      <a:pt x="1733" y="1"/>
                    </a:cubicBezTo>
                    <a:cubicBezTo>
                      <a:pt x="1684" y="3"/>
                      <a:pt x="1616" y="31"/>
                      <a:pt x="1565" y="152"/>
                    </a:cubicBezTo>
                    <a:cubicBezTo>
                      <a:pt x="1388" y="565"/>
                      <a:pt x="933" y="1525"/>
                      <a:pt x="484" y="2199"/>
                    </a:cubicBezTo>
                    <a:cubicBezTo>
                      <a:pt x="1" y="2925"/>
                      <a:pt x="665" y="3389"/>
                      <a:pt x="671" y="3393"/>
                    </a:cubicBezTo>
                    <a:cubicBezTo>
                      <a:pt x="680" y="3399"/>
                      <a:pt x="690" y="3404"/>
                      <a:pt x="703" y="3404"/>
                    </a:cubicBezTo>
                    <a:lnTo>
                      <a:pt x="705" y="3402"/>
                    </a:lnTo>
                    <a:cubicBezTo>
                      <a:pt x="761" y="3402"/>
                      <a:pt x="782" y="3329"/>
                      <a:pt x="737" y="3297"/>
                    </a:cubicBezTo>
                    <a:cubicBezTo>
                      <a:pt x="714" y="3282"/>
                      <a:pt x="158" y="2893"/>
                      <a:pt x="580" y="2263"/>
                    </a:cubicBezTo>
                    <a:cubicBezTo>
                      <a:pt x="1035" y="1580"/>
                      <a:pt x="1493" y="612"/>
                      <a:pt x="1671" y="194"/>
                    </a:cubicBezTo>
                    <a:cubicBezTo>
                      <a:pt x="1695" y="137"/>
                      <a:pt x="1723" y="116"/>
                      <a:pt x="1737" y="116"/>
                    </a:cubicBezTo>
                    <a:cubicBezTo>
                      <a:pt x="1754" y="116"/>
                      <a:pt x="1784" y="137"/>
                      <a:pt x="1810" y="186"/>
                    </a:cubicBezTo>
                    <a:cubicBezTo>
                      <a:pt x="1861" y="280"/>
                      <a:pt x="1893" y="448"/>
                      <a:pt x="1857" y="650"/>
                    </a:cubicBezTo>
                    <a:cubicBezTo>
                      <a:pt x="1742" y="878"/>
                      <a:pt x="1652" y="1103"/>
                      <a:pt x="1620" y="1182"/>
                    </a:cubicBezTo>
                    <a:cubicBezTo>
                      <a:pt x="1606" y="1224"/>
                      <a:pt x="1641" y="1259"/>
                      <a:pt x="1676" y="1259"/>
                    </a:cubicBezTo>
                    <a:cubicBezTo>
                      <a:pt x="1692" y="1259"/>
                      <a:pt x="1708" y="1252"/>
                      <a:pt x="1720" y="1235"/>
                    </a:cubicBezTo>
                    <a:cubicBezTo>
                      <a:pt x="1840" y="1076"/>
                      <a:pt x="1923" y="890"/>
                      <a:pt x="1963" y="695"/>
                    </a:cubicBezTo>
                    <a:cubicBezTo>
                      <a:pt x="2104" y="414"/>
                      <a:pt x="2257" y="177"/>
                      <a:pt x="2350" y="169"/>
                    </a:cubicBezTo>
                    <a:cubicBezTo>
                      <a:pt x="2352" y="168"/>
                      <a:pt x="2354" y="168"/>
                      <a:pt x="2356" y="168"/>
                    </a:cubicBezTo>
                    <a:cubicBezTo>
                      <a:pt x="2365" y="168"/>
                      <a:pt x="2379" y="173"/>
                      <a:pt x="2397" y="203"/>
                    </a:cubicBezTo>
                    <a:cubicBezTo>
                      <a:pt x="2546" y="446"/>
                      <a:pt x="2425" y="890"/>
                      <a:pt x="2342" y="1131"/>
                    </a:cubicBezTo>
                    <a:cubicBezTo>
                      <a:pt x="2310" y="1205"/>
                      <a:pt x="2289" y="1267"/>
                      <a:pt x="2278" y="1297"/>
                    </a:cubicBezTo>
                    <a:cubicBezTo>
                      <a:pt x="2260" y="1343"/>
                      <a:pt x="2297" y="1376"/>
                      <a:pt x="2333" y="1376"/>
                    </a:cubicBezTo>
                    <a:cubicBezTo>
                      <a:pt x="2354" y="1376"/>
                      <a:pt x="2374" y="1365"/>
                      <a:pt x="2384" y="1339"/>
                    </a:cubicBezTo>
                    <a:cubicBezTo>
                      <a:pt x="2389" y="1331"/>
                      <a:pt x="2416" y="1267"/>
                      <a:pt x="2450" y="1169"/>
                    </a:cubicBezTo>
                    <a:cubicBezTo>
                      <a:pt x="2553" y="927"/>
                      <a:pt x="2697" y="669"/>
                      <a:pt x="2797" y="654"/>
                    </a:cubicBezTo>
                    <a:cubicBezTo>
                      <a:pt x="2799" y="654"/>
                      <a:pt x="2801" y="653"/>
                      <a:pt x="2804" y="653"/>
                    </a:cubicBezTo>
                    <a:cubicBezTo>
                      <a:pt x="2814" y="653"/>
                      <a:pt x="2834" y="659"/>
                      <a:pt x="2857" y="692"/>
                    </a:cubicBezTo>
                    <a:cubicBezTo>
                      <a:pt x="3010" y="903"/>
                      <a:pt x="2672" y="1963"/>
                      <a:pt x="2423" y="2582"/>
                    </a:cubicBezTo>
                    <a:cubicBezTo>
                      <a:pt x="2410" y="2610"/>
                      <a:pt x="2425" y="2644"/>
                      <a:pt x="2455" y="2657"/>
                    </a:cubicBezTo>
                    <a:cubicBezTo>
                      <a:pt x="2461" y="2659"/>
                      <a:pt x="2467" y="2660"/>
                      <a:pt x="2474" y="2660"/>
                    </a:cubicBezTo>
                    <a:cubicBezTo>
                      <a:pt x="2496" y="2660"/>
                      <a:pt x="2519" y="2646"/>
                      <a:pt x="2529" y="2625"/>
                    </a:cubicBezTo>
                    <a:cubicBezTo>
                      <a:pt x="2597" y="2455"/>
                      <a:pt x="3189" y="956"/>
                      <a:pt x="2951" y="626"/>
                    </a:cubicBezTo>
                    <a:cubicBezTo>
                      <a:pt x="2901" y="557"/>
                      <a:pt x="2846" y="540"/>
                      <a:pt x="2804" y="540"/>
                    </a:cubicBezTo>
                    <a:cubicBezTo>
                      <a:pt x="2795" y="540"/>
                      <a:pt x="2788" y="540"/>
                      <a:pt x="2780" y="541"/>
                    </a:cubicBezTo>
                    <a:cubicBezTo>
                      <a:pt x="2706" y="552"/>
                      <a:pt x="2633" y="618"/>
                      <a:pt x="2567" y="709"/>
                    </a:cubicBezTo>
                    <a:cubicBezTo>
                      <a:pt x="2595" y="507"/>
                      <a:pt x="2589" y="297"/>
                      <a:pt x="2495" y="143"/>
                    </a:cubicBezTo>
                    <a:cubicBezTo>
                      <a:pt x="2451" y="71"/>
                      <a:pt x="2398" y="53"/>
                      <a:pt x="2355" y="53"/>
                    </a:cubicBezTo>
                    <a:cubicBezTo>
                      <a:pt x="2350" y="53"/>
                      <a:pt x="2345" y="54"/>
                      <a:pt x="2340" y="54"/>
                    </a:cubicBezTo>
                    <a:cubicBezTo>
                      <a:pt x="2229" y="65"/>
                      <a:pt x="2099" y="222"/>
                      <a:pt x="1982" y="418"/>
                    </a:cubicBezTo>
                    <a:cubicBezTo>
                      <a:pt x="1980" y="318"/>
                      <a:pt x="1955" y="220"/>
                      <a:pt x="1912" y="131"/>
                    </a:cubicBezTo>
                    <a:cubicBezTo>
                      <a:pt x="1866" y="47"/>
                      <a:pt x="1802" y="1"/>
                      <a:pt x="173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9" name="Google Shape;1279;p69"/>
              <p:cNvSpPr/>
              <p:nvPr/>
            </p:nvSpPr>
            <p:spPr>
              <a:xfrm flipH="1">
                <a:off x="1446716" y="3200707"/>
                <a:ext cx="386283" cy="306795"/>
              </a:xfrm>
              <a:custGeom>
                <a:rect b="b" l="l" r="r" t="t"/>
                <a:pathLst>
                  <a:path extrusionOk="0" h="2316" w="2916">
                    <a:moveTo>
                      <a:pt x="600" y="0"/>
                    </a:moveTo>
                    <a:cubicBezTo>
                      <a:pt x="590" y="0"/>
                      <a:pt x="581" y="1"/>
                      <a:pt x="573" y="1"/>
                    </a:cubicBezTo>
                    <a:cubicBezTo>
                      <a:pt x="134" y="20"/>
                      <a:pt x="0" y="1621"/>
                      <a:pt x="0" y="1621"/>
                    </a:cubicBezTo>
                    <a:cubicBezTo>
                      <a:pt x="144" y="2079"/>
                      <a:pt x="1368" y="2315"/>
                      <a:pt x="1972" y="2315"/>
                    </a:cubicBezTo>
                    <a:cubicBezTo>
                      <a:pt x="2094" y="2315"/>
                      <a:pt x="2190" y="2306"/>
                      <a:pt x="2247" y="2287"/>
                    </a:cubicBezTo>
                    <a:cubicBezTo>
                      <a:pt x="2592" y="2174"/>
                      <a:pt x="2916" y="648"/>
                      <a:pt x="2858" y="552"/>
                    </a:cubicBezTo>
                    <a:cubicBezTo>
                      <a:pt x="2802" y="460"/>
                      <a:pt x="1081" y="0"/>
                      <a:pt x="60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0" name="Google Shape;1280;p69"/>
              <p:cNvSpPr/>
              <p:nvPr/>
            </p:nvSpPr>
            <p:spPr>
              <a:xfrm flipH="1">
                <a:off x="1548058" y="3223889"/>
                <a:ext cx="162011" cy="144522"/>
              </a:xfrm>
              <a:custGeom>
                <a:rect b="b" l="l" r="r" t="t"/>
                <a:pathLst>
                  <a:path extrusionOk="0" h="1091" w="1223">
                    <a:moveTo>
                      <a:pt x="66" y="1"/>
                    </a:moveTo>
                    <a:cubicBezTo>
                      <a:pt x="33" y="1"/>
                      <a:pt x="0" y="26"/>
                      <a:pt x="9" y="69"/>
                    </a:cubicBezTo>
                    <a:cubicBezTo>
                      <a:pt x="117" y="733"/>
                      <a:pt x="279" y="1067"/>
                      <a:pt x="502" y="1090"/>
                    </a:cubicBezTo>
                    <a:lnTo>
                      <a:pt x="526" y="1090"/>
                    </a:lnTo>
                    <a:cubicBezTo>
                      <a:pt x="868" y="1090"/>
                      <a:pt x="1171" y="339"/>
                      <a:pt x="1205" y="252"/>
                    </a:cubicBezTo>
                    <a:cubicBezTo>
                      <a:pt x="1222" y="207"/>
                      <a:pt x="1186" y="174"/>
                      <a:pt x="1150" y="174"/>
                    </a:cubicBezTo>
                    <a:cubicBezTo>
                      <a:pt x="1129" y="174"/>
                      <a:pt x="1108" y="185"/>
                      <a:pt x="1098" y="211"/>
                    </a:cubicBezTo>
                    <a:cubicBezTo>
                      <a:pt x="981" y="512"/>
                      <a:pt x="723" y="976"/>
                      <a:pt x="527" y="976"/>
                    </a:cubicBezTo>
                    <a:cubicBezTo>
                      <a:pt x="523" y="976"/>
                      <a:pt x="519" y="976"/>
                      <a:pt x="515" y="975"/>
                    </a:cubicBezTo>
                    <a:cubicBezTo>
                      <a:pt x="424" y="967"/>
                      <a:pt x="251" y="833"/>
                      <a:pt x="121" y="49"/>
                    </a:cubicBezTo>
                    <a:cubicBezTo>
                      <a:pt x="117" y="16"/>
                      <a:pt x="92" y="1"/>
                      <a:pt x="6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1" name="Google Shape;1281;p69"/>
              <p:cNvSpPr/>
              <p:nvPr/>
            </p:nvSpPr>
            <p:spPr>
              <a:xfrm flipH="1">
                <a:off x="1747556" y="3371856"/>
                <a:ext cx="37621" cy="106769"/>
              </a:xfrm>
              <a:custGeom>
                <a:rect b="b" l="l" r="r" t="t"/>
                <a:pathLst>
                  <a:path extrusionOk="0" h="806" w="284">
                    <a:moveTo>
                      <a:pt x="210" y="1"/>
                    </a:moveTo>
                    <a:cubicBezTo>
                      <a:pt x="187" y="1"/>
                      <a:pt x="165" y="14"/>
                      <a:pt x="156" y="43"/>
                    </a:cubicBezTo>
                    <a:cubicBezTo>
                      <a:pt x="139" y="94"/>
                      <a:pt x="1" y="550"/>
                      <a:pt x="122" y="775"/>
                    </a:cubicBezTo>
                    <a:cubicBezTo>
                      <a:pt x="133" y="792"/>
                      <a:pt x="152" y="805"/>
                      <a:pt x="173" y="805"/>
                    </a:cubicBezTo>
                    <a:cubicBezTo>
                      <a:pt x="182" y="805"/>
                      <a:pt x="192" y="803"/>
                      <a:pt x="201" y="799"/>
                    </a:cubicBezTo>
                    <a:cubicBezTo>
                      <a:pt x="229" y="782"/>
                      <a:pt x="237" y="748"/>
                      <a:pt x="222" y="720"/>
                    </a:cubicBezTo>
                    <a:cubicBezTo>
                      <a:pt x="139" y="567"/>
                      <a:pt x="224" y="205"/>
                      <a:pt x="265" y="80"/>
                    </a:cubicBezTo>
                    <a:cubicBezTo>
                      <a:pt x="283" y="33"/>
                      <a:pt x="246" y="1"/>
                      <a:pt x="21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2" name="Google Shape;1282;p69"/>
              <p:cNvSpPr/>
              <p:nvPr/>
            </p:nvSpPr>
            <p:spPr>
              <a:xfrm flipH="1">
                <a:off x="1674301" y="3387222"/>
                <a:ext cx="45437" cy="106371"/>
              </a:xfrm>
              <a:custGeom>
                <a:rect b="b" l="l" r="r" t="t"/>
                <a:pathLst>
                  <a:path extrusionOk="0" h="803" w="343">
                    <a:moveTo>
                      <a:pt x="269" y="0"/>
                    </a:moveTo>
                    <a:cubicBezTo>
                      <a:pt x="247" y="0"/>
                      <a:pt x="226" y="12"/>
                      <a:pt x="216" y="40"/>
                    </a:cubicBezTo>
                    <a:cubicBezTo>
                      <a:pt x="179" y="134"/>
                      <a:pt x="1" y="604"/>
                      <a:pt x="86" y="772"/>
                    </a:cubicBezTo>
                    <a:cubicBezTo>
                      <a:pt x="94" y="791"/>
                      <a:pt x="113" y="802"/>
                      <a:pt x="137" y="802"/>
                    </a:cubicBezTo>
                    <a:cubicBezTo>
                      <a:pt x="145" y="802"/>
                      <a:pt x="154" y="800"/>
                      <a:pt x="160" y="796"/>
                    </a:cubicBezTo>
                    <a:cubicBezTo>
                      <a:pt x="190" y="783"/>
                      <a:pt x="201" y="749"/>
                      <a:pt x="188" y="719"/>
                    </a:cubicBezTo>
                    <a:cubicBezTo>
                      <a:pt x="143" y="632"/>
                      <a:pt x="239" y="293"/>
                      <a:pt x="322" y="81"/>
                    </a:cubicBezTo>
                    <a:cubicBezTo>
                      <a:pt x="342" y="35"/>
                      <a:pt x="305" y="0"/>
                      <a:pt x="26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3" name="Google Shape;1283;p69"/>
              <p:cNvSpPr/>
              <p:nvPr/>
            </p:nvSpPr>
            <p:spPr>
              <a:xfrm flipH="1">
                <a:off x="1577202" y="3407755"/>
                <a:ext cx="63586" cy="102927"/>
              </a:xfrm>
              <a:custGeom>
                <a:rect b="b" l="l" r="r" t="t"/>
                <a:pathLst>
                  <a:path extrusionOk="0" h="777" w="480">
                    <a:moveTo>
                      <a:pt x="417" y="1"/>
                    </a:moveTo>
                    <a:cubicBezTo>
                      <a:pt x="391" y="1"/>
                      <a:pt x="366" y="19"/>
                      <a:pt x="360" y="45"/>
                    </a:cubicBezTo>
                    <a:cubicBezTo>
                      <a:pt x="318" y="251"/>
                      <a:pt x="196" y="604"/>
                      <a:pt x="56" y="668"/>
                    </a:cubicBezTo>
                    <a:cubicBezTo>
                      <a:pt x="1" y="694"/>
                      <a:pt x="20" y="777"/>
                      <a:pt x="81" y="777"/>
                    </a:cubicBezTo>
                    <a:cubicBezTo>
                      <a:pt x="88" y="777"/>
                      <a:pt x="96" y="775"/>
                      <a:pt x="105" y="773"/>
                    </a:cubicBezTo>
                    <a:cubicBezTo>
                      <a:pt x="339" y="664"/>
                      <a:pt x="460" y="130"/>
                      <a:pt x="473" y="68"/>
                    </a:cubicBezTo>
                    <a:cubicBezTo>
                      <a:pt x="479" y="38"/>
                      <a:pt x="458" y="9"/>
                      <a:pt x="428" y="2"/>
                    </a:cubicBezTo>
                    <a:cubicBezTo>
                      <a:pt x="424" y="1"/>
                      <a:pt x="421" y="1"/>
                      <a:pt x="41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4" name="Google Shape;1284;p69"/>
              <p:cNvSpPr/>
              <p:nvPr/>
            </p:nvSpPr>
            <p:spPr>
              <a:xfrm flipH="1">
                <a:off x="2381282" y="3858943"/>
                <a:ext cx="107831" cy="355145"/>
              </a:xfrm>
              <a:custGeom>
                <a:rect b="b" l="l" r="r" t="t"/>
                <a:pathLst>
                  <a:path extrusionOk="0" h="2681" w="814">
                    <a:moveTo>
                      <a:pt x="735" y="1"/>
                    </a:moveTo>
                    <a:cubicBezTo>
                      <a:pt x="715" y="1"/>
                      <a:pt x="694" y="12"/>
                      <a:pt x="684" y="37"/>
                    </a:cubicBezTo>
                    <a:cubicBezTo>
                      <a:pt x="656" y="97"/>
                      <a:pt x="1" y="1523"/>
                      <a:pt x="437" y="2644"/>
                    </a:cubicBezTo>
                    <a:cubicBezTo>
                      <a:pt x="444" y="2666"/>
                      <a:pt x="465" y="2681"/>
                      <a:pt x="490" y="2681"/>
                    </a:cubicBezTo>
                    <a:cubicBezTo>
                      <a:pt x="497" y="2681"/>
                      <a:pt x="503" y="2678"/>
                      <a:pt x="509" y="2676"/>
                    </a:cubicBezTo>
                    <a:cubicBezTo>
                      <a:pt x="539" y="2666"/>
                      <a:pt x="554" y="2632"/>
                      <a:pt x="544" y="2602"/>
                    </a:cubicBezTo>
                    <a:cubicBezTo>
                      <a:pt x="124" y="1527"/>
                      <a:pt x="782" y="99"/>
                      <a:pt x="788" y="84"/>
                    </a:cubicBezTo>
                    <a:cubicBezTo>
                      <a:pt x="813" y="38"/>
                      <a:pt x="774" y="1"/>
                      <a:pt x="73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5" name="Google Shape;1285;p69"/>
              <p:cNvSpPr/>
              <p:nvPr/>
            </p:nvSpPr>
            <p:spPr>
              <a:xfrm flipH="1">
                <a:off x="1379542" y="4019229"/>
                <a:ext cx="1258995" cy="831498"/>
              </a:xfrm>
              <a:custGeom>
                <a:rect b="b" l="l" r="r" t="t"/>
                <a:pathLst>
                  <a:path extrusionOk="0" h="6277" w="9504">
                    <a:moveTo>
                      <a:pt x="8646" y="1"/>
                    </a:moveTo>
                    <a:cubicBezTo>
                      <a:pt x="6686" y="1"/>
                      <a:pt x="1" y="419"/>
                      <a:pt x="1" y="419"/>
                    </a:cubicBezTo>
                    <a:lnTo>
                      <a:pt x="331" y="6276"/>
                    </a:lnTo>
                    <a:lnTo>
                      <a:pt x="9239" y="6197"/>
                    </a:lnTo>
                    <a:cubicBezTo>
                      <a:pt x="9239" y="6197"/>
                      <a:pt x="9503" y="198"/>
                      <a:pt x="9171" y="32"/>
                    </a:cubicBezTo>
                    <a:cubicBezTo>
                      <a:pt x="9128" y="10"/>
                      <a:pt x="8940" y="1"/>
                      <a:pt x="864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6" name="Google Shape;1286;p69"/>
              <p:cNvSpPr/>
              <p:nvPr/>
            </p:nvSpPr>
            <p:spPr>
              <a:xfrm flipH="1">
                <a:off x="1150919" y="4100300"/>
                <a:ext cx="153533" cy="641275"/>
              </a:xfrm>
              <a:custGeom>
                <a:rect b="b" l="l" r="r" t="t"/>
                <a:pathLst>
                  <a:path extrusionOk="0" h="4841" w="1159">
                    <a:moveTo>
                      <a:pt x="66" y="0"/>
                    </a:moveTo>
                    <a:cubicBezTo>
                      <a:pt x="34" y="0"/>
                      <a:pt x="1" y="24"/>
                      <a:pt x="9" y="67"/>
                    </a:cubicBezTo>
                    <a:cubicBezTo>
                      <a:pt x="28" y="229"/>
                      <a:pt x="511" y="4040"/>
                      <a:pt x="1037" y="4815"/>
                    </a:cubicBezTo>
                    <a:cubicBezTo>
                      <a:pt x="1048" y="4830"/>
                      <a:pt x="1065" y="4840"/>
                      <a:pt x="1084" y="4840"/>
                    </a:cubicBezTo>
                    <a:cubicBezTo>
                      <a:pt x="1131" y="4840"/>
                      <a:pt x="1158" y="4789"/>
                      <a:pt x="1131" y="4751"/>
                    </a:cubicBezTo>
                    <a:cubicBezTo>
                      <a:pt x="620" y="4000"/>
                      <a:pt x="128" y="92"/>
                      <a:pt x="122" y="54"/>
                    </a:cubicBezTo>
                    <a:cubicBezTo>
                      <a:pt x="120" y="17"/>
                      <a:pt x="93" y="0"/>
                      <a:pt x="6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7" name="Google Shape;1287;p69"/>
              <p:cNvSpPr/>
              <p:nvPr/>
            </p:nvSpPr>
            <p:spPr>
              <a:xfrm flipH="1">
                <a:off x="678138" y="3773235"/>
                <a:ext cx="304681" cy="641275"/>
              </a:xfrm>
              <a:custGeom>
                <a:rect b="b" l="l" r="r" t="t"/>
                <a:pathLst>
                  <a:path extrusionOk="0" h="4841" w="2300">
                    <a:moveTo>
                      <a:pt x="78" y="1"/>
                    </a:moveTo>
                    <a:cubicBezTo>
                      <a:pt x="39" y="1"/>
                      <a:pt x="1" y="40"/>
                      <a:pt x="26" y="86"/>
                    </a:cubicBezTo>
                    <a:cubicBezTo>
                      <a:pt x="45" y="125"/>
                      <a:pt x="2029" y="4100"/>
                      <a:pt x="2180" y="4794"/>
                    </a:cubicBezTo>
                    <a:cubicBezTo>
                      <a:pt x="2186" y="4822"/>
                      <a:pt x="2210" y="4839"/>
                      <a:pt x="2237" y="4841"/>
                    </a:cubicBezTo>
                    <a:cubicBezTo>
                      <a:pt x="2242" y="4839"/>
                      <a:pt x="2246" y="4839"/>
                      <a:pt x="2250" y="4839"/>
                    </a:cubicBezTo>
                    <a:cubicBezTo>
                      <a:pt x="2280" y="4832"/>
                      <a:pt x="2299" y="4800"/>
                      <a:pt x="2293" y="4771"/>
                    </a:cubicBezTo>
                    <a:cubicBezTo>
                      <a:pt x="2140" y="4062"/>
                      <a:pt x="209" y="199"/>
                      <a:pt x="128" y="35"/>
                    </a:cubicBezTo>
                    <a:cubicBezTo>
                      <a:pt x="117" y="11"/>
                      <a:pt x="97" y="1"/>
                      <a:pt x="7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8" name="Google Shape;1288;p69"/>
              <p:cNvSpPr/>
              <p:nvPr/>
            </p:nvSpPr>
            <p:spPr>
              <a:xfrm flipH="1">
                <a:off x="1047593" y="3789794"/>
                <a:ext cx="176847" cy="97231"/>
              </a:xfrm>
              <a:custGeom>
                <a:rect b="b" l="l" r="r" t="t"/>
                <a:pathLst>
                  <a:path extrusionOk="0" h="734" w="1335">
                    <a:moveTo>
                      <a:pt x="1253" y="0"/>
                    </a:moveTo>
                    <a:cubicBezTo>
                      <a:pt x="1249" y="0"/>
                      <a:pt x="1244" y="1"/>
                      <a:pt x="1239" y="2"/>
                    </a:cubicBezTo>
                    <a:cubicBezTo>
                      <a:pt x="678" y="127"/>
                      <a:pt x="69" y="611"/>
                      <a:pt x="43" y="632"/>
                    </a:cubicBezTo>
                    <a:cubicBezTo>
                      <a:pt x="1" y="666"/>
                      <a:pt x="24" y="734"/>
                      <a:pt x="80" y="734"/>
                    </a:cubicBezTo>
                    <a:cubicBezTo>
                      <a:pt x="92" y="734"/>
                      <a:pt x="105" y="730"/>
                      <a:pt x="116" y="721"/>
                    </a:cubicBezTo>
                    <a:cubicBezTo>
                      <a:pt x="120" y="715"/>
                      <a:pt x="729" y="234"/>
                      <a:pt x="1265" y="115"/>
                    </a:cubicBezTo>
                    <a:cubicBezTo>
                      <a:pt x="1335" y="99"/>
                      <a:pt x="1317" y="0"/>
                      <a:pt x="125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9" name="Google Shape;1289;p69"/>
              <p:cNvSpPr/>
              <p:nvPr/>
            </p:nvSpPr>
            <p:spPr>
              <a:xfrm flipH="1">
                <a:off x="787825" y="4304964"/>
                <a:ext cx="36032" cy="68486"/>
              </a:xfrm>
              <a:custGeom>
                <a:rect b="b" l="l" r="r" t="t"/>
                <a:pathLst>
                  <a:path extrusionOk="0" h="517" w="272">
                    <a:moveTo>
                      <a:pt x="74" y="1"/>
                    </a:moveTo>
                    <a:cubicBezTo>
                      <a:pt x="37" y="1"/>
                      <a:pt x="0" y="36"/>
                      <a:pt x="20" y="82"/>
                    </a:cubicBezTo>
                    <a:cubicBezTo>
                      <a:pt x="75" y="197"/>
                      <a:pt x="152" y="388"/>
                      <a:pt x="146" y="454"/>
                    </a:cubicBezTo>
                    <a:cubicBezTo>
                      <a:pt x="144" y="486"/>
                      <a:pt x="165" y="514"/>
                      <a:pt x="197" y="516"/>
                    </a:cubicBezTo>
                    <a:lnTo>
                      <a:pt x="203" y="516"/>
                    </a:lnTo>
                    <a:cubicBezTo>
                      <a:pt x="233" y="516"/>
                      <a:pt x="256" y="493"/>
                      <a:pt x="258" y="465"/>
                    </a:cubicBezTo>
                    <a:cubicBezTo>
                      <a:pt x="271" y="344"/>
                      <a:pt x="148" y="82"/>
                      <a:pt x="122" y="31"/>
                    </a:cubicBezTo>
                    <a:cubicBezTo>
                      <a:pt x="111" y="10"/>
                      <a:pt x="92" y="1"/>
                      <a:pt x="7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0" name="Google Shape;1290;p69"/>
              <p:cNvSpPr/>
              <p:nvPr/>
            </p:nvSpPr>
            <p:spPr>
              <a:xfrm flipH="1">
                <a:off x="841078" y="4287743"/>
                <a:ext cx="36297" cy="68751"/>
              </a:xfrm>
              <a:custGeom>
                <a:rect b="b" l="l" r="r" t="t"/>
                <a:pathLst>
                  <a:path extrusionOk="0" h="519" w="274">
                    <a:moveTo>
                      <a:pt x="76" y="0"/>
                    </a:moveTo>
                    <a:cubicBezTo>
                      <a:pt x="38" y="0"/>
                      <a:pt x="1" y="37"/>
                      <a:pt x="22" y="82"/>
                    </a:cubicBezTo>
                    <a:cubicBezTo>
                      <a:pt x="77" y="199"/>
                      <a:pt x="154" y="391"/>
                      <a:pt x="147" y="455"/>
                    </a:cubicBezTo>
                    <a:cubicBezTo>
                      <a:pt x="145" y="486"/>
                      <a:pt x="169" y="514"/>
                      <a:pt x="201" y="518"/>
                    </a:cubicBezTo>
                    <a:lnTo>
                      <a:pt x="205" y="518"/>
                    </a:lnTo>
                    <a:cubicBezTo>
                      <a:pt x="235" y="518"/>
                      <a:pt x="258" y="495"/>
                      <a:pt x="262" y="465"/>
                    </a:cubicBezTo>
                    <a:cubicBezTo>
                      <a:pt x="273" y="346"/>
                      <a:pt x="150" y="84"/>
                      <a:pt x="126" y="33"/>
                    </a:cubicBezTo>
                    <a:cubicBezTo>
                      <a:pt x="115" y="10"/>
                      <a:pt x="95" y="0"/>
                      <a:pt x="7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1" name="Google Shape;1291;p69"/>
              <p:cNvSpPr/>
              <p:nvPr/>
            </p:nvSpPr>
            <p:spPr>
              <a:xfrm flipH="1">
                <a:off x="816571" y="4202698"/>
                <a:ext cx="35105" cy="68618"/>
              </a:xfrm>
              <a:custGeom>
                <a:rect b="b" l="l" r="r" t="t"/>
                <a:pathLst>
                  <a:path extrusionOk="0" h="518" w="265">
                    <a:moveTo>
                      <a:pt x="66" y="1"/>
                    </a:moveTo>
                    <a:cubicBezTo>
                      <a:pt x="57" y="1"/>
                      <a:pt x="49" y="3"/>
                      <a:pt x="41" y="7"/>
                    </a:cubicBezTo>
                    <a:cubicBezTo>
                      <a:pt x="13" y="20"/>
                      <a:pt x="0" y="54"/>
                      <a:pt x="15" y="83"/>
                    </a:cubicBezTo>
                    <a:cubicBezTo>
                      <a:pt x="71" y="198"/>
                      <a:pt x="145" y="390"/>
                      <a:pt x="141" y="456"/>
                    </a:cubicBezTo>
                    <a:cubicBezTo>
                      <a:pt x="137" y="488"/>
                      <a:pt x="160" y="516"/>
                      <a:pt x="192" y="518"/>
                    </a:cubicBezTo>
                    <a:lnTo>
                      <a:pt x="196" y="518"/>
                    </a:lnTo>
                    <a:cubicBezTo>
                      <a:pt x="226" y="518"/>
                      <a:pt x="251" y="494"/>
                      <a:pt x="254" y="464"/>
                    </a:cubicBezTo>
                    <a:cubicBezTo>
                      <a:pt x="264" y="345"/>
                      <a:pt x="143" y="83"/>
                      <a:pt x="117" y="32"/>
                    </a:cubicBezTo>
                    <a:cubicBezTo>
                      <a:pt x="108" y="13"/>
                      <a:pt x="87" y="1"/>
                      <a:pt x="6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2" name="Google Shape;1292;p69"/>
              <p:cNvSpPr/>
              <p:nvPr/>
            </p:nvSpPr>
            <p:spPr>
              <a:xfrm flipH="1">
                <a:off x="870750" y="4178721"/>
                <a:ext cx="36032" cy="68618"/>
              </a:xfrm>
              <a:custGeom>
                <a:rect b="b" l="l" r="r" t="t"/>
                <a:pathLst>
                  <a:path extrusionOk="0" h="518" w="272">
                    <a:moveTo>
                      <a:pt x="73" y="1"/>
                    </a:moveTo>
                    <a:cubicBezTo>
                      <a:pt x="37" y="1"/>
                      <a:pt x="1" y="36"/>
                      <a:pt x="20" y="81"/>
                    </a:cubicBezTo>
                    <a:cubicBezTo>
                      <a:pt x="76" y="199"/>
                      <a:pt x="152" y="390"/>
                      <a:pt x="146" y="454"/>
                    </a:cubicBezTo>
                    <a:cubicBezTo>
                      <a:pt x="144" y="486"/>
                      <a:pt x="165" y="513"/>
                      <a:pt x="197" y="518"/>
                    </a:cubicBezTo>
                    <a:lnTo>
                      <a:pt x="203" y="518"/>
                    </a:lnTo>
                    <a:cubicBezTo>
                      <a:pt x="233" y="518"/>
                      <a:pt x="257" y="494"/>
                      <a:pt x="261" y="465"/>
                    </a:cubicBezTo>
                    <a:cubicBezTo>
                      <a:pt x="272" y="343"/>
                      <a:pt x="148" y="84"/>
                      <a:pt x="123" y="33"/>
                    </a:cubicBezTo>
                    <a:cubicBezTo>
                      <a:pt x="111" y="10"/>
                      <a:pt x="92" y="1"/>
                      <a:pt x="7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3" name="Google Shape;1293;p69"/>
              <p:cNvSpPr/>
              <p:nvPr/>
            </p:nvSpPr>
            <p:spPr>
              <a:xfrm flipH="1">
                <a:off x="815776" y="4381530"/>
                <a:ext cx="36032" cy="68486"/>
              </a:xfrm>
              <a:custGeom>
                <a:rect b="b" l="l" r="r" t="t"/>
                <a:pathLst>
                  <a:path extrusionOk="0" h="517" w="272">
                    <a:moveTo>
                      <a:pt x="76" y="0"/>
                    </a:moveTo>
                    <a:cubicBezTo>
                      <a:pt x="38" y="0"/>
                      <a:pt x="1" y="37"/>
                      <a:pt x="20" y="83"/>
                    </a:cubicBezTo>
                    <a:cubicBezTo>
                      <a:pt x="78" y="198"/>
                      <a:pt x="152" y="389"/>
                      <a:pt x="146" y="455"/>
                    </a:cubicBezTo>
                    <a:cubicBezTo>
                      <a:pt x="144" y="485"/>
                      <a:pt x="167" y="513"/>
                      <a:pt x="199" y="517"/>
                    </a:cubicBezTo>
                    <a:lnTo>
                      <a:pt x="203" y="517"/>
                    </a:lnTo>
                    <a:cubicBezTo>
                      <a:pt x="233" y="517"/>
                      <a:pt x="259" y="493"/>
                      <a:pt x="261" y="464"/>
                    </a:cubicBezTo>
                    <a:cubicBezTo>
                      <a:pt x="272" y="345"/>
                      <a:pt x="148" y="83"/>
                      <a:pt x="125" y="32"/>
                    </a:cubicBezTo>
                    <a:cubicBezTo>
                      <a:pt x="113" y="10"/>
                      <a:pt x="95" y="0"/>
                      <a:pt x="7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4" name="Google Shape;1294;p69"/>
              <p:cNvSpPr/>
              <p:nvPr/>
            </p:nvSpPr>
            <p:spPr>
              <a:xfrm flipH="1">
                <a:off x="771267" y="4404845"/>
                <a:ext cx="27289" cy="71400"/>
              </a:xfrm>
              <a:custGeom>
                <a:rect b="b" l="l" r="r" t="t"/>
                <a:pathLst>
                  <a:path extrusionOk="0" h="539" w="206">
                    <a:moveTo>
                      <a:pt x="70" y="1"/>
                    </a:moveTo>
                    <a:cubicBezTo>
                      <a:pt x="36" y="1"/>
                      <a:pt x="1" y="29"/>
                      <a:pt x="14" y="75"/>
                    </a:cubicBezTo>
                    <a:cubicBezTo>
                      <a:pt x="46" y="200"/>
                      <a:pt x="80" y="403"/>
                      <a:pt x="61" y="466"/>
                    </a:cubicBezTo>
                    <a:cubicBezTo>
                      <a:pt x="53" y="496"/>
                      <a:pt x="70" y="528"/>
                      <a:pt x="99" y="537"/>
                    </a:cubicBezTo>
                    <a:cubicBezTo>
                      <a:pt x="104" y="539"/>
                      <a:pt x="110" y="539"/>
                      <a:pt x="116" y="539"/>
                    </a:cubicBezTo>
                    <a:cubicBezTo>
                      <a:pt x="140" y="539"/>
                      <a:pt x="163" y="524"/>
                      <a:pt x="170" y="501"/>
                    </a:cubicBezTo>
                    <a:cubicBezTo>
                      <a:pt x="206" y="383"/>
                      <a:pt x="140" y="105"/>
                      <a:pt x="125" y="49"/>
                    </a:cubicBezTo>
                    <a:cubicBezTo>
                      <a:pt x="120" y="15"/>
                      <a:pt x="95" y="1"/>
                      <a:pt x="7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5" name="Google Shape;1295;p69"/>
              <p:cNvSpPr/>
              <p:nvPr/>
            </p:nvSpPr>
            <p:spPr>
              <a:xfrm flipH="1">
                <a:off x="2706789" y="4390141"/>
                <a:ext cx="28878" cy="69810"/>
              </a:xfrm>
              <a:custGeom>
                <a:rect b="b" l="l" r="r" t="t"/>
                <a:pathLst>
                  <a:path extrusionOk="0" h="527" w="218">
                    <a:moveTo>
                      <a:pt x="140" y="0"/>
                    </a:moveTo>
                    <a:cubicBezTo>
                      <a:pt x="125" y="0"/>
                      <a:pt x="109" y="7"/>
                      <a:pt x="96" y="22"/>
                    </a:cubicBezTo>
                    <a:cubicBezTo>
                      <a:pt x="28" y="122"/>
                      <a:pt x="7" y="409"/>
                      <a:pt x="3" y="465"/>
                    </a:cubicBezTo>
                    <a:cubicBezTo>
                      <a:pt x="1" y="497"/>
                      <a:pt x="24" y="524"/>
                      <a:pt x="56" y="526"/>
                    </a:cubicBezTo>
                    <a:lnTo>
                      <a:pt x="60" y="526"/>
                    </a:lnTo>
                    <a:cubicBezTo>
                      <a:pt x="90" y="526"/>
                      <a:pt x="116" y="503"/>
                      <a:pt x="118" y="473"/>
                    </a:cubicBezTo>
                    <a:cubicBezTo>
                      <a:pt x="126" y="345"/>
                      <a:pt x="154" y="141"/>
                      <a:pt x="190" y="88"/>
                    </a:cubicBezTo>
                    <a:cubicBezTo>
                      <a:pt x="218" y="43"/>
                      <a:pt x="180" y="0"/>
                      <a:pt x="14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6" name="Google Shape;1296;p69"/>
              <p:cNvSpPr/>
              <p:nvPr/>
            </p:nvSpPr>
            <p:spPr>
              <a:xfrm flipH="1">
                <a:off x="2667579" y="4430146"/>
                <a:ext cx="29938" cy="70605"/>
              </a:xfrm>
              <a:custGeom>
                <a:rect b="b" l="l" r="r" t="t"/>
                <a:pathLst>
                  <a:path extrusionOk="0" h="533" w="226">
                    <a:moveTo>
                      <a:pt x="143" y="1"/>
                    </a:moveTo>
                    <a:cubicBezTo>
                      <a:pt x="126" y="1"/>
                      <a:pt x="108" y="9"/>
                      <a:pt x="96" y="29"/>
                    </a:cubicBezTo>
                    <a:cubicBezTo>
                      <a:pt x="28" y="129"/>
                      <a:pt x="4" y="416"/>
                      <a:pt x="2" y="473"/>
                    </a:cubicBezTo>
                    <a:cubicBezTo>
                      <a:pt x="0" y="503"/>
                      <a:pt x="23" y="531"/>
                      <a:pt x="55" y="533"/>
                    </a:cubicBezTo>
                    <a:lnTo>
                      <a:pt x="57" y="533"/>
                    </a:lnTo>
                    <a:cubicBezTo>
                      <a:pt x="89" y="533"/>
                      <a:pt x="113" y="510"/>
                      <a:pt x="115" y="480"/>
                    </a:cubicBezTo>
                    <a:cubicBezTo>
                      <a:pt x="123" y="352"/>
                      <a:pt x="153" y="148"/>
                      <a:pt x="189" y="95"/>
                    </a:cubicBezTo>
                    <a:cubicBezTo>
                      <a:pt x="226" y="49"/>
                      <a:pt x="185" y="1"/>
                      <a:pt x="14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7" name="Google Shape;1297;p69"/>
              <p:cNvSpPr/>
              <p:nvPr/>
            </p:nvSpPr>
            <p:spPr>
              <a:xfrm flipH="1">
                <a:off x="2731561" y="4492539"/>
                <a:ext cx="29408" cy="70340"/>
              </a:xfrm>
              <a:custGeom>
                <a:rect b="b" l="l" r="r" t="t"/>
                <a:pathLst>
                  <a:path extrusionOk="0" h="531" w="222">
                    <a:moveTo>
                      <a:pt x="141" y="1"/>
                    </a:moveTo>
                    <a:cubicBezTo>
                      <a:pt x="125" y="1"/>
                      <a:pt x="108" y="8"/>
                      <a:pt x="96" y="26"/>
                    </a:cubicBezTo>
                    <a:cubicBezTo>
                      <a:pt x="28" y="126"/>
                      <a:pt x="7" y="413"/>
                      <a:pt x="2" y="468"/>
                    </a:cubicBezTo>
                    <a:cubicBezTo>
                      <a:pt x="0" y="500"/>
                      <a:pt x="24" y="528"/>
                      <a:pt x="56" y="530"/>
                    </a:cubicBezTo>
                    <a:lnTo>
                      <a:pt x="60" y="530"/>
                    </a:lnTo>
                    <a:cubicBezTo>
                      <a:pt x="90" y="530"/>
                      <a:pt x="115" y="507"/>
                      <a:pt x="115" y="477"/>
                    </a:cubicBezTo>
                    <a:cubicBezTo>
                      <a:pt x="124" y="349"/>
                      <a:pt x="153" y="145"/>
                      <a:pt x="190" y="92"/>
                    </a:cubicBezTo>
                    <a:cubicBezTo>
                      <a:pt x="221" y="46"/>
                      <a:pt x="182" y="1"/>
                      <a:pt x="14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8" name="Google Shape;1298;p69"/>
              <p:cNvSpPr/>
              <p:nvPr/>
            </p:nvSpPr>
            <p:spPr>
              <a:xfrm flipH="1">
                <a:off x="2696192" y="4540360"/>
                <a:ext cx="29276" cy="70075"/>
              </a:xfrm>
              <a:custGeom>
                <a:rect b="b" l="l" r="r" t="t"/>
                <a:pathLst>
                  <a:path extrusionOk="0" h="529" w="221">
                    <a:moveTo>
                      <a:pt x="141" y="0"/>
                    </a:moveTo>
                    <a:cubicBezTo>
                      <a:pt x="125" y="0"/>
                      <a:pt x="108" y="7"/>
                      <a:pt x="96" y="24"/>
                    </a:cubicBezTo>
                    <a:cubicBezTo>
                      <a:pt x="28" y="124"/>
                      <a:pt x="5" y="412"/>
                      <a:pt x="2" y="469"/>
                    </a:cubicBezTo>
                    <a:cubicBezTo>
                      <a:pt x="0" y="499"/>
                      <a:pt x="24" y="527"/>
                      <a:pt x="56" y="529"/>
                    </a:cubicBezTo>
                    <a:lnTo>
                      <a:pt x="58" y="529"/>
                    </a:lnTo>
                    <a:cubicBezTo>
                      <a:pt x="90" y="529"/>
                      <a:pt x="113" y="505"/>
                      <a:pt x="115" y="476"/>
                    </a:cubicBezTo>
                    <a:cubicBezTo>
                      <a:pt x="124" y="348"/>
                      <a:pt x="154" y="144"/>
                      <a:pt x="190" y="90"/>
                    </a:cubicBezTo>
                    <a:cubicBezTo>
                      <a:pt x="220" y="45"/>
                      <a:pt x="181" y="0"/>
                      <a:pt x="14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9" name="Google Shape;1299;p69"/>
              <p:cNvSpPr/>
              <p:nvPr/>
            </p:nvSpPr>
            <p:spPr>
              <a:xfrm flipH="1">
                <a:off x="2699074" y="4336359"/>
                <a:ext cx="29673" cy="70605"/>
              </a:xfrm>
              <a:custGeom>
                <a:rect b="b" l="l" r="r" t="t"/>
                <a:pathLst>
                  <a:path extrusionOk="0" h="533" w="224">
                    <a:moveTo>
                      <a:pt x="143" y="1"/>
                    </a:moveTo>
                    <a:cubicBezTo>
                      <a:pt x="126" y="1"/>
                      <a:pt x="109" y="9"/>
                      <a:pt x="97" y="28"/>
                    </a:cubicBezTo>
                    <a:cubicBezTo>
                      <a:pt x="29" y="128"/>
                      <a:pt x="5" y="415"/>
                      <a:pt x="3" y="471"/>
                    </a:cubicBezTo>
                    <a:cubicBezTo>
                      <a:pt x="1" y="502"/>
                      <a:pt x="24" y="530"/>
                      <a:pt x="56" y="532"/>
                    </a:cubicBezTo>
                    <a:lnTo>
                      <a:pt x="58" y="532"/>
                    </a:lnTo>
                    <a:cubicBezTo>
                      <a:pt x="88" y="532"/>
                      <a:pt x="114" y="509"/>
                      <a:pt x="116" y="479"/>
                    </a:cubicBezTo>
                    <a:cubicBezTo>
                      <a:pt x="124" y="351"/>
                      <a:pt x="152" y="147"/>
                      <a:pt x="190" y="94"/>
                    </a:cubicBezTo>
                    <a:cubicBezTo>
                      <a:pt x="224" y="49"/>
                      <a:pt x="184" y="1"/>
                      <a:pt x="14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0" name="Google Shape;1300;p69"/>
              <p:cNvSpPr/>
              <p:nvPr/>
            </p:nvSpPr>
            <p:spPr>
              <a:xfrm flipH="1">
                <a:off x="2666916" y="4293174"/>
                <a:ext cx="41596" cy="67029"/>
              </a:xfrm>
              <a:custGeom>
                <a:rect b="b" l="l" r="r" t="t"/>
                <a:pathLst>
                  <a:path extrusionOk="0" h="506" w="314">
                    <a:moveTo>
                      <a:pt x="231" y="1"/>
                    </a:moveTo>
                    <a:cubicBezTo>
                      <a:pt x="218" y="1"/>
                      <a:pt x="204" y="6"/>
                      <a:pt x="192" y="18"/>
                    </a:cubicBezTo>
                    <a:cubicBezTo>
                      <a:pt x="104" y="101"/>
                      <a:pt x="23" y="377"/>
                      <a:pt x="9" y="433"/>
                    </a:cubicBezTo>
                    <a:cubicBezTo>
                      <a:pt x="0" y="462"/>
                      <a:pt x="17" y="494"/>
                      <a:pt x="47" y="503"/>
                    </a:cubicBezTo>
                    <a:cubicBezTo>
                      <a:pt x="53" y="503"/>
                      <a:pt x="57" y="505"/>
                      <a:pt x="64" y="505"/>
                    </a:cubicBezTo>
                    <a:cubicBezTo>
                      <a:pt x="89" y="505"/>
                      <a:pt x="113" y="488"/>
                      <a:pt x="119" y="462"/>
                    </a:cubicBezTo>
                    <a:cubicBezTo>
                      <a:pt x="153" y="339"/>
                      <a:pt x="223" y="145"/>
                      <a:pt x="270" y="101"/>
                    </a:cubicBezTo>
                    <a:cubicBezTo>
                      <a:pt x="313" y="60"/>
                      <a:pt x="276" y="1"/>
                      <a:pt x="23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1" name="Google Shape;1301;p69"/>
              <p:cNvSpPr/>
              <p:nvPr/>
            </p:nvSpPr>
            <p:spPr>
              <a:xfrm flipH="1">
                <a:off x="994210" y="3532275"/>
                <a:ext cx="106506" cy="171016"/>
              </a:xfrm>
              <a:custGeom>
                <a:rect b="b" l="l" r="r" t="t"/>
                <a:pathLst>
                  <a:path extrusionOk="0" h="1291" w="804">
                    <a:moveTo>
                      <a:pt x="83" y="0"/>
                    </a:moveTo>
                    <a:cubicBezTo>
                      <a:pt x="41" y="0"/>
                      <a:pt x="0" y="54"/>
                      <a:pt x="39" y="96"/>
                    </a:cubicBezTo>
                    <a:cubicBezTo>
                      <a:pt x="46" y="103"/>
                      <a:pt x="569" y="737"/>
                      <a:pt x="684" y="1246"/>
                    </a:cubicBezTo>
                    <a:cubicBezTo>
                      <a:pt x="691" y="1271"/>
                      <a:pt x="714" y="1288"/>
                      <a:pt x="742" y="1290"/>
                    </a:cubicBezTo>
                    <a:cubicBezTo>
                      <a:pt x="746" y="1288"/>
                      <a:pt x="750" y="1288"/>
                      <a:pt x="752" y="1288"/>
                    </a:cubicBezTo>
                    <a:cubicBezTo>
                      <a:pt x="784" y="1280"/>
                      <a:pt x="803" y="1250"/>
                      <a:pt x="797" y="1220"/>
                    </a:cubicBezTo>
                    <a:cubicBezTo>
                      <a:pt x="674" y="684"/>
                      <a:pt x="150" y="50"/>
                      <a:pt x="127" y="24"/>
                    </a:cubicBezTo>
                    <a:cubicBezTo>
                      <a:pt x="114" y="7"/>
                      <a:pt x="99" y="0"/>
                      <a:pt x="8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2" name="Google Shape;1302;p69"/>
              <p:cNvSpPr/>
              <p:nvPr/>
            </p:nvSpPr>
            <p:spPr>
              <a:xfrm flipH="1">
                <a:off x="1484195" y="4734294"/>
                <a:ext cx="1067443" cy="31527"/>
              </a:xfrm>
              <a:custGeom>
                <a:rect b="b" l="l" r="r" t="t"/>
                <a:pathLst>
                  <a:path extrusionOk="0" h="238" w="8058">
                    <a:moveTo>
                      <a:pt x="7406" y="0"/>
                    </a:moveTo>
                    <a:cubicBezTo>
                      <a:pt x="5602" y="0"/>
                      <a:pt x="338" y="117"/>
                      <a:pt x="77" y="123"/>
                    </a:cubicBezTo>
                    <a:cubicBezTo>
                      <a:pt x="0" y="123"/>
                      <a:pt x="0" y="237"/>
                      <a:pt x="77" y="237"/>
                    </a:cubicBezTo>
                    <a:lnTo>
                      <a:pt x="79" y="237"/>
                    </a:lnTo>
                    <a:cubicBezTo>
                      <a:pt x="145" y="236"/>
                      <a:pt x="5599" y="113"/>
                      <a:pt x="7410" y="113"/>
                    </a:cubicBezTo>
                    <a:cubicBezTo>
                      <a:pt x="7712" y="113"/>
                      <a:pt x="7912" y="117"/>
                      <a:pt x="7970" y="125"/>
                    </a:cubicBezTo>
                    <a:cubicBezTo>
                      <a:pt x="7973" y="125"/>
                      <a:pt x="7976" y="125"/>
                      <a:pt x="7979" y="125"/>
                    </a:cubicBezTo>
                    <a:cubicBezTo>
                      <a:pt x="8046" y="125"/>
                      <a:pt x="8057" y="24"/>
                      <a:pt x="7987" y="12"/>
                    </a:cubicBezTo>
                    <a:cubicBezTo>
                      <a:pt x="7926" y="4"/>
                      <a:pt x="7718" y="0"/>
                      <a:pt x="740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303" name="Google Shape;1303;p69"/>
          <p:cNvGrpSpPr/>
          <p:nvPr/>
        </p:nvGrpSpPr>
        <p:grpSpPr>
          <a:xfrm flipH="1" rot="1701503">
            <a:off x="7944322" y="821335"/>
            <a:ext cx="3036120" cy="937991"/>
            <a:chOff x="4410633" y="780024"/>
            <a:chExt cx="2277139" cy="703508"/>
          </a:xfrm>
        </p:grpSpPr>
        <p:sp>
          <p:nvSpPr>
            <p:cNvPr id="1304" name="Google Shape;1304;p69"/>
            <p:cNvSpPr/>
            <p:nvPr/>
          </p:nvSpPr>
          <p:spPr>
            <a:xfrm>
              <a:off x="6325847" y="1137480"/>
              <a:ext cx="167983" cy="101187"/>
            </a:xfrm>
            <a:custGeom>
              <a:rect b="b" l="l" r="r" t="t"/>
              <a:pathLst>
                <a:path extrusionOk="0" h="612" w="1016">
                  <a:moveTo>
                    <a:pt x="956" y="0"/>
                  </a:moveTo>
                  <a:cubicBezTo>
                    <a:pt x="954" y="0"/>
                    <a:pt x="953" y="0"/>
                    <a:pt x="952" y="1"/>
                  </a:cubicBezTo>
                  <a:cubicBezTo>
                    <a:pt x="562" y="30"/>
                    <a:pt x="86" y="84"/>
                    <a:pt x="22" y="160"/>
                  </a:cubicBezTo>
                  <a:cubicBezTo>
                    <a:pt x="7" y="179"/>
                    <a:pt x="1" y="205"/>
                    <a:pt x="3" y="228"/>
                  </a:cubicBezTo>
                  <a:cubicBezTo>
                    <a:pt x="13" y="341"/>
                    <a:pt x="243" y="539"/>
                    <a:pt x="313" y="596"/>
                  </a:cubicBezTo>
                  <a:cubicBezTo>
                    <a:pt x="324" y="605"/>
                    <a:pt x="337" y="609"/>
                    <a:pt x="350" y="609"/>
                  </a:cubicBezTo>
                  <a:lnTo>
                    <a:pt x="350" y="611"/>
                  </a:lnTo>
                  <a:cubicBezTo>
                    <a:pt x="403" y="611"/>
                    <a:pt x="426" y="545"/>
                    <a:pt x="386" y="511"/>
                  </a:cubicBezTo>
                  <a:cubicBezTo>
                    <a:pt x="258" y="405"/>
                    <a:pt x="141" y="284"/>
                    <a:pt x="120" y="233"/>
                  </a:cubicBezTo>
                  <a:cubicBezTo>
                    <a:pt x="211" y="194"/>
                    <a:pt x="613" y="143"/>
                    <a:pt x="960" y="115"/>
                  </a:cubicBezTo>
                  <a:cubicBezTo>
                    <a:pt x="992" y="113"/>
                    <a:pt x="1016" y="86"/>
                    <a:pt x="1014" y="54"/>
                  </a:cubicBezTo>
                  <a:cubicBezTo>
                    <a:pt x="1010" y="23"/>
                    <a:pt x="984" y="0"/>
                    <a:pt x="9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5" name="Google Shape;1305;p69"/>
            <p:cNvSpPr/>
            <p:nvPr/>
          </p:nvSpPr>
          <p:spPr>
            <a:xfrm>
              <a:off x="6267484" y="1033649"/>
              <a:ext cx="420288" cy="449883"/>
            </a:xfrm>
            <a:custGeom>
              <a:rect b="b" l="l" r="r" t="t"/>
              <a:pathLst>
                <a:path extrusionOk="0" h="2721" w="2542">
                  <a:moveTo>
                    <a:pt x="1645" y="124"/>
                  </a:moveTo>
                  <a:cubicBezTo>
                    <a:pt x="1760" y="288"/>
                    <a:pt x="2226" y="1676"/>
                    <a:pt x="2369" y="2329"/>
                  </a:cubicBezTo>
                  <a:cubicBezTo>
                    <a:pt x="2156" y="1933"/>
                    <a:pt x="1752" y="1261"/>
                    <a:pt x="1392" y="671"/>
                  </a:cubicBezTo>
                  <a:cubicBezTo>
                    <a:pt x="1452" y="469"/>
                    <a:pt x="1560" y="192"/>
                    <a:pt x="1645" y="124"/>
                  </a:cubicBezTo>
                  <a:close/>
                  <a:moveTo>
                    <a:pt x="1007" y="1161"/>
                  </a:moveTo>
                  <a:cubicBezTo>
                    <a:pt x="1692" y="1957"/>
                    <a:pt x="2048" y="2346"/>
                    <a:pt x="2237" y="2535"/>
                  </a:cubicBezTo>
                  <a:cubicBezTo>
                    <a:pt x="1692" y="2308"/>
                    <a:pt x="324" y="1599"/>
                    <a:pt x="134" y="1433"/>
                  </a:cubicBezTo>
                  <a:cubicBezTo>
                    <a:pt x="228" y="1365"/>
                    <a:pt x="637" y="1246"/>
                    <a:pt x="1007" y="1161"/>
                  </a:cubicBezTo>
                  <a:close/>
                  <a:moveTo>
                    <a:pt x="1650" y="1"/>
                  </a:moveTo>
                  <a:cubicBezTo>
                    <a:pt x="1641" y="1"/>
                    <a:pt x="1633" y="3"/>
                    <a:pt x="1624" y="7"/>
                  </a:cubicBezTo>
                  <a:cubicBezTo>
                    <a:pt x="1447" y="77"/>
                    <a:pt x="1301" y="567"/>
                    <a:pt x="1275" y="663"/>
                  </a:cubicBezTo>
                  <a:cubicBezTo>
                    <a:pt x="1271" y="677"/>
                    <a:pt x="1273" y="695"/>
                    <a:pt x="1281" y="709"/>
                  </a:cubicBezTo>
                  <a:cubicBezTo>
                    <a:pt x="1609" y="1244"/>
                    <a:pt x="2090" y="2052"/>
                    <a:pt x="2301" y="2442"/>
                  </a:cubicBezTo>
                  <a:cubicBezTo>
                    <a:pt x="2011" y="2140"/>
                    <a:pt x="1447" y="1497"/>
                    <a:pt x="1071" y="1061"/>
                  </a:cubicBezTo>
                  <a:cubicBezTo>
                    <a:pt x="1060" y="1048"/>
                    <a:pt x="1044" y="1040"/>
                    <a:pt x="1027" y="1040"/>
                  </a:cubicBezTo>
                  <a:cubicBezTo>
                    <a:pt x="1023" y="1040"/>
                    <a:pt x="1019" y="1041"/>
                    <a:pt x="1015" y="1041"/>
                  </a:cubicBezTo>
                  <a:cubicBezTo>
                    <a:pt x="0" y="1267"/>
                    <a:pt x="7" y="1397"/>
                    <a:pt x="9" y="1439"/>
                  </a:cubicBezTo>
                  <a:cubicBezTo>
                    <a:pt x="11" y="1476"/>
                    <a:pt x="13" y="1561"/>
                    <a:pt x="1158" y="2146"/>
                  </a:cubicBezTo>
                  <a:cubicBezTo>
                    <a:pt x="1273" y="2206"/>
                    <a:pt x="2284" y="2721"/>
                    <a:pt x="2448" y="2721"/>
                  </a:cubicBezTo>
                  <a:cubicBezTo>
                    <a:pt x="2456" y="2721"/>
                    <a:pt x="2463" y="2718"/>
                    <a:pt x="2471" y="2716"/>
                  </a:cubicBezTo>
                  <a:lnTo>
                    <a:pt x="2475" y="2716"/>
                  </a:lnTo>
                  <a:cubicBezTo>
                    <a:pt x="2482" y="2714"/>
                    <a:pt x="2486" y="2712"/>
                    <a:pt x="2492" y="2708"/>
                  </a:cubicBezTo>
                  <a:cubicBezTo>
                    <a:pt x="2495" y="2706"/>
                    <a:pt x="2497" y="2706"/>
                    <a:pt x="2499" y="2704"/>
                  </a:cubicBezTo>
                  <a:cubicBezTo>
                    <a:pt x="2503" y="2699"/>
                    <a:pt x="2507" y="2695"/>
                    <a:pt x="2509" y="2691"/>
                  </a:cubicBezTo>
                  <a:cubicBezTo>
                    <a:pt x="2512" y="2689"/>
                    <a:pt x="2514" y="2684"/>
                    <a:pt x="2516" y="2682"/>
                  </a:cubicBezTo>
                  <a:cubicBezTo>
                    <a:pt x="2516" y="2680"/>
                    <a:pt x="2516" y="2678"/>
                    <a:pt x="2516" y="2678"/>
                  </a:cubicBezTo>
                  <a:cubicBezTo>
                    <a:pt x="2518" y="2674"/>
                    <a:pt x="2518" y="2669"/>
                    <a:pt x="2520" y="2665"/>
                  </a:cubicBezTo>
                  <a:cubicBezTo>
                    <a:pt x="2520" y="2663"/>
                    <a:pt x="2520" y="2661"/>
                    <a:pt x="2520" y="2657"/>
                  </a:cubicBezTo>
                  <a:cubicBezTo>
                    <a:pt x="2541" y="2374"/>
                    <a:pt x="1958" y="392"/>
                    <a:pt x="1752" y="77"/>
                  </a:cubicBezTo>
                  <a:cubicBezTo>
                    <a:pt x="1728" y="41"/>
                    <a:pt x="1696" y="1"/>
                    <a:pt x="16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6" name="Google Shape;1306;p69"/>
            <p:cNvSpPr/>
            <p:nvPr/>
          </p:nvSpPr>
          <p:spPr>
            <a:xfrm>
              <a:off x="4410633" y="780024"/>
              <a:ext cx="1752908" cy="460300"/>
            </a:xfrm>
            <a:custGeom>
              <a:rect b="b" l="l" r="r" t="t"/>
              <a:pathLst>
                <a:path extrusionOk="0" h="2784" w="10602">
                  <a:moveTo>
                    <a:pt x="8062" y="0"/>
                  </a:moveTo>
                  <a:cubicBezTo>
                    <a:pt x="8033" y="0"/>
                    <a:pt x="8007" y="24"/>
                    <a:pt x="8003" y="54"/>
                  </a:cubicBezTo>
                  <a:cubicBezTo>
                    <a:pt x="8003" y="85"/>
                    <a:pt x="8026" y="113"/>
                    <a:pt x="8058" y="113"/>
                  </a:cubicBezTo>
                  <a:cubicBezTo>
                    <a:pt x="8133" y="117"/>
                    <a:pt x="8207" y="124"/>
                    <a:pt x="8280" y="134"/>
                  </a:cubicBezTo>
                  <a:lnTo>
                    <a:pt x="8288" y="134"/>
                  </a:lnTo>
                  <a:lnTo>
                    <a:pt x="8288" y="137"/>
                  </a:lnTo>
                  <a:cubicBezTo>
                    <a:pt x="8358" y="134"/>
                    <a:pt x="8365" y="34"/>
                    <a:pt x="8297" y="22"/>
                  </a:cubicBezTo>
                  <a:cubicBezTo>
                    <a:pt x="8220" y="11"/>
                    <a:pt x="8141" y="2"/>
                    <a:pt x="8062" y="0"/>
                  </a:cubicBezTo>
                  <a:close/>
                  <a:moveTo>
                    <a:pt x="7834" y="2"/>
                  </a:moveTo>
                  <a:cubicBezTo>
                    <a:pt x="7832" y="2"/>
                    <a:pt x="7830" y="2"/>
                    <a:pt x="7828" y="2"/>
                  </a:cubicBezTo>
                  <a:cubicBezTo>
                    <a:pt x="7750" y="9"/>
                    <a:pt x="7671" y="17"/>
                    <a:pt x="7596" y="30"/>
                  </a:cubicBezTo>
                  <a:cubicBezTo>
                    <a:pt x="7528" y="41"/>
                    <a:pt x="7537" y="143"/>
                    <a:pt x="7605" y="143"/>
                  </a:cubicBezTo>
                  <a:lnTo>
                    <a:pt x="7616" y="143"/>
                  </a:lnTo>
                  <a:cubicBezTo>
                    <a:pt x="7686" y="130"/>
                    <a:pt x="7762" y="122"/>
                    <a:pt x="7837" y="117"/>
                  </a:cubicBezTo>
                  <a:cubicBezTo>
                    <a:pt x="7911" y="113"/>
                    <a:pt x="7905" y="2"/>
                    <a:pt x="7834" y="2"/>
                  </a:cubicBezTo>
                  <a:close/>
                  <a:moveTo>
                    <a:pt x="8510" y="66"/>
                  </a:moveTo>
                  <a:cubicBezTo>
                    <a:pt x="8485" y="66"/>
                    <a:pt x="8462" y="84"/>
                    <a:pt x="8456" y="109"/>
                  </a:cubicBezTo>
                  <a:cubicBezTo>
                    <a:pt x="8448" y="141"/>
                    <a:pt x="8465" y="171"/>
                    <a:pt x="8497" y="179"/>
                  </a:cubicBezTo>
                  <a:cubicBezTo>
                    <a:pt x="8569" y="198"/>
                    <a:pt x="8639" y="222"/>
                    <a:pt x="8709" y="249"/>
                  </a:cubicBezTo>
                  <a:cubicBezTo>
                    <a:pt x="8716" y="251"/>
                    <a:pt x="8722" y="251"/>
                    <a:pt x="8729" y="251"/>
                  </a:cubicBezTo>
                  <a:cubicBezTo>
                    <a:pt x="8790" y="251"/>
                    <a:pt x="8807" y="164"/>
                    <a:pt x="8748" y="141"/>
                  </a:cubicBezTo>
                  <a:cubicBezTo>
                    <a:pt x="8675" y="113"/>
                    <a:pt x="8601" y="90"/>
                    <a:pt x="8524" y="68"/>
                  </a:cubicBezTo>
                  <a:cubicBezTo>
                    <a:pt x="8519" y="67"/>
                    <a:pt x="8515" y="66"/>
                    <a:pt x="8510" y="66"/>
                  </a:cubicBezTo>
                  <a:close/>
                  <a:moveTo>
                    <a:pt x="7382" y="77"/>
                  </a:moveTo>
                  <a:cubicBezTo>
                    <a:pt x="7377" y="77"/>
                    <a:pt x="7372" y="78"/>
                    <a:pt x="7367" y="79"/>
                  </a:cubicBezTo>
                  <a:cubicBezTo>
                    <a:pt x="7292" y="100"/>
                    <a:pt x="7218" y="126"/>
                    <a:pt x="7145" y="158"/>
                  </a:cubicBezTo>
                  <a:cubicBezTo>
                    <a:pt x="7088" y="181"/>
                    <a:pt x="7105" y="266"/>
                    <a:pt x="7166" y="266"/>
                  </a:cubicBezTo>
                  <a:lnTo>
                    <a:pt x="7166" y="268"/>
                  </a:lnTo>
                  <a:cubicBezTo>
                    <a:pt x="7173" y="266"/>
                    <a:pt x="7181" y="266"/>
                    <a:pt x="7190" y="262"/>
                  </a:cubicBezTo>
                  <a:cubicBezTo>
                    <a:pt x="7258" y="234"/>
                    <a:pt x="7326" y="209"/>
                    <a:pt x="7398" y="190"/>
                  </a:cubicBezTo>
                  <a:cubicBezTo>
                    <a:pt x="7463" y="168"/>
                    <a:pt x="7443" y="77"/>
                    <a:pt x="7382" y="77"/>
                  </a:cubicBezTo>
                  <a:close/>
                  <a:moveTo>
                    <a:pt x="8935" y="230"/>
                  </a:moveTo>
                  <a:cubicBezTo>
                    <a:pt x="8883" y="230"/>
                    <a:pt x="8853" y="309"/>
                    <a:pt x="8912" y="339"/>
                  </a:cubicBezTo>
                  <a:cubicBezTo>
                    <a:pt x="8978" y="371"/>
                    <a:pt x="9044" y="407"/>
                    <a:pt x="9107" y="447"/>
                  </a:cubicBezTo>
                  <a:cubicBezTo>
                    <a:pt x="9116" y="451"/>
                    <a:pt x="9127" y="456"/>
                    <a:pt x="9137" y="456"/>
                  </a:cubicBezTo>
                  <a:cubicBezTo>
                    <a:pt x="9138" y="456"/>
                    <a:pt x="9139" y="456"/>
                    <a:pt x="9140" y="456"/>
                  </a:cubicBezTo>
                  <a:cubicBezTo>
                    <a:pt x="9197" y="456"/>
                    <a:pt x="9219" y="379"/>
                    <a:pt x="9167" y="349"/>
                  </a:cubicBezTo>
                  <a:cubicBezTo>
                    <a:pt x="9101" y="309"/>
                    <a:pt x="9033" y="271"/>
                    <a:pt x="8963" y="237"/>
                  </a:cubicBezTo>
                  <a:cubicBezTo>
                    <a:pt x="8953" y="232"/>
                    <a:pt x="8944" y="230"/>
                    <a:pt x="8935" y="230"/>
                  </a:cubicBezTo>
                  <a:close/>
                  <a:moveTo>
                    <a:pt x="6964" y="253"/>
                  </a:moveTo>
                  <a:cubicBezTo>
                    <a:pt x="6955" y="253"/>
                    <a:pt x="6945" y="256"/>
                    <a:pt x="6935" y="262"/>
                  </a:cubicBezTo>
                  <a:cubicBezTo>
                    <a:pt x="6866" y="303"/>
                    <a:pt x="6800" y="347"/>
                    <a:pt x="6739" y="396"/>
                  </a:cubicBezTo>
                  <a:cubicBezTo>
                    <a:pt x="6698" y="430"/>
                    <a:pt x="6722" y="498"/>
                    <a:pt x="6775" y="498"/>
                  </a:cubicBezTo>
                  <a:lnTo>
                    <a:pt x="6775" y="500"/>
                  </a:lnTo>
                  <a:cubicBezTo>
                    <a:pt x="6788" y="500"/>
                    <a:pt x="6800" y="494"/>
                    <a:pt x="6811" y="486"/>
                  </a:cubicBezTo>
                  <a:cubicBezTo>
                    <a:pt x="6869" y="439"/>
                    <a:pt x="6928" y="398"/>
                    <a:pt x="6992" y="360"/>
                  </a:cubicBezTo>
                  <a:cubicBezTo>
                    <a:pt x="7046" y="328"/>
                    <a:pt x="7014" y="253"/>
                    <a:pt x="6964" y="253"/>
                  </a:cubicBezTo>
                  <a:close/>
                  <a:moveTo>
                    <a:pt x="5168" y="477"/>
                  </a:moveTo>
                  <a:cubicBezTo>
                    <a:pt x="5138" y="477"/>
                    <a:pt x="5113" y="500"/>
                    <a:pt x="5111" y="530"/>
                  </a:cubicBezTo>
                  <a:cubicBezTo>
                    <a:pt x="5109" y="562"/>
                    <a:pt x="5132" y="590"/>
                    <a:pt x="5162" y="592"/>
                  </a:cubicBezTo>
                  <a:cubicBezTo>
                    <a:pt x="5200" y="596"/>
                    <a:pt x="5238" y="600"/>
                    <a:pt x="5275" y="609"/>
                  </a:cubicBezTo>
                  <a:cubicBezTo>
                    <a:pt x="5309" y="617"/>
                    <a:pt x="5343" y="626"/>
                    <a:pt x="5377" y="637"/>
                  </a:cubicBezTo>
                  <a:cubicBezTo>
                    <a:pt x="5381" y="637"/>
                    <a:pt x="5387" y="637"/>
                    <a:pt x="5392" y="639"/>
                  </a:cubicBezTo>
                  <a:lnTo>
                    <a:pt x="5392" y="635"/>
                  </a:lnTo>
                  <a:cubicBezTo>
                    <a:pt x="5458" y="635"/>
                    <a:pt x="5472" y="541"/>
                    <a:pt x="5409" y="522"/>
                  </a:cubicBezTo>
                  <a:cubicBezTo>
                    <a:pt x="5372" y="513"/>
                    <a:pt x="5336" y="505"/>
                    <a:pt x="5298" y="496"/>
                  </a:cubicBezTo>
                  <a:cubicBezTo>
                    <a:pt x="5258" y="488"/>
                    <a:pt x="5215" y="481"/>
                    <a:pt x="5172" y="477"/>
                  </a:cubicBezTo>
                  <a:cubicBezTo>
                    <a:pt x="5171" y="477"/>
                    <a:pt x="5170" y="477"/>
                    <a:pt x="5168" y="477"/>
                  </a:cubicBezTo>
                  <a:close/>
                  <a:moveTo>
                    <a:pt x="4942" y="483"/>
                  </a:moveTo>
                  <a:cubicBezTo>
                    <a:pt x="4939" y="483"/>
                    <a:pt x="4937" y="483"/>
                    <a:pt x="4934" y="483"/>
                  </a:cubicBezTo>
                  <a:cubicBezTo>
                    <a:pt x="4855" y="492"/>
                    <a:pt x="4777" y="507"/>
                    <a:pt x="4700" y="530"/>
                  </a:cubicBezTo>
                  <a:cubicBezTo>
                    <a:pt x="4638" y="549"/>
                    <a:pt x="4651" y="640"/>
                    <a:pt x="4716" y="643"/>
                  </a:cubicBezTo>
                  <a:lnTo>
                    <a:pt x="4716" y="643"/>
                  </a:lnTo>
                  <a:cubicBezTo>
                    <a:pt x="4722" y="643"/>
                    <a:pt x="4728" y="641"/>
                    <a:pt x="4732" y="639"/>
                  </a:cubicBezTo>
                  <a:cubicBezTo>
                    <a:pt x="4802" y="620"/>
                    <a:pt x="4874" y="605"/>
                    <a:pt x="4947" y="596"/>
                  </a:cubicBezTo>
                  <a:cubicBezTo>
                    <a:pt x="5019" y="588"/>
                    <a:pt x="5009" y="483"/>
                    <a:pt x="4942" y="483"/>
                  </a:cubicBezTo>
                  <a:close/>
                  <a:moveTo>
                    <a:pt x="4716" y="643"/>
                  </a:moveTo>
                  <a:cubicBezTo>
                    <a:pt x="4716" y="643"/>
                    <a:pt x="4715" y="643"/>
                    <a:pt x="4715" y="643"/>
                  </a:cubicBezTo>
                  <a:lnTo>
                    <a:pt x="4717" y="643"/>
                  </a:lnTo>
                  <a:cubicBezTo>
                    <a:pt x="4717" y="643"/>
                    <a:pt x="4716" y="643"/>
                    <a:pt x="4716" y="643"/>
                  </a:cubicBezTo>
                  <a:close/>
                  <a:moveTo>
                    <a:pt x="9322" y="467"/>
                  </a:moveTo>
                  <a:cubicBezTo>
                    <a:pt x="9274" y="467"/>
                    <a:pt x="9239" y="537"/>
                    <a:pt x="9290" y="573"/>
                  </a:cubicBezTo>
                  <a:cubicBezTo>
                    <a:pt x="9350" y="615"/>
                    <a:pt x="9410" y="664"/>
                    <a:pt x="9467" y="713"/>
                  </a:cubicBezTo>
                  <a:cubicBezTo>
                    <a:pt x="9478" y="722"/>
                    <a:pt x="9490" y="726"/>
                    <a:pt x="9505" y="726"/>
                  </a:cubicBezTo>
                  <a:cubicBezTo>
                    <a:pt x="9559" y="726"/>
                    <a:pt x="9582" y="660"/>
                    <a:pt x="9542" y="626"/>
                  </a:cubicBezTo>
                  <a:cubicBezTo>
                    <a:pt x="9482" y="575"/>
                    <a:pt x="9420" y="526"/>
                    <a:pt x="9359" y="481"/>
                  </a:cubicBezTo>
                  <a:cubicBezTo>
                    <a:pt x="9346" y="471"/>
                    <a:pt x="9334" y="467"/>
                    <a:pt x="9322" y="467"/>
                  </a:cubicBezTo>
                  <a:close/>
                  <a:moveTo>
                    <a:pt x="5604" y="597"/>
                  </a:moveTo>
                  <a:cubicBezTo>
                    <a:pt x="5548" y="597"/>
                    <a:pt x="5521" y="683"/>
                    <a:pt x="5583" y="709"/>
                  </a:cubicBezTo>
                  <a:cubicBezTo>
                    <a:pt x="5651" y="737"/>
                    <a:pt x="5719" y="771"/>
                    <a:pt x="5783" y="807"/>
                  </a:cubicBezTo>
                  <a:cubicBezTo>
                    <a:pt x="5792" y="813"/>
                    <a:pt x="5800" y="815"/>
                    <a:pt x="5811" y="815"/>
                  </a:cubicBezTo>
                  <a:cubicBezTo>
                    <a:pt x="5870" y="815"/>
                    <a:pt x="5892" y="739"/>
                    <a:pt x="5841" y="709"/>
                  </a:cubicBezTo>
                  <a:cubicBezTo>
                    <a:pt x="5773" y="669"/>
                    <a:pt x="5702" y="632"/>
                    <a:pt x="5628" y="603"/>
                  </a:cubicBezTo>
                  <a:cubicBezTo>
                    <a:pt x="5619" y="599"/>
                    <a:pt x="5611" y="597"/>
                    <a:pt x="5604" y="597"/>
                  </a:cubicBezTo>
                  <a:close/>
                  <a:moveTo>
                    <a:pt x="4500" y="606"/>
                  </a:moveTo>
                  <a:cubicBezTo>
                    <a:pt x="4493" y="606"/>
                    <a:pt x="4485" y="608"/>
                    <a:pt x="4476" y="611"/>
                  </a:cubicBezTo>
                  <a:cubicBezTo>
                    <a:pt x="4406" y="643"/>
                    <a:pt x="4336" y="679"/>
                    <a:pt x="4268" y="718"/>
                  </a:cubicBezTo>
                  <a:cubicBezTo>
                    <a:pt x="4219" y="747"/>
                    <a:pt x="4238" y="824"/>
                    <a:pt x="4298" y="824"/>
                  </a:cubicBezTo>
                  <a:lnTo>
                    <a:pt x="4298" y="826"/>
                  </a:lnTo>
                  <a:cubicBezTo>
                    <a:pt x="4308" y="826"/>
                    <a:pt x="4317" y="822"/>
                    <a:pt x="4325" y="818"/>
                  </a:cubicBezTo>
                  <a:cubicBezTo>
                    <a:pt x="4389" y="779"/>
                    <a:pt x="4455" y="745"/>
                    <a:pt x="4523" y="715"/>
                  </a:cubicBezTo>
                  <a:cubicBezTo>
                    <a:pt x="4583" y="687"/>
                    <a:pt x="4556" y="606"/>
                    <a:pt x="4500" y="606"/>
                  </a:cubicBezTo>
                  <a:close/>
                  <a:moveTo>
                    <a:pt x="6609" y="537"/>
                  </a:moveTo>
                  <a:cubicBezTo>
                    <a:pt x="6594" y="537"/>
                    <a:pt x="6579" y="544"/>
                    <a:pt x="6566" y="560"/>
                  </a:cubicBezTo>
                  <a:cubicBezTo>
                    <a:pt x="6513" y="617"/>
                    <a:pt x="6464" y="681"/>
                    <a:pt x="6420" y="745"/>
                  </a:cubicBezTo>
                  <a:cubicBezTo>
                    <a:pt x="6402" y="773"/>
                    <a:pt x="6409" y="809"/>
                    <a:pt x="6437" y="826"/>
                  </a:cubicBezTo>
                  <a:cubicBezTo>
                    <a:pt x="6445" y="832"/>
                    <a:pt x="6456" y="835"/>
                    <a:pt x="6468" y="835"/>
                  </a:cubicBezTo>
                  <a:lnTo>
                    <a:pt x="6468" y="837"/>
                  </a:lnTo>
                  <a:cubicBezTo>
                    <a:pt x="6488" y="837"/>
                    <a:pt x="6505" y="826"/>
                    <a:pt x="6515" y="809"/>
                  </a:cubicBezTo>
                  <a:cubicBezTo>
                    <a:pt x="6556" y="749"/>
                    <a:pt x="6600" y="690"/>
                    <a:pt x="6649" y="637"/>
                  </a:cubicBezTo>
                  <a:cubicBezTo>
                    <a:pt x="6694" y="594"/>
                    <a:pt x="6653" y="537"/>
                    <a:pt x="6609" y="537"/>
                  </a:cubicBezTo>
                  <a:close/>
                  <a:moveTo>
                    <a:pt x="2042" y="811"/>
                  </a:moveTo>
                  <a:cubicBezTo>
                    <a:pt x="2002" y="811"/>
                    <a:pt x="1962" y="812"/>
                    <a:pt x="1923" y="815"/>
                  </a:cubicBezTo>
                  <a:cubicBezTo>
                    <a:pt x="1891" y="820"/>
                    <a:pt x="1867" y="847"/>
                    <a:pt x="1869" y="879"/>
                  </a:cubicBezTo>
                  <a:cubicBezTo>
                    <a:pt x="1874" y="908"/>
                    <a:pt x="1899" y="930"/>
                    <a:pt x="1929" y="930"/>
                  </a:cubicBezTo>
                  <a:cubicBezTo>
                    <a:pt x="1931" y="930"/>
                    <a:pt x="1932" y="930"/>
                    <a:pt x="1933" y="930"/>
                  </a:cubicBezTo>
                  <a:cubicBezTo>
                    <a:pt x="1969" y="927"/>
                    <a:pt x="2006" y="926"/>
                    <a:pt x="2042" y="926"/>
                  </a:cubicBezTo>
                  <a:cubicBezTo>
                    <a:pt x="2078" y="926"/>
                    <a:pt x="2114" y="927"/>
                    <a:pt x="2150" y="930"/>
                  </a:cubicBezTo>
                  <a:lnTo>
                    <a:pt x="2157" y="930"/>
                  </a:lnTo>
                  <a:cubicBezTo>
                    <a:pt x="2229" y="930"/>
                    <a:pt x="2233" y="824"/>
                    <a:pt x="2161" y="815"/>
                  </a:cubicBezTo>
                  <a:cubicBezTo>
                    <a:pt x="2122" y="812"/>
                    <a:pt x="2082" y="811"/>
                    <a:pt x="2042" y="811"/>
                  </a:cubicBezTo>
                  <a:close/>
                  <a:moveTo>
                    <a:pt x="2376" y="856"/>
                  </a:moveTo>
                  <a:cubicBezTo>
                    <a:pt x="2315" y="856"/>
                    <a:pt x="2297" y="951"/>
                    <a:pt x="2365" y="969"/>
                  </a:cubicBezTo>
                  <a:cubicBezTo>
                    <a:pt x="2438" y="986"/>
                    <a:pt x="2508" y="1009"/>
                    <a:pt x="2578" y="1035"/>
                  </a:cubicBezTo>
                  <a:cubicBezTo>
                    <a:pt x="2585" y="1037"/>
                    <a:pt x="2591" y="1039"/>
                    <a:pt x="2597" y="1039"/>
                  </a:cubicBezTo>
                  <a:cubicBezTo>
                    <a:pt x="2661" y="1039"/>
                    <a:pt x="2676" y="949"/>
                    <a:pt x="2616" y="928"/>
                  </a:cubicBezTo>
                  <a:cubicBezTo>
                    <a:pt x="2544" y="901"/>
                    <a:pt x="2470" y="877"/>
                    <a:pt x="2393" y="858"/>
                  </a:cubicBezTo>
                  <a:cubicBezTo>
                    <a:pt x="2387" y="856"/>
                    <a:pt x="2382" y="856"/>
                    <a:pt x="2376" y="856"/>
                  </a:cubicBezTo>
                  <a:close/>
                  <a:moveTo>
                    <a:pt x="9675" y="768"/>
                  </a:moveTo>
                  <a:cubicBezTo>
                    <a:pt x="9631" y="768"/>
                    <a:pt x="9595" y="823"/>
                    <a:pt x="9633" y="864"/>
                  </a:cubicBezTo>
                  <a:cubicBezTo>
                    <a:pt x="9688" y="918"/>
                    <a:pt x="9739" y="973"/>
                    <a:pt x="9791" y="1026"/>
                  </a:cubicBezTo>
                  <a:cubicBezTo>
                    <a:pt x="9801" y="1039"/>
                    <a:pt x="9816" y="1045"/>
                    <a:pt x="9833" y="1045"/>
                  </a:cubicBezTo>
                  <a:cubicBezTo>
                    <a:pt x="9846" y="1045"/>
                    <a:pt x="9861" y="1039"/>
                    <a:pt x="9871" y="1030"/>
                  </a:cubicBezTo>
                  <a:cubicBezTo>
                    <a:pt x="9893" y="1009"/>
                    <a:pt x="9895" y="973"/>
                    <a:pt x="9874" y="949"/>
                  </a:cubicBezTo>
                  <a:cubicBezTo>
                    <a:pt x="9822" y="894"/>
                    <a:pt x="9769" y="837"/>
                    <a:pt x="9714" y="783"/>
                  </a:cubicBezTo>
                  <a:cubicBezTo>
                    <a:pt x="9701" y="772"/>
                    <a:pt x="9688" y="768"/>
                    <a:pt x="9675" y="768"/>
                  </a:cubicBezTo>
                  <a:close/>
                  <a:moveTo>
                    <a:pt x="1709" y="854"/>
                  </a:moveTo>
                  <a:cubicBezTo>
                    <a:pt x="1703" y="854"/>
                    <a:pt x="1696" y="856"/>
                    <a:pt x="1689" y="858"/>
                  </a:cubicBezTo>
                  <a:cubicBezTo>
                    <a:pt x="1612" y="879"/>
                    <a:pt x="1537" y="907"/>
                    <a:pt x="1465" y="941"/>
                  </a:cubicBezTo>
                  <a:cubicBezTo>
                    <a:pt x="1410" y="967"/>
                    <a:pt x="1427" y="1050"/>
                    <a:pt x="1489" y="1050"/>
                  </a:cubicBezTo>
                  <a:cubicBezTo>
                    <a:pt x="1497" y="1050"/>
                    <a:pt x="1506" y="1047"/>
                    <a:pt x="1512" y="1043"/>
                  </a:cubicBezTo>
                  <a:cubicBezTo>
                    <a:pt x="1580" y="1013"/>
                    <a:pt x="1648" y="988"/>
                    <a:pt x="1718" y="969"/>
                  </a:cubicBezTo>
                  <a:cubicBezTo>
                    <a:pt x="1790" y="953"/>
                    <a:pt x="1769" y="854"/>
                    <a:pt x="1709" y="854"/>
                  </a:cubicBezTo>
                  <a:close/>
                  <a:moveTo>
                    <a:pt x="6001" y="826"/>
                  </a:moveTo>
                  <a:cubicBezTo>
                    <a:pt x="5953" y="826"/>
                    <a:pt x="5919" y="893"/>
                    <a:pt x="5968" y="930"/>
                  </a:cubicBezTo>
                  <a:cubicBezTo>
                    <a:pt x="6028" y="975"/>
                    <a:pt x="6083" y="1022"/>
                    <a:pt x="6139" y="1073"/>
                  </a:cubicBezTo>
                  <a:cubicBezTo>
                    <a:pt x="6149" y="1081"/>
                    <a:pt x="6162" y="1088"/>
                    <a:pt x="6177" y="1088"/>
                  </a:cubicBezTo>
                  <a:cubicBezTo>
                    <a:pt x="6230" y="1088"/>
                    <a:pt x="6254" y="1024"/>
                    <a:pt x="6217" y="990"/>
                  </a:cubicBezTo>
                  <a:cubicBezTo>
                    <a:pt x="6160" y="935"/>
                    <a:pt x="6098" y="886"/>
                    <a:pt x="6036" y="839"/>
                  </a:cubicBezTo>
                  <a:cubicBezTo>
                    <a:pt x="6024" y="830"/>
                    <a:pt x="6012" y="826"/>
                    <a:pt x="6001" y="826"/>
                  </a:cubicBezTo>
                  <a:close/>
                  <a:moveTo>
                    <a:pt x="4107" y="835"/>
                  </a:moveTo>
                  <a:cubicBezTo>
                    <a:pt x="4096" y="835"/>
                    <a:pt x="4084" y="838"/>
                    <a:pt x="4072" y="847"/>
                  </a:cubicBezTo>
                  <a:cubicBezTo>
                    <a:pt x="4010" y="892"/>
                    <a:pt x="3949" y="939"/>
                    <a:pt x="3889" y="992"/>
                  </a:cubicBezTo>
                  <a:cubicBezTo>
                    <a:pt x="3851" y="1028"/>
                    <a:pt x="3874" y="1092"/>
                    <a:pt x="3927" y="1092"/>
                  </a:cubicBezTo>
                  <a:lnTo>
                    <a:pt x="3927" y="1094"/>
                  </a:lnTo>
                  <a:cubicBezTo>
                    <a:pt x="3942" y="1094"/>
                    <a:pt x="3955" y="1088"/>
                    <a:pt x="3966" y="1079"/>
                  </a:cubicBezTo>
                  <a:cubicBezTo>
                    <a:pt x="4021" y="1028"/>
                    <a:pt x="4081" y="981"/>
                    <a:pt x="4140" y="939"/>
                  </a:cubicBezTo>
                  <a:cubicBezTo>
                    <a:pt x="4190" y="903"/>
                    <a:pt x="4155" y="835"/>
                    <a:pt x="4107" y="835"/>
                  </a:cubicBezTo>
                  <a:close/>
                  <a:moveTo>
                    <a:pt x="2808" y="1015"/>
                  </a:moveTo>
                  <a:cubicBezTo>
                    <a:pt x="2755" y="1015"/>
                    <a:pt x="2724" y="1093"/>
                    <a:pt x="2782" y="1124"/>
                  </a:cubicBezTo>
                  <a:cubicBezTo>
                    <a:pt x="2846" y="1158"/>
                    <a:pt x="2910" y="1196"/>
                    <a:pt x="2972" y="1237"/>
                  </a:cubicBezTo>
                  <a:cubicBezTo>
                    <a:pt x="2982" y="1243"/>
                    <a:pt x="2993" y="1245"/>
                    <a:pt x="3004" y="1245"/>
                  </a:cubicBezTo>
                  <a:lnTo>
                    <a:pt x="3006" y="1245"/>
                  </a:lnTo>
                  <a:cubicBezTo>
                    <a:pt x="3063" y="1245"/>
                    <a:pt x="3085" y="1173"/>
                    <a:pt x="3038" y="1141"/>
                  </a:cubicBezTo>
                  <a:cubicBezTo>
                    <a:pt x="2972" y="1098"/>
                    <a:pt x="2904" y="1058"/>
                    <a:pt x="2836" y="1022"/>
                  </a:cubicBezTo>
                  <a:cubicBezTo>
                    <a:pt x="2826" y="1017"/>
                    <a:pt x="2817" y="1015"/>
                    <a:pt x="2808" y="1015"/>
                  </a:cubicBezTo>
                  <a:close/>
                  <a:moveTo>
                    <a:pt x="1292" y="1042"/>
                  </a:moveTo>
                  <a:cubicBezTo>
                    <a:pt x="1281" y="1042"/>
                    <a:pt x="1270" y="1045"/>
                    <a:pt x="1259" y="1054"/>
                  </a:cubicBezTo>
                  <a:cubicBezTo>
                    <a:pt x="1193" y="1096"/>
                    <a:pt x="1129" y="1143"/>
                    <a:pt x="1067" y="1192"/>
                  </a:cubicBezTo>
                  <a:cubicBezTo>
                    <a:pt x="1044" y="1213"/>
                    <a:pt x="1039" y="1247"/>
                    <a:pt x="1059" y="1273"/>
                  </a:cubicBezTo>
                  <a:cubicBezTo>
                    <a:pt x="1069" y="1286"/>
                    <a:pt x="1086" y="1294"/>
                    <a:pt x="1103" y="1294"/>
                  </a:cubicBezTo>
                  <a:cubicBezTo>
                    <a:pt x="1116" y="1294"/>
                    <a:pt x="1129" y="1290"/>
                    <a:pt x="1139" y="1281"/>
                  </a:cubicBezTo>
                  <a:cubicBezTo>
                    <a:pt x="1197" y="1235"/>
                    <a:pt x="1257" y="1190"/>
                    <a:pt x="1320" y="1152"/>
                  </a:cubicBezTo>
                  <a:cubicBezTo>
                    <a:pt x="1376" y="1118"/>
                    <a:pt x="1342" y="1042"/>
                    <a:pt x="1292" y="1042"/>
                  </a:cubicBezTo>
                  <a:close/>
                  <a:moveTo>
                    <a:pt x="9983" y="1104"/>
                  </a:moveTo>
                  <a:cubicBezTo>
                    <a:pt x="9940" y="1104"/>
                    <a:pt x="9901" y="1155"/>
                    <a:pt x="9937" y="1198"/>
                  </a:cubicBezTo>
                  <a:cubicBezTo>
                    <a:pt x="9986" y="1258"/>
                    <a:pt x="10033" y="1318"/>
                    <a:pt x="10076" y="1377"/>
                  </a:cubicBezTo>
                  <a:cubicBezTo>
                    <a:pt x="10086" y="1392"/>
                    <a:pt x="10103" y="1401"/>
                    <a:pt x="10123" y="1401"/>
                  </a:cubicBezTo>
                  <a:cubicBezTo>
                    <a:pt x="10169" y="1401"/>
                    <a:pt x="10195" y="1347"/>
                    <a:pt x="10167" y="1309"/>
                  </a:cubicBezTo>
                  <a:cubicBezTo>
                    <a:pt x="10125" y="1250"/>
                    <a:pt x="10078" y="1188"/>
                    <a:pt x="10027" y="1126"/>
                  </a:cubicBezTo>
                  <a:cubicBezTo>
                    <a:pt x="10014" y="1110"/>
                    <a:pt x="9998" y="1104"/>
                    <a:pt x="9983" y="1104"/>
                  </a:cubicBezTo>
                  <a:close/>
                  <a:moveTo>
                    <a:pt x="3762" y="1137"/>
                  </a:moveTo>
                  <a:cubicBezTo>
                    <a:pt x="3748" y="1137"/>
                    <a:pt x="3734" y="1143"/>
                    <a:pt x="3721" y="1156"/>
                  </a:cubicBezTo>
                  <a:cubicBezTo>
                    <a:pt x="3668" y="1213"/>
                    <a:pt x="3617" y="1275"/>
                    <a:pt x="3570" y="1335"/>
                  </a:cubicBezTo>
                  <a:cubicBezTo>
                    <a:pt x="3551" y="1360"/>
                    <a:pt x="3555" y="1396"/>
                    <a:pt x="3581" y="1416"/>
                  </a:cubicBezTo>
                  <a:cubicBezTo>
                    <a:pt x="3591" y="1422"/>
                    <a:pt x="3602" y="1426"/>
                    <a:pt x="3615" y="1426"/>
                  </a:cubicBezTo>
                  <a:cubicBezTo>
                    <a:pt x="3616" y="1426"/>
                    <a:pt x="3618" y="1427"/>
                    <a:pt x="3620" y="1427"/>
                  </a:cubicBezTo>
                  <a:cubicBezTo>
                    <a:pt x="3635" y="1427"/>
                    <a:pt x="3650" y="1418"/>
                    <a:pt x="3661" y="1405"/>
                  </a:cubicBezTo>
                  <a:cubicBezTo>
                    <a:pt x="3706" y="1347"/>
                    <a:pt x="3755" y="1290"/>
                    <a:pt x="3806" y="1237"/>
                  </a:cubicBezTo>
                  <a:cubicBezTo>
                    <a:pt x="3847" y="1195"/>
                    <a:pt x="3807" y="1137"/>
                    <a:pt x="3762" y="1137"/>
                  </a:cubicBezTo>
                  <a:close/>
                  <a:moveTo>
                    <a:pt x="6356" y="917"/>
                  </a:moveTo>
                  <a:cubicBezTo>
                    <a:pt x="6336" y="917"/>
                    <a:pt x="6316" y="928"/>
                    <a:pt x="6305" y="954"/>
                  </a:cubicBezTo>
                  <a:cubicBezTo>
                    <a:pt x="6273" y="1026"/>
                    <a:pt x="6245" y="1101"/>
                    <a:pt x="6224" y="1177"/>
                  </a:cubicBezTo>
                  <a:cubicBezTo>
                    <a:pt x="6213" y="1216"/>
                    <a:pt x="6243" y="1250"/>
                    <a:pt x="6279" y="1250"/>
                  </a:cubicBezTo>
                  <a:cubicBezTo>
                    <a:pt x="6287" y="1250"/>
                    <a:pt x="6295" y="1249"/>
                    <a:pt x="6302" y="1245"/>
                  </a:cubicBezTo>
                  <a:cubicBezTo>
                    <a:pt x="6345" y="1299"/>
                    <a:pt x="6385" y="1354"/>
                    <a:pt x="6424" y="1411"/>
                  </a:cubicBezTo>
                  <a:cubicBezTo>
                    <a:pt x="6434" y="1428"/>
                    <a:pt x="6451" y="1437"/>
                    <a:pt x="6471" y="1437"/>
                  </a:cubicBezTo>
                  <a:lnTo>
                    <a:pt x="6473" y="1437"/>
                  </a:lnTo>
                  <a:cubicBezTo>
                    <a:pt x="6517" y="1437"/>
                    <a:pt x="6545" y="1388"/>
                    <a:pt x="6522" y="1350"/>
                  </a:cubicBezTo>
                  <a:cubicBezTo>
                    <a:pt x="6479" y="1284"/>
                    <a:pt x="6432" y="1220"/>
                    <a:pt x="6381" y="1160"/>
                  </a:cubicBezTo>
                  <a:cubicBezTo>
                    <a:pt x="6373" y="1152"/>
                    <a:pt x="6364" y="1145"/>
                    <a:pt x="6354" y="1143"/>
                  </a:cubicBezTo>
                  <a:cubicBezTo>
                    <a:pt x="6371" y="1094"/>
                    <a:pt x="6388" y="1047"/>
                    <a:pt x="6409" y="1003"/>
                  </a:cubicBezTo>
                  <a:cubicBezTo>
                    <a:pt x="6433" y="955"/>
                    <a:pt x="6394" y="917"/>
                    <a:pt x="6356" y="917"/>
                  </a:cubicBezTo>
                  <a:close/>
                  <a:moveTo>
                    <a:pt x="3190" y="1270"/>
                  </a:moveTo>
                  <a:cubicBezTo>
                    <a:pt x="3143" y="1270"/>
                    <a:pt x="3108" y="1330"/>
                    <a:pt x="3151" y="1371"/>
                  </a:cubicBezTo>
                  <a:cubicBezTo>
                    <a:pt x="3208" y="1418"/>
                    <a:pt x="3263" y="1469"/>
                    <a:pt x="3314" y="1522"/>
                  </a:cubicBezTo>
                  <a:cubicBezTo>
                    <a:pt x="3325" y="1533"/>
                    <a:pt x="3340" y="1539"/>
                    <a:pt x="3355" y="1539"/>
                  </a:cubicBezTo>
                  <a:cubicBezTo>
                    <a:pt x="3370" y="1539"/>
                    <a:pt x="3385" y="1533"/>
                    <a:pt x="3395" y="1522"/>
                  </a:cubicBezTo>
                  <a:cubicBezTo>
                    <a:pt x="3417" y="1501"/>
                    <a:pt x="3417" y="1465"/>
                    <a:pt x="3395" y="1441"/>
                  </a:cubicBezTo>
                  <a:cubicBezTo>
                    <a:pt x="3342" y="1386"/>
                    <a:pt x="3285" y="1333"/>
                    <a:pt x="3225" y="1281"/>
                  </a:cubicBezTo>
                  <a:cubicBezTo>
                    <a:pt x="3213" y="1273"/>
                    <a:pt x="3201" y="1270"/>
                    <a:pt x="3190" y="1270"/>
                  </a:cubicBezTo>
                  <a:close/>
                  <a:moveTo>
                    <a:pt x="936" y="1329"/>
                  </a:moveTo>
                  <a:cubicBezTo>
                    <a:pt x="922" y="1329"/>
                    <a:pt x="907" y="1335"/>
                    <a:pt x="895" y="1350"/>
                  </a:cubicBezTo>
                  <a:cubicBezTo>
                    <a:pt x="842" y="1403"/>
                    <a:pt x="786" y="1460"/>
                    <a:pt x="735" y="1520"/>
                  </a:cubicBezTo>
                  <a:cubicBezTo>
                    <a:pt x="714" y="1543"/>
                    <a:pt x="716" y="1579"/>
                    <a:pt x="739" y="1601"/>
                  </a:cubicBezTo>
                  <a:cubicBezTo>
                    <a:pt x="750" y="1609"/>
                    <a:pt x="763" y="1613"/>
                    <a:pt x="778" y="1613"/>
                  </a:cubicBezTo>
                  <a:cubicBezTo>
                    <a:pt x="793" y="1613"/>
                    <a:pt x="810" y="1607"/>
                    <a:pt x="820" y="1594"/>
                  </a:cubicBezTo>
                  <a:cubicBezTo>
                    <a:pt x="871" y="1537"/>
                    <a:pt x="922" y="1482"/>
                    <a:pt x="974" y="1430"/>
                  </a:cubicBezTo>
                  <a:cubicBezTo>
                    <a:pt x="1022" y="1391"/>
                    <a:pt x="982" y="1329"/>
                    <a:pt x="936" y="1329"/>
                  </a:cubicBezTo>
                  <a:close/>
                  <a:moveTo>
                    <a:pt x="6237" y="1360"/>
                  </a:moveTo>
                  <a:cubicBezTo>
                    <a:pt x="6208" y="1360"/>
                    <a:pt x="6183" y="1381"/>
                    <a:pt x="6179" y="1411"/>
                  </a:cubicBezTo>
                  <a:cubicBezTo>
                    <a:pt x="6175" y="1452"/>
                    <a:pt x="6173" y="1492"/>
                    <a:pt x="6173" y="1530"/>
                  </a:cubicBezTo>
                  <a:cubicBezTo>
                    <a:pt x="6173" y="1571"/>
                    <a:pt x="6175" y="1611"/>
                    <a:pt x="6179" y="1652"/>
                  </a:cubicBezTo>
                  <a:cubicBezTo>
                    <a:pt x="6183" y="1682"/>
                    <a:pt x="6209" y="1703"/>
                    <a:pt x="6236" y="1703"/>
                  </a:cubicBezTo>
                  <a:lnTo>
                    <a:pt x="6243" y="1703"/>
                  </a:lnTo>
                  <a:cubicBezTo>
                    <a:pt x="6275" y="1699"/>
                    <a:pt x="6298" y="1669"/>
                    <a:pt x="6294" y="1639"/>
                  </a:cubicBezTo>
                  <a:cubicBezTo>
                    <a:pt x="6290" y="1603"/>
                    <a:pt x="6288" y="1567"/>
                    <a:pt x="6288" y="1530"/>
                  </a:cubicBezTo>
                  <a:cubicBezTo>
                    <a:pt x="6288" y="1494"/>
                    <a:pt x="6290" y="1458"/>
                    <a:pt x="6292" y="1424"/>
                  </a:cubicBezTo>
                  <a:cubicBezTo>
                    <a:pt x="6296" y="1392"/>
                    <a:pt x="6273" y="1364"/>
                    <a:pt x="6241" y="1360"/>
                  </a:cubicBezTo>
                  <a:cubicBezTo>
                    <a:pt x="6239" y="1360"/>
                    <a:pt x="6238" y="1360"/>
                    <a:pt x="6237" y="1360"/>
                  </a:cubicBezTo>
                  <a:close/>
                  <a:moveTo>
                    <a:pt x="10254" y="1473"/>
                  </a:moveTo>
                  <a:cubicBezTo>
                    <a:pt x="10214" y="1473"/>
                    <a:pt x="10174" y="1519"/>
                    <a:pt x="10206" y="1565"/>
                  </a:cubicBezTo>
                  <a:cubicBezTo>
                    <a:pt x="10250" y="1633"/>
                    <a:pt x="10291" y="1696"/>
                    <a:pt x="10325" y="1756"/>
                  </a:cubicBezTo>
                  <a:cubicBezTo>
                    <a:pt x="10334" y="1772"/>
                    <a:pt x="10351" y="1782"/>
                    <a:pt x="10369" y="1782"/>
                  </a:cubicBezTo>
                  <a:cubicBezTo>
                    <a:pt x="10370" y="1782"/>
                    <a:pt x="10372" y="1782"/>
                    <a:pt x="10374" y="1782"/>
                  </a:cubicBezTo>
                  <a:lnTo>
                    <a:pt x="10374" y="1784"/>
                  </a:lnTo>
                  <a:cubicBezTo>
                    <a:pt x="10384" y="1784"/>
                    <a:pt x="10395" y="1782"/>
                    <a:pt x="10403" y="1775"/>
                  </a:cubicBezTo>
                  <a:cubicBezTo>
                    <a:pt x="10431" y="1760"/>
                    <a:pt x="10440" y="1724"/>
                    <a:pt x="10423" y="1696"/>
                  </a:cubicBezTo>
                  <a:cubicBezTo>
                    <a:pt x="10389" y="1637"/>
                    <a:pt x="10346" y="1571"/>
                    <a:pt x="10299" y="1501"/>
                  </a:cubicBezTo>
                  <a:cubicBezTo>
                    <a:pt x="10287" y="1481"/>
                    <a:pt x="10270" y="1473"/>
                    <a:pt x="10254" y="1473"/>
                  </a:cubicBezTo>
                  <a:close/>
                  <a:moveTo>
                    <a:pt x="6578" y="1526"/>
                  </a:moveTo>
                  <a:cubicBezTo>
                    <a:pt x="6571" y="1526"/>
                    <a:pt x="6563" y="1527"/>
                    <a:pt x="6556" y="1530"/>
                  </a:cubicBezTo>
                  <a:cubicBezTo>
                    <a:pt x="6526" y="1541"/>
                    <a:pt x="6513" y="1575"/>
                    <a:pt x="6524" y="1605"/>
                  </a:cubicBezTo>
                  <a:cubicBezTo>
                    <a:pt x="6551" y="1667"/>
                    <a:pt x="6566" y="1735"/>
                    <a:pt x="6568" y="1803"/>
                  </a:cubicBezTo>
                  <a:cubicBezTo>
                    <a:pt x="6568" y="1835"/>
                    <a:pt x="6592" y="1860"/>
                    <a:pt x="6624" y="1862"/>
                  </a:cubicBezTo>
                  <a:lnTo>
                    <a:pt x="6626" y="1862"/>
                  </a:lnTo>
                  <a:cubicBezTo>
                    <a:pt x="6658" y="1862"/>
                    <a:pt x="6683" y="1839"/>
                    <a:pt x="6683" y="1807"/>
                  </a:cubicBezTo>
                  <a:lnTo>
                    <a:pt x="6683" y="1794"/>
                  </a:lnTo>
                  <a:cubicBezTo>
                    <a:pt x="6681" y="1714"/>
                    <a:pt x="6662" y="1635"/>
                    <a:pt x="6630" y="1562"/>
                  </a:cubicBezTo>
                  <a:cubicBezTo>
                    <a:pt x="6622" y="1540"/>
                    <a:pt x="6601" y="1526"/>
                    <a:pt x="6578" y="1526"/>
                  </a:cubicBezTo>
                  <a:close/>
                  <a:moveTo>
                    <a:pt x="3485" y="1502"/>
                  </a:moveTo>
                  <a:cubicBezTo>
                    <a:pt x="3467" y="1502"/>
                    <a:pt x="3450" y="1510"/>
                    <a:pt x="3438" y="1530"/>
                  </a:cubicBezTo>
                  <a:cubicBezTo>
                    <a:pt x="3397" y="1599"/>
                    <a:pt x="3363" y="1671"/>
                    <a:pt x="3334" y="1743"/>
                  </a:cubicBezTo>
                  <a:cubicBezTo>
                    <a:pt x="3311" y="1791"/>
                    <a:pt x="3350" y="1827"/>
                    <a:pt x="3388" y="1827"/>
                  </a:cubicBezTo>
                  <a:cubicBezTo>
                    <a:pt x="3410" y="1827"/>
                    <a:pt x="3431" y="1815"/>
                    <a:pt x="3440" y="1786"/>
                  </a:cubicBezTo>
                  <a:cubicBezTo>
                    <a:pt x="3451" y="1760"/>
                    <a:pt x="3461" y="1737"/>
                    <a:pt x="3472" y="1709"/>
                  </a:cubicBezTo>
                  <a:cubicBezTo>
                    <a:pt x="3512" y="1762"/>
                    <a:pt x="3549" y="1818"/>
                    <a:pt x="3583" y="1875"/>
                  </a:cubicBezTo>
                  <a:cubicBezTo>
                    <a:pt x="3593" y="1892"/>
                    <a:pt x="3610" y="1903"/>
                    <a:pt x="3632" y="1903"/>
                  </a:cubicBezTo>
                  <a:cubicBezTo>
                    <a:pt x="3640" y="1903"/>
                    <a:pt x="3651" y="1901"/>
                    <a:pt x="3661" y="1897"/>
                  </a:cubicBezTo>
                  <a:cubicBezTo>
                    <a:pt x="3689" y="1879"/>
                    <a:pt x="3698" y="1845"/>
                    <a:pt x="3681" y="1818"/>
                  </a:cubicBezTo>
                  <a:cubicBezTo>
                    <a:pt x="3642" y="1750"/>
                    <a:pt x="3598" y="1684"/>
                    <a:pt x="3549" y="1622"/>
                  </a:cubicBezTo>
                  <a:cubicBezTo>
                    <a:pt x="3544" y="1616"/>
                    <a:pt x="3536" y="1609"/>
                    <a:pt x="3527" y="1605"/>
                  </a:cubicBezTo>
                  <a:lnTo>
                    <a:pt x="3536" y="1590"/>
                  </a:lnTo>
                  <a:cubicBezTo>
                    <a:pt x="3564" y="1544"/>
                    <a:pt x="3524" y="1502"/>
                    <a:pt x="3485" y="1502"/>
                  </a:cubicBezTo>
                  <a:close/>
                  <a:moveTo>
                    <a:pt x="631" y="1678"/>
                  </a:moveTo>
                  <a:cubicBezTo>
                    <a:pt x="616" y="1678"/>
                    <a:pt x="601" y="1684"/>
                    <a:pt x="588" y="1699"/>
                  </a:cubicBezTo>
                  <a:cubicBezTo>
                    <a:pt x="539" y="1762"/>
                    <a:pt x="495" y="1826"/>
                    <a:pt x="452" y="1888"/>
                  </a:cubicBezTo>
                  <a:cubicBezTo>
                    <a:pt x="435" y="1916"/>
                    <a:pt x="441" y="1950"/>
                    <a:pt x="469" y="1969"/>
                  </a:cubicBezTo>
                  <a:cubicBezTo>
                    <a:pt x="477" y="1975"/>
                    <a:pt x="488" y="1977"/>
                    <a:pt x="500" y="1977"/>
                  </a:cubicBezTo>
                  <a:lnTo>
                    <a:pt x="500" y="1977"/>
                  </a:lnTo>
                  <a:cubicBezTo>
                    <a:pt x="519" y="1977"/>
                    <a:pt x="537" y="1969"/>
                    <a:pt x="548" y="1952"/>
                  </a:cubicBezTo>
                  <a:cubicBezTo>
                    <a:pt x="588" y="1892"/>
                    <a:pt x="633" y="1831"/>
                    <a:pt x="680" y="1769"/>
                  </a:cubicBezTo>
                  <a:cubicBezTo>
                    <a:pt x="710" y="1725"/>
                    <a:pt x="671" y="1678"/>
                    <a:pt x="631" y="1678"/>
                  </a:cubicBezTo>
                  <a:close/>
                  <a:moveTo>
                    <a:pt x="500" y="1977"/>
                  </a:moveTo>
                  <a:cubicBezTo>
                    <a:pt x="500" y="1977"/>
                    <a:pt x="499" y="1977"/>
                    <a:pt x="499" y="1977"/>
                  </a:cubicBezTo>
                  <a:lnTo>
                    <a:pt x="501" y="1977"/>
                  </a:lnTo>
                  <a:cubicBezTo>
                    <a:pt x="501" y="1977"/>
                    <a:pt x="500" y="1977"/>
                    <a:pt x="500" y="1977"/>
                  </a:cubicBezTo>
                  <a:close/>
                  <a:moveTo>
                    <a:pt x="6305" y="1801"/>
                  </a:moveTo>
                  <a:cubicBezTo>
                    <a:pt x="6265" y="1801"/>
                    <a:pt x="6225" y="1847"/>
                    <a:pt x="6256" y="1892"/>
                  </a:cubicBezTo>
                  <a:cubicBezTo>
                    <a:pt x="6309" y="1975"/>
                    <a:pt x="6383" y="2022"/>
                    <a:pt x="6466" y="2022"/>
                  </a:cubicBezTo>
                  <a:lnTo>
                    <a:pt x="6500" y="2022"/>
                  </a:lnTo>
                  <a:cubicBezTo>
                    <a:pt x="6532" y="2018"/>
                    <a:pt x="6556" y="1990"/>
                    <a:pt x="6551" y="1958"/>
                  </a:cubicBezTo>
                  <a:cubicBezTo>
                    <a:pt x="6547" y="1928"/>
                    <a:pt x="6522" y="1907"/>
                    <a:pt x="6492" y="1907"/>
                  </a:cubicBezTo>
                  <a:cubicBezTo>
                    <a:pt x="6491" y="1907"/>
                    <a:pt x="6489" y="1907"/>
                    <a:pt x="6488" y="1907"/>
                  </a:cubicBezTo>
                  <a:cubicBezTo>
                    <a:pt x="6484" y="1908"/>
                    <a:pt x="6481" y="1909"/>
                    <a:pt x="6478" y="1909"/>
                  </a:cubicBezTo>
                  <a:cubicBezTo>
                    <a:pt x="6475" y="1909"/>
                    <a:pt x="6472" y="1908"/>
                    <a:pt x="6468" y="1907"/>
                  </a:cubicBezTo>
                  <a:cubicBezTo>
                    <a:pt x="6420" y="1905"/>
                    <a:pt x="6377" y="1875"/>
                    <a:pt x="6354" y="1833"/>
                  </a:cubicBezTo>
                  <a:cubicBezTo>
                    <a:pt x="6342" y="1810"/>
                    <a:pt x="6324" y="1801"/>
                    <a:pt x="6305" y="1801"/>
                  </a:cubicBezTo>
                  <a:close/>
                  <a:moveTo>
                    <a:pt x="10489" y="1870"/>
                  </a:moveTo>
                  <a:cubicBezTo>
                    <a:pt x="10452" y="1870"/>
                    <a:pt x="10415" y="1907"/>
                    <a:pt x="10435" y="1952"/>
                  </a:cubicBezTo>
                  <a:cubicBezTo>
                    <a:pt x="10469" y="2016"/>
                    <a:pt x="10489" y="2056"/>
                    <a:pt x="10491" y="2063"/>
                  </a:cubicBezTo>
                  <a:cubicBezTo>
                    <a:pt x="10501" y="2084"/>
                    <a:pt x="10523" y="2099"/>
                    <a:pt x="10544" y="2099"/>
                  </a:cubicBezTo>
                  <a:cubicBezTo>
                    <a:pt x="10576" y="2099"/>
                    <a:pt x="10601" y="2073"/>
                    <a:pt x="10601" y="2041"/>
                  </a:cubicBezTo>
                  <a:cubicBezTo>
                    <a:pt x="10601" y="2031"/>
                    <a:pt x="10601" y="2022"/>
                    <a:pt x="10538" y="1899"/>
                  </a:cubicBezTo>
                  <a:cubicBezTo>
                    <a:pt x="10525" y="1879"/>
                    <a:pt x="10507" y="1870"/>
                    <a:pt x="10489" y="1870"/>
                  </a:cubicBezTo>
                  <a:close/>
                  <a:moveTo>
                    <a:pt x="3330" y="1928"/>
                  </a:moveTo>
                  <a:cubicBezTo>
                    <a:pt x="3304" y="1928"/>
                    <a:pt x="3278" y="1944"/>
                    <a:pt x="3274" y="1980"/>
                  </a:cubicBezTo>
                  <a:cubicBezTo>
                    <a:pt x="3272" y="2003"/>
                    <a:pt x="3272" y="2024"/>
                    <a:pt x="3272" y="2045"/>
                  </a:cubicBezTo>
                  <a:cubicBezTo>
                    <a:pt x="3270" y="2109"/>
                    <a:pt x="3280" y="2173"/>
                    <a:pt x="3304" y="2231"/>
                  </a:cubicBezTo>
                  <a:cubicBezTo>
                    <a:pt x="3312" y="2254"/>
                    <a:pt x="3334" y="2267"/>
                    <a:pt x="3357" y="2267"/>
                  </a:cubicBezTo>
                  <a:cubicBezTo>
                    <a:pt x="3363" y="2267"/>
                    <a:pt x="3372" y="2267"/>
                    <a:pt x="3378" y="2265"/>
                  </a:cubicBezTo>
                  <a:cubicBezTo>
                    <a:pt x="3408" y="2252"/>
                    <a:pt x="3421" y="2220"/>
                    <a:pt x="3410" y="2190"/>
                  </a:cubicBezTo>
                  <a:cubicBezTo>
                    <a:pt x="3393" y="2143"/>
                    <a:pt x="3385" y="2094"/>
                    <a:pt x="3385" y="2045"/>
                  </a:cubicBezTo>
                  <a:cubicBezTo>
                    <a:pt x="3385" y="2028"/>
                    <a:pt x="3387" y="2009"/>
                    <a:pt x="3389" y="1992"/>
                  </a:cubicBezTo>
                  <a:cubicBezTo>
                    <a:pt x="3392" y="1951"/>
                    <a:pt x="3361" y="1928"/>
                    <a:pt x="3330" y="1928"/>
                  </a:cubicBezTo>
                  <a:close/>
                  <a:moveTo>
                    <a:pt x="3735" y="1993"/>
                  </a:moveTo>
                  <a:cubicBezTo>
                    <a:pt x="3699" y="1993"/>
                    <a:pt x="3663" y="2026"/>
                    <a:pt x="3681" y="2071"/>
                  </a:cubicBezTo>
                  <a:cubicBezTo>
                    <a:pt x="3706" y="2137"/>
                    <a:pt x="3725" y="2207"/>
                    <a:pt x="3734" y="2277"/>
                  </a:cubicBezTo>
                  <a:cubicBezTo>
                    <a:pt x="3736" y="2305"/>
                    <a:pt x="3761" y="2329"/>
                    <a:pt x="3791" y="2329"/>
                  </a:cubicBezTo>
                  <a:lnTo>
                    <a:pt x="3798" y="2329"/>
                  </a:lnTo>
                  <a:cubicBezTo>
                    <a:pt x="3830" y="2324"/>
                    <a:pt x="3851" y="2297"/>
                    <a:pt x="3849" y="2265"/>
                  </a:cubicBezTo>
                  <a:cubicBezTo>
                    <a:pt x="3838" y="2184"/>
                    <a:pt x="3819" y="2105"/>
                    <a:pt x="3787" y="2031"/>
                  </a:cubicBezTo>
                  <a:cubicBezTo>
                    <a:pt x="3777" y="2004"/>
                    <a:pt x="3756" y="1993"/>
                    <a:pt x="3735" y="1993"/>
                  </a:cubicBezTo>
                  <a:close/>
                  <a:moveTo>
                    <a:pt x="376" y="2056"/>
                  </a:moveTo>
                  <a:cubicBezTo>
                    <a:pt x="358" y="2056"/>
                    <a:pt x="341" y="2064"/>
                    <a:pt x="329" y="2084"/>
                  </a:cubicBezTo>
                  <a:cubicBezTo>
                    <a:pt x="286" y="2154"/>
                    <a:pt x="248" y="2222"/>
                    <a:pt x="214" y="2286"/>
                  </a:cubicBezTo>
                  <a:cubicBezTo>
                    <a:pt x="199" y="2314"/>
                    <a:pt x="209" y="2348"/>
                    <a:pt x="237" y="2363"/>
                  </a:cubicBezTo>
                  <a:cubicBezTo>
                    <a:pt x="245" y="2367"/>
                    <a:pt x="254" y="2371"/>
                    <a:pt x="264" y="2371"/>
                  </a:cubicBezTo>
                  <a:lnTo>
                    <a:pt x="264" y="2371"/>
                  </a:lnTo>
                  <a:cubicBezTo>
                    <a:pt x="285" y="2371"/>
                    <a:pt x="305" y="2358"/>
                    <a:pt x="314" y="2341"/>
                  </a:cubicBezTo>
                  <a:cubicBezTo>
                    <a:pt x="348" y="2280"/>
                    <a:pt x="386" y="2211"/>
                    <a:pt x="427" y="2143"/>
                  </a:cubicBezTo>
                  <a:cubicBezTo>
                    <a:pt x="455" y="2099"/>
                    <a:pt x="416" y="2056"/>
                    <a:pt x="376" y="2056"/>
                  </a:cubicBezTo>
                  <a:close/>
                  <a:moveTo>
                    <a:pt x="264" y="2371"/>
                  </a:moveTo>
                  <a:cubicBezTo>
                    <a:pt x="263" y="2371"/>
                    <a:pt x="263" y="2371"/>
                    <a:pt x="263" y="2371"/>
                  </a:cubicBezTo>
                  <a:lnTo>
                    <a:pt x="265" y="2371"/>
                  </a:lnTo>
                  <a:cubicBezTo>
                    <a:pt x="264" y="2371"/>
                    <a:pt x="264" y="2371"/>
                    <a:pt x="264" y="2371"/>
                  </a:cubicBezTo>
                  <a:close/>
                  <a:moveTo>
                    <a:pt x="3498" y="2328"/>
                  </a:moveTo>
                  <a:cubicBezTo>
                    <a:pt x="3448" y="2328"/>
                    <a:pt x="3413" y="2398"/>
                    <a:pt x="3466" y="2433"/>
                  </a:cubicBezTo>
                  <a:cubicBezTo>
                    <a:pt x="3549" y="2492"/>
                    <a:pt x="3623" y="2522"/>
                    <a:pt x="3685" y="2522"/>
                  </a:cubicBezTo>
                  <a:cubicBezTo>
                    <a:pt x="3695" y="2522"/>
                    <a:pt x="3708" y="2520"/>
                    <a:pt x="3719" y="2518"/>
                  </a:cubicBezTo>
                  <a:cubicBezTo>
                    <a:pt x="3789" y="2504"/>
                    <a:pt x="3772" y="2404"/>
                    <a:pt x="3709" y="2404"/>
                  </a:cubicBezTo>
                  <a:cubicBezTo>
                    <a:pt x="3704" y="2404"/>
                    <a:pt x="3700" y="2404"/>
                    <a:pt x="3695" y="2405"/>
                  </a:cubicBezTo>
                  <a:cubicBezTo>
                    <a:pt x="3691" y="2407"/>
                    <a:pt x="3685" y="2408"/>
                    <a:pt x="3678" y="2408"/>
                  </a:cubicBezTo>
                  <a:cubicBezTo>
                    <a:pt x="3654" y="2408"/>
                    <a:pt x="3610" y="2395"/>
                    <a:pt x="3532" y="2339"/>
                  </a:cubicBezTo>
                  <a:cubicBezTo>
                    <a:pt x="3520" y="2332"/>
                    <a:pt x="3509" y="2328"/>
                    <a:pt x="3498" y="2328"/>
                  </a:cubicBezTo>
                  <a:close/>
                  <a:moveTo>
                    <a:pt x="159" y="2458"/>
                  </a:moveTo>
                  <a:cubicBezTo>
                    <a:pt x="139" y="2458"/>
                    <a:pt x="120" y="2469"/>
                    <a:pt x="109" y="2495"/>
                  </a:cubicBezTo>
                  <a:cubicBezTo>
                    <a:pt x="46" y="2622"/>
                    <a:pt x="14" y="2703"/>
                    <a:pt x="14" y="2707"/>
                  </a:cubicBezTo>
                  <a:cubicBezTo>
                    <a:pt x="1" y="2737"/>
                    <a:pt x="16" y="2769"/>
                    <a:pt x="46" y="2780"/>
                  </a:cubicBezTo>
                  <a:cubicBezTo>
                    <a:pt x="52" y="2784"/>
                    <a:pt x="58" y="2784"/>
                    <a:pt x="67" y="2784"/>
                  </a:cubicBezTo>
                  <a:cubicBezTo>
                    <a:pt x="88" y="2784"/>
                    <a:pt x="109" y="2771"/>
                    <a:pt x="120" y="2750"/>
                  </a:cubicBezTo>
                  <a:cubicBezTo>
                    <a:pt x="120" y="2750"/>
                    <a:pt x="152" y="2669"/>
                    <a:pt x="212" y="2543"/>
                  </a:cubicBezTo>
                  <a:cubicBezTo>
                    <a:pt x="237" y="2497"/>
                    <a:pt x="198" y="2458"/>
                    <a:pt x="159" y="245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07" name="Google Shape;1307;p69"/>
          <p:cNvGrpSpPr/>
          <p:nvPr/>
        </p:nvGrpSpPr>
        <p:grpSpPr>
          <a:xfrm flipH="1">
            <a:off x="8710021" y="1288058"/>
            <a:ext cx="237639" cy="237639"/>
            <a:chOff x="5944424" y="1865453"/>
            <a:chExt cx="178234" cy="178234"/>
          </a:xfrm>
        </p:grpSpPr>
        <p:sp>
          <p:nvSpPr>
            <p:cNvPr id="1308" name="Google Shape;1308;p69"/>
            <p:cNvSpPr/>
            <p:nvPr/>
          </p:nvSpPr>
          <p:spPr>
            <a:xfrm>
              <a:off x="6029571" y="1865453"/>
              <a:ext cx="20171" cy="178234"/>
            </a:xfrm>
            <a:custGeom>
              <a:rect b="b" l="l" r="r" t="t"/>
              <a:pathLst>
                <a:path extrusionOk="0" h="1078" w="122">
                  <a:moveTo>
                    <a:pt x="65" y="1"/>
                  </a:moveTo>
                  <a:cubicBezTo>
                    <a:pt x="33" y="1"/>
                    <a:pt x="7" y="26"/>
                    <a:pt x="7" y="58"/>
                  </a:cubicBezTo>
                  <a:lnTo>
                    <a:pt x="1" y="1020"/>
                  </a:lnTo>
                  <a:cubicBezTo>
                    <a:pt x="1" y="1052"/>
                    <a:pt x="26" y="1078"/>
                    <a:pt x="58" y="1078"/>
                  </a:cubicBezTo>
                  <a:cubicBezTo>
                    <a:pt x="90" y="1078"/>
                    <a:pt x="116" y="1052"/>
                    <a:pt x="116" y="1020"/>
                  </a:cubicBezTo>
                  <a:lnTo>
                    <a:pt x="122" y="58"/>
                  </a:lnTo>
                  <a:cubicBezTo>
                    <a:pt x="122" y="26"/>
                    <a:pt x="96" y="1"/>
                    <a:pt x="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69"/>
            <p:cNvSpPr/>
            <p:nvPr/>
          </p:nvSpPr>
          <p:spPr>
            <a:xfrm>
              <a:off x="5962115" y="1898189"/>
              <a:ext cx="158393" cy="110611"/>
            </a:xfrm>
            <a:custGeom>
              <a:rect b="b" l="l" r="r" t="t"/>
              <a:pathLst>
                <a:path extrusionOk="0" h="669" w="958">
                  <a:moveTo>
                    <a:pt x="873" y="0"/>
                  </a:moveTo>
                  <a:cubicBezTo>
                    <a:pt x="863" y="0"/>
                    <a:pt x="852" y="4"/>
                    <a:pt x="841" y="11"/>
                  </a:cubicBezTo>
                  <a:lnTo>
                    <a:pt x="47" y="565"/>
                  </a:lnTo>
                  <a:cubicBezTo>
                    <a:pt x="0" y="597"/>
                    <a:pt x="23" y="669"/>
                    <a:pt x="79" y="669"/>
                  </a:cubicBezTo>
                  <a:cubicBezTo>
                    <a:pt x="89" y="669"/>
                    <a:pt x="102" y="667"/>
                    <a:pt x="111" y="658"/>
                  </a:cubicBezTo>
                  <a:lnTo>
                    <a:pt x="907" y="105"/>
                  </a:lnTo>
                  <a:cubicBezTo>
                    <a:pt x="957" y="70"/>
                    <a:pt x="922" y="0"/>
                    <a:pt x="8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69"/>
            <p:cNvSpPr/>
            <p:nvPr/>
          </p:nvSpPr>
          <p:spPr>
            <a:xfrm>
              <a:off x="5976829" y="1891080"/>
              <a:ext cx="124003" cy="124499"/>
            </a:xfrm>
            <a:custGeom>
              <a:rect b="b" l="l" r="r" t="t"/>
              <a:pathLst>
                <a:path extrusionOk="0" h="753" w="750">
                  <a:moveTo>
                    <a:pt x="84" y="1"/>
                  </a:moveTo>
                  <a:cubicBezTo>
                    <a:pt x="40" y="1"/>
                    <a:pt x="0" y="58"/>
                    <a:pt x="45" y="101"/>
                  </a:cubicBezTo>
                  <a:lnTo>
                    <a:pt x="645" y="735"/>
                  </a:lnTo>
                  <a:cubicBezTo>
                    <a:pt x="656" y="746"/>
                    <a:pt x="671" y="752"/>
                    <a:pt x="688" y="752"/>
                  </a:cubicBezTo>
                  <a:cubicBezTo>
                    <a:pt x="703" y="752"/>
                    <a:pt x="715" y="746"/>
                    <a:pt x="726" y="735"/>
                  </a:cubicBezTo>
                  <a:cubicBezTo>
                    <a:pt x="747" y="714"/>
                    <a:pt x="750" y="680"/>
                    <a:pt x="728" y="657"/>
                  </a:cubicBezTo>
                  <a:lnTo>
                    <a:pt x="128" y="22"/>
                  </a:lnTo>
                  <a:cubicBezTo>
                    <a:pt x="115" y="7"/>
                    <a:pt x="99" y="1"/>
                    <a:pt x="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69"/>
            <p:cNvSpPr/>
            <p:nvPr/>
          </p:nvSpPr>
          <p:spPr>
            <a:xfrm>
              <a:off x="5944424" y="1941838"/>
              <a:ext cx="178234" cy="20502"/>
            </a:xfrm>
            <a:custGeom>
              <a:rect b="b" l="l" r="r" t="t"/>
              <a:pathLst>
                <a:path extrusionOk="0" h="124" w="1078">
                  <a:moveTo>
                    <a:pt x="1003" y="1"/>
                  </a:moveTo>
                  <a:lnTo>
                    <a:pt x="77" y="9"/>
                  </a:lnTo>
                  <a:cubicBezTo>
                    <a:pt x="1" y="9"/>
                    <a:pt x="1" y="124"/>
                    <a:pt x="77" y="124"/>
                  </a:cubicBezTo>
                  <a:lnTo>
                    <a:pt x="1003" y="113"/>
                  </a:lnTo>
                  <a:cubicBezTo>
                    <a:pt x="1077" y="113"/>
                    <a:pt x="1077" y="1"/>
                    <a:pt x="10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2" name="Google Shape;1312;p69"/>
          <p:cNvSpPr/>
          <p:nvPr/>
        </p:nvSpPr>
        <p:spPr>
          <a:xfrm flipH="1">
            <a:off x="7165162" y="5488359"/>
            <a:ext cx="407832" cy="460947"/>
          </a:xfrm>
          <a:custGeom>
            <a:rect b="b" l="l" r="r" t="t"/>
            <a:pathLst>
              <a:path extrusionOk="0" h="2197" w="1944">
                <a:moveTo>
                  <a:pt x="941" y="602"/>
                </a:moveTo>
                <a:lnTo>
                  <a:pt x="941" y="602"/>
                </a:lnTo>
                <a:cubicBezTo>
                  <a:pt x="1045" y="717"/>
                  <a:pt x="1101" y="834"/>
                  <a:pt x="1094" y="894"/>
                </a:cubicBezTo>
                <a:cubicBezTo>
                  <a:pt x="1094" y="909"/>
                  <a:pt x="1086" y="919"/>
                  <a:pt x="1075" y="926"/>
                </a:cubicBezTo>
                <a:cubicBezTo>
                  <a:pt x="1054" y="938"/>
                  <a:pt x="1033" y="945"/>
                  <a:pt x="1009" y="945"/>
                </a:cubicBezTo>
                <a:cubicBezTo>
                  <a:pt x="1008" y="945"/>
                  <a:pt x="1006" y="945"/>
                  <a:pt x="1004" y="945"/>
                </a:cubicBezTo>
                <a:cubicBezTo>
                  <a:pt x="985" y="945"/>
                  <a:pt x="968" y="933"/>
                  <a:pt x="958" y="917"/>
                </a:cubicBezTo>
                <a:cubicBezTo>
                  <a:pt x="922" y="864"/>
                  <a:pt x="907" y="745"/>
                  <a:pt x="941" y="602"/>
                </a:cubicBezTo>
                <a:close/>
                <a:moveTo>
                  <a:pt x="1431" y="114"/>
                </a:moveTo>
                <a:cubicBezTo>
                  <a:pt x="1487" y="114"/>
                  <a:pt x="1529" y="135"/>
                  <a:pt x="1560" y="179"/>
                </a:cubicBezTo>
                <a:cubicBezTo>
                  <a:pt x="1765" y="470"/>
                  <a:pt x="1456" y="1556"/>
                  <a:pt x="1290" y="2041"/>
                </a:cubicBezTo>
                <a:cubicBezTo>
                  <a:pt x="911" y="1713"/>
                  <a:pt x="120" y="947"/>
                  <a:pt x="128" y="568"/>
                </a:cubicBezTo>
                <a:cubicBezTo>
                  <a:pt x="128" y="513"/>
                  <a:pt x="154" y="460"/>
                  <a:pt x="198" y="425"/>
                </a:cubicBezTo>
                <a:cubicBezTo>
                  <a:pt x="268" y="372"/>
                  <a:pt x="354" y="342"/>
                  <a:pt x="443" y="342"/>
                </a:cubicBezTo>
                <a:cubicBezTo>
                  <a:pt x="569" y="342"/>
                  <a:pt x="715" y="404"/>
                  <a:pt x="847" y="513"/>
                </a:cubicBezTo>
                <a:cubicBezTo>
                  <a:pt x="790" y="698"/>
                  <a:pt x="796" y="883"/>
                  <a:pt x="867" y="983"/>
                </a:cubicBezTo>
                <a:cubicBezTo>
                  <a:pt x="902" y="1034"/>
                  <a:pt x="952" y="1060"/>
                  <a:pt x="1010" y="1060"/>
                </a:cubicBezTo>
                <a:cubicBezTo>
                  <a:pt x="1047" y="1060"/>
                  <a:pt x="1087" y="1049"/>
                  <a:pt x="1128" y="1028"/>
                </a:cubicBezTo>
                <a:cubicBezTo>
                  <a:pt x="1173" y="1004"/>
                  <a:pt x="1203" y="960"/>
                  <a:pt x="1207" y="909"/>
                </a:cubicBezTo>
                <a:cubicBezTo>
                  <a:pt x="1224" y="777"/>
                  <a:pt x="1109" y="602"/>
                  <a:pt x="981" y="479"/>
                </a:cubicBezTo>
                <a:cubicBezTo>
                  <a:pt x="1030" y="359"/>
                  <a:pt x="1150" y="151"/>
                  <a:pt x="1392" y="117"/>
                </a:cubicBezTo>
                <a:cubicBezTo>
                  <a:pt x="1406" y="115"/>
                  <a:pt x="1418" y="114"/>
                  <a:pt x="1431" y="114"/>
                </a:cubicBezTo>
                <a:close/>
                <a:moveTo>
                  <a:pt x="1430" y="0"/>
                </a:moveTo>
                <a:cubicBezTo>
                  <a:pt x="1413" y="0"/>
                  <a:pt x="1394" y="1"/>
                  <a:pt x="1375" y="4"/>
                </a:cubicBezTo>
                <a:cubicBezTo>
                  <a:pt x="1169" y="34"/>
                  <a:pt x="990" y="181"/>
                  <a:pt x="890" y="400"/>
                </a:cubicBezTo>
                <a:cubicBezTo>
                  <a:pt x="788" y="321"/>
                  <a:pt x="626" y="230"/>
                  <a:pt x="441" y="230"/>
                </a:cubicBezTo>
                <a:cubicBezTo>
                  <a:pt x="438" y="230"/>
                  <a:pt x="435" y="230"/>
                  <a:pt x="432" y="230"/>
                </a:cubicBezTo>
                <a:cubicBezTo>
                  <a:pt x="322" y="230"/>
                  <a:pt x="215" y="268"/>
                  <a:pt x="128" y="336"/>
                </a:cubicBezTo>
                <a:cubicBezTo>
                  <a:pt x="56" y="389"/>
                  <a:pt x="13" y="474"/>
                  <a:pt x="13" y="564"/>
                </a:cubicBezTo>
                <a:cubicBezTo>
                  <a:pt x="0" y="1102"/>
                  <a:pt x="1226" y="2139"/>
                  <a:pt x="1279" y="2183"/>
                </a:cubicBezTo>
                <a:cubicBezTo>
                  <a:pt x="1288" y="2192"/>
                  <a:pt x="1301" y="2196"/>
                  <a:pt x="1316" y="2196"/>
                </a:cubicBezTo>
                <a:cubicBezTo>
                  <a:pt x="1339" y="2196"/>
                  <a:pt x="1360" y="2181"/>
                  <a:pt x="1369" y="2160"/>
                </a:cubicBezTo>
                <a:cubicBezTo>
                  <a:pt x="1428" y="1994"/>
                  <a:pt x="1943" y="525"/>
                  <a:pt x="1654" y="115"/>
                </a:cubicBezTo>
                <a:cubicBezTo>
                  <a:pt x="1600" y="39"/>
                  <a:pt x="1526" y="0"/>
                  <a:pt x="143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3" name="Google Shape;1313;p69"/>
          <p:cNvSpPr/>
          <p:nvPr/>
        </p:nvSpPr>
        <p:spPr>
          <a:xfrm flipH="1">
            <a:off x="6529577" y="5790133"/>
            <a:ext cx="72900" cy="72900"/>
          </a:xfrm>
          <a:prstGeom prst="ellipse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4" name="Google Shape;1314;p69"/>
          <p:cNvSpPr/>
          <p:nvPr/>
        </p:nvSpPr>
        <p:spPr>
          <a:xfrm flipH="1">
            <a:off x="9577777" y="1837883"/>
            <a:ext cx="72900" cy="72900"/>
          </a:xfrm>
          <a:prstGeom prst="ellipse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5" name="Google Shape;1315;p69"/>
          <p:cNvSpPr/>
          <p:nvPr/>
        </p:nvSpPr>
        <p:spPr>
          <a:xfrm flipH="1">
            <a:off x="761995" y="5271866"/>
            <a:ext cx="407833" cy="376325"/>
          </a:xfrm>
          <a:custGeom>
            <a:rect b="b" l="l" r="r" t="t"/>
            <a:pathLst>
              <a:path extrusionOk="0" h="1707" w="1850">
                <a:moveTo>
                  <a:pt x="392" y="224"/>
                </a:moveTo>
                <a:lnTo>
                  <a:pt x="392" y="224"/>
                </a:lnTo>
                <a:cubicBezTo>
                  <a:pt x="511" y="262"/>
                  <a:pt x="626" y="311"/>
                  <a:pt x="737" y="368"/>
                </a:cubicBezTo>
                <a:cubicBezTo>
                  <a:pt x="669" y="422"/>
                  <a:pt x="594" y="481"/>
                  <a:pt x="513" y="543"/>
                </a:cubicBezTo>
                <a:cubicBezTo>
                  <a:pt x="415" y="345"/>
                  <a:pt x="394" y="258"/>
                  <a:pt x="392" y="224"/>
                </a:cubicBezTo>
                <a:close/>
                <a:moveTo>
                  <a:pt x="1333" y="119"/>
                </a:moveTo>
                <a:lnTo>
                  <a:pt x="1333" y="119"/>
                </a:lnTo>
                <a:cubicBezTo>
                  <a:pt x="1335" y="198"/>
                  <a:pt x="1326" y="358"/>
                  <a:pt x="1309" y="547"/>
                </a:cubicBezTo>
                <a:cubicBezTo>
                  <a:pt x="1196" y="479"/>
                  <a:pt x="1075" y="413"/>
                  <a:pt x="954" y="349"/>
                </a:cubicBezTo>
                <a:cubicBezTo>
                  <a:pt x="1194" y="177"/>
                  <a:pt x="1292" y="130"/>
                  <a:pt x="1333" y="119"/>
                </a:cubicBezTo>
                <a:close/>
                <a:moveTo>
                  <a:pt x="1407" y="739"/>
                </a:moveTo>
                <a:cubicBezTo>
                  <a:pt x="1616" y="871"/>
                  <a:pt x="1692" y="943"/>
                  <a:pt x="1718" y="975"/>
                </a:cubicBezTo>
                <a:cubicBezTo>
                  <a:pt x="1671" y="988"/>
                  <a:pt x="1569" y="1003"/>
                  <a:pt x="1375" y="1015"/>
                </a:cubicBezTo>
                <a:cubicBezTo>
                  <a:pt x="1386" y="926"/>
                  <a:pt x="1397" y="834"/>
                  <a:pt x="1407" y="739"/>
                </a:cubicBezTo>
                <a:close/>
                <a:moveTo>
                  <a:pt x="477" y="719"/>
                </a:moveTo>
                <a:cubicBezTo>
                  <a:pt x="528" y="815"/>
                  <a:pt x="586" y="920"/>
                  <a:pt x="650" y="1026"/>
                </a:cubicBezTo>
                <a:cubicBezTo>
                  <a:pt x="379" y="1020"/>
                  <a:pt x="228" y="1000"/>
                  <a:pt x="158" y="985"/>
                </a:cubicBezTo>
                <a:cubicBezTo>
                  <a:pt x="222" y="932"/>
                  <a:pt x="339" y="830"/>
                  <a:pt x="477" y="719"/>
                </a:cubicBezTo>
                <a:close/>
                <a:moveTo>
                  <a:pt x="852" y="424"/>
                </a:moveTo>
                <a:cubicBezTo>
                  <a:pt x="1003" y="502"/>
                  <a:pt x="1160" y="590"/>
                  <a:pt x="1299" y="673"/>
                </a:cubicBezTo>
                <a:cubicBezTo>
                  <a:pt x="1288" y="792"/>
                  <a:pt x="1273" y="911"/>
                  <a:pt x="1258" y="1020"/>
                </a:cubicBezTo>
                <a:cubicBezTo>
                  <a:pt x="1144" y="1026"/>
                  <a:pt x="1022" y="1029"/>
                  <a:pt x="899" y="1029"/>
                </a:cubicBezTo>
                <a:cubicBezTo>
                  <a:pt x="861" y="1029"/>
                  <a:pt x="823" y="1029"/>
                  <a:pt x="786" y="1028"/>
                </a:cubicBezTo>
                <a:cubicBezTo>
                  <a:pt x="703" y="894"/>
                  <a:pt x="628" y="762"/>
                  <a:pt x="567" y="645"/>
                </a:cubicBezTo>
                <a:cubicBezTo>
                  <a:pt x="671" y="564"/>
                  <a:pt x="767" y="490"/>
                  <a:pt x="852" y="424"/>
                </a:cubicBezTo>
                <a:close/>
                <a:moveTo>
                  <a:pt x="1243" y="1134"/>
                </a:moveTo>
                <a:cubicBezTo>
                  <a:pt x="1203" y="1405"/>
                  <a:pt x="1171" y="1520"/>
                  <a:pt x="1152" y="1569"/>
                </a:cubicBezTo>
                <a:cubicBezTo>
                  <a:pt x="1045" y="1432"/>
                  <a:pt x="945" y="1290"/>
                  <a:pt x="856" y="1143"/>
                </a:cubicBezTo>
                <a:cubicBezTo>
                  <a:pt x="988" y="1143"/>
                  <a:pt x="1120" y="1141"/>
                  <a:pt x="1243" y="1134"/>
                </a:cubicBezTo>
                <a:close/>
                <a:moveTo>
                  <a:pt x="1358" y="0"/>
                </a:moveTo>
                <a:cubicBezTo>
                  <a:pt x="1357" y="0"/>
                  <a:pt x="1355" y="0"/>
                  <a:pt x="1354" y="0"/>
                </a:cubicBezTo>
                <a:cubicBezTo>
                  <a:pt x="1299" y="0"/>
                  <a:pt x="1190" y="34"/>
                  <a:pt x="841" y="290"/>
                </a:cubicBezTo>
                <a:cubicBezTo>
                  <a:pt x="709" y="224"/>
                  <a:pt x="503" y="128"/>
                  <a:pt x="396" y="107"/>
                </a:cubicBezTo>
                <a:cubicBezTo>
                  <a:pt x="388" y="104"/>
                  <a:pt x="379" y="103"/>
                  <a:pt x="370" y="103"/>
                </a:cubicBezTo>
                <a:cubicBezTo>
                  <a:pt x="339" y="103"/>
                  <a:pt x="309" y="118"/>
                  <a:pt x="292" y="147"/>
                </a:cubicBezTo>
                <a:cubicBezTo>
                  <a:pt x="264" y="194"/>
                  <a:pt x="258" y="287"/>
                  <a:pt x="424" y="615"/>
                </a:cubicBezTo>
                <a:cubicBezTo>
                  <a:pt x="207" y="792"/>
                  <a:pt x="35" y="939"/>
                  <a:pt x="28" y="945"/>
                </a:cubicBezTo>
                <a:cubicBezTo>
                  <a:pt x="7" y="966"/>
                  <a:pt x="0" y="998"/>
                  <a:pt x="13" y="1026"/>
                </a:cubicBezTo>
                <a:cubicBezTo>
                  <a:pt x="30" y="1062"/>
                  <a:pt x="58" y="1130"/>
                  <a:pt x="722" y="1141"/>
                </a:cubicBezTo>
                <a:cubicBezTo>
                  <a:pt x="803" y="1271"/>
                  <a:pt x="1048" y="1660"/>
                  <a:pt x="1131" y="1698"/>
                </a:cubicBezTo>
                <a:cubicBezTo>
                  <a:pt x="1139" y="1703"/>
                  <a:pt x="1150" y="1705"/>
                  <a:pt x="1160" y="1707"/>
                </a:cubicBezTo>
                <a:lnTo>
                  <a:pt x="1162" y="1705"/>
                </a:lnTo>
                <a:cubicBezTo>
                  <a:pt x="1214" y="1705"/>
                  <a:pt x="1277" y="1705"/>
                  <a:pt x="1360" y="1128"/>
                </a:cubicBezTo>
                <a:cubicBezTo>
                  <a:pt x="1739" y="1107"/>
                  <a:pt x="1795" y="1071"/>
                  <a:pt x="1812" y="1058"/>
                </a:cubicBezTo>
                <a:cubicBezTo>
                  <a:pt x="1835" y="1043"/>
                  <a:pt x="1850" y="1015"/>
                  <a:pt x="1848" y="988"/>
                </a:cubicBezTo>
                <a:cubicBezTo>
                  <a:pt x="1848" y="951"/>
                  <a:pt x="1846" y="875"/>
                  <a:pt x="1420" y="611"/>
                </a:cubicBezTo>
                <a:cubicBezTo>
                  <a:pt x="1439" y="409"/>
                  <a:pt x="1454" y="173"/>
                  <a:pt x="1448" y="81"/>
                </a:cubicBezTo>
                <a:cubicBezTo>
                  <a:pt x="1443" y="36"/>
                  <a:pt x="1405" y="0"/>
                  <a:pt x="135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6" name="Google Shape;1316;p69"/>
          <p:cNvSpPr/>
          <p:nvPr/>
        </p:nvSpPr>
        <p:spPr>
          <a:xfrm flipH="1">
            <a:off x="6866911" y="1020000"/>
            <a:ext cx="72900" cy="72900"/>
          </a:xfrm>
          <a:prstGeom prst="ellipse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0" name="Shape 1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" name="Google Shape;1321;p70"/>
          <p:cNvSpPr txBox="1"/>
          <p:nvPr>
            <p:ph type="title"/>
          </p:nvPr>
        </p:nvSpPr>
        <p:spPr>
          <a:xfrm>
            <a:off x="1536400" y="979525"/>
            <a:ext cx="7648500" cy="763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Background &amp; Our Target</a:t>
            </a:r>
            <a:endParaRPr/>
          </a:p>
        </p:txBody>
      </p:sp>
      <p:sp>
        <p:nvSpPr>
          <p:cNvPr id="1322" name="Google Shape;1322;p70"/>
          <p:cNvSpPr/>
          <p:nvPr/>
        </p:nvSpPr>
        <p:spPr>
          <a:xfrm flipH="1">
            <a:off x="1689168" y="1891077"/>
            <a:ext cx="231634" cy="233255"/>
          </a:xfrm>
          <a:custGeom>
            <a:rect b="b" l="l" r="r" t="t"/>
            <a:pathLst>
              <a:path extrusionOk="0" h="1290" w="1281">
                <a:moveTo>
                  <a:pt x="686" y="166"/>
                </a:moveTo>
                <a:cubicBezTo>
                  <a:pt x="703" y="221"/>
                  <a:pt x="720" y="296"/>
                  <a:pt x="731" y="343"/>
                </a:cubicBezTo>
                <a:cubicBezTo>
                  <a:pt x="763" y="470"/>
                  <a:pt x="769" y="500"/>
                  <a:pt x="784" y="521"/>
                </a:cubicBezTo>
                <a:cubicBezTo>
                  <a:pt x="801" y="543"/>
                  <a:pt x="825" y="553"/>
                  <a:pt x="952" y="598"/>
                </a:cubicBezTo>
                <a:cubicBezTo>
                  <a:pt x="997" y="615"/>
                  <a:pt x="1065" y="639"/>
                  <a:pt x="1114" y="660"/>
                </a:cubicBezTo>
                <a:cubicBezTo>
                  <a:pt x="1044" y="692"/>
                  <a:pt x="927" y="736"/>
                  <a:pt x="825" y="773"/>
                </a:cubicBezTo>
                <a:cubicBezTo>
                  <a:pt x="810" y="777"/>
                  <a:pt x="799" y="787"/>
                  <a:pt x="793" y="802"/>
                </a:cubicBezTo>
                <a:cubicBezTo>
                  <a:pt x="742" y="919"/>
                  <a:pt x="678" y="1051"/>
                  <a:pt x="635" y="1128"/>
                </a:cubicBezTo>
                <a:cubicBezTo>
                  <a:pt x="608" y="1047"/>
                  <a:pt x="567" y="905"/>
                  <a:pt x="537" y="781"/>
                </a:cubicBezTo>
                <a:cubicBezTo>
                  <a:pt x="531" y="760"/>
                  <a:pt x="514" y="743"/>
                  <a:pt x="493" y="739"/>
                </a:cubicBezTo>
                <a:cubicBezTo>
                  <a:pt x="373" y="717"/>
                  <a:pt x="235" y="685"/>
                  <a:pt x="161" y="664"/>
                </a:cubicBezTo>
                <a:cubicBezTo>
                  <a:pt x="278" y="602"/>
                  <a:pt x="399" y="549"/>
                  <a:pt x="522" y="500"/>
                </a:cubicBezTo>
                <a:cubicBezTo>
                  <a:pt x="537" y="494"/>
                  <a:pt x="550" y="483"/>
                  <a:pt x="556" y="466"/>
                </a:cubicBezTo>
                <a:cubicBezTo>
                  <a:pt x="595" y="364"/>
                  <a:pt x="637" y="264"/>
                  <a:pt x="686" y="166"/>
                </a:cubicBezTo>
                <a:close/>
                <a:moveTo>
                  <a:pt x="699" y="0"/>
                </a:moveTo>
                <a:cubicBezTo>
                  <a:pt x="663" y="0"/>
                  <a:pt x="612" y="0"/>
                  <a:pt x="456" y="402"/>
                </a:cubicBezTo>
                <a:cubicBezTo>
                  <a:pt x="27" y="577"/>
                  <a:pt x="12" y="632"/>
                  <a:pt x="5" y="656"/>
                </a:cubicBezTo>
                <a:cubicBezTo>
                  <a:pt x="1" y="675"/>
                  <a:pt x="3" y="696"/>
                  <a:pt x="16" y="713"/>
                </a:cubicBezTo>
                <a:cubicBezTo>
                  <a:pt x="27" y="728"/>
                  <a:pt x="58" y="773"/>
                  <a:pt x="435" y="845"/>
                </a:cubicBezTo>
                <a:cubicBezTo>
                  <a:pt x="546" y="1288"/>
                  <a:pt x="586" y="1288"/>
                  <a:pt x="629" y="1288"/>
                </a:cubicBezTo>
                <a:lnTo>
                  <a:pt x="631" y="1290"/>
                </a:lnTo>
                <a:cubicBezTo>
                  <a:pt x="665" y="1288"/>
                  <a:pt x="705" y="1285"/>
                  <a:pt x="886" y="873"/>
                </a:cubicBezTo>
                <a:cubicBezTo>
                  <a:pt x="999" y="832"/>
                  <a:pt x="1212" y="751"/>
                  <a:pt x="1257" y="713"/>
                </a:cubicBezTo>
                <a:cubicBezTo>
                  <a:pt x="1274" y="696"/>
                  <a:pt x="1280" y="673"/>
                  <a:pt x="1278" y="649"/>
                </a:cubicBezTo>
                <a:cubicBezTo>
                  <a:pt x="1267" y="596"/>
                  <a:pt x="1210" y="570"/>
                  <a:pt x="991" y="490"/>
                </a:cubicBezTo>
                <a:cubicBezTo>
                  <a:pt x="948" y="475"/>
                  <a:pt x="899" y="458"/>
                  <a:pt x="876" y="447"/>
                </a:cubicBezTo>
                <a:cubicBezTo>
                  <a:pt x="869" y="421"/>
                  <a:pt x="854" y="364"/>
                  <a:pt x="842" y="315"/>
                </a:cubicBezTo>
                <a:cubicBezTo>
                  <a:pt x="805" y="160"/>
                  <a:pt x="778" y="64"/>
                  <a:pt x="752" y="28"/>
                </a:cubicBezTo>
                <a:cubicBezTo>
                  <a:pt x="737" y="11"/>
                  <a:pt x="718" y="2"/>
                  <a:pt x="69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3" name="Google Shape;1323;p70"/>
          <p:cNvSpPr txBox="1"/>
          <p:nvPr/>
        </p:nvSpPr>
        <p:spPr>
          <a:xfrm>
            <a:off x="1796250" y="2124325"/>
            <a:ext cx="9708600" cy="314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68300" lvl="0" marL="457200" rtl="0" algn="just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yne"/>
              <a:buChar char="●"/>
            </a:pPr>
            <a:r>
              <a:rPr lang="en-US" sz="2200">
                <a:latin typeface="Syne"/>
                <a:ea typeface="Syne"/>
                <a:cs typeface="Syne"/>
                <a:sym typeface="Syne"/>
              </a:rPr>
              <a:t>On</a:t>
            </a:r>
            <a:r>
              <a:rPr lang="en-US" sz="2200">
                <a:latin typeface="Syne"/>
                <a:ea typeface="Syne"/>
                <a:cs typeface="Syne"/>
                <a:sym typeface="Syne"/>
              </a:rPr>
              <a:t>eQuesh is a start-up company that create a </a:t>
            </a:r>
            <a:r>
              <a:rPr b="1" lang="en-US" sz="2200">
                <a:latin typeface="Syne"/>
                <a:ea typeface="Syne"/>
                <a:cs typeface="Syne"/>
                <a:sym typeface="Syne"/>
              </a:rPr>
              <a:t>social media app</a:t>
            </a:r>
            <a:r>
              <a:rPr lang="en-US" sz="2200">
                <a:latin typeface="Syne"/>
                <a:ea typeface="Syne"/>
                <a:cs typeface="Syne"/>
                <a:sym typeface="Syne"/>
              </a:rPr>
              <a:t>.</a:t>
            </a:r>
            <a:endParaRPr sz="2200">
              <a:latin typeface="Syne"/>
              <a:ea typeface="Syne"/>
              <a:cs typeface="Syne"/>
              <a:sym typeface="Syne"/>
            </a:endParaRPr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Syne"/>
              <a:ea typeface="Syne"/>
              <a:cs typeface="Syne"/>
              <a:sym typeface="Syne"/>
            </a:endParaRPr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Clr>
                <a:srgbClr val="52AFA6"/>
              </a:buClr>
              <a:buSzPts val="2200"/>
              <a:buFont typeface="Syne"/>
              <a:buChar char="●"/>
            </a:pPr>
            <a:r>
              <a:rPr lang="en-US" sz="2200">
                <a:solidFill>
                  <a:schemeClr val="accent2"/>
                </a:solidFill>
                <a:latin typeface="Syne"/>
                <a:ea typeface="Syne"/>
                <a:cs typeface="Syne"/>
                <a:sym typeface="Syne"/>
              </a:rPr>
              <a:t>We would like to explore and analyze what kind of questions </a:t>
            </a:r>
            <a:r>
              <a:rPr b="1" lang="en-US" sz="2200">
                <a:solidFill>
                  <a:schemeClr val="accent2"/>
                </a:solidFill>
                <a:latin typeface="Syne"/>
                <a:ea typeface="Syne"/>
                <a:cs typeface="Syne"/>
                <a:sym typeface="Syne"/>
              </a:rPr>
              <a:t>gain higher popularity</a:t>
            </a:r>
            <a:r>
              <a:rPr lang="en-US" sz="2200">
                <a:solidFill>
                  <a:schemeClr val="accent2"/>
                </a:solidFill>
                <a:latin typeface="Syne"/>
                <a:ea typeface="Syne"/>
                <a:cs typeface="Syne"/>
                <a:sym typeface="Syne"/>
              </a:rPr>
              <a:t> ratings;</a:t>
            </a:r>
            <a:endParaRPr b="1" sz="2200">
              <a:solidFill>
                <a:schemeClr val="accent2"/>
              </a:solidFill>
              <a:latin typeface="Syne"/>
              <a:ea typeface="Syne"/>
              <a:cs typeface="Syne"/>
              <a:sym typeface="Syne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yne"/>
              <a:buChar char="●"/>
            </a:pPr>
            <a:r>
              <a:rPr lang="en-US" sz="2200">
                <a:solidFill>
                  <a:schemeClr val="accent2"/>
                </a:solidFill>
                <a:latin typeface="Syne"/>
                <a:ea typeface="Syne"/>
                <a:cs typeface="Syne"/>
                <a:sym typeface="Syne"/>
              </a:rPr>
              <a:t>Build model to </a:t>
            </a:r>
            <a:r>
              <a:rPr b="1" lang="en-US" sz="2200">
                <a:solidFill>
                  <a:schemeClr val="accent2"/>
                </a:solidFill>
                <a:latin typeface="Syne"/>
                <a:ea typeface="Syne"/>
                <a:cs typeface="Syne"/>
                <a:sym typeface="Syne"/>
              </a:rPr>
              <a:t>pick</a:t>
            </a:r>
            <a:r>
              <a:rPr lang="en-US" sz="2200">
                <a:solidFill>
                  <a:schemeClr val="accent2"/>
                </a:solidFill>
                <a:latin typeface="Syne"/>
                <a:ea typeface="Syne"/>
                <a:cs typeface="Syne"/>
                <a:sym typeface="Syne"/>
              </a:rPr>
              <a:t> those ‘will-be-popular’ questions</a:t>
            </a:r>
            <a:endParaRPr sz="2200">
              <a:solidFill>
                <a:schemeClr val="accent2"/>
              </a:solidFill>
              <a:latin typeface="Syne"/>
              <a:ea typeface="Syne"/>
              <a:cs typeface="Syne"/>
              <a:sym typeface="Syne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yne"/>
              <a:buChar char="●"/>
            </a:pPr>
            <a:r>
              <a:rPr lang="en-US" sz="2200">
                <a:solidFill>
                  <a:schemeClr val="accent2"/>
                </a:solidFill>
                <a:latin typeface="Syne"/>
                <a:ea typeface="Syne"/>
                <a:cs typeface="Syne"/>
                <a:sym typeface="Syne"/>
              </a:rPr>
              <a:t>…</a:t>
            </a:r>
            <a:endParaRPr sz="2200">
              <a:solidFill>
                <a:schemeClr val="accent2"/>
              </a:solidFill>
              <a:latin typeface="Syne"/>
              <a:ea typeface="Syne"/>
              <a:cs typeface="Syne"/>
              <a:sym typeface="Syne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yne"/>
              <a:buChar char="●"/>
            </a:pPr>
            <a:r>
              <a:rPr lang="en-US" sz="2200">
                <a:solidFill>
                  <a:schemeClr val="accent2"/>
                </a:solidFill>
                <a:latin typeface="Syne"/>
                <a:ea typeface="Syne"/>
                <a:cs typeface="Syne"/>
                <a:sym typeface="Syne"/>
              </a:rPr>
              <a:t>Post! 😊</a:t>
            </a:r>
            <a:endParaRPr sz="2200">
              <a:solidFill>
                <a:srgbClr val="2C316B"/>
              </a:solidFill>
              <a:latin typeface="Syne"/>
              <a:ea typeface="Syne"/>
              <a:cs typeface="Syne"/>
              <a:sym typeface="Syne"/>
            </a:endParaRPr>
          </a:p>
        </p:txBody>
      </p:sp>
      <p:grpSp>
        <p:nvGrpSpPr>
          <p:cNvPr id="1324" name="Google Shape;1324;p70"/>
          <p:cNvGrpSpPr/>
          <p:nvPr/>
        </p:nvGrpSpPr>
        <p:grpSpPr>
          <a:xfrm rot="-1224788">
            <a:off x="10440774" y="5292997"/>
            <a:ext cx="875788" cy="663903"/>
            <a:chOff x="53075" y="1211525"/>
            <a:chExt cx="671348" cy="477428"/>
          </a:xfrm>
        </p:grpSpPr>
        <p:sp>
          <p:nvSpPr>
            <p:cNvPr id="1325" name="Google Shape;1325;p70"/>
            <p:cNvSpPr/>
            <p:nvPr/>
          </p:nvSpPr>
          <p:spPr>
            <a:xfrm>
              <a:off x="53075" y="1211525"/>
              <a:ext cx="671348" cy="477428"/>
            </a:xfrm>
            <a:custGeom>
              <a:rect b="b" l="l" r="r" t="t"/>
              <a:pathLst>
                <a:path extrusionOk="0" h="5180" w="7284">
                  <a:moveTo>
                    <a:pt x="4487" y="0"/>
                  </a:moveTo>
                  <a:cubicBezTo>
                    <a:pt x="2957" y="0"/>
                    <a:pt x="352" y="370"/>
                    <a:pt x="352" y="370"/>
                  </a:cubicBezTo>
                  <a:cubicBezTo>
                    <a:pt x="1" y="600"/>
                    <a:pt x="412" y="4861"/>
                    <a:pt x="982" y="5114"/>
                  </a:cubicBezTo>
                  <a:cubicBezTo>
                    <a:pt x="1086" y="5160"/>
                    <a:pt x="1332" y="5180"/>
                    <a:pt x="1667" y="5180"/>
                  </a:cubicBezTo>
                  <a:cubicBezTo>
                    <a:pt x="3156" y="5180"/>
                    <a:pt x="6408" y="4791"/>
                    <a:pt x="6800" y="4614"/>
                  </a:cubicBezTo>
                  <a:cubicBezTo>
                    <a:pt x="7283" y="4395"/>
                    <a:pt x="5941" y="3939"/>
                    <a:pt x="5777" y="3592"/>
                  </a:cubicBezTo>
                  <a:cubicBezTo>
                    <a:pt x="5611" y="3248"/>
                    <a:pt x="5781" y="755"/>
                    <a:pt x="5568" y="208"/>
                  </a:cubicBezTo>
                  <a:cubicBezTo>
                    <a:pt x="5509" y="55"/>
                    <a:pt x="5078" y="0"/>
                    <a:pt x="4487" y="0"/>
                  </a:cubicBezTo>
                  <a:close/>
                </a:path>
              </a:pathLst>
            </a:custGeom>
            <a:noFill/>
            <a:ln cap="flat" cmpd="sng" w="1143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7800000" dist="66675">
                <a:srgbClr val="B7B7B7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p70"/>
            <p:cNvSpPr/>
            <p:nvPr/>
          </p:nvSpPr>
          <p:spPr>
            <a:xfrm>
              <a:off x="53075" y="1211525"/>
              <a:ext cx="671348" cy="477428"/>
            </a:xfrm>
            <a:custGeom>
              <a:rect b="b" l="l" r="r" t="t"/>
              <a:pathLst>
                <a:path extrusionOk="0" h="5180" w="7284">
                  <a:moveTo>
                    <a:pt x="4487" y="0"/>
                  </a:moveTo>
                  <a:cubicBezTo>
                    <a:pt x="2957" y="0"/>
                    <a:pt x="352" y="370"/>
                    <a:pt x="352" y="370"/>
                  </a:cubicBezTo>
                  <a:cubicBezTo>
                    <a:pt x="1" y="600"/>
                    <a:pt x="412" y="4861"/>
                    <a:pt x="982" y="5114"/>
                  </a:cubicBezTo>
                  <a:cubicBezTo>
                    <a:pt x="1086" y="5160"/>
                    <a:pt x="1332" y="5180"/>
                    <a:pt x="1667" y="5180"/>
                  </a:cubicBezTo>
                  <a:cubicBezTo>
                    <a:pt x="3156" y="5180"/>
                    <a:pt x="6408" y="4791"/>
                    <a:pt x="6800" y="4614"/>
                  </a:cubicBezTo>
                  <a:cubicBezTo>
                    <a:pt x="7283" y="4395"/>
                    <a:pt x="5941" y="3939"/>
                    <a:pt x="5777" y="3592"/>
                  </a:cubicBezTo>
                  <a:cubicBezTo>
                    <a:pt x="5611" y="3248"/>
                    <a:pt x="5781" y="755"/>
                    <a:pt x="5568" y="208"/>
                  </a:cubicBezTo>
                  <a:cubicBezTo>
                    <a:pt x="5509" y="55"/>
                    <a:pt x="5078" y="0"/>
                    <a:pt x="4487" y="0"/>
                  </a:cubicBezTo>
                  <a:close/>
                </a:path>
              </a:pathLst>
            </a:custGeom>
            <a:solidFill>
              <a:srgbClr val="E17B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7" name="Google Shape;1327;p70"/>
            <p:cNvSpPr/>
            <p:nvPr/>
          </p:nvSpPr>
          <p:spPr>
            <a:xfrm>
              <a:off x="164506" y="1311895"/>
              <a:ext cx="347840" cy="302402"/>
            </a:xfrm>
            <a:custGeom>
              <a:rect b="b" l="l" r="r" t="t"/>
              <a:pathLst>
                <a:path extrusionOk="0" h="3281" w="3774">
                  <a:moveTo>
                    <a:pt x="2984" y="1"/>
                  </a:moveTo>
                  <a:cubicBezTo>
                    <a:pt x="2046" y="1"/>
                    <a:pt x="1" y="367"/>
                    <a:pt x="1" y="367"/>
                  </a:cubicBezTo>
                  <a:cubicBezTo>
                    <a:pt x="1" y="367"/>
                    <a:pt x="173" y="3280"/>
                    <a:pt x="343" y="3280"/>
                  </a:cubicBezTo>
                  <a:cubicBezTo>
                    <a:pt x="516" y="3280"/>
                    <a:pt x="3774" y="2882"/>
                    <a:pt x="3774" y="2882"/>
                  </a:cubicBezTo>
                  <a:cubicBezTo>
                    <a:pt x="3774" y="2882"/>
                    <a:pt x="3659" y="367"/>
                    <a:pt x="3431" y="81"/>
                  </a:cubicBezTo>
                  <a:cubicBezTo>
                    <a:pt x="3385" y="24"/>
                    <a:pt x="3219" y="1"/>
                    <a:pt x="2984" y="1"/>
                  </a:cubicBezTo>
                  <a:close/>
                </a:path>
              </a:pathLst>
            </a:custGeom>
            <a:solidFill>
              <a:srgbClr val="F0B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8" name="Google Shape;1328;p70"/>
            <p:cNvSpPr/>
            <p:nvPr/>
          </p:nvSpPr>
          <p:spPr>
            <a:xfrm>
              <a:off x="190405" y="1324890"/>
              <a:ext cx="285811" cy="174657"/>
            </a:xfrm>
            <a:custGeom>
              <a:rect b="b" l="l" r="r" t="t"/>
              <a:pathLst>
                <a:path extrusionOk="0" h="1895" w="3101">
                  <a:moveTo>
                    <a:pt x="3024" y="1"/>
                  </a:moveTo>
                  <a:cubicBezTo>
                    <a:pt x="3006" y="1"/>
                    <a:pt x="2987" y="10"/>
                    <a:pt x="2976" y="32"/>
                  </a:cubicBezTo>
                  <a:cubicBezTo>
                    <a:pt x="2527" y="853"/>
                    <a:pt x="2003" y="1732"/>
                    <a:pt x="1909" y="1783"/>
                  </a:cubicBezTo>
                  <a:lnTo>
                    <a:pt x="1905" y="1783"/>
                  </a:lnTo>
                  <a:cubicBezTo>
                    <a:pt x="1763" y="1783"/>
                    <a:pt x="888" y="1092"/>
                    <a:pt x="118" y="417"/>
                  </a:cubicBezTo>
                  <a:cubicBezTo>
                    <a:pt x="106" y="408"/>
                    <a:pt x="93" y="404"/>
                    <a:pt x="81" y="404"/>
                  </a:cubicBezTo>
                  <a:cubicBezTo>
                    <a:pt x="36" y="404"/>
                    <a:pt x="0" y="462"/>
                    <a:pt x="41" y="502"/>
                  </a:cubicBezTo>
                  <a:cubicBezTo>
                    <a:pt x="647" y="1034"/>
                    <a:pt x="1671" y="1894"/>
                    <a:pt x="1922" y="1894"/>
                  </a:cubicBezTo>
                  <a:cubicBezTo>
                    <a:pt x="1933" y="1894"/>
                    <a:pt x="1944" y="1892"/>
                    <a:pt x="1952" y="1888"/>
                  </a:cubicBezTo>
                  <a:cubicBezTo>
                    <a:pt x="2133" y="1798"/>
                    <a:pt x="2920" y="370"/>
                    <a:pt x="3076" y="87"/>
                  </a:cubicBezTo>
                  <a:cubicBezTo>
                    <a:pt x="3100" y="41"/>
                    <a:pt x="3062" y="1"/>
                    <a:pt x="3024" y="1"/>
                  </a:cubicBezTo>
                  <a:close/>
                </a:path>
              </a:pathLst>
            </a:custGeom>
            <a:solidFill>
              <a:srgbClr val="2C31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9" name="Google Shape;1329;p70"/>
            <p:cNvSpPr/>
            <p:nvPr/>
          </p:nvSpPr>
          <p:spPr>
            <a:xfrm>
              <a:off x="184506" y="1442219"/>
              <a:ext cx="111984" cy="172998"/>
            </a:xfrm>
            <a:custGeom>
              <a:rect b="b" l="l" r="r" t="t"/>
              <a:pathLst>
                <a:path extrusionOk="0" h="1877" w="1215">
                  <a:moveTo>
                    <a:pt x="1136" y="1"/>
                  </a:moveTo>
                  <a:cubicBezTo>
                    <a:pt x="1118" y="1"/>
                    <a:pt x="1101" y="9"/>
                    <a:pt x="1088" y="29"/>
                  </a:cubicBezTo>
                  <a:lnTo>
                    <a:pt x="24" y="1789"/>
                  </a:lnTo>
                  <a:cubicBezTo>
                    <a:pt x="1" y="1828"/>
                    <a:pt x="28" y="1877"/>
                    <a:pt x="73" y="1877"/>
                  </a:cubicBezTo>
                  <a:cubicBezTo>
                    <a:pt x="94" y="1877"/>
                    <a:pt x="111" y="1866"/>
                    <a:pt x="122" y="1849"/>
                  </a:cubicBezTo>
                  <a:lnTo>
                    <a:pt x="1186" y="89"/>
                  </a:lnTo>
                  <a:cubicBezTo>
                    <a:pt x="1214" y="43"/>
                    <a:pt x="1176" y="1"/>
                    <a:pt x="1136" y="1"/>
                  </a:cubicBezTo>
                  <a:close/>
                </a:path>
              </a:pathLst>
            </a:custGeom>
            <a:solidFill>
              <a:srgbClr val="2C31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0" name="Google Shape;1330;p70"/>
            <p:cNvSpPr/>
            <p:nvPr/>
          </p:nvSpPr>
          <p:spPr>
            <a:xfrm>
              <a:off x="404234" y="1432634"/>
              <a:ext cx="114011" cy="150049"/>
            </a:xfrm>
            <a:custGeom>
              <a:rect b="b" l="l" r="r" t="t"/>
              <a:pathLst>
                <a:path extrusionOk="0" h="1628" w="1237">
                  <a:moveTo>
                    <a:pt x="79" y="0"/>
                  </a:moveTo>
                  <a:cubicBezTo>
                    <a:pt x="38" y="0"/>
                    <a:pt x="0" y="47"/>
                    <a:pt x="32" y="93"/>
                  </a:cubicBezTo>
                  <a:lnTo>
                    <a:pt x="1126" y="1604"/>
                  </a:lnTo>
                  <a:cubicBezTo>
                    <a:pt x="1137" y="1619"/>
                    <a:pt x="1154" y="1627"/>
                    <a:pt x="1173" y="1627"/>
                  </a:cubicBezTo>
                  <a:cubicBezTo>
                    <a:pt x="1175" y="1628"/>
                    <a:pt x="1177" y="1628"/>
                    <a:pt x="1179" y="1628"/>
                  </a:cubicBezTo>
                  <a:cubicBezTo>
                    <a:pt x="1188" y="1628"/>
                    <a:pt x="1198" y="1624"/>
                    <a:pt x="1205" y="1619"/>
                  </a:cubicBezTo>
                  <a:cubicBezTo>
                    <a:pt x="1232" y="1600"/>
                    <a:pt x="1237" y="1564"/>
                    <a:pt x="1218" y="1538"/>
                  </a:cubicBezTo>
                  <a:lnTo>
                    <a:pt x="124" y="25"/>
                  </a:lnTo>
                  <a:cubicBezTo>
                    <a:pt x="111" y="7"/>
                    <a:pt x="95" y="0"/>
                    <a:pt x="79" y="0"/>
                  </a:cubicBezTo>
                  <a:close/>
                </a:path>
              </a:pathLst>
            </a:custGeom>
            <a:solidFill>
              <a:srgbClr val="2C31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331" name="Google Shape;1331;p70"/>
          <p:cNvPicPr preferRelativeResize="0"/>
          <p:nvPr/>
        </p:nvPicPr>
        <p:blipFill rotWithShape="1">
          <a:blip r:embed="rId3">
            <a:alphaModFix/>
          </a:blip>
          <a:srcRect b="0" l="2220" r="-2219" t="0"/>
          <a:stretch/>
        </p:blipFill>
        <p:spPr>
          <a:xfrm>
            <a:off x="8883450" y="-142925"/>
            <a:ext cx="3429000" cy="188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5" name="Shape 1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6" name="Google Shape;1336;p71"/>
          <p:cNvSpPr txBox="1"/>
          <p:nvPr>
            <p:ph type="title"/>
          </p:nvPr>
        </p:nvSpPr>
        <p:spPr>
          <a:xfrm>
            <a:off x="966167" y="728833"/>
            <a:ext cx="10259700" cy="763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Are Our Hypothesis?</a:t>
            </a:r>
            <a:endParaRPr/>
          </a:p>
        </p:txBody>
      </p:sp>
      <p:sp>
        <p:nvSpPr>
          <p:cNvPr id="1337" name="Google Shape;1337;p71"/>
          <p:cNvSpPr txBox="1"/>
          <p:nvPr>
            <p:ph idx="1" type="subTitle"/>
          </p:nvPr>
        </p:nvSpPr>
        <p:spPr>
          <a:xfrm>
            <a:off x="3188450" y="2014725"/>
            <a:ext cx="8695800" cy="4812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/>
              <a:t>Popular (</a:t>
            </a:r>
            <a:r>
              <a:rPr lang="en-US" sz="2200"/>
              <a:t>interesting</a:t>
            </a:r>
            <a:r>
              <a:rPr lang="en-US" sz="2200"/>
              <a:t>) </a:t>
            </a:r>
            <a:r>
              <a:rPr lang="en-US" sz="2200"/>
              <a:t>Quesh</a:t>
            </a:r>
            <a:r>
              <a:rPr lang="en-US" sz="2200"/>
              <a:t> may have </a:t>
            </a:r>
            <a:r>
              <a:rPr b="1" lang="en-US" sz="2200"/>
              <a:t>more responses, more characters </a:t>
            </a:r>
            <a:r>
              <a:rPr lang="en-US" sz="2200"/>
              <a:t>(initiate people to talk more)</a:t>
            </a:r>
            <a:r>
              <a:rPr b="1" lang="en-US" sz="2200"/>
              <a:t>, and more </a:t>
            </a:r>
            <a:r>
              <a:rPr b="1" lang="en-US" sz="2200"/>
              <a:t>positive</a:t>
            </a:r>
            <a:r>
              <a:rPr b="1" lang="en-US" sz="2200"/>
              <a:t> responses </a:t>
            </a:r>
            <a:r>
              <a:rPr lang="en-US" sz="2200"/>
              <a:t>(higher sentiment score), so-called </a:t>
            </a:r>
            <a:r>
              <a:rPr b="1" lang="en-US" sz="2200"/>
              <a:t>good questions</a:t>
            </a:r>
            <a:endParaRPr b="1" sz="2200"/>
          </a:p>
        </p:txBody>
      </p:sp>
      <p:sp>
        <p:nvSpPr>
          <p:cNvPr id="1338" name="Google Shape;1338;p71"/>
          <p:cNvSpPr txBox="1"/>
          <p:nvPr>
            <p:ph idx="2" type="subTitle"/>
          </p:nvPr>
        </p:nvSpPr>
        <p:spPr>
          <a:xfrm>
            <a:off x="593392" y="2014717"/>
            <a:ext cx="2425500" cy="4812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Hypo 1:</a:t>
            </a:r>
            <a:endParaRPr/>
          </a:p>
        </p:txBody>
      </p:sp>
      <p:sp>
        <p:nvSpPr>
          <p:cNvPr id="1339" name="Google Shape;1339;p71"/>
          <p:cNvSpPr txBox="1"/>
          <p:nvPr>
            <p:ph idx="4" type="subTitle"/>
          </p:nvPr>
        </p:nvSpPr>
        <p:spPr>
          <a:xfrm>
            <a:off x="593392" y="3188402"/>
            <a:ext cx="2425500" cy="4812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Hypo 2:</a:t>
            </a:r>
            <a:endParaRPr/>
          </a:p>
        </p:txBody>
      </p:sp>
      <p:sp>
        <p:nvSpPr>
          <p:cNvPr id="1340" name="Google Shape;1340;p71"/>
          <p:cNvSpPr txBox="1"/>
          <p:nvPr>
            <p:ph idx="6" type="subTitle"/>
          </p:nvPr>
        </p:nvSpPr>
        <p:spPr>
          <a:xfrm>
            <a:off x="593392" y="4362087"/>
            <a:ext cx="2425500" cy="4812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Hypo 3:</a:t>
            </a:r>
            <a:endParaRPr/>
          </a:p>
        </p:txBody>
      </p:sp>
      <p:grpSp>
        <p:nvGrpSpPr>
          <p:cNvPr id="1341" name="Google Shape;1341;p71"/>
          <p:cNvGrpSpPr/>
          <p:nvPr/>
        </p:nvGrpSpPr>
        <p:grpSpPr>
          <a:xfrm rot="10800000">
            <a:off x="8803649" y="4422974"/>
            <a:ext cx="3212692" cy="1537953"/>
            <a:chOff x="6511869" y="89327"/>
            <a:chExt cx="2409579" cy="1153493"/>
          </a:xfrm>
        </p:grpSpPr>
        <p:grpSp>
          <p:nvGrpSpPr>
            <p:cNvPr id="1342" name="Google Shape;1342;p71"/>
            <p:cNvGrpSpPr/>
            <p:nvPr/>
          </p:nvGrpSpPr>
          <p:grpSpPr>
            <a:xfrm rot="-1735996">
              <a:off x="6574034" y="359778"/>
              <a:ext cx="452369" cy="373703"/>
              <a:chOff x="5496800" y="4443138"/>
              <a:chExt cx="372197" cy="307473"/>
            </a:xfrm>
          </p:grpSpPr>
          <p:sp>
            <p:nvSpPr>
              <p:cNvPr id="1343" name="Google Shape;1343;p71"/>
              <p:cNvSpPr/>
              <p:nvPr/>
            </p:nvSpPr>
            <p:spPr>
              <a:xfrm>
                <a:off x="5534694" y="4443138"/>
                <a:ext cx="110248" cy="87740"/>
              </a:xfrm>
              <a:custGeom>
                <a:rect b="b" l="l" r="r" t="t"/>
                <a:pathLst>
                  <a:path extrusionOk="0" h="690" w="867">
                    <a:moveTo>
                      <a:pt x="99" y="1"/>
                    </a:moveTo>
                    <a:cubicBezTo>
                      <a:pt x="60" y="1"/>
                      <a:pt x="52" y="16"/>
                      <a:pt x="43" y="34"/>
                    </a:cubicBezTo>
                    <a:cubicBezTo>
                      <a:pt x="0" y="124"/>
                      <a:pt x="435" y="668"/>
                      <a:pt x="439" y="673"/>
                    </a:cubicBezTo>
                    <a:cubicBezTo>
                      <a:pt x="450" y="683"/>
                      <a:pt x="462" y="690"/>
                      <a:pt x="477" y="690"/>
                    </a:cubicBezTo>
                    <a:cubicBezTo>
                      <a:pt x="492" y="687"/>
                      <a:pt x="507" y="681"/>
                      <a:pt x="518" y="668"/>
                    </a:cubicBezTo>
                    <a:cubicBezTo>
                      <a:pt x="539" y="647"/>
                      <a:pt x="541" y="613"/>
                      <a:pt x="520" y="590"/>
                    </a:cubicBezTo>
                    <a:cubicBezTo>
                      <a:pt x="486" y="553"/>
                      <a:pt x="288" y="277"/>
                      <a:pt x="196" y="132"/>
                    </a:cubicBezTo>
                    <a:lnTo>
                      <a:pt x="196" y="132"/>
                    </a:lnTo>
                    <a:cubicBezTo>
                      <a:pt x="324" y="168"/>
                      <a:pt x="558" y="249"/>
                      <a:pt x="771" y="326"/>
                    </a:cubicBezTo>
                    <a:cubicBezTo>
                      <a:pt x="777" y="329"/>
                      <a:pt x="783" y="330"/>
                      <a:pt x="789" y="330"/>
                    </a:cubicBezTo>
                    <a:cubicBezTo>
                      <a:pt x="837" y="330"/>
                      <a:pt x="866" y="231"/>
                      <a:pt x="809" y="219"/>
                    </a:cubicBezTo>
                    <a:cubicBezTo>
                      <a:pt x="343" y="50"/>
                      <a:pt x="170" y="1"/>
                      <a:pt x="9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4" name="Google Shape;1344;p71"/>
              <p:cNvSpPr/>
              <p:nvPr/>
            </p:nvSpPr>
            <p:spPr>
              <a:xfrm>
                <a:off x="5496800" y="4444409"/>
                <a:ext cx="372197" cy="306201"/>
              </a:xfrm>
              <a:custGeom>
                <a:rect b="b" l="l" r="r" t="t"/>
                <a:pathLst>
                  <a:path extrusionOk="0" h="2408" w="2927">
                    <a:moveTo>
                      <a:pt x="1280" y="0"/>
                    </a:moveTo>
                    <a:cubicBezTo>
                      <a:pt x="1259" y="0"/>
                      <a:pt x="1236" y="2"/>
                      <a:pt x="1211" y="7"/>
                    </a:cubicBezTo>
                    <a:cubicBezTo>
                      <a:pt x="543" y="137"/>
                      <a:pt x="1" y="1722"/>
                      <a:pt x="1143" y="2246"/>
                    </a:cubicBezTo>
                    <a:cubicBezTo>
                      <a:pt x="1397" y="2362"/>
                      <a:pt x="1623" y="2407"/>
                      <a:pt x="1822" y="2407"/>
                    </a:cubicBezTo>
                    <a:cubicBezTo>
                      <a:pt x="2518" y="2407"/>
                      <a:pt x="2871" y="1850"/>
                      <a:pt x="2871" y="1850"/>
                    </a:cubicBezTo>
                    <a:lnTo>
                      <a:pt x="2250" y="1612"/>
                    </a:lnTo>
                    <a:cubicBezTo>
                      <a:pt x="2250" y="1612"/>
                      <a:pt x="2776" y="1263"/>
                      <a:pt x="2784" y="918"/>
                    </a:cubicBezTo>
                    <a:cubicBezTo>
                      <a:pt x="2788" y="776"/>
                      <a:pt x="2721" y="734"/>
                      <a:pt x="2641" y="734"/>
                    </a:cubicBezTo>
                    <a:cubicBezTo>
                      <a:pt x="2527" y="734"/>
                      <a:pt x="2386" y="820"/>
                      <a:pt x="2386" y="820"/>
                    </a:cubicBezTo>
                    <a:cubicBezTo>
                      <a:pt x="2386" y="820"/>
                      <a:pt x="2927" y="99"/>
                      <a:pt x="2582" y="26"/>
                    </a:cubicBezTo>
                    <a:cubicBezTo>
                      <a:pt x="2567" y="23"/>
                      <a:pt x="2552" y="22"/>
                      <a:pt x="2537" y="22"/>
                    </a:cubicBezTo>
                    <a:cubicBezTo>
                      <a:pt x="2184" y="22"/>
                      <a:pt x="1614" y="795"/>
                      <a:pt x="1614" y="795"/>
                    </a:cubicBezTo>
                    <a:cubicBezTo>
                      <a:pt x="1614" y="795"/>
                      <a:pt x="1687" y="0"/>
                      <a:pt x="128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5" name="Google Shape;1345;p71"/>
              <p:cNvSpPr/>
              <p:nvPr/>
            </p:nvSpPr>
            <p:spPr>
              <a:xfrm>
                <a:off x="5623707" y="4467044"/>
                <a:ext cx="58621" cy="58494"/>
              </a:xfrm>
              <a:custGeom>
                <a:rect b="b" l="l" r="r" t="t"/>
                <a:pathLst>
                  <a:path extrusionOk="0" h="460" w="461">
                    <a:moveTo>
                      <a:pt x="210" y="1"/>
                    </a:moveTo>
                    <a:cubicBezTo>
                      <a:pt x="192" y="1"/>
                      <a:pt x="174" y="10"/>
                      <a:pt x="162" y="31"/>
                    </a:cubicBezTo>
                    <a:cubicBezTo>
                      <a:pt x="101" y="133"/>
                      <a:pt x="1" y="316"/>
                      <a:pt x="39" y="404"/>
                    </a:cubicBezTo>
                    <a:cubicBezTo>
                      <a:pt x="50" y="431"/>
                      <a:pt x="75" y="451"/>
                      <a:pt x="105" y="457"/>
                    </a:cubicBezTo>
                    <a:cubicBezTo>
                      <a:pt x="113" y="459"/>
                      <a:pt x="122" y="459"/>
                      <a:pt x="130" y="459"/>
                    </a:cubicBezTo>
                    <a:cubicBezTo>
                      <a:pt x="250" y="459"/>
                      <a:pt x="384" y="310"/>
                      <a:pt x="424" y="263"/>
                    </a:cubicBezTo>
                    <a:cubicBezTo>
                      <a:pt x="460" y="219"/>
                      <a:pt x="422" y="167"/>
                      <a:pt x="380" y="167"/>
                    </a:cubicBezTo>
                    <a:cubicBezTo>
                      <a:pt x="365" y="167"/>
                      <a:pt x="350" y="173"/>
                      <a:pt x="337" y="189"/>
                    </a:cubicBezTo>
                    <a:cubicBezTo>
                      <a:pt x="277" y="259"/>
                      <a:pt x="192" y="331"/>
                      <a:pt x="145" y="342"/>
                    </a:cubicBezTo>
                    <a:cubicBezTo>
                      <a:pt x="152" y="295"/>
                      <a:pt x="201" y="189"/>
                      <a:pt x="260" y="91"/>
                    </a:cubicBezTo>
                    <a:cubicBezTo>
                      <a:pt x="291" y="45"/>
                      <a:pt x="251" y="1"/>
                      <a:pt x="21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6" name="Google Shape;1346;p71"/>
              <p:cNvSpPr/>
              <p:nvPr/>
            </p:nvSpPr>
            <p:spPr>
              <a:xfrm>
                <a:off x="5693264" y="4531896"/>
                <a:ext cx="121946" cy="115970"/>
              </a:xfrm>
              <a:custGeom>
                <a:rect b="b" l="l" r="r" t="t"/>
                <a:pathLst>
                  <a:path extrusionOk="0" h="912" w="959">
                    <a:moveTo>
                      <a:pt x="593" y="1"/>
                    </a:moveTo>
                    <a:cubicBezTo>
                      <a:pt x="535" y="1"/>
                      <a:pt x="398" y="62"/>
                      <a:pt x="39" y="473"/>
                    </a:cubicBezTo>
                    <a:cubicBezTo>
                      <a:pt x="1" y="515"/>
                      <a:pt x="38" y="568"/>
                      <a:pt x="81" y="568"/>
                    </a:cubicBezTo>
                    <a:cubicBezTo>
                      <a:pt x="96" y="568"/>
                      <a:pt x="111" y="562"/>
                      <a:pt x="124" y="547"/>
                    </a:cubicBezTo>
                    <a:cubicBezTo>
                      <a:pt x="286" y="364"/>
                      <a:pt x="492" y="162"/>
                      <a:pt x="571" y="121"/>
                    </a:cubicBezTo>
                    <a:lnTo>
                      <a:pt x="571" y="121"/>
                    </a:lnTo>
                    <a:cubicBezTo>
                      <a:pt x="575" y="181"/>
                      <a:pt x="533" y="336"/>
                      <a:pt x="471" y="483"/>
                    </a:cubicBezTo>
                    <a:cubicBezTo>
                      <a:pt x="454" y="524"/>
                      <a:pt x="486" y="563"/>
                      <a:pt x="525" y="563"/>
                    </a:cubicBezTo>
                    <a:cubicBezTo>
                      <a:pt x="535" y="563"/>
                      <a:pt x="546" y="560"/>
                      <a:pt x="556" y="553"/>
                    </a:cubicBezTo>
                    <a:cubicBezTo>
                      <a:pt x="661" y="485"/>
                      <a:pt x="786" y="433"/>
                      <a:pt x="828" y="433"/>
                    </a:cubicBezTo>
                    <a:cubicBezTo>
                      <a:pt x="832" y="433"/>
                      <a:pt x="835" y="433"/>
                      <a:pt x="837" y="434"/>
                    </a:cubicBezTo>
                    <a:cubicBezTo>
                      <a:pt x="837" y="439"/>
                      <a:pt x="837" y="445"/>
                      <a:pt x="837" y="449"/>
                    </a:cubicBezTo>
                    <a:cubicBezTo>
                      <a:pt x="831" y="564"/>
                      <a:pt x="628" y="728"/>
                      <a:pt x="503" y="805"/>
                    </a:cubicBezTo>
                    <a:cubicBezTo>
                      <a:pt x="452" y="834"/>
                      <a:pt x="472" y="911"/>
                      <a:pt x="530" y="911"/>
                    </a:cubicBezTo>
                    <a:cubicBezTo>
                      <a:pt x="531" y="911"/>
                      <a:pt x="532" y="911"/>
                      <a:pt x="533" y="911"/>
                    </a:cubicBezTo>
                    <a:cubicBezTo>
                      <a:pt x="543" y="911"/>
                      <a:pt x="554" y="909"/>
                      <a:pt x="565" y="902"/>
                    </a:cubicBezTo>
                    <a:cubicBezTo>
                      <a:pt x="603" y="879"/>
                      <a:pt x="941" y="666"/>
                      <a:pt x="952" y="453"/>
                    </a:cubicBezTo>
                    <a:cubicBezTo>
                      <a:pt x="958" y="409"/>
                      <a:pt x="937" y="362"/>
                      <a:pt x="897" y="339"/>
                    </a:cubicBezTo>
                    <a:cubicBezTo>
                      <a:pt x="877" y="327"/>
                      <a:pt x="854" y="322"/>
                      <a:pt x="828" y="322"/>
                    </a:cubicBezTo>
                    <a:cubicBezTo>
                      <a:pt x="769" y="322"/>
                      <a:pt x="698" y="348"/>
                      <a:pt x="633" y="379"/>
                    </a:cubicBezTo>
                    <a:cubicBezTo>
                      <a:pt x="705" y="168"/>
                      <a:pt x="703" y="47"/>
                      <a:pt x="626" y="9"/>
                    </a:cubicBezTo>
                    <a:cubicBezTo>
                      <a:pt x="619" y="5"/>
                      <a:pt x="609" y="1"/>
                      <a:pt x="59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7" name="Google Shape;1347;p71"/>
              <p:cNvSpPr/>
              <p:nvPr/>
            </p:nvSpPr>
            <p:spPr>
              <a:xfrm>
                <a:off x="5573351" y="4571951"/>
                <a:ext cx="157806" cy="141275"/>
              </a:xfrm>
              <a:custGeom>
                <a:rect b="b" l="l" r="r" t="t"/>
                <a:pathLst>
                  <a:path extrusionOk="0" h="1111" w="1241">
                    <a:moveTo>
                      <a:pt x="58" y="0"/>
                    </a:moveTo>
                    <a:cubicBezTo>
                      <a:pt x="26" y="0"/>
                      <a:pt x="1" y="26"/>
                      <a:pt x="1" y="58"/>
                    </a:cubicBezTo>
                    <a:cubicBezTo>
                      <a:pt x="1" y="413"/>
                      <a:pt x="105" y="683"/>
                      <a:pt x="314" y="864"/>
                    </a:cubicBezTo>
                    <a:cubicBezTo>
                      <a:pt x="554" y="1077"/>
                      <a:pt x="873" y="1111"/>
                      <a:pt x="1044" y="1111"/>
                    </a:cubicBezTo>
                    <a:cubicBezTo>
                      <a:pt x="1086" y="1111"/>
                      <a:pt x="1127" y="1109"/>
                      <a:pt x="1167" y="1105"/>
                    </a:cubicBezTo>
                    <a:cubicBezTo>
                      <a:pt x="1240" y="1096"/>
                      <a:pt x="1230" y="991"/>
                      <a:pt x="1162" y="991"/>
                    </a:cubicBezTo>
                    <a:cubicBezTo>
                      <a:pt x="1159" y="991"/>
                      <a:pt x="1156" y="991"/>
                      <a:pt x="1152" y="992"/>
                    </a:cubicBezTo>
                    <a:cubicBezTo>
                      <a:pt x="1151" y="992"/>
                      <a:pt x="1113" y="996"/>
                      <a:pt x="1052" y="996"/>
                    </a:cubicBezTo>
                    <a:cubicBezTo>
                      <a:pt x="899" y="996"/>
                      <a:pt x="604" y="969"/>
                      <a:pt x="388" y="779"/>
                    </a:cubicBezTo>
                    <a:cubicBezTo>
                      <a:pt x="207" y="619"/>
                      <a:pt x="116" y="377"/>
                      <a:pt x="116" y="58"/>
                    </a:cubicBezTo>
                    <a:cubicBezTo>
                      <a:pt x="116" y="26"/>
                      <a:pt x="88" y="0"/>
                      <a:pt x="5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348" name="Google Shape;1348;p71"/>
            <p:cNvSpPr/>
            <p:nvPr/>
          </p:nvSpPr>
          <p:spPr>
            <a:xfrm flipH="1" rot="-9169444">
              <a:off x="7209516" y="456929"/>
              <a:ext cx="1710840" cy="418288"/>
            </a:xfrm>
            <a:custGeom>
              <a:rect b="b" l="l" r="r" t="t"/>
              <a:pathLst>
                <a:path extrusionOk="0" h="2821" w="11538">
                  <a:moveTo>
                    <a:pt x="75" y="1"/>
                  </a:moveTo>
                  <a:cubicBezTo>
                    <a:pt x="0" y="1"/>
                    <a:pt x="0" y="114"/>
                    <a:pt x="75" y="114"/>
                  </a:cubicBezTo>
                  <a:cubicBezTo>
                    <a:pt x="77" y="114"/>
                    <a:pt x="79" y="114"/>
                    <a:pt x="81" y="114"/>
                  </a:cubicBezTo>
                  <a:cubicBezTo>
                    <a:pt x="158" y="114"/>
                    <a:pt x="233" y="118"/>
                    <a:pt x="305" y="124"/>
                  </a:cubicBezTo>
                  <a:lnTo>
                    <a:pt x="309" y="124"/>
                  </a:lnTo>
                  <a:cubicBezTo>
                    <a:pt x="381" y="124"/>
                    <a:pt x="386" y="18"/>
                    <a:pt x="313" y="12"/>
                  </a:cubicBezTo>
                  <a:cubicBezTo>
                    <a:pt x="241" y="3"/>
                    <a:pt x="160" y="1"/>
                    <a:pt x="81" y="1"/>
                  </a:cubicBezTo>
                  <a:cubicBezTo>
                    <a:pt x="79" y="1"/>
                    <a:pt x="77" y="1"/>
                    <a:pt x="75" y="1"/>
                  </a:cubicBezTo>
                  <a:close/>
                  <a:moveTo>
                    <a:pt x="528" y="41"/>
                  </a:moveTo>
                  <a:cubicBezTo>
                    <a:pt x="463" y="41"/>
                    <a:pt x="447" y="146"/>
                    <a:pt x="522" y="156"/>
                  </a:cubicBezTo>
                  <a:cubicBezTo>
                    <a:pt x="594" y="169"/>
                    <a:pt x="667" y="188"/>
                    <a:pt x="735" y="212"/>
                  </a:cubicBezTo>
                  <a:cubicBezTo>
                    <a:pt x="741" y="214"/>
                    <a:pt x="748" y="216"/>
                    <a:pt x="754" y="216"/>
                  </a:cubicBezTo>
                  <a:cubicBezTo>
                    <a:pt x="818" y="214"/>
                    <a:pt x="833" y="124"/>
                    <a:pt x="771" y="103"/>
                  </a:cubicBezTo>
                  <a:cubicBezTo>
                    <a:pt x="696" y="80"/>
                    <a:pt x="622" y="58"/>
                    <a:pt x="545" y="43"/>
                  </a:cubicBezTo>
                  <a:cubicBezTo>
                    <a:pt x="539" y="42"/>
                    <a:pt x="533" y="41"/>
                    <a:pt x="528" y="41"/>
                  </a:cubicBezTo>
                  <a:close/>
                  <a:moveTo>
                    <a:pt x="960" y="189"/>
                  </a:moveTo>
                  <a:cubicBezTo>
                    <a:pt x="909" y="189"/>
                    <a:pt x="879" y="268"/>
                    <a:pt x="935" y="297"/>
                  </a:cubicBezTo>
                  <a:cubicBezTo>
                    <a:pt x="1001" y="331"/>
                    <a:pt x="1062" y="369"/>
                    <a:pt x="1122" y="414"/>
                  </a:cubicBezTo>
                  <a:cubicBezTo>
                    <a:pt x="1131" y="420"/>
                    <a:pt x="1143" y="424"/>
                    <a:pt x="1156" y="424"/>
                  </a:cubicBezTo>
                  <a:cubicBezTo>
                    <a:pt x="1209" y="424"/>
                    <a:pt x="1233" y="354"/>
                    <a:pt x="1190" y="322"/>
                  </a:cubicBezTo>
                  <a:cubicBezTo>
                    <a:pt x="1126" y="273"/>
                    <a:pt x="1058" y="233"/>
                    <a:pt x="988" y="197"/>
                  </a:cubicBezTo>
                  <a:cubicBezTo>
                    <a:pt x="978" y="191"/>
                    <a:pt x="969" y="189"/>
                    <a:pt x="960" y="189"/>
                  </a:cubicBezTo>
                  <a:close/>
                  <a:moveTo>
                    <a:pt x="1328" y="458"/>
                  </a:moveTo>
                  <a:cubicBezTo>
                    <a:pt x="1284" y="458"/>
                    <a:pt x="1246" y="516"/>
                    <a:pt x="1288" y="556"/>
                  </a:cubicBezTo>
                  <a:cubicBezTo>
                    <a:pt x="1339" y="610"/>
                    <a:pt x="1386" y="667"/>
                    <a:pt x="1429" y="724"/>
                  </a:cubicBezTo>
                  <a:cubicBezTo>
                    <a:pt x="1439" y="739"/>
                    <a:pt x="1456" y="748"/>
                    <a:pt x="1475" y="748"/>
                  </a:cubicBezTo>
                  <a:lnTo>
                    <a:pt x="1475" y="750"/>
                  </a:lnTo>
                  <a:cubicBezTo>
                    <a:pt x="1488" y="748"/>
                    <a:pt x="1499" y="744"/>
                    <a:pt x="1509" y="737"/>
                  </a:cubicBezTo>
                  <a:cubicBezTo>
                    <a:pt x="1535" y="718"/>
                    <a:pt x="1539" y="682"/>
                    <a:pt x="1522" y="658"/>
                  </a:cubicBezTo>
                  <a:cubicBezTo>
                    <a:pt x="1475" y="595"/>
                    <a:pt x="1424" y="533"/>
                    <a:pt x="1369" y="478"/>
                  </a:cubicBezTo>
                  <a:cubicBezTo>
                    <a:pt x="1356" y="464"/>
                    <a:pt x="1342" y="458"/>
                    <a:pt x="1328" y="458"/>
                  </a:cubicBezTo>
                  <a:close/>
                  <a:moveTo>
                    <a:pt x="4918" y="617"/>
                  </a:moveTo>
                  <a:cubicBezTo>
                    <a:pt x="4855" y="617"/>
                    <a:pt x="4796" y="652"/>
                    <a:pt x="4768" y="712"/>
                  </a:cubicBezTo>
                  <a:cubicBezTo>
                    <a:pt x="4751" y="739"/>
                    <a:pt x="4761" y="773"/>
                    <a:pt x="4789" y="788"/>
                  </a:cubicBezTo>
                  <a:cubicBezTo>
                    <a:pt x="4797" y="793"/>
                    <a:pt x="4808" y="795"/>
                    <a:pt x="4817" y="797"/>
                  </a:cubicBezTo>
                  <a:cubicBezTo>
                    <a:pt x="4838" y="795"/>
                    <a:pt x="4857" y="784"/>
                    <a:pt x="4868" y="765"/>
                  </a:cubicBezTo>
                  <a:cubicBezTo>
                    <a:pt x="4885" y="731"/>
                    <a:pt x="4904" y="731"/>
                    <a:pt x="4912" y="731"/>
                  </a:cubicBezTo>
                  <a:cubicBezTo>
                    <a:pt x="4923" y="733"/>
                    <a:pt x="4934" y="735"/>
                    <a:pt x="4944" y="739"/>
                  </a:cubicBezTo>
                  <a:cubicBezTo>
                    <a:pt x="4957" y="744"/>
                    <a:pt x="4968" y="750"/>
                    <a:pt x="4978" y="756"/>
                  </a:cubicBezTo>
                  <a:cubicBezTo>
                    <a:pt x="4990" y="765"/>
                    <a:pt x="5003" y="769"/>
                    <a:pt x="5014" y="769"/>
                  </a:cubicBezTo>
                  <a:cubicBezTo>
                    <a:pt x="5063" y="769"/>
                    <a:pt x="5098" y="699"/>
                    <a:pt x="5046" y="665"/>
                  </a:cubicBezTo>
                  <a:cubicBezTo>
                    <a:pt x="5027" y="650"/>
                    <a:pt x="5006" y="639"/>
                    <a:pt x="4985" y="631"/>
                  </a:cubicBezTo>
                  <a:cubicBezTo>
                    <a:pt x="4963" y="621"/>
                    <a:pt x="4940" y="617"/>
                    <a:pt x="4918" y="617"/>
                  </a:cubicBezTo>
                  <a:close/>
                  <a:moveTo>
                    <a:pt x="1602" y="823"/>
                  </a:moveTo>
                  <a:cubicBezTo>
                    <a:pt x="1562" y="823"/>
                    <a:pt x="1521" y="866"/>
                    <a:pt x="1552" y="912"/>
                  </a:cubicBezTo>
                  <a:cubicBezTo>
                    <a:pt x="1586" y="973"/>
                    <a:pt x="1622" y="1037"/>
                    <a:pt x="1658" y="1110"/>
                  </a:cubicBezTo>
                  <a:cubicBezTo>
                    <a:pt x="1667" y="1129"/>
                    <a:pt x="1688" y="1142"/>
                    <a:pt x="1709" y="1142"/>
                  </a:cubicBezTo>
                  <a:cubicBezTo>
                    <a:pt x="1718" y="1142"/>
                    <a:pt x="1726" y="1139"/>
                    <a:pt x="1735" y="1135"/>
                  </a:cubicBezTo>
                  <a:cubicBezTo>
                    <a:pt x="1763" y="1122"/>
                    <a:pt x="1775" y="1088"/>
                    <a:pt x="1761" y="1059"/>
                  </a:cubicBezTo>
                  <a:cubicBezTo>
                    <a:pt x="1722" y="984"/>
                    <a:pt x="1686" y="916"/>
                    <a:pt x="1650" y="854"/>
                  </a:cubicBezTo>
                  <a:cubicBezTo>
                    <a:pt x="1639" y="832"/>
                    <a:pt x="1620" y="823"/>
                    <a:pt x="1602" y="823"/>
                  </a:cubicBezTo>
                  <a:close/>
                  <a:moveTo>
                    <a:pt x="5123" y="851"/>
                  </a:moveTo>
                  <a:cubicBezTo>
                    <a:pt x="5091" y="851"/>
                    <a:pt x="5058" y="876"/>
                    <a:pt x="5066" y="918"/>
                  </a:cubicBezTo>
                  <a:cubicBezTo>
                    <a:pt x="5070" y="950"/>
                    <a:pt x="5074" y="980"/>
                    <a:pt x="5074" y="1012"/>
                  </a:cubicBezTo>
                  <a:cubicBezTo>
                    <a:pt x="5074" y="1050"/>
                    <a:pt x="5070" y="1088"/>
                    <a:pt x="5063" y="1127"/>
                  </a:cubicBezTo>
                  <a:cubicBezTo>
                    <a:pt x="5059" y="1159"/>
                    <a:pt x="5080" y="1186"/>
                    <a:pt x="5112" y="1193"/>
                  </a:cubicBezTo>
                  <a:lnTo>
                    <a:pt x="5119" y="1193"/>
                  </a:lnTo>
                  <a:cubicBezTo>
                    <a:pt x="5146" y="1193"/>
                    <a:pt x="5172" y="1174"/>
                    <a:pt x="5176" y="1146"/>
                  </a:cubicBezTo>
                  <a:cubicBezTo>
                    <a:pt x="5185" y="1101"/>
                    <a:pt x="5187" y="1056"/>
                    <a:pt x="5187" y="1012"/>
                  </a:cubicBezTo>
                  <a:cubicBezTo>
                    <a:pt x="5187" y="973"/>
                    <a:pt x="5185" y="935"/>
                    <a:pt x="5178" y="897"/>
                  </a:cubicBezTo>
                  <a:cubicBezTo>
                    <a:pt x="5172" y="866"/>
                    <a:pt x="5148" y="851"/>
                    <a:pt x="5123" y="851"/>
                  </a:cubicBezTo>
                  <a:close/>
                  <a:moveTo>
                    <a:pt x="8509" y="1029"/>
                  </a:moveTo>
                  <a:cubicBezTo>
                    <a:pt x="8434" y="1029"/>
                    <a:pt x="8362" y="1056"/>
                    <a:pt x="8309" y="1108"/>
                  </a:cubicBezTo>
                  <a:cubicBezTo>
                    <a:pt x="8271" y="1144"/>
                    <a:pt x="8296" y="1205"/>
                    <a:pt x="8349" y="1205"/>
                  </a:cubicBezTo>
                  <a:cubicBezTo>
                    <a:pt x="8364" y="1205"/>
                    <a:pt x="8377" y="1199"/>
                    <a:pt x="8388" y="1188"/>
                  </a:cubicBezTo>
                  <a:cubicBezTo>
                    <a:pt x="8418" y="1160"/>
                    <a:pt x="8459" y="1144"/>
                    <a:pt x="8501" y="1144"/>
                  </a:cubicBezTo>
                  <a:cubicBezTo>
                    <a:pt x="8504" y="1144"/>
                    <a:pt x="8506" y="1144"/>
                    <a:pt x="8509" y="1144"/>
                  </a:cubicBezTo>
                  <a:cubicBezTo>
                    <a:pt x="8520" y="1144"/>
                    <a:pt x="8532" y="1146"/>
                    <a:pt x="8545" y="1148"/>
                  </a:cubicBezTo>
                  <a:cubicBezTo>
                    <a:pt x="8551" y="1150"/>
                    <a:pt x="8557" y="1151"/>
                    <a:pt x="8563" y="1151"/>
                  </a:cubicBezTo>
                  <a:cubicBezTo>
                    <a:pt x="8622" y="1151"/>
                    <a:pt x="8643" y="1057"/>
                    <a:pt x="8575" y="1039"/>
                  </a:cubicBezTo>
                  <a:cubicBezTo>
                    <a:pt x="8554" y="1033"/>
                    <a:pt x="8530" y="1031"/>
                    <a:pt x="8509" y="1029"/>
                  </a:cubicBezTo>
                  <a:close/>
                  <a:moveTo>
                    <a:pt x="4787" y="905"/>
                  </a:moveTo>
                  <a:cubicBezTo>
                    <a:pt x="4756" y="905"/>
                    <a:pt x="4726" y="927"/>
                    <a:pt x="4729" y="967"/>
                  </a:cubicBezTo>
                  <a:cubicBezTo>
                    <a:pt x="4736" y="1046"/>
                    <a:pt x="4748" y="1125"/>
                    <a:pt x="4772" y="1203"/>
                  </a:cubicBezTo>
                  <a:cubicBezTo>
                    <a:pt x="4778" y="1227"/>
                    <a:pt x="4800" y="1244"/>
                    <a:pt x="4825" y="1246"/>
                  </a:cubicBezTo>
                  <a:cubicBezTo>
                    <a:pt x="4829" y="1244"/>
                    <a:pt x="4836" y="1244"/>
                    <a:pt x="4842" y="1242"/>
                  </a:cubicBezTo>
                  <a:cubicBezTo>
                    <a:pt x="4872" y="1233"/>
                    <a:pt x="4889" y="1201"/>
                    <a:pt x="4880" y="1171"/>
                  </a:cubicBezTo>
                  <a:cubicBezTo>
                    <a:pt x="4861" y="1101"/>
                    <a:pt x="4849" y="1031"/>
                    <a:pt x="4844" y="959"/>
                  </a:cubicBezTo>
                  <a:cubicBezTo>
                    <a:pt x="4841" y="922"/>
                    <a:pt x="4814" y="905"/>
                    <a:pt x="4787" y="905"/>
                  </a:cubicBezTo>
                  <a:close/>
                  <a:moveTo>
                    <a:pt x="11484" y="916"/>
                  </a:moveTo>
                  <a:cubicBezTo>
                    <a:pt x="11452" y="916"/>
                    <a:pt x="11427" y="939"/>
                    <a:pt x="11425" y="969"/>
                  </a:cubicBezTo>
                  <a:cubicBezTo>
                    <a:pt x="11416" y="1042"/>
                    <a:pt x="11401" y="1112"/>
                    <a:pt x="11380" y="1180"/>
                  </a:cubicBezTo>
                  <a:cubicBezTo>
                    <a:pt x="11367" y="1216"/>
                    <a:pt x="11395" y="1254"/>
                    <a:pt x="11435" y="1254"/>
                  </a:cubicBezTo>
                  <a:cubicBezTo>
                    <a:pt x="11459" y="1254"/>
                    <a:pt x="11480" y="1237"/>
                    <a:pt x="11488" y="1216"/>
                  </a:cubicBezTo>
                  <a:cubicBezTo>
                    <a:pt x="11514" y="1137"/>
                    <a:pt x="11529" y="1059"/>
                    <a:pt x="11537" y="976"/>
                  </a:cubicBezTo>
                  <a:cubicBezTo>
                    <a:pt x="11537" y="946"/>
                    <a:pt x="11514" y="918"/>
                    <a:pt x="11484" y="916"/>
                  </a:cubicBezTo>
                  <a:close/>
                  <a:moveTo>
                    <a:pt x="8706" y="1200"/>
                  </a:moveTo>
                  <a:cubicBezTo>
                    <a:pt x="8671" y="1200"/>
                    <a:pt x="8635" y="1231"/>
                    <a:pt x="8649" y="1276"/>
                  </a:cubicBezTo>
                  <a:cubicBezTo>
                    <a:pt x="8666" y="1329"/>
                    <a:pt x="8675" y="1386"/>
                    <a:pt x="8675" y="1442"/>
                  </a:cubicBezTo>
                  <a:lnTo>
                    <a:pt x="8675" y="1480"/>
                  </a:lnTo>
                  <a:cubicBezTo>
                    <a:pt x="8673" y="1512"/>
                    <a:pt x="8696" y="1537"/>
                    <a:pt x="8728" y="1540"/>
                  </a:cubicBezTo>
                  <a:lnTo>
                    <a:pt x="8730" y="1540"/>
                  </a:lnTo>
                  <a:lnTo>
                    <a:pt x="8732" y="1542"/>
                  </a:lnTo>
                  <a:cubicBezTo>
                    <a:pt x="8762" y="1542"/>
                    <a:pt x="8788" y="1516"/>
                    <a:pt x="8788" y="1486"/>
                  </a:cubicBezTo>
                  <a:lnTo>
                    <a:pt x="8788" y="1442"/>
                  </a:lnTo>
                  <a:cubicBezTo>
                    <a:pt x="8790" y="1374"/>
                    <a:pt x="8779" y="1305"/>
                    <a:pt x="8758" y="1239"/>
                  </a:cubicBezTo>
                  <a:cubicBezTo>
                    <a:pt x="8749" y="1212"/>
                    <a:pt x="8728" y="1200"/>
                    <a:pt x="8706" y="1200"/>
                  </a:cubicBezTo>
                  <a:close/>
                  <a:moveTo>
                    <a:pt x="1808" y="1236"/>
                  </a:moveTo>
                  <a:cubicBezTo>
                    <a:pt x="1771" y="1236"/>
                    <a:pt x="1734" y="1270"/>
                    <a:pt x="1752" y="1314"/>
                  </a:cubicBezTo>
                  <a:lnTo>
                    <a:pt x="1846" y="1523"/>
                  </a:lnTo>
                  <a:cubicBezTo>
                    <a:pt x="1856" y="1544"/>
                    <a:pt x="1878" y="1557"/>
                    <a:pt x="1899" y="1557"/>
                  </a:cubicBezTo>
                  <a:lnTo>
                    <a:pt x="1901" y="1557"/>
                  </a:lnTo>
                  <a:cubicBezTo>
                    <a:pt x="1907" y="1557"/>
                    <a:pt x="1916" y="1554"/>
                    <a:pt x="1922" y="1552"/>
                  </a:cubicBezTo>
                  <a:cubicBezTo>
                    <a:pt x="1950" y="1540"/>
                    <a:pt x="1965" y="1505"/>
                    <a:pt x="1950" y="1476"/>
                  </a:cubicBezTo>
                  <a:lnTo>
                    <a:pt x="1856" y="1267"/>
                  </a:lnTo>
                  <a:cubicBezTo>
                    <a:pt x="1845" y="1245"/>
                    <a:pt x="1827" y="1236"/>
                    <a:pt x="1808" y="1236"/>
                  </a:cubicBezTo>
                  <a:close/>
                  <a:moveTo>
                    <a:pt x="8262" y="1299"/>
                  </a:moveTo>
                  <a:cubicBezTo>
                    <a:pt x="8232" y="1299"/>
                    <a:pt x="8207" y="1322"/>
                    <a:pt x="8205" y="1352"/>
                  </a:cubicBezTo>
                  <a:lnTo>
                    <a:pt x="8205" y="1391"/>
                  </a:lnTo>
                  <a:cubicBezTo>
                    <a:pt x="8205" y="1461"/>
                    <a:pt x="8217" y="1531"/>
                    <a:pt x="8239" y="1599"/>
                  </a:cubicBezTo>
                  <a:cubicBezTo>
                    <a:pt x="8247" y="1623"/>
                    <a:pt x="8268" y="1637"/>
                    <a:pt x="8292" y="1640"/>
                  </a:cubicBezTo>
                  <a:lnTo>
                    <a:pt x="8294" y="1640"/>
                  </a:lnTo>
                  <a:cubicBezTo>
                    <a:pt x="8332" y="1640"/>
                    <a:pt x="8360" y="1601"/>
                    <a:pt x="8347" y="1565"/>
                  </a:cubicBezTo>
                  <a:cubicBezTo>
                    <a:pt x="8330" y="1508"/>
                    <a:pt x="8320" y="1448"/>
                    <a:pt x="8320" y="1391"/>
                  </a:cubicBezTo>
                  <a:lnTo>
                    <a:pt x="8320" y="1361"/>
                  </a:lnTo>
                  <a:cubicBezTo>
                    <a:pt x="8322" y="1329"/>
                    <a:pt x="8296" y="1301"/>
                    <a:pt x="8266" y="1299"/>
                  </a:cubicBezTo>
                  <a:cubicBezTo>
                    <a:pt x="8265" y="1299"/>
                    <a:pt x="8264" y="1299"/>
                    <a:pt x="8262" y="1299"/>
                  </a:cubicBezTo>
                  <a:close/>
                  <a:moveTo>
                    <a:pt x="11343" y="1350"/>
                  </a:moveTo>
                  <a:cubicBezTo>
                    <a:pt x="11324" y="1350"/>
                    <a:pt x="11306" y="1360"/>
                    <a:pt x="11295" y="1382"/>
                  </a:cubicBezTo>
                  <a:cubicBezTo>
                    <a:pt x="11261" y="1448"/>
                    <a:pt x="11222" y="1510"/>
                    <a:pt x="11178" y="1567"/>
                  </a:cubicBezTo>
                  <a:cubicBezTo>
                    <a:pt x="11150" y="1606"/>
                    <a:pt x="11178" y="1659"/>
                    <a:pt x="11225" y="1659"/>
                  </a:cubicBezTo>
                  <a:cubicBezTo>
                    <a:pt x="11242" y="1659"/>
                    <a:pt x="11259" y="1650"/>
                    <a:pt x="11269" y="1637"/>
                  </a:cubicBezTo>
                  <a:cubicBezTo>
                    <a:pt x="11316" y="1574"/>
                    <a:pt x="11359" y="1505"/>
                    <a:pt x="11395" y="1435"/>
                  </a:cubicBezTo>
                  <a:cubicBezTo>
                    <a:pt x="11419" y="1389"/>
                    <a:pt x="11381" y="1350"/>
                    <a:pt x="11343" y="1350"/>
                  </a:cubicBezTo>
                  <a:close/>
                  <a:moveTo>
                    <a:pt x="5059" y="1291"/>
                  </a:moveTo>
                  <a:cubicBezTo>
                    <a:pt x="5036" y="1291"/>
                    <a:pt x="5014" y="1304"/>
                    <a:pt x="5006" y="1335"/>
                  </a:cubicBezTo>
                  <a:cubicBezTo>
                    <a:pt x="4995" y="1365"/>
                    <a:pt x="4985" y="1393"/>
                    <a:pt x="4970" y="1422"/>
                  </a:cubicBezTo>
                  <a:cubicBezTo>
                    <a:pt x="4963" y="1408"/>
                    <a:pt x="4959" y="1395"/>
                    <a:pt x="4953" y="1382"/>
                  </a:cubicBezTo>
                  <a:cubicBezTo>
                    <a:pt x="4942" y="1357"/>
                    <a:pt x="4922" y="1346"/>
                    <a:pt x="4901" y="1346"/>
                  </a:cubicBezTo>
                  <a:cubicBezTo>
                    <a:pt x="4864" y="1346"/>
                    <a:pt x="4827" y="1380"/>
                    <a:pt x="4846" y="1427"/>
                  </a:cubicBezTo>
                  <a:cubicBezTo>
                    <a:pt x="4863" y="1469"/>
                    <a:pt x="4885" y="1512"/>
                    <a:pt x="4906" y="1554"/>
                  </a:cubicBezTo>
                  <a:cubicBezTo>
                    <a:pt x="4902" y="1578"/>
                    <a:pt x="4912" y="1601"/>
                    <a:pt x="4934" y="1612"/>
                  </a:cubicBezTo>
                  <a:lnTo>
                    <a:pt x="4938" y="1614"/>
                  </a:lnTo>
                  <a:lnTo>
                    <a:pt x="4951" y="1637"/>
                  </a:lnTo>
                  <a:cubicBezTo>
                    <a:pt x="4961" y="1654"/>
                    <a:pt x="4980" y="1667"/>
                    <a:pt x="5000" y="1667"/>
                  </a:cubicBezTo>
                  <a:lnTo>
                    <a:pt x="5002" y="1665"/>
                  </a:lnTo>
                  <a:cubicBezTo>
                    <a:pt x="5010" y="1665"/>
                    <a:pt x="5021" y="1663"/>
                    <a:pt x="5027" y="1659"/>
                  </a:cubicBezTo>
                  <a:cubicBezTo>
                    <a:pt x="5055" y="1644"/>
                    <a:pt x="5066" y="1608"/>
                    <a:pt x="5051" y="1580"/>
                  </a:cubicBezTo>
                  <a:cubicBezTo>
                    <a:pt x="5044" y="1571"/>
                    <a:pt x="5038" y="1561"/>
                    <a:pt x="5034" y="1550"/>
                  </a:cubicBezTo>
                  <a:cubicBezTo>
                    <a:pt x="5063" y="1495"/>
                    <a:pt x="5091" y="1435"/>
                    <a:pt x="5112" y="1376"/>
                  </a:cubicBezTo>
                  <a:cubicBezTo>
                    <a:pt x="5138" y="1328"/>
                    <a:pt x="5098" y="1291"/>
                    <a:pt x="5059" y="1291"/>
                  </a:cubicBezTo>
                  <a:close/>
                  <a:moveTo>
                    <a:pt x="1998" y="1648"/>
                  </a:moveTo>
                  <a:cubicBezTo>
                    <a:pt x="1959" y="1648"/>
                    <a:pt x="1920" y="1687"/>
                    <a:pt x="1946" y="1733"/>
                  </a:cubicBezTo>
                  <a:cubicBezTo>
                    <a:pt x="1984" y="1810"/>
                    <a:pt x="2018" y="1878"/>
                    <a:pt x="2054" y="1938"/>
                  </a:cubicBezTo>
                  <a:cubicBezTo>
                    <a:pt x="2065" y="1957"/>
                    <a:pt x="2084" y="1967"/>
                    <a:pt x="2103" y="1967"/>
                  </a:cubicBezTo>
                  <a:lnTo>
                    <a:pt x="2105" y="1967"/>
                  </a:lnTo>
                  <a:cubicBezTo>
                    <a:pt x="2150" y="1967"/>
                    <a:pt x="2178" y="1918"/>
                    <a:pt x="2154" y="1880"/>
                  </a:cubicBezTo>
                  <a:cubicBezTo>
                    <a:pt x="2118" y="1823"/>
                    <a:pt x="2084" y="1759"/>
                    <a:pt x="2048" y="1682"/>
                  </a:cubicBezTo>
                  <a:cubicBezTo>
                    <a:pt x="2037" y="1658"/>
                    <a:pt x="2018" y="1648"/>
                    <a:pt x="1998" y="1648"/>
                  </a:cubicBezTo>
                  <a:close/>
                  <a:moveTo>
                    <a:pt x="11073" y="1716"/>
                  </a:moveTo>
                  <a:cubicBezTo>
                    <a:pt x="11060" y="1716"/>
                    <a:pt x="11046" y="1721"/>
                    <a:pt x="11033" y="1733"/>
                  </a:cubicBezTo>
                  <a:cubicBezTo>
                    <a:pt x="10980" y="1784"/>
                    <a:pt x="10924" y="1831"/>
                    <a:pt x="10865" y="1874"/>
                  </a:cubicBezTo>
                  <a:cubicBezTo>
                    <a:pt x="10818" y="1906"/>
                    <a:pt x="10841" y="1976"/>
                    <a:pt x="10897" y="1976"/>
                  </a:cubicBezTo>
                  <a:lnTo>
                    <a:pt x="10899" y="1976"/>
                  </a:lnTo>
                  <a:cubicBezTo>
                    <a:pt x="10910" y="1976"/>
                    <a:pt x="10920" y="1972"/>
                    <a:pt x="10931" y="1965"/>
                  </a:cubicBezTo>
                  <a:cubicBezTo>
                    <a:pt x="10995" y="1920"/>
                    <a:pt x="11056" y="1869"/>
                    <a:pt x="11112" y="1814"/>
                  </a:cubicBezTo>
                  <a:cubicBezTo>
                    <a:pt x="11154" y="1773"/>
                    <a:pt x="11117" y="1716"/>
                    <a:pt x="11073" y="1716"/>
                  </a:cubicBezTo>
                  <a:close/>
                  <a:moveTo>
                    <a:pt x="4834" y="1696"/>
                  </a:moveTo>
                  <a:cubicBezTo>
                    <a:pt x="4818" y="1696"/>
                    <a:pt x="4803" y="1702"/>
                    <a:pt x="4791" y="1718"/>
                  </a:cubicBezTo>
                  <a:cubicBezTo>
                    <a:pt x="4744" y="1778"/>
                    <a:pt x="4697" y="1833"/>
                    <a:pt x="4644" y="1884"/>
                  </a:cubicBezTo>
                  <a:cubicBezTo>
                    <a:pt x="4623" y="1908"/>
                    <a:pt x="4623" y="1942"/>
                    <a:pt x="4644" y="1965"/>
                  </a:cubicBezTo>
                  <a:cubicBezTo>
                    <a:pt x="4655" y="1976"/>
                    <a:pt x="4670" y="1982"/>
                    <a:pt x="4685" y="1982"/>
                  </a:cubicBezTo>
                  <a:lnTo>
                    <a:pt x="4687" y="1980"/>
                  </a:lnTo>
                  <a:cubicBezTo>
                    <a:pt x="4700" y="1980"/>
                    <a:pt x="4714" y="1976"/>
                    <a:pt x="4725" y="1965"/>
                  </a:cubicBezTo>
                  <a:cubicBezTo>
                    <a:pt x="4780" y="1910"/>
                    <a:pt x="4834" y="1850"/>
                    <a:pt x="4880" y="1789"/>
                  </a:cubicBezTo>
                  <a:cubicBezTo>
                    <a:pt x="4915" y="1745"/>
                    <a:pt x="4875" y="1696"/>
                    <a:pt x="4834" y="1696"/>
                  </a:cubicBezTo>
                  <a:close/>
                  <a:moveTo>
                    <a:pt x="8690" y="1648"/>
                  </a:moveTo>
                  <a:cubicBezTo>
                    <a:pt x="8667" y="1648"/>
                    <a:pt x="8643" y="1661"/>
                    <a:pt x="8637" y="1693"/>
                  </a:cubicBezTo>
                  <a:cubicBezTo>
                    <a:pt x="8618" y="1763"/>
                    <a:pt x="8592" y="1831"/>
                    <a:pt x="8560" y="1897"/>
                  </a:cubicBezTo>
                  <a:lnTo>
                    <a:pt x="8560" y="1899"/>
                  </a:lnTo>
                  <a:cubicBezTo>
                    <a:pt x="8515" y="1855"/>
                    <a:pt x="8475" y="1808"/>
                    <a:pt x="8439" y="1754"/>
                  </a:cubicBezTo>
                  <a:cubicBezTo>
                    <a:pt x="8426" y="1736"/>
                    <a:pt x="8410" y="1729"/>
                    <a:pt x="8393" y="1729"/>
                  </a:cubicBezTo>
                  <a:cubicBezTo>
                    <a:pt x="8354" y="1729"/>
                    <a:pt x="8316" y="1773"/>
                    <a:pt x="8345" y="1818"/>
                  </a:cubicBezTo>
                  <a:cubicBezTo>
                    <a:pt x="8390" y="1884"/>
                    <a:pt x="8443" y="1946"/>
                    <a:pt x="8500" y="2001"/>
                  </a:cubicBezTo>
                  <a:cubicBezTo>
                    <a:pt x="8511" y="2012"/>
                    <a:pt x="8526" y="2016"/>
                    <a:pt x="8541" y="2016"/>
                  </a:cubicBezTo>
                  <a:cubicBezTo>
                    <a:pt x="8556" y="2016"/>
                    <a:pt x="8571" y="2010"/>
                    <a:pt x="8581" y="1999"/>
                  </a:cubicBezTo>
                  <a:cubicBezTo>
                    <a:pt x="8591" y="1967"/>
                    <a:pt x="8623" y="1946"/>
                    <a:pt x="8657" y="1946"/>
                  </a:cubicBezTo>
                  <a:cubicBezTo>
                    <a:pt x="8659" y="1946"/>
                    <a:pt x="8661" y="1946"/>
                    <a:pt x="8662" y="1946"/>
                  </a:cubicBezTo>
                  <a:cubicBezTo>
                    <a:pt x="8696" y="1876"/>
                    <a:pt x="8726" y="1799"/>
                    <a:pt x="8747" y="1723"/>
                  </a:cubicBezTo>
                  <a:cubicBezTo>
                    <a:pt x="8763" y="1678"/>
                    <a:pt x="8726" y="1648"/>
                    <a:pt x="8690" y="1648"/>
                  </a:cubicBezTo>
                  <a:close/>
                  <a:moveTo>
                    <a:pt x="5124" y="1740"/>
                  </a:moveTo>
                  <a:cubicBezTo>
                    <a:pt x="5082" y="1740"/>
                    <a:pt x="5041" y="1790"/>
                    <a:pt x="5076" y="1835"/>
                  </a:cubicBezTo>
                  <a:cubicBezTo>
                    <a:pt x="5123" y="1899"/>
                    <a:pt x="5172" y="1959"/>
                    <a:pt x="5223" y="2018"/>
                  </a:cubicBezTo>
                  <a:cubicBezTo>
                    <a:pt x="5234" y="2031"/>
                    <a:pt x="5251" y="2038"/>
                    <a:pt x="5266" y="2038"/>
                  </a:cubicBezTo>
                  <a:cubicBezTo>
                    <a:pt x="5315" y="2038"/>
                    <a:pt x="5342" y="1980"/>
                    <a:pt x="5308" y="1942"/>
                  </a:cubicBezTo>
                  <a:cubicBezTo>
                    <a:pt x="5259" y="1886"/>
                    <a:pt x="5212" y="1829"/>
                    <a:pt x="5170" y="1767"/>
                  </a:cubicBezTo>
                  <a:cubicBezTo>
                    <a:pt x="5158" y="1748"/>
                    <a:pt x="5141" y="1740"/>
                    <a:pt x="5124" y="1740"/>
                  </a:cubicBezTo>
                  <a:close/>
                  <a:moveTo>
                    <a:pt x="10708" y="1979"/>
                  </a:moveTo>
                  <a:cubicBezTo>
                    <a:pt x="10698" y="1979"/>
                    <a:pt x="10687" y="1982"/>
                    <a:pt x="10675" y="1989"/>
                  </a:cubicBezTo>
                  <a:cubicBezTo>
                    <a:pt x="10609" y="2023"/>
                    <a:pt x="10544" y="2052"/>
                    <a:pt x="10473" y="2080"/>
                  </a:cubicBezTo>
                  <a:cubicBezTo>
                    <a:pt x="10416" y="2101"/>
                    <a:pt x="10431" y="2189"/>
                    <a:pt x="10495" y="2189"/>
                  </a:cubicBezTo>
                  <a:lnTo>
                    <a:pt x="10497" y="2189"/>
                  </a:lnTo>
                  <a:cubicBezTo>
                    <a:pt x="10503" y="2189"/>
                    <a:pt x="10509" y="2189"/>
                    <a:pt x="10516" y="2187"/>
                  </a:cubicBezTo>
                  <a:cubicBezTo>
                    <a:pt x="10588" y="2159"/>
                    <a:pt x="10661" y="2125"/>
                    <a:pt x="10729" y="2089"/>
                  </a:cubicBezTo>
                  <a:cubicBezTo>
                    <a:pt x="10791" y="2060"/>
                    <a:pt x="10761" y="1979"/>
                    <a:pt x="10708" y="1979"/>
                  </a:cubicBezTo>
                  <a:close/>
                  <a:moveTo>
                    <a:pt x="8721" y="2039"/>
                  </a:moveTo>
                  <a:cubicBezTo>
                    <a:pt x="8671" y="2039"/>
                    <a:pt x="8639" y="2112"/>
                    <a:pt x="8692" y="2146"/>
                  </a:cubicBezTo>
                  <a:cubicBezTo>
                    <a:pt x="8760" y="2187"/>
                    <a:pt x="8832" y="2223"/>
                    <a:pt x="8907" y="2250"/>
                  </a:cubicBezTo>
                  <a:cubicBezTo>
                    <a:pt x="8913" y="2252"/>
                    <a:pt x="8920" y="2255"/>
                    <a:pt x="8928" y="2255"/>
                  </a:cubicBezTo>
                  <a:cubicBezTo>
                    <a:pt x="8992" y="2255"/>
                    <a:pt x="9007" y="2165"/>
                    <a:pt x="8947" y="2144"/>
                  </a:cubicBezTo>
                  <a:cubicBezTo>
                    <a:pt x="8879" y="2118"/>
                    <a:pt x="8815" y="2086"/>
                    <a:pt x="8752" y="2048"/>
                  </a:cubicBezTo>
                  <a:cubicBezTo>
                    <a:pt x="8741" y="2041"/>
                    <a:pt x="8731" y="2039"/>
                    <a:pt x="8721" y="2039"/>
                  </a:cubicBezTo>
                  <a:close/>
                  <a:moveTo>
                    <a:pt x="4514" y="2016"/>
                  </a:moveTo>
                  <a:cubicBezTo>
                    <a:pt x="4502" y="2016"/>
                    <a:pt x="4490" y="2020"/>
                    <a:pt x="4478" y="2029"/>
                  </a:cubicBezTo>
                  <a:cubicBezTo>
                    <a:pt x="4421" y="2076"/>
                    <a:pt x="4359" y="2116"/>
                    <a:pt x="4295" y="2155"/>
                  </a:cubicBezTo>
                  <a:cubicBezTo>
                    <a:pt x="4246" y="2184"/>
                    <a:pt x="4268" y="2261"/>
                    <a:pt x="4325" y="2261"/>
                  </a:cubicBezTo>
                  <a:cubicBezTo>
                    <a:pt x="4336" y="2261"/>
                    <a:pt x="4346" y="2259"/>
                    <a:pt x="4355" y="2252"/>
                  </a:cubicBezTo>
                  <a:cubicBezTo>
                    <a:pt x="4423" y="2212"/>
                    <a:pt x="4487" y="2169"/>
                    <a:pt x="4548" y="2121"/>
                  </a:cubicBezTo>
                  <a:cubicBezTo>
                    <a:pt x="4598" y="2083"/>
                    <a:pt x="4562" y="2016"/>
                    <a:pt x="4514" y="2016"/>
                  </a:cubicBezTo>
                  <a:close/>
                  <a:moveTo>
                    <a:pt x="10278" y="2146"/>
                  </a:moveTo>
                  <a:cubicBezTo>
                    <a:pt x="10273" y="2146"/>
                    <a:pt x="10268" y="2147"/>
                    <a:pt x="10263" y="2148"/>
                  </a:cubicBezTo>
                  <a:cubicBezTo>
                    <a:pt x="10194" y="2167"/>
                    <a:pt x="10120" y="2184"/>
                    <a:pt x="10046" y="2197"/>
                  </a:cubicBezTo>
                  <a:cubicBezTo>
                    <a:pt x="9977" y="2210"/>
                    <a:pt x="9988" y="2310"/>
                    <a:pt x="10056" y="2312"/>
                  </a:cubicBezTo>
                  <a:lnTo>
                    <a:pt x="10056" y="2310"/>
                  </a:lnTo>
                  <a:lnTo>
                    <a:pt x="10067" y="2310"/>
                  </a:lnTo>
                  <a:cubicBezTo>
                    <a:pt x="10143" y="2295"/>
                    <a:pt x="10220" y="2278"/>
                    <a:pt x="10295" y="2259"/>
                  </a:cubicBezTo>
                  <a:cubicBezTo>
                    <a:pt x="10324" y="2250"/>
                    <a:pt x="10341" y="2218"/>
                    <a:pt x="10333" y="2189"/>
                  </a:cubicBezTo>
                  <a:cubicBezTo>
                    <a:pt x="10326" y="2164"/>
                    <a:pt x="10304" y="2146"/>
                    <a:pt x="10278" y="2146"/>
                  </a:cubicBezTo>
                  <a:close/>
                  <a:moveTo>
                    <a:pt x="2234" y="2040"/>
                  </a:moveTo>
                  <a:cubicBezTo>
                    <a:pt x="2193" y="2040"/>
                    <a:pt x="2154" y="2090"/>
                    <a:pt x="2188" y="2133"/>
                  </a:cubicBezTo>
                  <a:cubicBezTo>
                    <a:pt x="2235" y="2197"/>
                    <a:pt x="2290" y="2255"/>
                    <a:pt x="2350" y="2308"/>
                  </a:cubicBezTo>
                  <a:cubicBezTo>
                    <a:pt x="2359" y="2315"/>
                    <a:pt x="2370" y="2321"/>
                    <a:pt x="2383" y="2321"/>
                  </a:cubicBezTo>
                  <a:cubicBezTo>
                    <a:pt x="2384" y="2321"/>
                    <a:pt x="2386" y="2321"/>
                    <a:pt x="2388" y="2321"/>
                  </a:cubicBezTo>
                  <a:cubicBezTo>
                    <a:pt x="2442" y="2321"/>
                    <a:pt x="2465" y="2257"/>
                    <a:pt x="2427" y="2221"/>
                  </a:cubicBezTo>
                  <a:cubicBezTo>
                    <a:pt x="2371" y="2174"/>
                    <a:pt x="2322" y="2121"/>
                    <a:pt x="2278" y="2063"/>
                  </a:cubicBezTo>
                  <a:cubicBezTo>
                    <a:pt x="2265" y="2047"/>
                    <a:pt x="2249" y="2040"/>
                    <a:pt x="2234" y="2040"/>
                  </a:cubicBezTo>
                  <a:close/>
                  <a:moveTo>
                    <a:pt x="5425" y="2083"/>
                  </a:moveTo>
                  <a:cubicBezTo>
                    <a:pt x="5380" y="2083"/>
                    <a:pt x="5341" y="2145"/>
                    <a:pt x="5389" y="2184"/>
                  </a:cubicBezTo>
                  <a:cubicBezTo>
                    <a:pt x="5447" y="2238"/>
                    <a:pt x="5506" y="2289"/>
                    <a:pt x="5570" y="2335"/>
                  </a:cubicBezTo>
                  <a:cubicBezTo>
                    <a:pt x="5578" y="2342"/>
                    <a:pt x="5591" y="2346"/>
                    <a:pt x="5604" y="2346"/>
                  </a:cubicBezTo>
                  <a:cubicBezTo>
                    <a:pt x="5657" y="2346"/>
                    <a:pt x="5681" y="2276"/>
                    <a:pt x="5638" y="2242"/>
                  </a:cubicBezTo>
                  <a:cubicBezTo>
                    <a:pt x="5578" y="2199"/>
                    <a:pt x="5521" y="2150"/>
                    <a:pt x="5466" y="2101"/>
                  </a:cubicBezTo>
                  <a:cubicBezTo>
                    <a:pt x="5453" y="2088"/>
                    <a:pt x="5439" y="2083"/>
                    <a:pt x="5425" y="2083"/>
                  </a:cubicBezTo>
                  <a:close/>
                  <a:moveTo>
                    <a:pt x="8497" y="2062"/>
                  </a:moveTo>
                  <a:cubicBezTo>
                    <a:pt x="8481" y="2062"/>
                    <a:pt x="8464" y="2069"/>
                    <a:pt x="8452" y="2086"/>
                  </a:cubicBezTo>
                  <a:cubicBezTo>
                    <a:pt x="8409" y="2146"/>
                    <a:pt x="8362" y="2204"/>
                    <a:pt x="8311" y="2255"/>
                  </a:cubicBezTo>
                  <a:cubicBezTo>
                    <a:pt x="8290" y="2278"/>
                    <a:pt x="8290" y="2312"/>
                    <a:pt x="8311" y="2335"/>
                  </a:cubicBezTo>
                  <a:cubicBezTo>
                    <a:pt x="8322" y="2346"/>
                    <a:pt x="8337" y="2350"/>
                    <a:pt x="8351" y="2350"/>
                  </a:cubicBezTo>
                  <a:cubicBezTo>
                    <a:pt x="8353" y="2351"/>
                    <a:pt x="8355" y="2351"/>
                    <a:pt x="8357" y="2351"/>
                  </a:cubicBezTo>
                  <a:cubicBezTo>
                    <a:pt x="8370" y="2351"/>
                    <a:pt x="8383" y="2345"/>
                    <a:pt x="8394" y="2335"/>
                  </a:cubicBezTo>
                  <a:cubicBezTo>
                    <a:pt x="8449" y="2278"/>
                    <a:pt x="8500" y="2218"/>
                    <a:pt x="8545" y="2152"/>
                  </a:cubicBezTo>
                  <a:cubicBezTo>
                    <a:pt x="8577" y="2108"/>
                    <a:pt x="8538" y="2062"/>
                    <a:pt x="8497" y="2062"/>
                  </a:cubicBezTo>
                  <a:close/>
                  <a:moveTo>
                    <a:pt x="9145" y="2204"/>
                  </a:moveTo>
                  <a:cubicBezTo>
                    <a:pt x="9083" y="2204"/>
                    <a:pt x="9068" y="2302"/>
                    <a:pt x="9137" y="2316"/>
                  </a:cubicBezTo>
                  <a:cubicBezTo>
                    <a:pt x="9213" y="2333"/>
                    <a:pt x="9290" y="2344"/>
                    <a:pt x="9369" y="2350"/>
                  </a:cubicBezTo>
                  <a:lnTo>
                    <a:pt x="9373" y="2350"/>
                  </a:lnTo>
                  <a:lnTo>
                    <a:pt x="9373" y="2353"/>
                  </a:lnTo>
                  <a:cubicBezTo>
                    <a:pt x="9445" y="2350"/>
                    <a:pt x="9450" y="2244"/>
                    <a:pt x="9379" y="2238"/>
                  </a:cubicBezTo>
                  <a:cubicBezTo>
                    <a:pt x="9305" y="2231"/>
                    <a:pt x="9233" y="2221"/>
                    <a:pt x="9160" y="2206"/>
                  </a:cubicBezTo>
                  <a:cubicBezTo>
                    <a:pt x="9155" y="2204"/>
                    <a:pt x="9150" y="2204"/>
                    <a:pt x="9145" y="2204"/>
                  </a:cubicBezTo>
                  <a:close/>
                  <a:moveTo>
                    <a:pt x="9824" y="2231"/>
                  </a:moveTo>
                  <a:cubicBezTo>
                    <a:pt x="9821" y="2231"/>
                    <a:pt x="9818" y="2231"/>
                    <a:pt x="9816" y="2231"/>
                  </a:cubicBezTo>
                  <a:cubicBezTo>
                    <a:pt x="9743" y="2238"/>
                    <a:pt x="9671" y="2242"/>
                    <a:pt x="9601" y="2244"/>
                  </a:cubicBezTo>
                  <a:cubicBezTo>
                    <a:pt x="9530" y="2250"/>
                    <a:pt x="9530" y="2355"/>
                    <a:pt x="9603" y="2359"/>
                  </a:cubicBezTo>
                  <a:lnTo>
                    <a:pt x="9603" y="2357"/>
                  </a:lnTo>
                  <a:cubicBezTo>
                    <a:pt x="9677" y="2355"/>
                    <a:pt x="9752" y="2350"/>
                    <a:pt x="9826" y="2342"/>
                  </a:cubicBezTo>
                  <a:lnTo>
                    <a:pt x="9837" y="2342"/>
                  </a:lnTo>
                  <a:cubicBezTo>
                    <a:pt x="9867" y="2340"/>
                    <a:pt x="9888" y="2310"/>
                    <a:pt x="9884" y="2280"/>
                  </a:cubicBezTo>
                  <a:cubicBezTo>
                    <a:pt x="9878" y="2251"/>
                    <a:pt x="9853" y="2231"/>
                    <a:pt x="9824" y="2231"/>
                  </a:cubicBezTo>
                  <a:close/>
                  <a:moveTo>
                    <a:pt x="4123" y="2254"/>
                  </a:moveTo>
                  <a:cubicBezTo>
                    <a:pt x="4116" y="2254"/>
                    <a:pt x="4108" y="2256"/>
                    <a:pt x="4099" y="2259"/>
                  </a:cubicBezTo>
                  <a:cubicBezTo>
                    <a:pt x="4031" y="2289"/>
                    <a:pt x="3963" y="2316"/>
                    <a:pt x="3893" y="2340"/>
                  </a:cubicBezTo>
                  <a:cubicBezTo>
                    <a:pt x="3831" y="2359"/>
                    <a:pt x="3846" y="2450"/>
                    <a:pt x="3910" y="2450"/>
                  </a:cubicBezTo>
                  <a:cubicBezTo>
                    <a:pt x="3916" y="2450"/>
                    <a:pt x="3923" y="2450"/>
                    <a:pt x="3929" y="2448"/>
                  </a:cubicBezTo>
                  <a:cubicBezTo>
                    <a:pt x="4004" y="2423"/>
                    <a:pt x="4076" y="2395"/>
                    <a:pt x="4146" y="2363"/>
                  </a:cubicBezTo>
                  <a:cubicBezTo>
                    <a:pt x="4204" y="2333"/>
                    <a:pt x="4177" y="2254"/>
                    <a:pt x="4123" y="2254"/>
                  </a:cubicBezTo>
                  <a:close/>
                  <a:moveTo>
                    <a:pt x="2576" y="2336"/>
                  </a:moveTo>
                  <a:cubicBezTo>
                    <a:pt x="2524" y="2336"/>
                    <a:pt x="2494" y="2411"/>
                    <a:pt x="2548" y="2442"/>
                  </a:cubicBezTo>
                  <a:cubicBezTo>
                    <a:pt x="2620" y="2480"/>
                    <a:pt x="2695" y="2510"/>
                    <a:pt x="2771" y="2529"/>
                  </a:cubicBezTo>
                  <a:cubicBezTo>
                    <a:pt x="2776" y="2531"/>
                    <a:pt x="2782" y="2531"/>
                    <a:pt x="2786" y="2531"/>
                  </a:cubicBezTo>
                  <a:cubicBezTo>
                    <a:pt x="2854" y="2531"/>
                    <a:pt x="2865" y="2436"/>
                    <a:pt x="2801" y="2418"/>
                  </a:cubicBezTo>
                  <a:cubicBezTo>
                    <a:pt x="2731" y="2401"/>
                    <a:pt x="2665" y="2376"/>
                    <a:pt x="2601" y="2342"/>
                  </a:cubicBezTo>
                  <a:cubicBezTo>
                    <a:pt x="2592" y="2338"/>
                    <a:pt x="2584" y="2336"/>
                    <a:pt x="2576" y="2336"/>
                  </a:cubicBezTo>
                  <a:close/>
                  <a:moveTo>
                    <a:pt x="3691" y="2396"/>
                  </a:moveTo>
                  <a:cubicBezTo>
                    <a:pt x="3687" y="2396"/>
                    <a:pt x="3683" y="2396"/>
                    <a:pt x="3678" y="2397"/>
                  </a:cubicBezTo>
                  <a:cubicBezTo>
                    <a:pt x="3608" y="2414"/>
                    <a:pt x="3533" y="2427"/>
                    <a:pt x="3459" y="2438"/>
                  </a:cubicBezTo>
                  <a:cubicBezTo>
                    <a:pt x="3389" y="2446"/>
                    <a:pt x="3395" y="2550"/>
                    <a:pt x="3465" y="2550"/>
                  </a:cubicBezTo>
                  <a:lnTo>
                    <a:pt x="3474" y="2550"/>
                  </a:lnTo>
                  <a:cubicBezTo>
                    <a:pt x="3550" y="2540"/>
                    <a:pt x="3629" y="2527"/>
                    <a:pt x="3704" y="2510"/>
                  </a:cubicBezTo>
                  <a:cubicBezTo>
                    <a:pt x="3773" y="2494"/>
                    <a:pt x="3755" y="2396"/>
                    <a:pt x="3691" y="2396"/>
                  </a:cubicBezTo>
                  <a:close/>
                  <a:moveTo>
                    <a:pt x="3005" y="2454"/>
                  </a:moveTo>
                  <a:cubicBezTo>
                    <a:pt x="2935" y="2454"/>
                    <a:pt x="2928" y="2568"/>
                    <a:pt x="3006" y="2570"/>
                  </a:cubicBezTo>
                  <a:cubicBezTo>
                    <a:pt x="3046" y="2572"/>
                    <a:pt x="3091" y="2574"/>
                    <a:pt x="3133" y="2574"/>
                  </a:cubicBezTo>
                  <a:lnTo>
                    <a:pt x="3193" y="2574"/>
                  </a:lnTo>
                  <a:lnTo>
                    <a:pt x="3242" y="2572"/>
                  </a:lnTo>
                  <a:cubicBezTo>
                    <a:pt x="3318" y="2570"/>
                    <a:pt x="3314" y="2456"/>
                    <a:pt x="3243" y="2456"/>
                  </a:cubicBezTo>
                  <a:cubicBezTo>
                    <a:pt x="3241" y="2456"/>
                    <a:pt x="3238" y="2457"/>
                    <a:pt x="3235" y="2457"/>
                  </a:cubicBezTo>
                  <a:lnTo>
                    <a:pt x="3189" y="2459"/>
                  </a:lnTo>
                  <a:cubicBezTo>
                    <a:pt x="3173" y="2459"/>
                    <a:pt x="3158" y="2460"/>
                    <a:pt x="3142" y="2460"/>
                  </a:cubicBezTo>
                  <a:cubicBezTo>
                    <a:pt x="3100" y="2460"/>
                    <a:pt x="3058" y="2458"/>
                    <a:pt x="3014" y="2455"/>
                  </a:cubicBezTo>
                  <a:cubicBezTo>
                    <a:pt x="3011" y="2454"/>
                    <a:pt x="3008" y="2454"/>
                    <a:pt x="3005" y="2454"/>
                  </a:cubicBezTo>
                  <a:close/>
                  <a:moveTo>
                    <a:pt x="5791" y="2355"/>
                  </a:moveTo>
                  <a:cubicBezTo>
                    <a:pt x="5738" y="2355"/>
                    <a:pt x="5705" y="2433"/>
                    <a:pt x="5764" y="2463"/>
                  </a:cubicBezTo>
                  <a:cubicBezTo>
                    <a:pt x="5832" y="2504"/>
                    <a:pt x="5900" y="2540"/>
                    <a:pt x="5970" y="2574"/>
                  </a:cubicBezTo>
                  <a:cubicBezTo>
                    <a:pt x="5979" y="2578"/>
                    <a:pt x="5987" y="2580"/>
                    <a:pt x="5996" y="2580"/>
                  </a:cubicBezTo>
                  <a:cubicBezTo>
                    <a:pt x="6057" y="2580"/>
                    <a:pt x="6074" y="2497"/>
                    <a:pt x="6019" y="2470"/>
                  </a:cubicBezTo>
                  <a:cubicBezTo>
                    <a:pt x="5953" y="2440"/>
                    <a:pt x="5887" y="2404"/>
                    <a:pt x="5823" y="2365"/>
                  </a:cubicBezTo>
                  <a:cubicBezTo>
                    <a:pt x="5812" y="2358"/>
                    <a:pt x="5801" y="2355"/>
                    <a:pt x="5791" y="2355"/>
                  </a:cubicBezTo>
                  <a:close/>
                  <a:moveTo>
                    <a:pt x="8182" y="2385"/>
                  </a:moveTo>
                  <a:cubicBezTo>
                    <a:pt x="8170" y="2385"/>
                    <a:pt x="8157" y="2389"/>
                    <a:pt x="8145" y="2399"/>
                  </a:cubicBezTo>
                  <a:cubicBezTo>
                    <a:pt x="8085" y="2442"/>
                    <a:pt x="8024" y="2482"/>
                    <a:pt x="7960" y="2516"/>
                  </a:cubicBezTo>
                  <a:cubicBezTo>
                    <a:pt x="7911" y="2544"/>
                    <a:pt x="7928" y="2619"/>
                    <a:pt x="7985" y="2623"/>
                  </a:cubicBezTo>
                  <a:cubicBezTo>
                    <a:pt x="7994" y="2623"/>
                    <a:pt x="8005" y="2621"/>
                    <a:pt x="8013" y="2616"/>
                  </a:cubicBezTo>
                  <a:cubicBezTo>
                    <a:pt x="8083" y="2580"/>
                    <a:pt x="8149" y="2538"/>
                    <a:pt x="8213" y="2491"/>
                  </a:cubicBezTo>
                  <a:cubicBezTo>
                    <a:pt x="8266" y="2455"/>
                    <a:pt x="8230" y="2385"/>
                    <a:pt x="8182" y="2385"/>
                  </a:cubicBezTo>
                  <a:close/>
                  <a:moveTo>
                    <a:pt x="6207" y="2552"/>
                  </a:moveTo>
                  <a:cubicBezTo>
                    <a:pt x="6159" y="2552"/>
                    <a:pt x="6130" y="2652"/>
                    <a:pt x="6187" y="2663"/>
                  </a:cubicBezTo>
                  <a:cubicBezTo>
                    <a:pt x="6259" y="2689"/>
                    <a:pt x="6336" y="2712"/>
                    <a:pt x="6411" y="2731"/>
                  </a:cubicBezTo>
                  <a:cubicBezTo>
                    <a:pt x="6414" y="2733"/>
                    <a:pt x="6418" y="2733"/>
                    <a:pt x="6424" y="2733"/>
                  </a:cubicBezTo>
                  <a:lnTo>
                    <a:pt x="6424" y="2733"/>
                  </a:lnTo>
                  <a:cubicBezTo>
                    <a:pt x="6492" y="2733"/>
                    <a:pt x="6504" y="2638"/>
                    <a:pt x="6438" y="2623"/>
                  </a:cubicBezTo>
                  <a:cubicBezTo>
                    <a:pt x="6366" y="2604"/>
                    <a:pt x="6296" y="2580"/>
                    <a:pt x="6225" y="2557"/>
                  </a:cubicBezTo>
                  <a:cubicBezTo>
                    <a:pt x="6219" y="2553"/>
                    <a:pt x="6213" y="2552"/>
                    <a:pt x="6207" y="2552"/>
                  </a:cubicBezTo>
                  <a:close/>
                  <a:moveTo>
                    <a:pt x="6424" y="2733"/>
                  </a:moveTo>
                  <a:lnTo>
                    <a:pt x="6424" y="2733"/>
                  </a:lnTo>
                  <a:cubicBezTo>
                    <a:pt x="6424" y="2733"/>
                    <a:pt x="6424" y="2733"/>
                    <a:pt x="6423" y="2733"/>
                  </a:cubicBezTo>
                  <a:lnTo>
                    <a:pt x="6425" y="2733"/>
                  </a:lnTo>
                  <a:cubicBezTo>
                    <a:pt x="6425" y="2733"/>
                    <a:pt x="6424" y="2733"/>
                    <a:pt x="6424" y="2733"/>
                  </a:cubicBezTo>
                  <a:close/>
                  <a:moveTo>
                    <a:pt x="7776" y="2599"/>
                  </a:moveTo>
                  <a:cubicBezTo>
                    <a:pt x="7770" y="2599"/>
                    <a:pt x="7764" y="2600"/>
                    <a:pt x="7758" y="2604"/>
                  </a:cubicBezTo>
                  <a:cubicBezTo>
                    <a:pt x="7687" y="2627"/>
                    <a:pt x="7617" y="2646"/>
                    <a:pt x="7545" y="2663"/>
                  </a:cubicBezTo>
                  <a:cubicBezTo>
                    <a:pt x="7479" y="2678"/>
                    <a:pt x="7487" y="2776"/>
                    <a:pt x="7558" y="2776"/>
                  </a:cubicBezTo>
                  <a:cubicBezTo>
                    <a:pt x="7560" y="2776"/>
                    <a:pt x="7564" y="2774"/>
                    <a:pt x="7568" y="2774"/>
                  </a:cubicBezTo>
                  <a:cubicBezTo>
                    <a:pt x="7645" y="2757"/>
                    <a:pt x="7722" y="2736"/>
                    <a:pt x="7796" y="2710"/>
                  </a:cubicBezTo>
                  <a:cubicBezTo>
                    <a:pt x="7851" y="2697"/>
                    <a:pt x="7823" y="2599"/>
                    <a:pt x="7776" y="2599"/>
                  </a:cubicBezTo>
                  <a:close/>
                  <a:moveTo>
                    <a:pt x="6646" y="2666"/>
                  </a:moveTo>
                  <a:cubicBezTo>
                    <a:pt x="6619" y="2666"/>
                    <a:pt x="6595" y="2686"/>
                    <a:pt x="6591" y="2714"/>
                  </a:cubicBezTo>
                  <a:cubicBezTo>
                    <a:pt x="6587" y="2746"/>
                    <a:pt x="6609" y="2776"/>
                    <a:pt x="6638" y="2780"/>
                  </a:cubicBezTo>
                  <a:cubicBezTo>
                    <a:pt x="6687" y="2789"/>
                    <a:pt x="6736" y="2795"/>
                    <a:pt x="6785" y="2802"/>
                  </a:cubicBezTo>
                  <a:cubicBezTo>
                    <a:pt x="6815" y="2806"/>
                    <a:pt x="6843" y="2808"/>
                    <a:pt x="6870" y="2810"/>
                  </a:cubicBezTo>
                  <a:lnTo>
                    <a:pt x="6875" y="2810"/>
                  </a:lnTo>
                  <a:cubicBezTo>
                    <a:pt x="6947" y="2810"/>
                    <a:pt x="6951" y="2704"/>
                    <a:pt x="6879" y="2697"/>
                  </a:cubicBezTo>
                  <a:cubicBezTo>
                    <a:pt x="6853" y="2693"/>
                    <a:pt x="6826" y="2691"/>
                    <a:pt x="6800" y="2689"/>
                  </a:cubicBezTo>
                  <a:cubicBezTo>
                    <a:pt x="6751" y="2682"/>
                    <a:pt x="6704" y="2676"/>
                    <a:pt x="6657" y="2667"/>
                  </a:cubicBezTo>
                  <a:cubicBezTo>
                    <a:pt x="6654" y="2667"/>
                    <a:pt x="6650" y="2666"/>
                    <a:pt x="6646" y="2666"/>
                  </a:cubicBezTo>
                  <a:close/>
                  <a:moveTo>
                    <a:pt x="7333" y="2697"/>
                  </a:moveTo>
                  <a:cubicBezTo>
                    <a:pt x="7331" y="2697"/>
                    <a:pt x="7328" y="2697"/>
                    <a:pt x="7326" y="2697"/>
                  </a:cubicBezTo>
                  <a:cubicBezTo>
                    <a:pt x="7255" y="2704"/>
                    <a:pt x="7183" y="2706"/>
                    <a:pt x="7102" y="2706"/>
                  </a:cubicBezTo>
                  <a:cubicBezTo>
                    <a:pt x="7072" y="2708"/>
                    <a:pt x="7047" y="2733"/>
                    <a:pt x="7049" y="2763"/>
                  </a:cubicBezTo>
                  <a:cubicBezTo>
                    <a:pt x="7051" y="2795"/>
                    <a:pt x="7077" y="2821"/>
                    <a:pt x="7109" y="2821"/>
                  </a:cubicBezTo>
                  <a:cubicBezTo>
                    <a:pt x="7187" y="2821"/>
                    <a:pt x="7264" y="2819"/>
                    <a:pt x="7336" y="2810"/>
                  </a:cubicBezTo>
                  <a:cubicBezTo>
                    <a:pt x="7408" y="2804"/>
                    <a:pt x="7401" y="2697"/>
                    <a:pt x="7333" y="269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49" name="Google Shape;1349;p71"/>
          <p:cNvSpPr/>
          <p:nvPr/>
        </p:nvSpPr>
        <p:spPr>
          <a:xfrm>
            <a:off x="10204750" y="778633"/>
            <a:ext cx="72900" cy="72900"/>
          </a:xfrm>
          <a:prstGeom prst="ellipse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0" name="Google Shape;1350;p71"/>
          <p:cNvSpPr/>
          <p:nvPr/>
        </p:nvSpPr>
        <p:spPr>
          <a:xfrm flipH="1">
            <a:off x="1509455" y="1019967"/>
            <a:ext cx="72900" cy="72900"/>
          </a:xfrm>
          <a:prstGeom prst="ellipse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1" name="Google Shape;1351;p71"/>
          <p:cNvSpPr txBox="1"/>
          <p:nvPr>
            <p:ph idx="1" type="subTitle"/>
          </p:nvPr>
        </p:nvSpPr>
        <p:spPr>
          <a:xfrm>
            <a:off x="3188450" y="4362075"/>
            <a:ext cx="8410200" cy="4812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200"/>
              </a:spcAft>
              <a:buNone/>
            </a:pPr>
            <a:r>
              <a:rPr lang="en-US" sz="2200"/>
              <a:t>We assume we can find out the common sense among good questions, and </a:t>
            </a:r>
            <a:r>
              <a:rPr b="1" lang="en-US" sz="2200"/>
              <a:t>train a model to pick</a:t>
            </a:r>
            <a:r>
              <a:rPr lang="en-US" sz="2200"/>
              <a:t> for further use,</a:t>
            </a:r>
            <a:endParaRPr sz="2200"/>
          </a:p>
        </p:txBody>
      </p:sp>
      <p:sp>
        <p:nvSpPr>
          <p:cNvPr id="1352" name="Google Shape;1352;p71"/>
          <p:cNvSpPr txBox="1"/>
          <p:nvPr>
            <p:ph idx="1" type="subTitle"/>
          </p:nvPr>
        </p:nvSpPr>
        <p:spPr>
          <a:xfrm>
            <a:off x="3188450" y="3419600"/>
            <a:ext cx="8548500" cy="4812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/>
              <a:t>We suppose these </a:t>
            </a:r>
            <a:r>
              <a:rPr b="1" lang="en-US" sz="2200"/>
              <a:t>good questions can generate more attention</a:t>
            </a:r>
            <a:r>
              <a:rPr lang="en-US" sz="2200"/>
              <a:t> for OneQuesh, and make it a more successful company.</a:t>
            </a:r>
            <a:endParaRPr sz="2200"/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6" name="Shape 1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7" name="Google Shape;1357;p72"/>
          <p:cNvSpPr txBox="1"/>
          <p:nvPr>
            <p:ph type="title"/>
          </p:nvPr>
        </p:nvSpPr>
        <p:spPr>
          <a:xfrm>
            <a:off x="940200" y="728833"/>
            <a:ext cx="10311600" cy="763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Data Do We Have For Now?</a:t>
            </a:r>
            <a:endParaRPr/>
          </a:p>
        </p:txBody>
      </p:sp>
      <p:sp>
        <p:nvSpPr>
          <p:cNvPr id="1358" name="Google Shape;1358;p72"/>
          <p:cNvSpPr txBox="1"/>
          <p:nvPr/>
        </p:nvSpPr>
        <p:spPr>
          <a:xfrm>
            <a:off x="966825" y="1959410"/>
            <a:ext cx="4184400" cy="64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>
                <a:solidFill>
                  <a:schemeClr val="accent2"/>
                </a:solidFill>
                <a:latin typeface="Grandstander SemiBold"/>
                <a:ea typeface="Grandstander SemiBold"/>
                <a:cs typeface="Grandstander SemiBold"/>
                <a:sym typeface="Grandstander SemiBold"/>
              </a:rPr>
              <a:t>Question Data</a:t>
            </a:r>
            <a:endParaRPr sz="3100">
              <a:solidFill>
                <a:schemeClr val="accent2"/>
              </a:solidFill>
              <a:latin typeface="Grandstander SemiBold"/>
              <a:ea typeface="Grandstander SemiBold"/>
              <a:cs typeface="Grandstander SemiBold"/>
              <a:sym typeface="Grandstander SemiBold"/>
            </a:endParaRPr>
          </a:p>
        </p:txBody>
      </p:sp>
      <p:sp>
        <p:nvSpPr>
          <p:cNvPr id="1359" name="Google Shape;1359;p72"/>
          <p:cNvSpPr txBox="1"/>
          <p:nvPr/>
        </p:nvSpPr>
        <p:spPr>
          <a:xfrm>
            <a:off x="7321625" y="1959410"/>
            <a:ext cx="4184400" cy="64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>
                <a:solidFill>
                  <a:schemeClr val="accent2"/>
                </a:solidFill>
                <a:latin typeface="Grandstander SemiBold"/>
                <a:ea typeface="Grandstander SemiBold"/>
                <a:cs typeface="Grandstander SemiBold"/>
                <a:sym typeface="Grandstander SemiBold"/>
              </a:rPr>
              <a:t>Response Data</a:t>
            </a:r>
            <a:endParaRPr sz="3100">
              <a:solidFill>
                <a:schemeClr val="accent2"/>
              </a:solidFill>
              <a:latin typeface="Grandstander SemiBold"/>
              <a:ea typeface="Grandstander SemiBold"/>
              <a:cs typeface="Grandstander SemiBold"/>
              <a:sym typeface="Grandstander SemiBold"/>
            </a:endParaRPr>
          </a:p>
        </p:txBody>
      </p:sp>
      <p:pic>
        <p:nvPicPr>
          <p:cNvPr id="1360" name="Google Shape;1360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850" y="2704625"/>
            <a:ext cx="5856626" cy="200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1" name="Google Shape;1361;p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96350" y="2704625"/>
            <a:ext cx="5931775" cy="2000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62" name="Google Shape;1362;p72"/>
          <p:cNvGrpSpPr/>
          <p:nvPr/>
        </p:nvGrpSpPr>
        <p:grpSpPr>
          <a:xfrm>
            <a:off x="707914" y="5396048"/>
            <a:ext cx="854834" cy="763511"/>
            <a:chOff x="685183" y="4140205"/>
            <a:chExt cx="754354" cy="616231"/>
          </a:xfrm>
        </p:grpSpPr>
        <p:sp>
          <p:nvSpPr>
            <p:cNvPr id="1363" name="Google Shape;1363;p72"/>
            <p:cNvSpPr/>
            <p:nvPr/>
          </p:nvSpPr>
          <p:spPr>
            <a:xfrm rot="-609804">
              <a:off x="724426" y="4195875"/>
              <a:ext cx="675868" cy="504893"/>
            </a:xfrm>
            <a:custGeom>
              <a:rect b="b" l="l" r="r" t="t"/>
              <a:pathLst>
                <a:path extrusionOk="0" h="3142" w="4206">
                  <a:moveTo>
                    <a:pt x="2862" y="1"/>
                  </a:moveTo>
                  <a:cubicBezTo>
                    <a:pt x="1967" y="1"/>
                    <a:pt x="795" y="17"/>
                    <a:pt x="575" y="100"/>
                  </a:cubicBezTo>
                  <a:cubicBezTo>
                    <a:pt x="211" y="238"/>
                    <a:pt x="445" y="2543"/>
                    <a:pt x="445" y="2543"/>
                  </a:cubicBezTo>
                  <a:cubicBezTo>
                    <a:pt x="445" y="2543"/>
                    <a:pt x="0" y="3058"/>
                    <a:pt x="122" y="3092"/>
                  </a:cubicBezTo>
                  <a:cubicBezTo>
                    <a:pt x="172" y="3106"/>
                    <a:pt x="863" y="3142"/>
                    <a:pt x="1656" y="3142"/>
                  </a:cubicBezTo>
                  <a:cubicBezTo>
                    <a:pt x="2766" y="3142"/>
                    <a:pt x="4078" y="3072"/>
                    <a:pt x="4125" y="2773"/>
                  </a:cubicBezTo>
                  <a:cubicBezTo>
                    <a:pt x="4206" y="2260"/>
                    <a:pt x="4199" y="42"/>
                    <a:pt x="3916" y="8"/>
                  </a:cubicBezTo>
                  <a:cubicBezTo>
                    <a:pt x="3916" y="8"/>
                    <a:pt x="3449" y="1"/>
                    <a:pt x="2862" y="1"/>
                  </a:cubicBezTo>
                  <a:close/>
                </a:path>
              </a:pathLst>
            </a:custGeom>
            <a:noFill/>
            <a:ln cap="flat" cmpd="sng" w="1143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7800000" dist="66675">
                <a:srgbClr val="B7B7B7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72"/>
            <p:cNvSpPr/>
            <p:nvPr/>
          </p:nvSpPr>
          <p:spPr>
            <a:xfrm rot="-609804">
              <a:off x="724426" y="4195875"/>
              <a:ext cx="675868" cy="504893"/>
            </a:xfrm>
            <a:custGeom>
              <a:rect b="b" l="l" r="r" t="t"/>
              <a:pathLst>
                <a:path extrusionOk="0" h="3142" w="4206">
                  <a:moveTo>
                    <a:pt x="2862" y="1"/>
                  </a:moveTo>
                  <a:cubicBezTo>
                    <a:pt x="1967" y="1"/>
                    <a:pt x="795" y="17"/>
                    <a:pt x="575" y="100"/>
                  </a:cubicBezTo>
                  <a:cubicBezTo>
                    <a:pt x="211" y="238"/>
                    <a:pt x="445" y="2543"/>
                    <a:pt x="445" y="2543"/>
                  </a:cubicBezTo>
                  <a:cubicBezTo>
                    <a:pt x="445" y="2543"/>
                    <a:pt x="0" y="3058"/>
                    <a:pt x="122" y="3092"/>
                  </a:cubicBezTo>
                  <a:cubicBezTo>
                    <a:pt x="172" y="3106"/>
                    <a:pt x="863" y="3142"/>
                    <a:pt x="1656" y="3142"/>
                  </a:cubicBezTo>
                  <a:cubicBezTo>
                    <a:pt x="2766" y="3142"/>
                    <a:pt x="4078" y="3072"/>
                    <a:pt x="4125" y="2773"/>
                  </a:cubicBezTo>
                  <a:cubicBezTo>
                    <a:pt x="4206" y="2260"/>
                    <a:pt x="4199" y="42"/>
                    <a:pt x="3916" y="8"/>
                  </a:cubicBezTo>
                  <a:cubicBezTo>
                    <a:pt x="3916" y="8"/>
                    <a:pt x="3449" y="1"/>
                    <a:pt x="2862" y="1"/>
                  </a:cubicBezTo>
                  <a:close/>
                </a:path>
              </a:pathLst>
            </a:custGeom>
            <a:solidFill>
              <a:srgbClr val="E17B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72"/>
            <p:cNvSpPr/>
            <p:nvPr/>
          </p:nvSpPr>
          <p:spPr>
            <a:xfrm rot="-609804">
              <a:off x="893032" y="4263297"/>
              <a:ext cx="406067" cy="340827"/>
            </a:xfrm>
            <a:custGeom>
              <a:rect b="b" l="l" r="r" t="t"/>
              <a:pathLst>
                <a:path extrusionOk="0" h="2121" w="2527">
                  <a:moveTo>
                    <a:pt x="1991" y="0"/>
                  </a:moveTo>
                  <a:cubicBezTo>
                    <a:pt x="1837" y="0"/>
                    <a:pt x="988" y="1244"/>
                    <a:pt x="988" y="1244"/>
                  </a:cubicBezTo>
                  <a:lnTo>
                    <a:pt x="509" y="550"/>
                  </a:lnTo>
                  <a:lnTo>
                    <a:pt x="0" y="935"/>
                  </a:lnTo>
                  <a:cubicBezTo>
                    <a:pt x="0" y="935"/>
                    <a:pt x="1007" y="2114"/>
                    <a:pt x="1124" y="2121"/>
                  </a:cubicBezTo>
                  <a:cubicBezTo>
                    <a:pt x="1124" y="2121"/>
                    <a:pt x="1125" y="2121"/>
                    <a:pt x="1125" y="2121"/>
                  </a:cubicBezTo>
                  <a:cubicBezTo>
                    <a:pt x="1249" y="2121"/>
                    <a:pt x="2527" y="603"/>
                    <a:pt x="2527" y="603"/>
                  </a:cubicBezTo>
                  <a:cubicBezTo>
                    <a:pt x="2527" y="603"/>
                    <a:pt x="2112" y="101"/>
                    <a:pt x="2005" y="5"/>
                  </a:cubicBezTo>
                  <a:cubicBezTo>
                    <a:pt x="2001" y="2"/>
                    <a:pt x="1997" y="0"/>
                    <a:pt x="19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9" name="Shape 1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0" name="Google Shape;1370;p73"/>
          <p:cNvSpPr txBox="1"/>
          <p:nvPr>
            <p:ph type="title"/>
          </p:nvPr>
        </p:nvSpPr>
        <p:spPr>
          <a:xfrm>
            <a:off x="940200" y="728833"/>
            <a:ext cx="10311600" cy="763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Data Do We Have For Now?</a:t>
            </a:r>
            <a:endParaRPr/>
          </a:p>
        </p:txBody>
      </p:sp>
      <p:sp>
        <p:nvSpPr>
          <p:cNvPr id="1371" name="Google Shape;1371;p73"/>
          <p:cNvSpPr txBox="1"/>
          <p:nvPr/>
        </p:nvSpPr>
        <p:spPr>
          <a:xfrm>
            <a:off x="4849650" y="1851975"/>
            <a:ext cx="2492700" cy="64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>
                <a:solidFill>
                  <a:schemeClr val="accent2"/>
                </a:solidFill>
                <a:latin typeface="Grandstander SemiBold"/>
                <a:ea typeface="Grandstander SemiBold"/>
                <a:cs typeface="Grandstander SemiBold"/>
                <a:sym typeface="Grandstander SemiBold"/>
              </a:rPr>
              <a:t>Users’</a:t>
            </a:r>
            <a:r>
              <a:rPr lang="en-US" sz="3100">
                <a:solidFill>
                  <a:schemeClr val="accent2"/>
                </a:solidFill>
                <a:latin typeface="Grandstander SemiBold"/>
                <a:ea typeface="Grandstander SemiBold"/>
                <a:cs typeface="Grandstander SemiBold"/>
                <a:sym typeface="Grandstander SemiBold"/>
              </a:rPr>
              <a:t> Data</a:t>
            </a:r>
            <a:endParaRPr sz="3100">
              <a:solidFill>
                <a:schemeClr val="accent2"/>
              </a:solidFill>
              <a:latin typeface="Grandstander SemiBold"/>
              <a:ea typeface="Grandstander SemiBold"/>
              <a:cs typeface="Grandstander SemiBold"/>
              <a:sym typeface="Grandstander SemiBold"/>
            </a:endParaRPr>
          </a:p>
        </p:txBody>
      </p:sp>
      <p:grpSp>
        <p:nvGrpSpPr>
          <p:cNvPr id="1372" name="Google Shape;1372;p73"/>
          <p:cNvGrpSpPr/>
          <p:nvPr/>
        </p:nvGrpSpPr>
        <p:grpSpPr>
          <a:xfrm>
            <a:off x="647089" y="4773698"/>
            <a:ext cx="854834" cy="763511"/>
            <a:chOff x="685183" y="4140205"/>
            <a:chExt cx="754354" cy="616231"/>
          </a:xfrm>
        </p:grpSpPr>
        <p:sp>
          <p:nvSpPr>
            <p:cNvPr id="1373" name="Google Shape;1373;p73"/>
            <p:cNvSpPr/>
            <p:nvPr/>
          </p:nvSpPr>
          <p:spPr>
            <a:xfrm rot="-609804">
              <a:off x="724426" y="4195875"/>
              <a:ext cx="675868" cy="504893"/>
            </a:xfrm>
            <a:custGeom>
              <a:rect b="b" l="l" r="r" t="t"/>
              <a:pathLst>
                <a:path extrusionOk="0" h="3142" w="4206">
                  <a:moveTo>
                    <a:pt x="2862" y="1"/>
                  </a:moveTo>
                  <a:cubicBezTo>
                    <a:pt x="1967" y="1"/>
                    <a:pt x="795" y="17"/>
                    <a:pt x="575" y="100"/>
                  </a:cubicBezTo>
                  <a:cubicBezTo>
                    <a:pt x="211" y="238"/>
                    <a:pt x="445" y="2543"/>
                    <a:pt x="445" y="2543"/>
                  </a:cubicBezTo>
                  <a:cubicBezTo>
                    <a:pt x="445" y="2543"/>
                    <a:pt x="0" y="3058"/>
                    <a:pt x="122" y="3092"/>
                  </a:cubicBezTo>
                  <a:cubicBezTo>
                    <a:pt x="172" y="3106"/>
                    <a:pt x="863" y="3142"/>
                    <a:pt x="1656" y="3142"/>
                  </a:cubicBezTo>
                  <a:cubicBezTo>
                    <a:pt x="2766" y="3142"/>
                    <a:pt x="4078" y="3072"/>
                    <a:pt x="4125" y="2773"/>
                  </a:cubicBezTo>
                  <a:cubicBezTo>
                    <a:pt x="4206" y="2260"/>
                    <a:pt x="4199" y="42"/>
                    <a:pt x="3916" y="8"/>
                  </a:cubicBezTo>
                  <a:cubicBezTo>
                    <a:pt x="3916" y="8"/>
                    <a:pt x="3449" y="1"/>
                    <a:pt x="2862" y="1"/>
                  </a:cubicBezTo>
                  <a:close/>
                </a:path>
              </a:pathLst>
            </a:custGeom>
            <a:noFill/>
            <a:ln cap="flat" cmpd="sng" w="1143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7800000" dist="66675">
                <a:srgbClr val="B7B7B7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4" name="Google Shape;1374;p73"/>
            <p:cNvSpPr/>
            <p:nvPr/>
          </p:nvSpPr>
          <p:spPr>
            <a:xfrm rot="-609804">
              <a:off x="724426" y="4195875"/>
              <a:ext cx="675868" cy="504893"/>
            </a:xfrm>
            <a:custGeom>
              <a:rect b="b" l="l" r="r" t="t"/>
              <a:pathLst>
                <a:path extrusionOk="0" h="3142" w="4206">
                  <a:moveTo>
                    <a:pt x="2862" y="1"/>
                  </a:moveTo>
                  <a:cubicBezTo>
                    <a:pt x="1967" y="1"/>
                    <a:pt x="795" y="17"/>
                    <a:pt x="575" y="100"/>
                  </a:cubicBezTo>
                  <a:cubicBezTo>
                    <a:pt x="211" y="238"/>
                    <a:pt x="445" y="2543"/>
                    <a:pt x="445" y="2543"/>
                  </a:cubicBezTo>
                  <a:cubicBezTo>
                    <a:pt x="445" y="2543"/>
                    <a:pt x="0" y="3058"/>
                    <a:pt x="122" y="3092"/>
                  </a:cubicBezTo>
                  <a:cubicBezTo>
                    <a:pt x="172" y="3106"/>
                    <a:pt x="863" y="3142"/>
                    <a:pt x="1656" y="3142"/>
                  </a:cubicBezTo>
                  <a:cubicBezTo>
                    <a:pt x="2766" y="3142"/>
                    <a:pt x="4078" y="3072"/>
                    <a:pt x="4125" y="2773"/>
                  </a:cubicBezTo>
                  <a:cubicBezTo>
                    <a:pt x="4206" y="2260"/>
                    <a:pt x="4199" y="42"/>
                    <a:pt x="3916" y="8"/>
                  </a:cubicBezTo>
                  <a:cubicBezTo>
                    <a:pt x="3916" y="8"/>
                    <a:pt x="3449" y="1"/>
                    <a:pt x="2862" y="1"/>
                  </a:cubicBezTo>
                  <a:close/>
                </a:path>
              </a:pathLst>
            </a:custGeom>
            <a:solidFill>
              <a:srgbClr val="E17B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5" name="Google Shape;1375;p73"/>
            <p:cNvSpPr/>
            <p:nvPr/>
          </p:nvSpPr>
          <p:spPr>
            <a:xfrm rot="-609804">
              <a:off x="893032" y="4263297"/>
              <a:ext cx="406067" cy="340827"/>
            </a:xfrm>
            <a:custGeom>
              <a:rect b="b" l="l" r="r" t="t"/>
              <a:pathLst>
                <a:path extrusionOk="0" h="2121" w="2527">
                  <a:moveTo>
                    <a:pt x="1991" y="0"/>
                  </a:moveTo>
                  <a:cubicBezTo>
                    <a:pt x="1837" y="0"/>
                    <a:pt x="988" y="1244"/>
                    <a:pt x="988" y="1244"/>
                  </a:cubicBezTo>
                  <a:lnTo>
                    <a:pt x="509" y="550"/>
                  </a:lnTo>
                  <a:lnTo>
                    <a:pt x="0" y="935"/>
                  </a:lnTo>
                  <a:cubicBezTo>
                    <a:pt x="0" y="935"/>
                    <a:pt x="1007" y="2114"/>
                    <a:pt x="1124" y="2121"/>
                  </a:cubicBezTo>
                  <a:cubicBezTo>
                    <a:pt x="1124" y="2121"/>
                    <a:pt x="1125" y="2121"/>
                    <a:pt x="1125" y="2121"/>
                  </a:cubicBezTo>
                  <a:cubicBezTo>
                    <a:pt x="1249" y="2121"/>
                    <a:pt x="2527" y="603"/>
                    <a:pt x="2527" y="603"/>
                  </a:cubicBezTo>
                  <a:cubicBezTo>
                    <a:pt x="2527" y="603"/>
                    <a:pt x="2112" y="101"/>
                    <a:pt x="2005" y="5"/>
                  </a:cubicBezTo>
                  <a:cubicBezTo>
                    <a:pt x="2001" y="2"/>
                    <a:pt x="1997" y="0"/>
                    <a:pt x="19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376" name="Google Shape;1376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5650" y="2701875"/>
            <a:ext cx="10136151" cy="1711950"/>
          </a:xfrm>
          <a:prstGeom prst="rect">
            <a:avLst/>
          </a:prstGeom>
          <a:noFill/>
          <a:ln>
            <a:noFill/>
          </a:ln>
        </p:spPr>
      </p:pic>
      <p:sp>
        <p:nvSpPr>
          <p:cNvPr id="1377" name="Google Shape;1377;p73"/>
          <p:cNvSpPr txBox="1"/>
          <p:nvPr>
            <p:ph idx="4294967295" type="subTitle"/>
          </p:nvPr>
        </p:nvSpPr>
        <p:spPr>
          <a:xfrm>
            <a:off x="1978625" y="4914850"/>
            <a:ext cx="9273300" cy="4812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200"/>
              <a:t>With these sophisticated dataset, we would be able to dig deeper into this topic.</a:t>
            </a:r>
            <a:endParaRPr b="1" sz="2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1" name="Shape 1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" name="Google Shape;1382;p74"/>
          <p:cNvSpPr txBox="1"/>
          <p:nvPr>
            <p:ph idx="1" type="subTitle"/>
          </p:nvPr>
        </p:nvSpPr>
        <p:spPr>
          <a:xfrm>
            <a:off x="217775" y="700525"/>
            <a:ext cx="6168900" cy="8058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accent1"/>
                </a:solidFill>
                <a:latin typeface="Grandstander"/>
                <a:ea typeface="Grandstander"/>
                <a:cs typeface="Grandstander"/>
                <a:sym typeface="Grandstander"/>
              </a:rPr>
              <a:t>Response</a:t>
            </a:r>
            <a:r>
              <a:rPr b="1" lang="en-US" sz="4000">
                <a:solidFill>
                  <a:schemeClr val="accent1"/>
                </a:solidFill>
                <a:latin typeface="Grandstander"/>
                <a:ea typeface="Grandstander"/>
                <a:cs typeface="Grandstander"/>
                <a:sym typeface="Grandstander"/>
              </a:rPr>
              <a:t> data EDA  </a:t>
            </a:r>
            <a:endParaRPr b="1" sz="4000">
              <a:solidFill>
                <a:schemeClr val="accent1"/>
              </a:solidFill>
              <a:latin typeface="Grandstander"/>
              <a:ea typeface="Grandstander"/>
              <a:cs typeface="Grandstander"/>
              <a:sym typeface="Grandstander"/>
            </a:endParaRPr>
          </a:p>
        </p:txBody>
      </p:sp>
      <p:grpSp>
        <p:nvGrpSpPr>
          <p:cNvPr id="1383" name="Google Shape;1383;p74"/>
          <p:cNvGrpSpPr/>
          <p:nvPr/>
        </p:nvGrpSpPr>
        <p:grpSpPr>
          <a:xfrm>
            <a:off x="5407008" y="1272386"/>
            <a:ext cx="6246350" cy="4921478"/>
            <a:chOff x="2972783" y="968211"/>
            <a:chExt cx="6246350" cy="4921478"/>
          </a:xfrm>
        </p:grpSpPr>
        <p:sp>
          <p:nvSpPr>
            <p:cNvPr id="1384" name="Google Shape;1384;p74"/>
            <p:cNvSpPr txBox="1"/>
            <p:nvPr/>
          </p:nvSpPr>
          <p:spPr>
            <a:xfrm>
              <a:off x="2972783" y="968211"/>
              <a:ext cx="6246300" cy="77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8000">
                  <a:solidFill>
                    <a:srgbClr val="B1739A"/>
                  </a:solidFill>
                  <a:latin typeface="Grandstander"/>
                  <a:ea typeface="Grandstander"/>
                  <a:cs typeface="Grandstander"/>
                  <a:sym typeface="Grandstander"/>
                </a:rPr>
                <a:t>2395</a:t>
              </a:r>
              <a:endParaRPr b="1" sz="8000">
                <a:solidFill>
                  <a:srgbClr val="B1739A"/>
                </a:solidFill>
                <a:latin typeface="Grandstander"/>
                <a:ea typeface="Grandstander"/>
                <a:cs typeface="Grandstander"/>
                <a:sym typeface="Grandstander"/>
              </a:endParaRPr>
            </a:p>
          </p:txBody>
        </p:sp>
        <p:sp>
          <p:nvSpPr>
            <p:cNvPr id="1385" name="Google Shape;1385;p74"/>
            <p:cNvSpPr txBox="1"/>
            <p:nvPr/>
          </p:nvSpPr>
          <p:spPr>
            <a:xfrm>
              <a:off x="2972833" y="1921856"/>
              <a:ext cx="6246300" cy="30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00">
                  <a:solidFill>
                    <a:srgbClr val="2C316B"/>
                  </a:solidFill>
                  <a:latin typeface="Syne"/>
                  <a:ea typeface="Syne"/>
                  <a:cs typeface="Syne"/>
                  <a:sym typeface="Syne"/>
                </a:rPr>
                <a:t>Total Number of Response</a:t>
              </a:r>
              <a:endParaRPr sz="2100">
                <a:solidFill>
                  <a:srgbClr val="2C316B"/>
                </a:solidFill>
                <a:latin typeface="Syne"/>
                <a:ea typeface="Syne"/>
                <a:cs typeface="Syne"/>
                <a:sym typeface="Syne"/>
              </a:endParaRPr>
            </a:p>
          </p:txBody>
        </p:sp>
        <p:sp>
          <p:nvSpPr>
            <p:cNvPr id="1386" name="Google Shape;1386;p74"/>
            <p:cNvSpPr txBox="1"/>
            <p:nvPr/>
          </p:nvSpPr>
          <p:spPr>
            <a:xfrm>
              <a:off x="2972783" y="2799661"/>
              <a:ext cx="6246300" cy="77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8000">
                  <a:solidFill>
                    <a:srgbClr val="E17B8D"/>
                  </a:solidFill>
                  <a:latin typeface="Grandstander"/>
                  <a:ea typeface="Grandstander"/>
                  <a:cs typeface="Grandstander"/>
                  <a:sym typeface="Grandstander"/>
                </a:rPr>
                <a:t>73</a:t>
              </a:r>
              <a:endParaRPr b="1" sz="8000">
                <a:solidFill>
                  <a:srgbClr val="E17B8D"/>
                </a:solidFill>
                <a:latin typeface="Grandstander"/>
                <a:ea typeface="Grandstander"/>
                <a:cs typeface="Grandstander"/>
                <a:sym typeface="Grandstander"/>
              </a:endParaRPr>
            </a:p>
          </p:txBody>
        </p:sp>
        <p:sp>
          <p:nvSpPr>
            <p:cNvPr id="1387" name="Google Shape;1387;p74"/>
            <p:cNvSpPr txBox="1"/>
            <p:nvPr/>
          </p:nvSpPr>
          <p:spPr>
            <a:xfrm>
              <a:off x="2972833" y="3753172"/>
              <a:ext cx="6246300" cy="30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00">
                  <a:solidFill>
                    <a:srgbClr val="2C316B"/>
                  </a:solidFill>
                  <a:latin typeface="Syne"/>
                  <a:ea typeface="Syne"/>
                  <a:cs typeface="Syne"/>
                  <a:sym typeface="Syne"/>
                </a:rPr>
                <a:t>The Number of comments for the question</a:t>
              </a:r>
              <a:endParaRPr sz="2100">
                <a:solidFill>
                  <a:srgbClr val="2C316B"/>
                </a:solidFill>
                <a:latin typeface="Syne"/>
                <a:ea typeface="Syne"/>
                <a:cs typeface="Syne"/>
                <a:sym typeface="Syne"/>
              </a:endParaRPr>
            </a:p>
          </p:txBody>
        </p:sp>
        <p:sp>
          <p:nvSpPr>
            <p:cNvPr id="1388" name="Google Shape;1388;p74"/>
            <p:cNvSpPr txBox="1"/>
            <p:nvPr/>
          </p:nvSpPr>
          <p:spPr>
            <a:xfrm>
              <a:off x="2972783" y="4630944"/>
              <a:ext cx="6246300" cy="77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8000">
                  <a:solidFill>
                    <a:srgbClr val="52AFA6"/>
                  </a:solidFill>
                  <a:latin typeface="Grandstander"/>
                  <a:ea typeface="Grandstander"/>
                  <a:cs typeface="Grandstander"/>
                  <a:sym typeface="Grandstander"/>
                </a:rPr>
                <a:t>63.8</a:t>
              </a:r>
              <a:r>
                <a:rPr b="1" lang="en-US" sz="8000">
                  <a:solidFill>
                    <a:srgbClr val="52AFA6"/>
                  </a:solidFill>
                  <a:latin typeface="Grandstander"/>
                  <a:ea typeface="Grandstander"/>
                  <a:cs typeface="Grandstander"/>
                  <a:sym typeface="Grandstander"/>
                </a:rPr>
                <a:t>%</a:t>
              </a:r>
              <a:endParaRPr b="1" sz="8000">
                <a:solidFill>
                  <a:srgbClr val="52AFA6"/>
                </a:solidFill>
                <a:latin typeface="Grandstander"/>
                <a:ea typeface="Grandstander"/>
                <a:cs typeface="Grandstander"/>
                <a:sym typeface="Grandstander"/>
              </a:endParaRPr>
            </a:p>
          </p:txBody>
        </p:sp>
        <p:sp>
          <p:nvSpPr>
            <p:cNvPr id="1389" name="Google Shape;1389;p74"/>
            <p:cNvSpPr txBox="1"/>
            <p:nvPr/>
          </p:nvSpPr>
          <p:spPr>
            <a:xfrm>
              <a:off x="2972833" y="5584589"/>
              <a:ext cx="6246300" cy="30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00">
                  <a:solidFill>
                    <a:srgbClr val="2C316B"/>
                  </a:solidFill>
                  <a:latin typeface="Syne"/>
                  <a:ea typeface="Syne"/>
                  <a:cs typeface="Syne"/>
                  <a:sym typeface="Syne"/>
                </a:rPr>
                <a:t>User Responding rate </a:t>
              </a:r>
              <a:r>
                <a:rPr lang="en-US" sz="2100">
                  <a:solidFill>
                    <a:srgbClr val="2C316B"/>
                  </a:solidFill>
                  <a:latin typeface="Syne"/>
                  <a:ea typeface="Syne"/>
                  <a:cs typeface="Syne"/>
                  <a:sym typeface="Syne"/>
                </a:rPr>
                <a:t> Rate(139/218)</a:t>
              </a:r>
              <a:endParaRPr sz="2100">
                <a:solidFill>
                  <a:srgbClr val="2C316B"/>
                </a:solidFill>
                <a:latin typeface="Syne"/>
                <a:ea typeface="Syne"/>
                <a:cs typeface="Syne"/>
                <a:sym typeface="Syne"/>
              </a:endParaRPr>
            </a:p>
          </p:txBody>
        </p:sp>
      </p:grpSp>
      <p:pic>
        <p:nvPicPr>
          <p:cNvPr id="1390" name="Google Shape;1390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7425" y="2166325"/>
            <a:ext cx="5277025" cy="377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4" name="Shape 1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5" name="Google Shape;1395;p75"/>
          <p:cNvGrpSpPr/>
          <p:nvPr/>
        </p:nvGrpSpPr>
        <p:grpSpPr>
          <a:xfrm>
            <a:off x="748695" y="908504"/>
            <a:ext cx="7342856" cy="5040926"/>
            <a:chOff x="349200" y="152800"/>
            <a:chExt cx="6707643" cy="3295800"/>
          </a:xfrm>
        </p:grpSpPr>
        <p:sp>
          <p:nvSpPr>
            <p:cNvPr id="1396" name="Google Shape;1396;p75"/>
            <p:cNvSpPr/>
            <p:nvPr/>
          </p:nvSpPr>
          <p:spPr>
            <a:xfrm flipH="1">
              <a:off x="349200" y="152800"/>
              <a:ext cx="6482400" cy="3295800"/>
            </a:xfrm>
            <a:prstGeom prst="wedgeEllipseCallout">
              <a:avLst>
                <a:gd fmla="val -60299" name="adj1"/>
                <a:gd fmla="val 12698" name="adj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7" name="Google Shape;1397;p75"/>
            <p:cNvSpPr/>
            <p:nvPr/>
          </p:nvSpPr>
          <p:spPr>
            <a:xfrm rot="-428780">
              <a:off x="453436" y="1782586"/>
              <a:ext cx="541983" cy="978944"/>
            </a:xfrm>
            <a:custGeom>
              <a:rect b="b" l="l" r="r" t="t"/>
              <a:pathLst>
                <a:path extrusionOk="0" h="39159" w="21680">
                  <a:moveTo>
                    <a:pt x="2100" y="0"/>
                  </a:moveTo>
                  <a:cubicBezTo>
                    <a:pt x="-5989" y="12147"/>
                    <a:pt x="11361" y="28840"/>
                    <a:pt x="21680" y="39159"/>
                  </a:cubicBezTo>
                </a:path>
              </a:pathLst>
            </a:custGeom>
            <a:noFill/>
            <a:ln cap="rnd" cmpd="sng" w="28575">
              <a:solidFill>
                <a:schemeClr val="accent6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398" name="Google Shape;1398;p75"/>
            <p:cNvSpPr/>
            <p:nvPr/>
          </p:nvSpPr>
          <p:spPr>
            <a:xfrm rot="-585784">
              <a:off x="6726474" y="1636248"/>
              <a:ext cx="259473" cy="457098"/>
            </a:xfrm>
            <a:custGeom>
              <a:rect b="b" l="l" r="r" t="t"/>
              <a:pathLst>
                <a:path extrusionOk="0" h="17826" w="10520">
                  <a:moveTo>
                    <a:pt x="4091" y="0"/>
                  </a:moveTo>
                  <a:lnTo>
                    <a:pt x="0" y="6721"/>
                  </a:lnTo>
                  <a:lnTo>
                    <a:pt x="10520" y="17826"/>
                  </a:lnTo>
                </a:path>
              </a:pathLst>
            </a:custGeom>
            <a:noFill/>
            <a:ln cap="flat" cmpd="sng" w="28575">
              <a:solidFill>
                <a:schemeClr val="accent6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399" name="Google Shape;1399;p75"/>
            <p:cNvSpPr/>
            <p:nvPr/>
          </p:nvSpPr>
          <p:spPr>
            <a:xfrm rot="-585784">
              <a:off x="6898430" y="2008068"/>
              <a:ext cx="129736" cy="127390"/>
            </a:xfrm>
            <a:custGeom>
              <a:rect b="b" l="l" r="r" t="t"/>
              <a:pathLst>
                <a:path extrusionOk="0" h="4968" w="5260">
                  <a:moveTo>
                    <a:pt x="0" y="0"/>
                  </a:moveTo>
                  <a:cubicBezTo>
                    <a:pt x="1705" y="1706"/>
                    <a:pt x="3555" y="3263"/>
                    <a:pt x="5260" y="4968"/>
                  </a:cubicBezTo>
                </a:path>
              </a:pathLst>
            </a:custGeom>
            <a:noFill/>
            <a:ln cap="rnd" cmpd="sng" w="28575">
              <a:solidFill>
                <a:schemeClr val="accent6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400" name="Google Shape;1400;p75"/>
            <p:cNvSpPr/>
            <p:nvPr/>
          </p:nvSpPr>
          <p:spPr>
            <a:xfrm>
              <a:off x="5529075" y="548850"/>
              <a:ext cx="901200" cy="636925"/>
            </a:xfrm>
            <a:custGeom>
              <a:rect b="b" l="l" r="r" t="t"/>
              <a:pathLst>
                <a:path extrusionOk="0" h="25477" w="36048">
                  <a:moveTo>
                    <a:pt x="0" y="0"/>
                  </a:moveTo>
                  <a:cubicBezTo>
                    <a:pt x="7841" y="3136"/>
                    <a:pt x="16280" y="5706"/>
                    <a:pt x="22767" y="11112"/>
                  </a:cubicBezTo>
                  <a:cubicBezTo>
                    <a:pt x="27777" y="15287"/>
                    <a:pt x="31437" y="20866"/>
                    <a:pt x="36048" y="25477"/>
                  </a:cubicBezTo>
                </a:path>
              </a:pathLst>
            </a:custGeom>
            <a:noFill/>
            <a:ln cap="rnd" cmpd="sng" w="28575">
              <a:solidFill>
                <a:schemeClr val="accent6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401" name="Google Shape;1401;p75"/>
            <p:cNvSpPr/>
            <p:nvPr/>
          </p:nvSpPr>
          <p:spPr>
            <a:xfrm rot="-1864311">
              <a:off x="5461325" y="562398"/>
              <a:ext cx="128747" cy="135522"/>
            </a:xfrm>
            <a:custGeom>
              <a:rect b="b" l="l" r="r" t="t"/>
              <a:pathLst>
                <a:path extrusionOk="0" h="5421" w="5150">
                  <a:moveTo>
                    <a:pt x="0" y="0"/>
                  </a:moveTo>
                  <a:cubicBezTo>
                    <a:pt x="1947" y="1556"/>
                    <a:pt x="3593" y="3475"/>
                    <a:pt x="5150" y="5421"/>
                  </a:cubicBezTo>
                </a:path>
              </a:pathLst>
            </a:custGeom>
            <a:noFill/>
            <a:ln cap="rnd" cmpd="sng" w="28575">
              <a:solidFill>
                <a:schemeClr val="accent6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sp>
        <p:nvSpPr>
          <p:cNvPr id="1402" name="Google Shape;1402;p75"/>
          <p:cNvSpPr txBox="1"/>
          <p:nvPr>
            <p:ph idx="2" type="title"/>
          </p:nvPr>
        </p:nvSpPr>
        <p:spPr>
          <a:xfrm flipH="1">
            <a:off x="231550" y="3482211"/>
            <a:ext cx="7832100" cy="12498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Text Analysis</a:t>
            </a:r>
            <a:endParaRPr/>
          </a:p>
        </p:txBody>
      </p:sp>
      <p:sp>
        <p:nvSpPr>
          <p:cNvPr id="1403" name="Google Shape;1403;p75"/>
          <p:cNvSpPr txBox="1"/>
          <p:nvPr>
            <p:ph type="title"/>
          </p:nvPr>
        </p:nvSpPr>
        <p:spPr>
          <a:xfrm flipH="1">
            <a:off x="2096347" y="1659147"/>
            <a:ext cx="4102500" cy="2214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02</a:t>
            </a:r>
            <a:endParaRPr/>
          </a:p>
        </p:txBody>
      </p:sp>
      <p:grpSp>
        <p:nvGrpSpPr>
          <p:cNvPr id="1404" name="Google Shape;1404;p75"/>
          <p:cNvGrpSpPr/>
          <p:nvPr/>
        </p:nvGrpSpPr>
        <p:grpSpPr>
          <a:xfrm flipH="1" rot="214387">
            <a:off x="8237405" y="2839481"/>
            <a:ext cx="3262053" cy="3370841"/>
            <a:chOff x="583018" y="2325488"/>
            <a:chExt cx="2446432" cy="2528019"/>
          </a:xfrm>
        </p:grpSpPr>
        <p:sp>
          <p:nvSpPr>
            <p:cNvPr id="1405" name="Google Shape;1405;p75"/>
            <p:cNvSpPr/>
            <p:nvPr/>
          </p:nvSpPr>
          <p:spPr>
            <a:xfrm flipH="1">
              <a:off x="583079" y="2325488"/>
              <a:ext cx="2446323" cy="2527877"/>
            </a:xfrm>
            <a:custGeom>
              <a:rect b="b" l="l" r="r" t="t"/>
              <a:pathLst>
                <a:path extrusionOk="0" h="19083" w="18467">
                  <a:moveTo>
                    <a:pt x="9685" y="1"/>
                  </a:moveTo>
                  <a:cubicBezTo>
                    <a:pt x="9238" y="1"/>
                    <a:pt x="9043" y="1436"/>
                    <a:pt x="9229" y="1577"/>
                  </a:cubicBezTo>
                  <a:cubicBezTo>
                    <a:pt x="9089" y="1505"/>
                    <a:pt x="8638" y="1292"/>
                    <a:pt x="8408" y="1292"/>
                  </a:cubicBezTo>
                  <a:cubicBezTo>
                    <a:pt x="8358" y="1292"/>
                    <a:pt x="8319" y="1302"/>
                    <a:pt x="8295" y="1326"/>
                  </a:cubicBezTo>
                  <a:cubicBezTo>
                    <a:pt x="8129" y="1490"/>
                    <a:pt x="8467" y="2948"/>
                    <a:pt x="9482" y="3416"/>
                  </a:cubicBezTo>
                  <a:cubicBezTo>
                    <a:pt x="9331" y="3667"/>
                    <a:pt x="9165" y="4022"/>
                    <a:pt x="9014" y="4429"/>
                  </a:cubicBezTo>
                  <a:cubicBezTo>
                    <a:pt x="8957" y="4529"/>
                    <a:pt x="8918" y="4637"/>
                    <a:pt x="8899" y="4750"/>
                  </a:cubicBezTo>
                  <a:cubicBezTo>
                    <a:pt x="8506" y="5925"/>
                    <a:pt x="8263" y="7376"/>
                    <a:pt x="8752" y="7976"/>
                  </a:cubicBezTo>
                  <a:cubicBezTo>
                    <a:pt x="8838" y="8081"/>
                    <a:pt x="8933" y="8174"/>
                    <a:pt x="9042" y="8255"/>
                  </a:cubicBezTo>
                  <a:cubicBezTo>
                    <a:pt x="9101" y="8400"/>
                    <a:pt x="9270" y="8523"/>
                    <a:pt x="9491" y="8621"/>
                  </a:cubicBezTo>
                  <a:cubicBezTo>
                    <a:pt x="9497" y="8640"/>
                    <a:pt x="9504" y="8657"/>
                    <a:pt x="9514" y="8674"/>
                  </a:cubicBezTo>
                  <a:cubicBezTo>
                    <a:pt x="9523" y="8694"/>
                    <a:pt x="9544" y="8704"/>
                    <a:pt x="9563" y="8704"/>
                  </a:cubicBezTo>
                  <a:cubicBezTo>
                    <a:pt x="9574" y="8704"/>
                    <a:pt x="9582" y="8702"/>
                    <a:pt x="9591" y="8698"/>
                  </a:cubicBezTo>
                  <a:cubicBezTo>
                    <a:pt x="9602" y="8691"/>
                    <a:pt x="9608" y="8681"/>
                    <a:pt x="9614" y="8670"/>
                  </a:cubicBezTo>
                  <a:cubicBezTo>
                    <a:pt x="9729" y="8715"/>
                    <a:pt x="9848" y="8751"/>
                    <a:pt x="9968" y="8781"/>
                  </a:cubicBezTo>
                  <a:cubicBezTo>
                    <a:pt x="9968" y="8783"/>
                    <a:pt x="9970" y="8785"/>
                    <a:pt x="9970" y="8785"/>
                  </a:cubicBezTo>
                  <a:cubicBezTo>
                    <a:pt x="9978" y="8804"/>
                    <a:pt x="10000" y="8817"/>
                    <a:pt x="10021" y="8817"/>
                  </a:cubicBezTo>
                  <a:cubicBezTo>
                    <a:pt x="10029" y="8817"/>
                    <a:pt x="10038" y="8815"/>
                    <a:pt x="10046" y="8811"/>
                  </a:cubicBezTo>
                  <a:cubicBezTo>
                    <a:pt x="10051" y="8809"/>
                    <a:pt x="10055" y="8806"/>
                    <a:pt x="10059" y="8802"/>
                  </a:cubicBezTo>
                  <a:cubicBezTo>
                    <a:pt x="10208" y="8838"/>
                    <a:pt x="10361" y="8864"/>
                    <a:pt x="10506" y="8885"/>
                  </a:cubicBezTo>
                  <a:cubicBezTo>
                    <a:pt x="10504" y="8894"/>
                    <a:pt x="10506" y="8904"/>
                    <a:pt x="10510" y="8913"/>
                  </a:cubicBezTo>
                  <a:cubicBezTo>
                    <a:pt x="10517" y="8928"/>
                    <a:pt x="10532" y="8938"/>
                    <a:pt x="10547" y="8943"/>
                  </a:cubicBezTo>
                  <a:cubicBezTo>
                    <a:pt x="10449" y="9315"/>
                    <a:pt x="10451" y="10136"/>
                    <a:pt x="10123" y="10298"/>
                  </a:cubicBezTo>
                  <a:cubicBezTo>
                    <a:pt x="10040" y="10341"/>
                    <a:pt x="9751" y="10413"/>
                    <a:pt x="9363" y="10505"/>
                  </a:cubicBezTo>
                  <a:lnTo>
                    <a:pt x="9342" y="10462"/>
                  </a:lnTo>
                  <a:cubicBezTo>
                    <a:pt x="9346" y="10458"/>
                    <a:pt x="9350" y="10449"/>
                    <a:pt x="9353" y="10443"/>
                  </a:cubicBezTo>
                  <a:cubicBezTo>
                    <a:pt x="9361" y="10411"/>
                    <a:pt x="9344" y="10381"/>
                    <a:pt x="9312" y="10373"/>
                  </a:cubicBezTo>
                  <a:lnTo>
                    <a:pt x="9297" y="10368"/>
                  </a:lnTo>
                  <a:cubicBezTo>
                    <a:pt x="9270" y="10311"/>
                    <a:pt x="9253" y="10277"/>
                    <a:pt x="9253" y="10277"/>
                  </a:cubicBezTo>
                  <a:cubicBezTo>
                    <a:pt x="9253" y="10277"/>
                    <a:pt x="9097" y="10296"/>
                    <a:pt x="8889" y="10341"/>
                  </a:cubicBezTo>
                  <a:cubicBezTo>
                    <a:pt x="8716" y="10360"/>
                    <a:pt x="8546" y="10403"/>
                    <a:pt x="8384" y="10471"/>
                  </a:cubicBezTo>
                  <a:cubicBezTo>
                    <a:pt x="7307" y="10547"/>
                    <a:pt x="5518" y="10743"/>
                    <a:pt x="5164" y="10939"/>
                  </a:cubicBezTo>
                  <a:cubicBezTo>
                    <a:pt x="5164" y="10939"/>
                    <a:pt x="2513" y="11616"/>
                    <a:pt x="525" y="16976"/>
                  </a:cubicBezTo>
                  <a:cubicBezTo>
                    <a:pt x="401" y="17309"/>
                    <a:pt x="1" y="18075"/>
                    <a:pt x="2835" y="18075"/>
                  </a:cubicBezTo>
                  <a:cubicBezTo>
                    <a:pt x="2959" y="18075"/>
                    <a:pt x="3089" y="18073"/>
                    <a:pt x="3226" y="18070"/>
                  </a:cubicBezTo>
                  <a:lnTo>
                    <a:pt x="3283" y="19062"/>
                  </a:lnTo>
                  <a:lnTo>
                    <a:pt x="12192" y="18983"/>
                  </a:lnTo>
                  <a:cubicBezTo>
                    <a:pt x="12192" y="18983"/>
                    <a:pt x="12200" y="18783"/>
                    <a:pt x="12213" y="18460"/>
                  </a:cubicBezTo>
                  <a:cubicBezTo>
                    <a:pt x="12629" y="18462"/>
                    <a:pt x="13041" y="18463"/>
                    <a:pt x="13442" y="18463"/>
                  </a:cubicBezTo>
                  <a:cubicBezTo>
                    <a:pt x="13725" y="18463"/>
                    <a:pt x="14002" y="18463"/>
                    <a:pt x="14271" y="18462"/>
                  </a:cubicBezTo>
                  <a:cubicBezTo>
                    <a:pt x="14292" y="18498"/>
                    <a:pt x="14316" y="18534"/>
                    <a:pt x="14337" y="18564"/>
                  </a:cubicBezTo>
                  <a:cubicBezTo>
                    <a:pt x="14607" y="18942"/>
                    <a:pt x="15141" y="19083"/>
                    <a:pt x="15737" y="19083"/>
                  </a:cubicBezTo>
                  <a:cubicBezTo>
                    <a:pt x="16969" y="19083"/>
                    <a:pt x="18467" y="18485"/>
                    <a:pt x="18457" y="18149"/>
                  </a:cubicBezTo>
                  <a:cubicBezTo>
                    <a:pt x="18448" y="17855"/>
                    <a:pt x="18246" y="17047"/>
                    <a:pt x="17948" y="16051"/>
                  </a:cubicBezTo>
                  <a:cubicBezTo>
                    <a:pt x="17995" y="14035"/>
                    <a:pt x="17793" y="11345"/>
                    <a:pt x="17484" y="10830"/>
                  </a:cubicBezTo>
                  <a:cubicBezTo>
                    <a:pt x="17210" y="10373"/>
                    <a:pt x="16316" y="10234"/>
                    <a:pt x="15431" y="10202"/>
                  </a:cubicBezTo>
                  <a:cubicBezTo>
                    <a:pt x="15412" y="10194"/>
                    <a:pt x="15390" y="10190"/>
                    <a:pt x="15369" y="10185"/>
                  </a:cubicBezTo>
                  <a:lnTo>
                    <a:pt x="15311" y="10185"/>
                  </a:lnTo>
                  <a:cubicBezTo>
                    <a:pt x="15141" y="9685"/>
                    <a:pt x="14705" y="9158"/>
                    <a:pt x="14684" y="9134"/>
                  </a:cubicBezTo>
                  <a:cubicBezTo>
                    <a:pt x="14673" y="9121"/>
                    <a:pt x="14656" y="9114"/>
                    <a:pt x="14639" y="9114"/>
                  </a:cubicBezTo>
                  <a:cubicBezTo>
                    <a:pt x="14627" y="9114"/>
                    <a:pt x="14615" y="9117"/>
                    <a:pt x="14605" y="9126"/>
                  </a:cubicBezTo>
                  <a:cubicBezTo>
                    <a:pt x="14594" y="9134"/>
                    <a:pt x="14590" y="9145"/>
                    <a:pt x="14586" y="9158"/>
                  </a:cubicBezTo>
                  <a:cubicBezTo>
                    <a:pt x="14524" y="9158"/>
                    <a:pt x="14418" y="9185"/>
                    <a:pt x="14288" y="9230"/>
                  </a:cubicBezTo>
                  <a:cubicBezTo>
                    <a:pt x="14301" y="9083"/>
                    <a:pt x="14328" y="8938"/>
                    <a:pt x="14369" y="8796"/>
                  </a:cubicBezTo>
                  <a:cubicBezTo>
                    <a:pt x="14386" y="8791"/>
                    <a:pt x="14401" y="8781"/>
                    <a:pt x="14407" y="8764"/>
                  </a:cubicBezTo>
                  <a:cubicBezTo>
                    <a:pt x="14458" y="8643"/>
                    <a:pt x="14775" y="7840"/>
                    <a:pt x="14865" y="7274"/>
                  </a:cubicBezTo>
                  <a:cubicBezTo>
                    <a:pt x="15333" y="6974"/>
                    <a:pt x="15756" y="6387"/>
                    <a:pt x="15782" y="5327"/>
                  </a:cubicBezTo>
                  <a:cubicBezTo>
                    <a:pt x="15839" y="3013"/>
                    <a:pt x="14067" y="2869"/>
                    <a:pt x="14067" y="2869"/>
                  </a:cubicBezTo>
                  <a:cubicBezTo>
                    <a:pt x="14067" y="2869"/>
                    <a:pt x="14239" y="1754"/>
                    <a:pt x="12724" y="1153"/>
                  </a:cubicBezTo>
                  <a:cubicBezTo>
                    <a:pt x="11208" y="553"/>
                    <a:pt x="10493" y="641"/>
                    <a:pt x="9893" y="98"/>
                  </a:cubicBezTo>
                  <a:cubicBezTo>
                    <a:pt x="9819" y="30"/>
                    <a:pt x="9749" y="1"/>
                    <a:pt x="9685" y="1"/>
                  </a:cubicBezTo>
                  <a:close/>
                </a:path>
              </a:pathLst>
            </a:custGeom>
            <a:noFill/>
            <a:ln cap="flat" cmpd="sng" w="1143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7800000" dist="66675">
                <a:srgbClr val="B7B7B7"/>
              </a:outerShdw>
            </a:effectLst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/>
            </a:p>
          </p:txBody>
        </p:sp>
        <p:grpSp>
          <p:nvGrpSpPr>
            <p:cNvPr id="1406" name="Google Shape;1406;p75"/>
            <p:cNvGrpSpPr/>
            <p:nvPr/>
          </p:nvGrpSpPr>
          <p:grpSpPr>
            <a:xfrm>
              <a:off x="583018" y="2325488"/>
              <a:ext cx="2446432" cy="2528019"/>
              <a:chOff x="583018" y="2325488"/>
              <a:chExt cx="2446432" cy="2528019"/>
            </a:xfrm>
          </p:grpSpPr>
          <p:sp>
            <p:nvSpPr>
              <p:cNvPr id="1407" name="Google Shape;1407;p75"/>
              <p:cNvSpPr/>
              <p:nvPr/>
            </p:nvSpPr>
            <p:spPr>
              <a:xfrm flipH="1">
                <a:off x="2110903" y="3745417"/>
                <a:ext cx="918547" cy="974696"/>
              </a:xfrm>
              <a:custGeom>
                <a:rect b="b" l="l" r="r" t="t"/>
                <a:pathLst>
                  <a:path extrusionOk="0" h="7358" w="6934">
                    <a:moveTo>
                      <a:pt x="6934" y="1"/>
                    </a:moveTo>
                    <a:lnTo>
                      <a:pt x="5165" y="222"/>
                    </a:lnTo>
                    <a:cubicBezTo>
                      <a:pt x="5165" y="222"/>
                      <a:pt x="2514" y="899"/>
                      <a:pt x="526" y="6257"/>
                    </a:cubicBezTo>
                    <a:cubicBezTo>
                      <a:pt x="402" y="6590"/>
                      <a:pt x="1" y="7358"/>
                      <a:pt x="2841" y="7358"/>
                    </a:cubicBezTo>
                    <a:cubicBezTo>
                      <a:pt x="3453" y="7358"/>
                      <a:pt x="4216" y="7322"/>
                      <a:pt x="5165" y="7239"/>
                    </a:cubicBezTo>
                    <a:cubicBezTo>
                      <a:pt x="5716" y="7190"/>
                      <a:pt x="6438" y="5193"/>
                      <a:pt x="5885" y="4917"/>
                    </a:cubicBezTo>
                    <a:cubicBezTo>
                      <a:pt x="5489" y="4719"/>
                      <a:pt x="4587" y="4691"/>
                      <a:pt x="4104" y="4691"/>
                    </a:cubicBezTo>
                    <a:cubicBezTo>
                      <a:pt x="3910" y="4691"/>
                      <a:pt x="3784" y="4695"/>
                      <a:pt x="3784" y="4695"/>
                    </a:cubicBezTo>
                    <a:cubicBezTo>
                      <a:pt x="3784" y="4695"/>
                      <a:pt x="6161" y="3095"/>
                      <a:pt x="6161" y="2486"/>
                    </a:cubicBezTo>
                    <a:cubicBezTo>
                      <a:pt x="6161" y="1878"/>
                      <a:pt x="6934" y="1"/>
                      <a:pt x="693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8" name="Google Shape;1408;p75"/>
              <p:cNvSpPr/>
              <p:nvPr/>
            </p:nvSpPr>
            <p:spPr>
              <a:xfrm flipH="1">
                <a:off x="850461" y="2707394"/>
                <a:ext cx="1537049" cy="1864083"/>
              </a:xfrm>
              <a:custGeom>
                <a:rect b="b" l="l" r="r" t="t"/>
                <a:pathLst>
                  <a:path extrusionOk="0" h="14072" w="11603">
                    <a:moveTo>
                      <a:pt x="6079" y="0"/>
                    </a:moveTo>
                    <a:cubicBezTo>
                      <a:pt x="5522" y="0"/>
                      <a:pt x="5057" y="55"/>
                      <a:pt x="4880" y="216"/>
                    </a:cubicBezTo>
                    <a:cubicBezTo>
                      <a:pt x="4307" y="729"/>
                      <a:pt x="3092" y="4091"/>
                      <a:pt x="3907" y="5093"/>
                    </a:cubicBezTo>
                    <a:cubicBezTo>
                      <a:pt x="4625" y="5972"/>
                      <a:pt x="5831" y="5664"/>
                      <a:pt x="5716" y="6006"/>
                    </a:cubicBezTo>
                    <a:cubicBezTo>
                      <a:pt x="5601" y="6349"/>
                      <a:pt x="5621" y="7245"/>
                      <a:pt x="5278" y="7417"/>
                    </a:cubicBezTo>
                    <a:cubicBezTo>
                      <a:pt x="4935" y="7588"/>
                      <a:pt x="1185" y="8266"/>
                      <a:pt x="956" y="8724"/>
                    </a:cubicBezTo>
                    <a:cubicBezTo>
                      <a:pt x="728" y="9182"/>
                      <a:pt x="0" y="13934"/>
                      <a:pt x="0" y="13934"/>
                    </a:cubicBezTo>
                    <a:cubicBezTo>
                      <a:pt x="0" y="13934"/>
                      <a:pt x="3526" y="14072"/>
                      <a:pt x="6655" y="14072"/>
                    </a:cubicBezTo>
                    <a:cubicBezTo>
                      <a:pt x="9109" y="14072"/>
                      <a:pt x="11318" y="13987"/>
                      <a:pt x="11394" y="13685"/>
                    </a:cubicBezTo>
                    <a:cubicBezTo>
                      <a:pt x="11567" y="13000"/>
                      <a:pt x="11603" y="8083"/>
                      <a:pt x="11318" y="7913"/>
                    </a:cubicBezTo>
                    <a:cubicBezTo>
                      <a:pt x="11032" y="7741"/>
                      <a:pt x="7908" y="7647"/>
                      <a:pt x="7851" y="7360"/>
                    </a:cubicBezTo>
                    <a:cubicBezTo>
                      <a:pt x="7793" y="7073"/>
                      <a:pt x="8081" y="6160"/>
                      <a:pt x="8081" y="6160"/>
                    </a:cubicBezTo>
                    <a:cubicBezTo>
                      <a:pt x="8081" y="6160"/>
                      <a:pt x="10366" y="729"/>
                      <a:pt x="8994" y="271"/>
                    </a:cubicBezTo>
                    <a:cubicBezTo>
                      <a:pt x="8994" y="271"/>
                      <a:pt x="7312" y="0"/>
                      <a:pt x="6079" y="0"/>
                    </a:cubicBezTo>
                    <a:close/>
                  </a:path>
                </a:pathLst>
              </a:custGeom>
              <a:solidFill>
                <a:srgbClr val="E47847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9" name="Google Shape;1409;p75"/>
              <p:cNvSpPr/>
              <p:nvPr/>
            </p:nvSpPr>
            <p:spPr>
              <a:xfrm flipH="1">
                <a:off x="1557993" y="3018298"/>
                <a:ext cx="165720" cy="200953"/>
              </a:xfrm>
              <a:custGeom>
                <a:rect b="b" l="l" r="r" t="t"/>
                <a:pathLst>
                  <a:path extrusionOk="0" h="1517" w="1251">
                    <a:moveTo>
                      <a:pt x="1169" y="0"/>
                    </a:moveTo>
                    <a:cubicBezTo>
                      <a:pt x="1157" y="0"/>
                      <a:pt x="1143" y="5"/>
                      <a:pt x="1131" y="16"/>
                    </a:cubicBezTo>
                    <a:cubicBezTo>
                      <a:pt x="790" y="316"/>
                      <a:pt x="1" y="1033"/>
                      <a:pt x="52" y="1231"/>
                    </a:cubicBezTo>
                    <a:cubicBezTo>
                      <a:pt x="60" y="1267"/>
                      <a:pt x="90" y="1293"/>
                      <a:pt x="126" y="1301"/>
                    </a:cubicBezTo>
                    <a:cubicBezTo>
                      <a:pt x="378" y="1357"/>
                      <a:pt x="831" y="1512"/>
                      <a:pt x="835" y="1514"/>
                    </a:cubicBezTo>
                    <a:cubicBezTo>
                      <a:pt x="841" y="1514"/>
                      <a:pt x="848" y="1516"/>
                      <a:pt x="854" y="1516"/>
                    </a:cubicBezTo>
                    <a:cubicBezTo>
                      <a:pt x="918" y="1516"/>
                      <a:pt x="933" y="1427"/>
                      <a:pt x="873" y="1406"/>
                    </a:cubicBezTo>
                    <a:cubicBezTo>
                      <a:pt x="854" y="1399"/>
                      <a:pt x="424" y="1252"/>
                      <a:pt x="165" y="1193"/>
                    </a:cubicBezTo>
                    <a:cubicBezTo>
                      <a:pt x="195" y="1057"/>
                      <a:pt x="718" y="531"/>
                      <a:pt x="1205" y="101"/>
                    </a:cubicBezTo>
                    <a:cubicBezTo>
                      <a:pt x="1250" y="61"/>
                      <a:pt x="1214" y="0"/>
                      <a:pt x="116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0" name="Google Shape;1410;p75"/>
              <p:cNvSpPr/>
              <p:nvPr/>
            </p:nvSpPr>
            <p:spPr>
              <a:xfrm flipH="1">
                <a:off x="1375055" y="2996838"/>
                <a:ext cx="131013" cy="145714"/>
              </a:xfrm>
              <a:custGeom>
                <a:rect b="b" l="l" r="r" t="t"/>
                <a:pathLst>
                  <a:path extrusionOk="0" h="1100" w="989">
                    <a:moveTo>
                      <a:pt x="281" y="1"/>
                    </a:moveTo>
                    <a:cubicBezTo>
                      <a:pt x="258" y="1"/>
                      <a:pt x="235" y="14"/>
                      <a:pt x="226" y="44"/>
                    </a:cubicBezTo>
                    <a:cubicBezTo>
                      <a:pt x="156" y="310"/>
                      <a:pt x="1" y="942"/>
                      <a:pt x="94" y="1065"/>
                    </a:cubicBezTo>
                    <a:cubicBezTo>
                      <a:pt x="109" y="1087"/>
                      <a:pt x="135" y="1099"/>
                      <a:pt x="160" y="1099"/>
                    </a:cubicBezTo>
                    <a:lnTo>
                      <a:pt x="163" y="1099"/>
                    </a:lnTo>
                    <a:cubicBezTo>
                      <a:pt x="322" y="1099"/>
                      <a:pt x="769" y="578"/>
                      <a:pt x="956" y="352"/>
                    </a:cubicBezTo>
                    <a:cubicBezTo>
                      <a:pt x="988" y="308"/>
                      <a:pt x="950" y="259"/>
                      <a:pt x="908" y="259"/>
                    </a:cubicBezTo>
                    <a:cubicBezTo>
                      <a:pt x="894" y="259"/>
                      <a:pt x="879" y="264"/>
                      <a:pt x="867" y="278"/>
                    </a:cubicBezTo>
                    <a:cubicBezTo>
                      <a:pt x="607" y="591"/>
                      <a:pt x="286" y="931"/>
                      <a:pt x="180" y="978"/>
                    </a:cubicBezTo>
                    <a:cubicBezTo>
                      <a:pt x="156" y="870"/>
                      <a:pt x="239" y="440"/>
                      <a:pt x="337" y="74"/>
                    </a:cubicBezTo>
                    <a:cubicBezTo>
                      <a:pt x="350" y="29"/>
                      <a:pt x="316" y="1"/>
                      <a:pt x="28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1" name="Google Shape;1411;p75"/>
              <p:cNvSpPr/>
              <p:nvPr/>
            </p:nvSpPr>
            <p:spPr>
              <a:xfrm flipH="1">
                <a:off x="1676420" y="2933915"/>
                <a:ext cx="112070" cy="135382"/>
              </a:xfrm>
              <a:custGeom>
                <a:rect b="b" l="l" r="r" t="t"/>
                <a:pathLst>
                  <a:path extrusionOk="0" h="1022" w="846">
                    <a:moveTo>
                      <a:pt x="285" y="1"/>
                    </a:moveTo>
                    <a:cubicBezTo>
                      <a:pt x="262" y="1"/>
                      <a:pt x="240" y="14"/>
                      <a:pt x="232" y="44"/>
                    </a:cubicBezTo>
                    <a:cubicBezTo>
                      <a:pt x="192" y="172"/>
                      <a:pt x="0" y="815"/>
                      <a:pt x="62" y="970"/>
                    </a:cubicBezTo>
                    <a:cubicBezTo>
                      <a:pt x="73" y="998"/>
                      <a:pt x="98" y="1017"/>
                      <a:pt x="128" y="1021"/>
                    </a:cubicBezTo>
                    <a:lnTo>
                      <a:pt x="132" y="1021"/>
                    </a:lnTo>
                    <a:cubicBezTo>
                      <a:pt x="237" y="1021"/>
                      <a:pt x="466" y="757"/>
                      <a:pt x="820" y="236"/>
                    </a:cubicBezTo>
                    <a:cubicBezTo>
                      <a:pt x="846" y="192"/>
                      <a:pt x="808" y="150"/>
                      <a:pt x="769" y="150"/>
                    </a:cubicBezTo>
                    <a:cubicBezTo>
                      <a:pt x="753" y="150"/>
                      <a:pt x="737" y="156"/>
                      <a:pt x="724" y="172"/>
                    </a:cubicBezTo>
                    <a:cubicBezTo>
                      <a:pt x="522" y="474"/>
                      <a:pt x="266" y="806"/>
                      <a:pt x="162" y="889"/>
                    </a:cubicBezTo>
                    <a:cubicBezTo>
                      <a:pt x="158" y="757"/>
                      <a:pt x="243" y="395"/>
                      <a:pt x="341" y="78"/>
                    </a:cubicBezTo>
                    <a:cubicBezTo>
                      <a:pt x="358" y="33"/>
                      <a:pt x="321" y="1"/>
                      <a:pt x="28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2" name="Google Shape;1412;p75"/>
              <p:cNvSpPr/>
              <p:nvPr/>
            </p:nvSpPr>
            <p:spPr>
              <a:xfrm flipH="1">
                <a:off x="1281795" y="2943321"/>
                <a:ext cx="272491" cy="262153"/>
              </a:xfrm>
              <a:custGeom>
                <a:rect b="b" l="l" r="r" t="t"/>
                <a:pathLst>
                  <a:path extrusionOk="0" h="1979" w="2057">
                    <a:moveTo>
                      <a:pt x="1069" y="114"/>
                    </a:moveTo>
                    <a:cubicBezTo>
                      <a:pt x="1552" y="116"/>
                      <a:pt x="1942" y="507"/>
                      <a:pt x="1942" y="991"/>
                    </a:cubicBezTo>
                    <a:cubicBezTo>
                      <a:pt x="1942" y="1344"/>
                      <a:pt x="1729" y="1663"/>
                      <a:pt x="1403" y="1797"/>
                    </a:cubicBezTo>
                    <a:cubicBezTo>
                      <a:pt x="1294" y="1842"/>
                      <a:pt x="1180" y="1864"/>
                      <a:pt x="1067" y="1864"/>
                    </a:cubicBezTo>
                    <a:cubicBezTo>
                      <a:pt x="839" y="1864"/>
                      <a:pt x="616" y="1775"/>
                      <a:pt x="450" y="1608"/>
                    </a:cubicBezTo>
                    <a:cubicBezTo>
                      <a:pt x="199" y="1359"/>
                      <a:pt x="124" y="982"/>
                      <a:pt x="261" y="654"/>
                    </a:cubicBezTo>
                    <a:cubicBezTo>
                      <a:pt x="395" y="329"/>
                      <a:pt x="714" y="116"/>
                      <a:pt x="1069" y="116"/>
                    </a:cubicBezTo>
                    <a:lnTo>
                      <a:pt x="1069" y="114"/>
                    </a:lnTo>
                    <a:close/>
                    <a:moveTo>
                      <a:pt x="1069" y="0"/>
                    </a:moveTo>
                    <a:cubicBezTo>
                      <a:pt x="812" y="0"/>
                      <a:pt x="559" y="101"/>
                      <a:pt x="369" y="290"/>
                    </a:cubicBezTo>
                    <a:cubicBezTo>
                      <a:pt x="86" y="573"/>
                      <a:pt x="1" y="997"/>
                      <a:pt x="154" y="1367"/>
                    </a:cubicBezTo>
                    <a:cubicBezTo>
                      <a:pt x="307" y="1738"/>
                      <a:pt x="669" y="1978"/>
                      <a:pt x="1069" y="1978"/>
                    </a:cubicBezTo>
                    <a:cubicBezTo>
                      <a:pt x="1614" y="1976"/>
                      <a:pt x="2057" y="1535"/>
                      <a:pt x="2057" y="988"/>
                    </a:cubicBezTo>
                    <a:cubicBezTo>
                      <a:pt x="2057" y="588"/>
                      <a:pt x="1816" y="229"/>
                      <a:pt x="1446" y="75"/>
                    </a:cubicBezTo>
                    <a:cubicBezTo>
                      <a:pt x="1324" y="25"/>
                      <a:pt x="1196" y="0"/>
                      <a:pt x="106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3" name="Google Shape;1413;p75"/>
              <p:cNvSpPr/>
              <p:nvPr/>
            </p:nvSpPr>
            <p:spPr>
              <a:xfrm flipH="1">
                <a:off x="1590181" y="2845427"/>
                <a:ext cx="272491" cy="262153"/>
              </a:xfrm>
              <a:custGeom>
                <a:rect b="b" l="l" r="r" t="t"/>
                <a:pathLst>
                  <a:path extrusionOk="0" h="1979" w="2057">
                    <a:moveTo>
                      <a:pt x="1067" y="116"/>
                    </a:moveTo>
                    <a:cubicBezTo>
                      <a:pt x="1550" y="116"/>
                      <a:pt x="1942" y="508"/>
                      <a:pt x="1942" y="991"/>
                    </a:cubicBezTo>
                    <a:cubicBezTo>
                      <a:pt x="1942" y="1344"/>
                      <a:pt x="1729" y="1664"/>
                      <a:pt x="1401" y="1800"/>
                    </a:cubicBezTo>
                    <a:cubicBezTo>
                      <a:pt x="1293" y="1844"/>
                      <a:pt x="1180" y="1866"/>
                      <a:pt x="1068" y="1866"/>
                    </a:cubicBezTo>
                    <a:cubicBezTo>
                      <a:pt x="840" y="1866"/>
                      <a:pt x="616" y="1777"/>
                      <a:pt x="450" y="1610"/>
                    </a:cubicBezTo>
                    <a:cubicBezTo>
                      <a:pt x="199" y="1359"/>
                      <a:pt x="124" y="983"/>
                      <a:pt x="260" y="657"/>
                    </a:cubicBezTo>
                    <a:cubicBezTo>
                      <a:pt x="394" y="329"/>
                      <a:pt x="714" y="116"/>
                      <a:pt x="1067" y="116"/>
                    </a:cubicBezTo>
                    <a:close/>
                    <a:moveTo>
                      <a:pt x="1068" y="1"/>
                    </a:moveTo>
                    <a:cubicBezTo>
                      <a:pt x="811" y="1"/>
                      <a:pt x="558" y="101"/>
                      <a:pt x="369" y="291"/>
                    </a:cubicBezTo>
                    <a:cubicBezTo>
                      <a:pt x="86" y="574"/>
                      <a:pt x="1" y="1000"/>
                      <a:pt x="154" y="1368"/>
                    </a:cubicBezTo>
                    <a:cubicBezTo>
                      <a:pt x="307" y="1738"/>
                      <a:pt x="667" y="1979"/>
                      <a:pt x="1067" y="1979"/>
                    </a:cubicBezTo>
                    <a:cubicBezTo>
                      <a:pt x="1614" y="1979"/>
                      <a:pt x="2054" y="1536"/>
                      <a:pt x="2056" y="991"/>
                    </a:cubicBezTo>
                    <a:cubicBezTo>
                      <a:pt x="2056" y="591"/>
                      <a:pt x="1816" y="229"/>
                      <a:pt x="1446" y="76"/>
                    </a:cubicBezTo>
                    <a:cubicBezTo>
                      <a:pt x="1323" y="25"/>
                      <a:pt x="1195" y="1"/>
                      <a:pt x="106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4" name="Google Shape;1414;p75"/>
              <p:cNvSpPr/>
              <p:nvPr/>
            </p:nvSpPr>
            <p:spPr>
              <a:xfrm flipH="1">
                <a:off x="930744" y="2325488"/>
                <a:ext cx="1022403" cy="999732"/>
              </a:xfrm>
              <a:custGeom>
                <a:rect b="b" l="l" r="r" t="t"/>
                <a:pathLst>
                  <a:path extrusionOk="0" h="7547" w="7718">
                    <a:moveTo>
                      <a:pt x="1565" y="1"/>
                    </a:moveTo>
                    <a:cubicBezTo>
                      <a:pt x="1122" y="1"/>
                      <a:pt x="926" y="1407"/>
                      <a:pt x="1101" y="1573"/>
                    </a:cubicBezTo>
                    <a:lnTo>
                      <a:pt x="1101" y="1573"/>
                    </a:lnTo>
                    <a:cubicBezTo>
                      <a:pt x="955" y="1499"/>
                      <a:pt x="513" y="1292"/>
                      <a:pt x="287" y="1292"/>
                    </a:cubicBezTo>
                    <a:cubicBezTo>
                      <a:pt x="236" y="1292"/>
                      <a:pt x="197" y="1302"/>
                      <a:pt x="173" y="1326"/>
                    </a:cubicBezTo>
                    <a:cubicBezTo>
                      <a:pt x="1" y="1496"/>
                      <a:pt x="373" y="3069"/>
                      <a:pt x="1488" y="3469"/>
                    </a:cubicBezTo>
                    <a:cubicBezTo>
                      <a:pt x="1786" y="3576"/>
                      <a:pt x="2180" y="3607"/>
                      <a:pt x="2607" y="3607"/>
                    </a:cubicBezTo>
                    <a:cubicBezTo>
                      <a:pt x="3213" y="3607"/>
                      <a:pt x="3887" y="3544"/>
                      <a:pt x="4451" y="3544"/>
                    </a:cubicBezTo>
                    <a:cubicBezTo>
                      <a:pt x="4978" y="3544"/>
                      <a:pt x="5410" y="3599"/>
                      <a:pt x="5602" y="3812"/>
                    </a:cubicBezTo>
                    <a:cubicBezTo>
                      <a:pt x="6145" y="4412"/>
                      <a:pt x="5259" y="7185"/>
                      <a:pt x="5459" y="7442"/>
                    </a:cubicBezTo>
                    <a:cubicBezTo>
                      <a:pt x="5507" y="7503"/>
                      <a:pt x="5651" y="7546"/>
                      <a:pt x="5845" y="7546"/>
                    </a:cubicBezTo>
                    <a:cubicBezTo>
                      <a:pt x="6473" y="7546"/>
                      <a:pt x="7616" y="7095"/>
                      <a:pt x="7660" y="5327"/>
                    </a:cubicBezTo>
                    <a:cubicBezTo>
                      <a:pt x="7717" y="3011"/>
                      <a:pt x="5947" y="2869"/>
                      <a:pt x="5947" y="2869"/>
                    </a:cubicBezTo>
                    <a:cubicBezTo>
                      <a:pt x="5947" y="2869"/>
                      <a:pt x="6117" y="1754"/>
                      <a:pt x="4602" y="1153"/>
                    </a:cubicBezTo>
                    <a:cubicBezTo>
                      <a:pt x="3089" y="553"/>
                      <a:pt x="2373" y="641"/>
                      <a:pt x="1773" y="98"/>
                    </a:cubicBezTo>
                    <a:cubicBezTo>
                      <a:pt x="1699" y="30"/>
                      <a:pt x="1629" y="1"/>
                      <a:pt x="156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5" name="Google Shape;1415;p75"/>
              <p:cNvSpPr/>
              <p:nvPr/>
            </p:nvSpPr>
            <p:spPr>
              <a:xfrm flipH="1">
                <a:off x="1067198" y="3147587"/>
                <a:ext cx="234207" cy="269836"/>
              </a:xfrm>
              <a:custGeom>
                <a:rect b="b" l="l" r="r" t="t"/>
                <a:pathLst>
                  <a:path extrusionOk="0" h="2037" w="1768">
                    <a:moveTo>
                      <a:pt x="1082" y="1"/>
                    </a:moveTo>
                    <a:cubicBezTo>
                      <a:pt x="713" y="1"/>
                      <a:pt x="282" y="664"/>
                      <a:pt x="282" y="664"/>
                    </a:cubicBezTo>
                    <a:cubicBezTo>
                      <a:pt x="282" y="664"/>
                      <a:pt x="0" y="2037"/>
                      <a:pt x="716" y="2037"/>
                    </a:cubicBezTo>
                    <a:cubicBezTo>
                      <a:pt x="723" y="2037"/>
                      <a:pt x="730" y="2037"/>
                      <a:pt x="737" y="2036"/>
                    </a:cubicBezTo>
                    <a:cubicBezTo>
                      <a:pt x="1482" y="2007"/>
                      <a:pt x="1767" y="951"/>
                      <a:pt x="1395" y="236"/>
                    </a:cubicBezTo>
                    <a:cubicBezTo>
                      <a:pt x="1307" y="66"/>
                      <a:pt x="1197" y="1"/>
                      <a:pt x="108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6" name="Google Shape;1416;p75"/>
              <p:cNvSpPr/>
              <p:nvPr/>
            </p:nvSpPr>
            <p:spPr>
              <a:xfrm flipH="1">
                <a:off x="1127075" y="3235414"/>
                <a:ext cx="96438" cy="102530"/>
              </a:xfrm>
              <a:custGeom>
                <a:rect b="b" l="l" r="r" t="t"/>
                <a:pathLst>
                  <a:path extrusionOk="0" h="774" w="728">
                    <a:moveTo>
                      <a:pt x="464" y="1"/>
                    </a:moveTo>
                    <a:cubicBezTo>
                      <a:pt x="307" y="1"/>
                      <a:pt x="113" y="435"/>
                      <a:pt x="13" y="695"/>
                    </a:cubicBezTo>
                    <a:cubicBezTo>
                      <a:pt x="0" y="724"/>
                      <a:pt x="15" y="758"/>
                      <a:pt x="45" y="769"/>
                    </a:cubicBezTo>
                    <a:cubicBezTo>
                      <a:pt x="51" y="771"/>
                      <a:pt x="58" y="773"/>
                      <a:pt x="66" y="773"/>
                    </a:cubicBezTo>
                    <a:cubicBezTo>
                      <a:pt x="90" y="773"/>
                      <a:pt x="109" y="758"/>
                      <a:pt x="117" y="737"/>
                    </a:cubicBezTo>
                    <a:cubicBezTo>
                      <a:pt x="243" y="418"/>
                      <a:pt x="405" y="126"/>
                      <a:pt x="464" y="116"/>
                    </a:cubicBezTo>
                    <a:cubicBezTo>
                      <a:pt x="517" y="116"/>
                      <a:pt x="583" y="301"/>
                      <a:pt x="607" y="467"/>
                    </a:cubicBezTo>
                    <a:cubicBezTo>
                      <a:pt x="612" y="500"/>
                      <a:pt x="637" y="516"/>
                      <a:pt x="663" y="516"/>
                    </a:cubicBezTo>
                    <a:cubicBezTo>
                      <a:pt x="695" y="516"/>
                      <a:pt x="728" y="492"/>
                      <a:pt x="722" y="450"/>
                    </a:cubicBezTo>
                    <a:cubicBezTo>
                      <a:pt x="707" y="346"/>
                      <a:pt x="643" y="1"/>
                      <a:pt x="46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7" name="Google Shape;1417;p75"/>
              <p:cNvSpPr/>
              <p:nvPr/>
            </p:nvSpPr>
            <p:spPr>
              <a:xfrm flipH="1">
                <a:off x="1522227" y="2996441"/>
                <a:ext cx="86370" cy="34706"/>
              </a:xfrm>
              <a:custGeom>
                <a:rect b="b" l="l" r="r" t="t"/>
                <a:pathLst>
                  <a:path extrusionOk="0" h="262" w="652">
                    <a:moveTo>
                      <a:pt x="82" y="1"/>
                    </a:moveTo>
                    <a:cubicBezTo>
                      <a:pt x="22" y="1"/>
                      <a:pt x="1" y="89"/>
                      <a:pt x="64" y="113"/>
                    </a:cubicBezTo>
                    <a:lnTo>
                      <a:pt x="556" y="260"/>
                    </a:lnTo>
                    <a:cubicBezTo>
                      <a:pt x="560" y="262"/>
                      <a:pt x="566" y="262"/>
                      <a:pt x="570" y="262"/>
                    </a:cubicBezTo>
                    <a:cubicBezTo>
                      <a:pt x="636" y="262"/>
                      <a:pt x="651" y="168"/>
                      <a:pt x="588" y="149"/>
                    </a:cubicBezTo>
                    <a:lnTo>
                      <a:pt x="96" y="2"/>
                    </a:lnTo>
                    <a:cubicBezTo>
                      <a:pt x="91" y="1"/>
                      <a:pt x="86" y="1"/>
                      <a:pt x="8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8" name="Google Shape;1418;p75"/>
              <p:cNvSpPr/>
              <p:nvPr/>
            </p:nvSpPr>
            <p:spPr>
              <a:xfrm flipH="1">
                <a:off x="1181652" y="3095924"/>
                <a:ext cx="120283" cy="71665"/>
              </a:xfrm>
              <a:custGeom>
                <a:rect b="b" l="l" r="r" t="t"/>
                <a:pathLst>
                  <a:path extrusionOk="0" h="541" w="908">
                    <a:moveTo>
                      <a:pt x="84" y="0"/>
                    </a:moveTo>
                    <a:cubicBezTo>
                      <a:pt x="32" y="0"/>
                      <a:pt x="0" y="77"/>
                      <a:pt x="56" y="109"/>
                    </a:cubicBezTo>
                    <a:lnTo>
                      <a:pt x="801" y="532"/>
                    </a:lnTo>
                    <a:cubicBezTo>
                      <a:pt x="809" y="537"/>
                      <a:pt x="818" y="541"/>
                      <a:pt x="828" y="541"/>
                    </a:cubicBezTo>
                    <a:lnTo>
                      <a:pt x="828" y="539"/>
                    </a:lnTo>
                    <a:cubicBezTo>
                      <a:pt x="886" y="539"/>
                      <a:pt x="907" y="462"/>
                      <a:pt x="856" y="432"/>
                    </a:cubicBezTo>
                    <a:lnTo>
                      <a:pt x="113" y="9"/>
                    </a:lnTo>
                    <a:cubicBezTo>
                      <a:pt x="103" y="3"/>
                      <a:pt x="93" y="0"/>
                      <a:pt x="8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9" name="Google Shape;1419;p75"/>
              <p:cNvSpPr/>
              <p:nvPr/>
            </p:nvSpPr>
            <p:spPr>
              <a:xfrm flipH="1">
                <a:off x="1349618" y="3374638"/>
                <a:ext cx="304019" cy="124784"/>
              </a:xfrm>
              <a:custGeom>
                <a:rect b="b" l="l" r="r" t="t"/>
                <a:pathLst>
                  <a:path extrusionOk="0" h="942" w="2295">
                    <a:moveTo>
                      <a:pt x="2222" y="1"/>
                    </a:moveTo>
                    <a:cubicBezTo>
                      <a:pt x="2203" y="1"/>
                      <a:pt x="2184" y="11"/>
                      <a:pt x="2173" y="33"/>
                    </a:cubicBezTo>
                    <a:cubicBezTo>
                      <a:pt x="2156" y="74"/>
                      <a:pt x="1821" y="830"/>
                      <a:pt x="913" y="830"/>
                    </a:cubicBezTo>
                    <a:cubicBezTo>
                      <a:pt x="682" y="830"/>
                      <a:pt x="413" y="781"/>
                      <a:pt x="104" y="659"/>
                    </a:cubicBezTo>
                    <a:cubicBezTo>
                      <a:pt x="97" y="656"/>
                      <a:pt x="90" y="655"/>
                      <a:pt x="84" y="655"/>
                    </a:cubicBezTo>
                    <a:cubicBezTo>
                      <a:pt x="27" y="655"/>
                      <a:pt x="0" y="740"/>
                      <a:pt x="61" y="765"/>
                    </a:cubicBezTo>
                    <a:cubicBezTo>
                      <a:pt x="381" y="891"/>
                      <a:pt x="659" y="942"/>
                      <a:pt x="902" y="942"/>
                    </a:cubicBezTo>
                    <a:cubicBezTo>
                      <a:pt x="1898" y="942"/>
                      <a:pt x="2275" y="88"/>
                      <a:pt x="2279" y="78"/>
                    </a:cubicBezTo>
                    <a:cubicBezTo>
                      <a:pt x="2294" y="34"/>
                      <a:pt x="2258" y="1"/>
                      <a:pt x="222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0" name="Google Shape;1420;p75"/>
              <p:cNvSpPr/>
              <p:nvPr/>
            </p:nvSpPr>
            <p:spPr>
              <a:xfrm flipH="1">
                <a:off x="1303256" y="2503526"/>
                <a:ext cx="217118" cy="211948"/>
              </a:xfrm>
              <a:custGeom>
                <a:rect b="b" l="l" r="r" t="t"/>
                <a:pathLst>
                  <a:path extrusionOk="0" h="1600" w="1639">
                    <a:moveTo>
                      <a:pt x="60" y="1"/>
                    </a:moveTo>
                    <a:cubicBezTo>
                      <a:pt x="58" y="1"/>
                      <a:pt x="57" y="1"/>
                      <a:pt x="56" y="1"/>
                    </a:cubicBezTo>
                    <a:cubicBezTo>
                      <a:pt x="24" y="1"/>
                      <a:pt x="0" y="29"/>
                      <a:pt x="0" y="61"/>
                    </a:cubicBezTo>
                    <a:cubicBezTo>
                      <a:pt x="56" y="1461"/>
                      <a:pt x="1543" y="1599"/>
                      <a:pt x="1558" y="1599"/>
                    </a:cubicBezTo>
                    <a:lnTo>
                      <a:pt x="1562" y="1599"/>
                    </a:lnTo>
                    <a:cubicBezTo>
                      <a:pt x="1635" y="1597"/>
                      <a:pt x="1639" y="1491"/>
                      <a:pt x="1567" y="1484"/>
                    </a:cubicBezTo>
                    <a:cubicBezTo>
                      <a:pt x="1318" y="1455"/>
                      <a:pt x="1077" y="1378"/>
                      <a:pt x="854" y="1261"/>
                    </a:cubicBezTo>
                    <a:cubicBezTo>
                      <a:pt x="385" y="1006"/>
                      <a:pt x="136" y="599"/>
                      <a:pt x="115" y="56"/>
                    </a:cubicBezTo>
                    <a:cubicBezTo>
                      <a:pt x="115" y="24"/>
                      <a:pt x="90" y="1"/>
                      <a:pt x="6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1" name="Google Shape;1421;p75"/>
              <p:cNvSpPr/>
              <p:nvPr/>
            </p:nvSpPr>
            <p:spPr>
              <a:xfrm flipH="1">
                <a:off x="1491493" y="2461798"/>
                <a:ext cx="203077" cy="274738"/>
              </a:xfrm>
              <a:custGeom>
                <a:rect b="b" l="l" r="r" t="t"/>
                <a:pathLst>
                  <a:path extrusionOk="0" h="2074" w="1533">
                    <a:moveTo>
                      <a:pt x="185" y="0"/>
                    </a:moveTo>
                    <a:cubicBezTo>
                      <a:pt x="163" y="0"/>
                      <a:pt x="142" y="12"/>
                      <a:pt x="132" y="39"/>
                    </a:cubicBezTo>
                    <a:cubicBezTo>
                      <a:pt x="0" y="418"/>
                      <a:pt x="13" y="771"/>
                      <a:pt x="172" y="1091"/>
                    </a:cubicBezTo>
                    <a:cubicBezTo>
                      <a:pt x="513" y="1774"/>
                      <a:pt x="1398" y="2059"/>
                      <a:pt x="1434" y="2070"/>
                    </a:cubicBezTo>
                    <a:cubicBezTo>
                      <a:pt x="1441" y="2072"/>
                      <a:pt x="1447" y="2074"/>
                      <a:pt x="1454" y="2074"/>
                    </a:cubicBezTo>
                    <a:cubicBezTo>
                      <a:pt x="1517" y="2072"/>
                      <a:pt x="1532" y="1980"/>
                      <a:pt x="1471" y="1961"/>
                    </a:cubicBezTo>
                    <a:cubicBezTo>
                      <a:pt x="1460" y="1959"/>
                      <a:pt x="594" y="1680"/>
                      <a:pt x="275" y="1040"/>
                    </a:cubicBezTo>
                    <a:cubicBezTo>
                      <a:pt x="130" y="748"/>
                      <a:pt x="117" y="425"/>
                      <a:pt x="241" y="76"/>
                    </a:cubicBezTo>
                    <a:cubicBezTo>
                      <a:pt x="256" y="32"/>
                      <a:pt x="220" y="0"/>
                      <a:pt x="18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2" name="Google Shape;1422;p75"/>
              <p:cNvSpPr/>
              <p:nvPr/>
            </p:nvSpPr>
            <p:spPr>
              <a:xfrm flipH="1">
                <a:off x="1652840" y="2586981"/>
                <a:ext cx="174331" cy="164790"/>
              </a:xfrm>
              <a:custGeom>
                <a:rect b="b" l="l" r="r" t="t"/>
                <a:pathLst>
                  <a:path extrusionOk="0" h="1244" w="1316">
                    <a:moveTo>
                      <a:pt x="62" y="0"/>
                    </a:moveTo>
                    <a:cubicBezTo>
                      <a:pt x="59" y="0"/>
                      <a:pt x="57" y="1"/>
                      <a:pt x="54" y="1"/>
                    </a:cubicBezTo>
                    <a:cubicBezTo>
                      <a:pt x="22" y="7"/>
                      <a:pt x="1" y="35"/>
                      <a:pt x="7" y="67"/>
                    </a:cubicBezTo>
                    <a:cubicBezTo>
                      <a:pt x="9" y="78"/>
                      <a:pt x="182" y="1052"/>
                      <a:pt x="1225" y="1244"/>
                    </a:cubicBezTo>
                    <a:lnTo>
                      <a:pt x="1235" y="1244"/>
                    </a:lnTo>
                    <a:cubicBezTo>
                      <a:pt x="1236" y="1244"/>
                      <a:pt x="1237" y="1244"/>
                      <a:pt x="1237" y="1244"/>
                    </a:cubicBezTo>
                    <a:cubicBezTo>
                      <a:pt x="1306" y="1244"/>
                      <a:pt x="1315" y="1142"/>
                      <a:pt x="1246" y="1131"/>
                    </a:cubicBezTo>
                    <a:cubicBezTo>
                      <a:pt x="284" y="954"/>
                      <a:pt x="126" y="86"/>
                      <a:pt x="120" y="48"/>
                    </a:cubicBezTo>
                    <a:cubicBezTo>
                      <a:pt x="114" y="21"/>
                      <a:pt x="89" y="0"/>
                      <a:pt x="6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3" name="Google Shape;1423;p75"/>
              <p:cNvSpPr/>
              <p:nvPr/>
            </p:nvSpPr>
            <p:spPr>
              <a:xfrm flipH="1">
                <a:off x="1034877" y="2949944"/>
                <a:ext cx="133000" cy="218306"/>
              </a:xfrm>
              <a:custGeom>
                <a:rect b="b" l="l" r="r" t="t"/>
                <a:pathLst>
                  <a:path extrusionOk="0" h="1648" w="1004">
                    <a:moveTo>
                      <a:pt x="85" y="0"/>
                    </a:moveTo>
                    <a:cubicBezTo>
                      <a:pt x="39" y="0"/>
                      <a:pt x="1" y="63"/>
                      <a:pt x="48" y="102"/>
                    </a:cubicBezTo>
                    <a:cubicBezTo>
                      <a:pt x="57" y="111"/>
                      <a:pt x="885" y="892"/>
                      <a:pt x="829" y="1585"/>
                    </a:cubicBezTo>
                    <a:cubicBezTo>
                      <a:pt x="827" y="1617"/>
                      <a:pt x="851" y="1645"/>
                      <a:pt x="883" y="1647"/>
                    </a:cubicBezTo>
                    <a:lnTo>
                      <a:pt x="889" y="1647"/>
                    </a:lnTo>
                    <a:cubicBezTo>
                      <a:pt x="917" y="1645"/>
                      <a:pt x="942" y="1624"/>
                      <a:pt x="944" y="1594"/>
                    </a:cubicBezTo>
                    <a:cubicBezTo>
                      <a:pt x="1004" y="847"/>
                      <a:pt x="161" y="51"/>
                      <a:pt x="125" y="19"/>
                    </a:cubicBezTo>
                    <a:cubicBezTo>
                      <a:pt x="112" y="6"/>
                      <a:pt x="98" y="0"/>
                      <a:pt x="8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4" name="Google Shape;1424;p75"/>
              <p:cNvSpPr/>
              <p:nvPr/>
            </p:nvSpPr>
            <p:spPr>
              <a:xfrm flipH="1">
                <a:off x="991957" y="2877616"/>
                <a:ext cx="159361" cy="95509"/>
              </a:xfrm>
              <a:custGeom>
                <a:rect b="b" l="l" r="r" t="t"/>
                <a:pathLst>
                  <a:path extrusionOk="0" h="721" w="1203">
                    <a:moveTo>
                      <a:pt x="321" y="0"/>
                    </a:moveTo>
                    <a:cubicBezTo>
                      <a:pt x="167" y="0"/>
                      <a:pt x="60" y="39"/>
                      <a:pt x="58" y="39"/>
                    </a:cubicBezTo>
                    <a:cubicBezTo>
                      <a:pt x="1" y="67"/>
                      <a:pt x="25" y="148"/>
                      <a:pt x="82" y="148"/>
                    </a:cubicBezTo>
                    <a:cubicBezTo>
                      <a:pt x="87" y="148"/>
                      <a:pt x="92" y="147"/>
                      <a:pt x="98" y="146"/>
                    </a:cubicBezTo>
                    <a:cubicBezTo>
                      <a:pt x="107" y="142"/>
                      <a:pt x="197" y="110"/>
                      <a:pt x="324" y="110"/>
                    </a:cubicBezTo>
                    <a:cubicBezTo>
                      <a:pt x="540" y="110"/>
                      <a:pt x="864" y="203"/>
                      <a:pt x="1081" y="686"/>
                    </a:cubicBezTo>
                    <a:cubicBezTo>
                      <a:pt x="1090" y="708"/>
                      <a:pt x="1111" y="720"/>
                      <a:pt x="1134" y="720"/>
                    </a:cubicBezTo>
                    <a:cubicBezTo>
                      <a:pt x="1175" y="720"/>
                      <a:pt x="1202" y="678"/>
                      <a:pt x="1188" y="642"/>
                    </a:cubicBezTo>
                    <a:cubicBezTo>
                      <a:pt x="946" y="103"/>
                      <a:pt x="572" y="0"/>
                      <a:pt x="32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5" name="Google Shape;1425;p75"/>
              <p:cNvSpPr/>
              <p:nvPr/>
            </p:nvSpPr>
            <p:spPr>
              <a:xfrm flipH="1">
                <a:off x="617578" y="3675871"/>
                <a:ext cx="1793379" cy="1095506"/>
              </a:xfrm>
              <a:custGeom>
                <a:rect b="b" l="l" r="r" t="t"/>
                <a:pathLst>
                  <a:path extrusionOk="0" h="8270" w="13538">
                    <a:moveTo>
                      <a:pt x="10279" y="1"/>
                    </a:moveTo>
                    <a:cubicBezTo>
                      <a:pt x="9735" y="1"/>
                      <a:pt x="9239" y="28"/>
                      <a:pt x="8951" y="28"/>
                    </a:cubicBezTo>
                    <a:cubicBezTo>
                      <a:pt x="8148" y="28"/>
                      <a:pt x="7503" y="2355"/>
                      <a:pt x="6459" y="2355"/>
                    </a:cubicBezTo>
                    <a:cubicBezTo>
                      <a:pt x="6424" y="2355"/>
                      <a:pt x="6389" y="2353"/>
                      <a:pt x="6353" y="2347"/>
                    </a:cubicBezTo>
                    <a:cubicBezTo>
                      <a:pt x="5248" y="2183"/>
                      <a:pt x="4531" y="249"/>
                      <a:pt x="4531" y="249"/>
                    </a:cubicBezTo>
                    <a:cubicBezTo>
                      <a:pt x="4517" y="244"/>
                      <a:pt x="4478" y="242"/>
                      <a:pt x="4419" y="242"/>
                    </a:cubicBezTo>
                    <a:cubicBezTo>
                      <a:pt x="3800" y="242"/>
                      <a:pt x="951" y="494"/>
                      <a:pt x="496" y="747"/>
                    </a:cubicBezTo>
                    <a:cubicBezTo>
                      <a:pt x="0" y="1021"/>
                      <a:pt x="773" y="7819"/>
                      <a:pt x="994" y="8040"/>
                    </a:cubicBezTo>
                    <a:cubicBezTo>
                      <a:pt x="1131" y="8176"/>
                      <a:pt x="5374" y="8269"/>
                      <a:pt x="8757" y="8269"/>
                    </a:cubicBezTo>
                    <a:cubicBezTo>
                      <a:pt x="10853" y="8269"/>
                      <a:pt x="12620" y="8233"/>
                      <a:pt x="12874" y="8149"/>
                    </a:cubicBezTo>
                    <a:cubicBezTo>
                      <a:pt x="13538" y="7930"/>
                      <a:pt x="13316" y="1464"/>
                      <a:pt x="12818" y="636"/>
                    </a:cubicBezTo>
                    <a:cubicBezTo>
                      <a:pt x="12494" y="95"/>
                      <a:pt x="11300" y="1"/>
                      <a:pt x="1027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6" name="Google Shape;1426;p75"/>
              <p:cNvSpPr/>
              <p:nvPr/>
            </p:nvSpPr>
            <p:spPr>
              <a:xfrm flipH="1">
                <a:off x="1130110" y="3656928"/>
                <a:ext cx="889536" cy="567888"/>
              </a:xfrm>
              <a:custGeom>
                <a:rect b="b" l="l" r="r" t="t"/>
                <a:pathLst>
                  <a:path extrusionOk="0" h="4287" w="6715">
                    <a:moveTo>
                      <a:pt x="5426" y="0"/>
                    </a:moveTo>
                    <a:cubicBezTo>
                      <a:pt x="5146" y="0"/>
                      <a:pt x="3697" y="1944"/>
                      <a:pt x="3212" y="2265"/>
                    </a:cubicBezTo>
                    <a:cubicBezTo>
                      <a:pt x="3179" y="2286"/>
                      <a:pt x="3144" y="2297"/>
                      <a:pt x="3107" y="2297"/>
                    </a:cubicBezTo>
                    <a:cubicBezTo>
                      <a:pt x="2579" y="2297"/>
                      <a:pt x="1633" y="226"/>
                      <a:pt x="1633" y="226"/>
                    </a:cubicBezTo>
                    <a:cubicBezTo>
                      <a:pt x="1633" y="226"/>
                      <a:pt x="551" y="364"/>
                      <a:pt x="277" y="749"/>
                    </a:cubicBezTo>
                    <a:cubicBezTo>
                      <a:pt x="0" y="1135"/>
                      <a:pt x="1135" y="3540"/>
                      <a:pt x="1633" y="4148"/>
                    </a:cubicBezTo>
                    <a:cubicBezTo>
                      <a:pt x="1712" y="4245"/>
                      <a:pt x="1810" y="4286"/>
                      <a:pt x="1918" y="4286"/>
                    </a:cubicBezTo>
                    <a:cubicBezTo>
                      <a:pt x="2488" y="4286"/>
                      <a:pt x="3346" y="3154"/>
                      <a:pt x="3346" y="3154"/>
                    </a:cubicBezTo>
                    <a:cubicBezTo>
                      <a:pt x="3346" y="3154"/>
                      <a:pt x="3952" y="3927"/>
                      <a:pt x="4229" y="3927"/>
                    </a:cubicBezTo>
                    <a:cubicBezTo>
                      <a:pt x="4506" y="3927"/>
                      <a:pt x="6715" y="1496"/>
                      <a:pt x="6606" y="1275"/>
                    </a:cubicBezTo>
                    <a:cubicBezTo>
                      <a:pt x="6495" y="1054"/>
                      <a:pt x="5665" y="113"/>
                      <a:pt x="5446" y="5"/>
                    </a:cubicBezTo>
                    <a:cubicBezTo>
                      <a:pt x="5440" y="2"/>
                      <a:pt x="5434" y="0"/>
                      <a:pt x="542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7" name="Google Shape;1427;p75"/>
              <p:cNvSpPr/>
              <p:nvPr/>
            </p:nvSpPr>
            <p:spPr>
              <a:xfrm flipH="1">
                <a:off x="1041232" y="3142686"/>
                <a:ext cx="362703" cy="550005"/>
              </a:xfrm>
              <a:custGeom>
                <a:rect b="b" l="l" r="r" t="t"/>
                <a:pathLst>
                  <a:path extrusionOk="0" h="4152" w="2738">
                    <a:moveTo>
                      <a:pt x="1338" y="1"/>
                    </a:moveTo>
                    <a:cubicBezTo>
                      <a:pt x="1132" y="1"/>
                      <a:pt x="732" y="1173"/>
                      <a:pt x="532" y="1473"/>
                    </a:cubicBezTo>
                    <a:cubicBezTo>
                      <a:pt x="187" y="1988"/>
                      <a:pt x="0" y="2716"/>
                      <a:pt x="0" y="2716"/>
                    </a:cubicBezTo>
                    <a:cubicBezTo>
                      <a:pt x="52" y="3795"/>
                      <a:pt x="517" y="4151"/>
                      <a:pt x="989" y="4151"/>
                    </a:cubicBezTo>
                    <a:cubicBezTo>
                      <a:pt x="1532" y="4151"/>
                      <a:pt x="2083" y="3681"/>
                      <a:pt x="2024" y="3297"/>
                    </a:cubicBezTo>
                    <a:cubicBezTo>
                      <a:pt x="1916" y="2578"/>
                      <a:pt x="2737" y="1358"/>
                      <a:pt x="2550" y="739"/>
                    </a:cubicBezTo>
                    <a:cubicBezTo>
                      <a:pt x="2507" y="598"/>
                      <a:pt x="2453" y="541"/>
                      <a:pt x="2393" y="541"/>
                    </a:cubicBezTo>
                    <a:cubicBezTo>
                      <a:pt x="2294" y="541"/>
                      <a:pt x="2178" y="696"/>
                      <a:pt x="2073" y="889"/>
                    </a:cubicBezTo>
                    <a:lnTo>
                      <a:pt x="2073" y="889"/>
                    </a:lnTo>
                    <a:cubicBezTo>
                      <a:pt x="2129" y="647"/>
                      <a:pt x="2136" y="384"/>
                      <a:pt x="2016" y="162"/>
                    </a:cubicBezTo>
                    <a:cubicBezTo>
                      <a:pt x="1992" y="119"/>
                      <a:pt x="1963" y="99"/>
                      <a:pt x="1932" y="99"/>
                    </a:cubicBezTo>
                    <a:cubicBezTo>
                      <a:pt x="1822" y="99"/>
                      <a:pt x="1675" y="333"/>
                      <a:pt x="1549" y="582"/>
                    </a:cubicBezTo>
                    <a:lnTo>
                      <a:pt x="1549" y="582"/>
                    </a:lnTo>
                    <a:cubicBezTo>
                      <a:pt x="1552" y="427"/>
                      <a:pt x="1514" y="245"/>
                      <a:pt x="1396" y="43"/>
                    </a:cubicBezTo>
                    <a:cubicBezTo>
                      <a:pt x="1379" y="14"/>
                      <a:pt x="1360" y="1"/>
                      <a:pt x="1338" y="1"/>
                    </a:cubicBezTo>
                    <a:close/>
                  </a:path>
                </a:pathLst>
              </a:custGeom>
              <a:solidFill>
                <a:srgbClr val="E47847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8" name="Google Shape;1428;p75"/>
              <p:cNvSpPr/>
              <p:nvPr/>
            </p:nvSpPr>
            <p:spPr>
              <a:xfrm flipH="1">
                <a:off x="583018" y="3674679"/>
                <a:ext cx="819327" cy="1178828"/>
              </a:xfrm>
              <a:custGeom>
                <a:rect b="b" l="l" r="r" t="t"/>
                <a:pathLst>
                  <a:path extrusionOk="0" h="8899" w="6185">
                    <a:moveTo>
                      <a:pt x="3024" y="0"/>
                    </a:moveTo>
                    <a:cubicBezTo>
                      <a:pt x="2197" y="0"/>
                      <a:pt x="1052" y="990"/>
                      <a:pt x="1052" y="990"/>
                    </a:cubicBezTo>
                    <a:cubicBezTo>
                      <a:pt x="1" y="1320"/>
                      <a:pt x="1225" y="7219"/>
                      <a:pt x="2055" y="8379"/>
                    </a:cubicBezTo>
                    <a:cubicBezTo>
                      <a:pt x="2325" y="8758"/>
                      <a:pt x="2859" y="8899"/>
                      <a:pt x="3455" y="8899"/>
                    </a:cubicBezTo>
                    <a:cubicBezTo>
                      <a:pt x="4687" y="8899"/>
                      <a:pt x="6185" y="8300"/>
                      <a:pt x="6175" y="7964"/>
                    </a:cubicBezTo>
                    <a:cubicBezTo>
                      <a:pt x="6145" y="6977"/>
                      <a:pt x="3917" y="58"/>
                      <a:pt x="3089" y="3"/>
                    </a:cubicBezTo>
                    <a:cubicBezTo>
                      <a:pt x="3068" y="1"/>
                      <a:pt x="3046" y="0"/>
                      <a:pt x="302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9" name="Google Shape;1429;p75"/>
              <p:cNvSpPr/>
              <p:nvPr/>
            </p:nvSpPr>
            <p:spPr>
              <a:xfrm flipH="1">
                <a:off x="995000" y="3538369"/>
                <a:ext cx="367207" cy="285865"/>
              </a:xfrm>
              <a:custGeom>
                <a:rect b="b" l="l" r="r" t="t"/>
                <a:pathLst>
                  <a:path extrusionOk="0" h="2158" w="2772">
                    <a:moveTo>
                      <a:pt x="2005" y="0"/>
                    </a:moveTo>
                    <a:cubicBezTo>
                      <a:pt x="1663" y="0"/>
                      <a:pt x="0" y="844"/>
                      <a:pt x="0" y="844"/>
                    </a:cubicBezTo>
                    <a:cubicBezTo>
                      <a:pt x="0" y="844"/>
                      <a:pt x="200" y="2128"/>
                      <a:pt x="400" y="2157"/>
                    </a:cubicBezTo>
                    <a:cubicBezTo>
                      <a:pt x="403" y="2158"/>
                      <a:pt x="407" y="2158"/>
                      <a:pt x="410" y="2158"/>
                    </a:cubicBezTo>
                    <a:cubicBezTo>
                      <a:pt x="661" y="2158"/>
                      <a:pt x="2659" y="1269"/>
                      <a:pt x="2716" y="1185"/>
                    </a:cubicBezTo>
                    <a:cubicBezTo>
                      <a:pt x="2771" y="1100"/>
                      <a:pt x="2201" y="157"/>
                      <a:pt x="2058" y="14"/>
                    </a:cubicBezTo>
                    <a:cubicBezTo>
                      <a:pt x="2048" y="5"/>
                      <a:pt x="2030" y="0"/>
                      <a:pt x="200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0" name="Google Shape;1430;p75"/>
              <p:cNvSpPr/>
              <p:nvPr/>
            </p:nvSpPr>
            <p:spPr>
              <a:xfrm flipH="1">
                <a:off x="1786632" y="3694417"/>
                <a:ext cx="206786" cy="69148"/>
              </a:xfrm>
              <a:custGeom>
                <a:rect b="b" l="l" r="r" t="t"/>
                <a:pathLst>
                  <a:path extrusionOk="0" h="522" w="1561">
                    <a:moveTo>
                      <a:pt x="1197" y="0"/>
                    </a:moveTo>
                    <a:cubicBezTo>
                      <a:pt x="617" y="0"/>
                      <a:pt x="70" y="400"/>
                      <a:pt x="45" y="420"/>
                    </a:cubicBezTo>
                    <a:cubicBezTo>
                      <a:pt x="0" y="452"/>
                      <a:pt x="24" y="522"/>
                      <a:pt x="79" y="522"/>
                    </a:cubicBezTo>
                    <a:cubicBezTo>
                      <a:pt x="90" y="522"/>
                      <a:pt x="102" y="520"/>
                      <a:pt x="113" y="511"/>
                    </a:cubicBezTo>
                    <a:cubicBezTo>
                      <a:pt x="118" y="507"/>
                      <a:pt x="654" y="116"/>
                      <a:pt x="1201" y="116"/>
                    </a:cubicBezTo>
                    <a:cubicBezTo>
                      <a:pt x="1289" y="116"/>
                      <a:pt x="1378" y="126"/>
                      <a:pt x="1464" y="149"/>
                    </a:cubicBezTo>
                    <a:cubicBezTo>
                      <a:pt x="1470" y="151"/>
                      <a:pt x="1476" y="152"/>
                      <a:pt x="1481" y="152"/>
                    </a:cubicBezTo>
                    <a:cubicBezTo>
                      <a:pt x="1541" y="152"/>
                      <a:pt x="1561" y="56"/>
                      <a:pt x="1494" y="39"/>
                    </a:cubicBezTo>
                    <a:cubicBezTo>
                      <a:pt x="1396" y="12"/>
                      <a:pt x="1296" y="0"/>
                      <a:pt x="119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1" name="Google Shape;1431;p75"/>
              <p:cNvSpPr/>
              <p:nvPr/>
            </p:nvSpPr>
            <p:spPr>
              <a:xfrm flipH="1">
                <a:off x="1269081" y="3659048"/>
                <a:ext cx="92199" cy="166512"/>
              </a:xfrm>
              <a:custGeom>
                <a:rect b="b" l="l" r="r" t="t"/>
                <a:pathLst>
                  <a:path extrusionOk="0" h="1257" w="696">
                    <a:moveTo>
                      <a:pt x="63" y="1"/>
                    </a:moveTo>
                    <a:cubicBezTo>
                      <a:pt x="32" y="1"/>
                      <a:pt x="0" y="23"/>
                      <a:pt x="6" y="65"/>
                    </a:cubicBezTo>
                    <a:cubicBezTo>
                      <a:pt x="10" y="97"/>
                      <a:pt x="112" y="863"/>
                      <a:pt x="583" y="1244"/>
                    </a:cubicBezTo>
                    <a:cubicBezTo>
                      <a:pt x="591" y="1253"/>
                      <a:pt x="604" y="1257"/>
                      <a:pt x="619" y="1257"/>
                    </a:cubicBezTo>
                    <a:cubicBezTo>
                      <a:pt x="672" y="1257"/>
                      <a:pt x="695" y="1189"/>
                      <a:pt x="655" y="1155"/>
                    </a:cubicBezTo>
                    <a:cubicBezTo>
                      <a:pt x="221" y="804"/>
                      <a:pt x="119" y="59"/>
                      <a:pt x="119" y="50"/>
                    </a:cubicBezTo>
                    <a:cubicBezTo>
                      <a:pt x="115" y="16"/>
                      <a:pt x="89" y="1"/>
                      <a:pt x="6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2" name="Google Shape;1432;p75"/>
              <p:cNvSpPr/>
              <p:nvPr/>
            </p:nvSpPr>
            <p:spPr>
              <a:xfrm flipH="1">
                <a:off x="1032886" y="3138712"/>
                <a:ext cx="422447" cy="450919"/>
              </a:xfrm>
              <a:custGeom>
                <a:rect b="b" l="l" r="r" t="t"/>
                <a:pathLst>
                  <a:path extrusionOk="0" h="3404" w="3189">
                    <a:moveTo>
                      <a:pt x="1738" y="1"/>
                    </a:moveTo>
                    <a:cubicBezTo>
                      <a:pt x="1736" y="1"/>
                      <a:pt x="1735" y="1"/>
                      <a:pt x="1733" y="1"/>
                    </a:cubicBezTo>
                    <a:cubicBezTo>
                      <a:pt x="1684" y="3"/>
                      <a:pt x="1616" y="31"/>
                      <a:pt x="1565" y="152"/>
                    </a:cubicBezTo>
                    <a:cubicBezTo>
                      <a:pt x="1388" y="565"/>
                      <a:pt x="933" y="1525"/>
                      <a:pt x="484" y="2199"/>
                    </a:cubicBezTo>
                    <a:cubicBezTo>
                      <a:pt x="1" y="2925"/>
                      <a:pt x="665" y="3389"/>
                      <a:pt x="671" y="3393"/>
                    </a:cubicBezTo>
                    <a:cubicBezTo>
                      <a:pt x="680" y="3399"/>
                      <a:pt x="690" y="3404"/>
                      <a:pt x="703" y="3404"/>
                    </a:cubicBezTo>
                    <a:lnTo>
                      <a:pt x="705" y="3402"/>
                    </a:lnTo>
                    <a:cubicBezTo>
                      <a:pt x="761" y="3402"/>
                      <a:pt x="782" y="3329"/>
                      <a:pt x="737" y="3297"/>
                    </a:cubicBezTo>
                    <a:cubicBezTo>
                      <a:pt x="714" y="3282"/>
                      <a:pt x="158" y="2893"/>
                      <a:pt x="580" y="2263"/>
                    </a:cubicBezTo>
                    <a:cubicBezTo>
                      <a:pt x="1035" y="1580"/>
                      <a:pt x="1493" y="612"/>
                      <a:pt x="1671" y="194"/>
                    </a:cubicBezTo>
                    <a:cubicBezTo>
                      <a:pt x="1695" y="137"/>
                      <a:pt x="1723" y="116"/>
                      <a:pt x="1737" y="116"/>
                    </a:cubicBezTo>
                    <a:cubicBezTo>
                      <a:pt x="1754" y="116"/>
                      <a:pt x="1784" y="137"/>
                      <a:pt x="1810" y="186"/>
                    </a:cubicBezTo>
                    <a:cubicBezTo>
                      <a:pt x="1861" y="280"/>
                      <a:pt x="1893" y="448"/>
                      <a:pt x="1857" y="650"/>
                    </a:cubicBezTo>
                    <a:cubicBezTo>
                      <a:pt x="1742" y="878"/>
                      <a:pt x="1652" y="1103"/>
                      <a:pt x="1620" y="1182"/>
                    </a:cubicBezTo>
                    <a:cubicBezTo>
                      <a:pt x="1606" y="1224"/>
                      <a:pt x="1641" y="1259"/>
                      <a:pt x="1676" y="1259"/>
                    </a:cubicBezTo>
                    <a:cubicBezTo>
                      <a:pt x="1692" y="1259"/>
                      <a:pt x="1708" y="1252"/>
                      <a:pt x="1720" y="1235"/>
                    </a:cubicBezTo>
                    <a:cubicBezTo>
                      <a:pt x="1840" y="1076"/>
                      <a:pt x="1923" y="890"/>
                      <a:pt x="1963" y="695"/>
                    </a:cubicBezTo>
                    <a:cubicBezTo>
                      <a:pt x="2104" y="414"/>
                      <a:pt x="2257" y="177"/>
                      <a:pt x="2350" y="169"/>
                    </a:cubicBezTo>
                    <a:cubicBezTo>
                      <a:pt x="2352" y="168"/>
                      <a:pt x="2354" y="168"/>
                      <a:pt x="2356" y="168"/>
                    </a:cubicBezTo>
                    <a:cubicBezTo>
                      <a:pt x="2365" y="168"/>
                      <a:pt x="2379" y="173"/>
                      <a:pt x="2397" y="203"/>
                    </a:cubicBezTo>
                    <a:cubicBezTo>
                      <a:pt x="2546" y="446"/>
                      <a:pt x="2425" y="890"/>
                      <a:pt x="2342" y="1131"/>
                    </a:cubicBezTo>
                    <a:cubicBezTo>
                      <a:pt x="2310" y="1205"/>
                      <a:pt x="2289" y="1267"/>
                      <a:pt x="2278" y="1297"/>
                    </a:cubicBezTo>
                    <a:cubicBezTo>
                      <a:pt x="2260" y="1343"/>
                      <a:pt x="2297" y="1376"/>
                      <a:pt x="2333" y="1376"/>
                    </a:cubicBezTo>
                    <a:cubicBezTo>
                      <a:pt x="2354" y="1376"/>
                      <a:pt x="2374" y="1365"/>
                      <a:pt x="2384" y="1339"/>
                    </a:cubicBezTo>
                    <a:cubicBezTo>
                      <a:pt x="2389" y="1331"/>
                      <a:pt x="2416" y="1267"/>
                      <a:pt x="2450" y="1169"/>
                    </a:cubicBezTo>
                    <a:cubicBezTo>
                      <a:pt x="2553" y="927"/>
                      <a:pt x="2697" y="669"/>
                      <a:pt x="2797" y="654"/>
                    </a:cubicBezTo>
                    <a:cubicBezTo>
                      <a:pt x="2799" y="654"/>
                      <a:pt x="2801" y="653"/>
                      <a:pt x="2804" y="653"/>
                    </a:cubicBezTo>
                    <a:cubicBezTo>
                      <a:pt x="2814" y="653"/>
                      <a:pt x="2834" y="659"/>
                      <a:pt x="2857" y="692"/>
                    </a:cubicBezTo>
                    <a:cubicBezTo>
                      <a:pt x="3010" y="903"/>
                      <a:pt x="2672" y="1963"/>
                      <a:pt x="2423" y="2582"/>
                    </a:cubicBezTo>
                    <a:cubicBezTo>
                      <a:pt x="2410" y="2610"/>
                      <a:pt x="2425" y="2644"/>
                      <a:pt x="2455" y="2657"/>
                    </a:cubicBezTo>
                    <a:cubicBezTo>
                      <a:pt x="2461" y="2659"/>
                      <a:pt x="2467" y="2660"/>
                      <a:pt x="2474" y="2660"/>
                    </a:cubicBezTo>
                    <a:cubicBezTo>
                      <a:pt x="2496" y="2660"/>
                      <a:pt x="2519" y="2646"/>
                      <a:pt x="2529" y="2625"/>
                    </a:cubicBezTo>
                    <a:cubicBezTo>
                      <a:pt x="2597" y="2455"/>
                      <a:pt x="3189" y="956"/>
                      <a:pt x="2951" y="626"/>
                    </a:cubicBezTo>
                    <a:cubicBezTo>
                      <a:pt x="2901" y="557"/>
                      <a:pt x="2846" y="540"/>
                      <a:pt x="2804" y="540"/>
                    </a:cubicBezTo>
                    <a:cubicBezTo>
                      <a:pt x="2795" y="540"/>
                      <a:pt x="2788" y="540"/>
                      <a:pt x="2780" y="541"/>
                    </a:cubicBezTo>
                    <a:cubicBezTo>
                      <a:pt x="2706" y="552"/>
                      <a:pt x="2633" y="618"/>
                      <a:pt x="2567" y="709"/>
                    </a:cubicBezTo>
                    <a:cubicBezTo>
                      <a:pt x="2595" y="507"/>
                      <a:pt x="2589" y="297"/>
                      <a:pt x="2495" y="143"/>
                    </a:cubicBezTo>
                    <a:cubicBezTo>
                      <a:pt x="2451" y="71"/>
                      <a:pt x="2398" y="53"/>
                      <a:pt x="2355" y="53"/>
                    </a:cubicBezTo>
                    <a:cubicBezTo>
                      <a:pt x="2350" y="53"/>
                      <a:pt x="2345" y="54"/>
                      <a:pt x="2340" y="54"/>
                    </a:cubicBezTo>
                    <a:cubicBezTo>
                      <a:pt x="2229" y="65"/>
                      <a:pt x="2099" y="222"/>
                      <a:pt x="1982" y="418"/>
                    </a:cubicBezTo>
                    <a:cubicBezTo>
                      <a:pt x="1980" y="318"/>
                      <a:pt x="1955" y="220"/>
                      <a:pt x="1912" y="131"/>
                    </a:cubicBezTo>
                    <a:cubicBezTo>
                      <a:pt x="1866" y="47"/>
                      <a:pt x="1802" y="1"/>
                      <a:pt x="173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3" name="Google Shape;1433;p75"/>
              <p:cNvSpPr/>
              <p:nvPr/>
            </p:nvSpPr>
            <p:spPr>
              <a:xfrm flipH="1">
                <a:off x="1446716" y="3200707"/>
                <a:ext cx="386283" cy="306795"/>
              </a:xfrm>
              <a:custGeom>
                <a:rect b="b" l="l" r="r" t="t"/>
                <a:pathLst>
                  <a:path extrusionOk="0" h="2316" w="2916">
                    <a:moveTo>
                      <a:pt x="600" y="0"/>
                    </a:moveTo>
                    <a:cubicBezTo>
                      <a:pt x="590" y="0"/>
                      <a:pt x="581" y="1"/>
                      <a:pt x="573" y="1"/>
                    </a:cubicBezTo>
                    <a:cubicBezTo>
                      <a:pt x="134" y="20"/>
                      <a:pt x="0" y="1621"/>
                      <a:pt x="0" y="1621"/>
                    </a:cubicBezTo>
                    <a:cubicBezTo>
                      <a:pt x="144" y="2079"/>
                      <a:pt x="1368" y="2315"/>
                      <a:pt x="1972" y="2315"/>
                    </a:cubicBezTo>
                    <a:cubicBezTo>
                      <a:pt x="2094" y="2315"/>
                      <a:pt x="2190" y="2306"/>
                      <a:pt x="2247" y="2287"/>
                    </a:cubicBezTo>
                    <a:cubicBezTo>
                      <a:pt x="2592" y="2174"/>
                      <a:pt x="2916" y="648"/>
                      <a:pt x="2858" y="552"/>
                    </a:cubicBezTo>
                    <a:cubicBezTo>
                      <a:pt x="2802" y="460"/>
                      <a:pt x="1081" y="0"/>
                      <a:pt x="60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4" name="Google Shape;1434;p75"/>
              <p:cNvSpPr/>
              <p:nvPr/>
            </p:nvSpPr>
            <p:spPr>
              <a:xfrm flipH="1">
                <a:off x="1548058" y="3223889"/>
                <a:ext cx="162011" cy="144522"/>
              </a:xfrm>
              <a:custGeom>
                <a:rect b="b" l="l" r="r" t="t"/>
                <a:pathLst>
                  <a:path extrusionOk="0" h="1091" w="1223">
                    <a:moveTo>
                      <a:pt x="66" y="1"/>
                    </a:moveTo>
                    <a:cubicBezTo>
                      <a:pt x="33" y="1"/>
                      <a:pt x="0" y="26"/>
                      <a:pt x="9" y="69"/>
                    </a:cubicBezTo>
                    <a:cubicBezTo>
                      <a:pt x="117" y="733"/>
                      <a:pt x="279" y="1067"/>
                      <a:pt x="502" y="1090"/>
                    </a:cubicBezTo>
                    <a:lnTo>
                      <a:pt x="526" y="1090"/>
                    </a:lnTo>
                    <a:cubicBezTo>
                      <a:pt x="868" y="1090"/>
                      <a:pt x="1171" y="339"/>
                      <a:pt x="1205" y="252"/>
                    </a:cubicBezTo>
                    <a:cubicBezTo>
                      <a:pt x="1222" y="207"/>
                      <a:pt x="1186" y="174"/>
                      <a:pt x="1150" y="174"/>
                    </a:cubicBezTo>
                    <a:cubicBezTo>
                      <a:pt x="1129" y="174"/>
                      <a:pt x="1108" y="185"/>
                      <a:pt x="1098" y="211"/>
                    </a:cubicBezTo>
                    <a:cubicBezTo>
                      <a:pt x="981" y="512"/>
                      <a:pt x="723" y="976"/>
                      <a:pt x="527" y="976"/>
                    </a:cubicBezTo>
                    <a:cubicBezTo>
                      <a:pt x="523" y="976"/>
                      <a:pt x="519" y="976"/>
                      <a:pt x="515" y="975"/>
                    </a:cubicBezTo>
                    <a:cubicBezTo>
                      <a:pt x="424" y="967"/>
                      <a:pt x="251" y="833"/>
                      <a:pt x="121" y="49"/>
                    </a:cubicBezTo>
                    <a:cubicBezTo>
                      <a:pt x="117" y="16"/>
                      <a:pt x="92" y="1"/>
                      <a:pt x="6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5" name="Google Shape;1435;p75"/>
              <p:cNvSpPr/>
              <p:nvPr/>
            </p:nvSpPr>
            <p:spPr>
              <a:xfrm flipH="1">
                <a:off x="1747556" y="3371856"/>
                <a:ext cx="37621" cy="106769"/>
              </a:xfrm>
              <a:custGeom>
                <a:rect b="b" l="l" r="r" t="t"/>
                <a:pathLst>
                  <a:path extrusionOk="0" h="806" w="284">
                    <a:moveTo>
                      <a:pt x="210" y="1"/>
                    </a:moveTo>
                    <a:cubicBezTo>
                      <a:pt x="187" y="1"/>
                      <a:pt x="165" y="14"/>
                      <a:pt x="156" y="43"/>
                    </a:cubicBezTo>
                    <a:cubicBezTo>
                      <a:pt x="139" y="94"/>
                      <a:pt x="1" y="550"/>
                      <a:pt x="122" y="775"/>
                    </a:cubicBezTo>
                    <a:cubicBezTo>
                      <a:pt x="133" y="792"/>
                      <a:pt x="152" y="805"/>
                      <a:pt x="173" y="805"/>
                    </a:cubicBezTo>
                    <a:cubicBezTo>
                      <a:pt x="182" y="805"/>
                      <a:pt x="192" y="803"/>
                      <a:pt x="201" y="799"/>
                    </a:cubicBezTo>
                    <a:cubicBezTo>
                      <a:pt x="229" y="782"/>
                      <a:pt x="237" y="748"/>
                      <a:pt x="222" y="720"/>
                    </a:cubicBezTo>
                    <a:cubicBezTo>
                      <a:pt x="139" y="567"/>
                      <a:pt x="224" y="205"/>
                      <a:pt x="265" y="80"/>
                    </a:cubicBezTo>
                    <a:cubicBezTo>
                      <a:pt x="283" y="33"/>
                      <a:pt x="246" y="1"/>
                      <a:pt x="21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6" name="Google Shape;1436;p75"/>
              <p:cNvSpPr/>
              <p:nvPr/>
            </p:nvSpPr>
            <p:spPr>
              <a:xfrm flipH="1">
                <a:off x="1674301" y="3387222"/>
                <a:ext cx="45437" cy="106371"/>
              </a:xfrm>
              <a:custGeom>
                <a:rect b="b" l="l" r="r" t="t"/>
                <a:pathLst>
                  <a:path extrusionOk="0" h="803" w="343">
                    <a:moveTo>
                      <a:pt x="269" y="0"/>
                    </a:moveTo>
                    <a:cubicBezTo>
                      <a:pt x="247" y="0"/>
                      <a:pt x="226" y="12"/>
                      <a:pt x="216" y="40"/>
                    </a:cubicBezTo>
                    <a:cubicBezTo>
                      <a:pt x="179" y="134"/>
                      <a:pt x="1" y="604"/>
                      <a:pt x="86" y="772"/>
                    </a:cubicBezTo>
                    <a:cubicBezTo>
                      <a:pt x="94" y="791"/>
                      <a:pt x="113" y="802"/>
                      <a:pt x="137" y="802"/>
                    </a:cubicBezTo>
                    <a:cubicBezTo>
                      <a:pt x="145" y="802"/>
                      <a:pt x="154" y="800"/>
                      <a:pt x="160" y="796"/>
                    </a:cubicBezTo>
                    <a:cubicBezTo>
                      <a:pt x="190" y="783"/>
                      <a:pt x="201" y="749"/>
                      <a:pt x="188" y="719"/>
                    </a:cubicBezTo>
                    <a:cubicBezTo>
                      <a:pt x="143" y="632"/>
                      <a:pt x="239" y="293"/>
                      <a:pt x="322" y="81"/>
                    </a:cubicBezTo>
                    <a:cubicBezTo>
                      <a:pt x="342" y="35"/>
                      <a:pt x="305" y="0"/>
                      <a:pt x="26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7" name="Google Shape;1437;p75"/>
              <p:cNvSpPr/>
              <p:nvPr/>
            </p:nvSpPr>
            <p:spPr>
              <a:xfrm flipH="1">
                <a:off x="1577202" y="3407755"/>
                <a:ext cx="63586" cy="102927"/>
              </a:xfrm>
              <a:custGeom>
                <a:rect b="b" l="l" r="r" t="t"/>
                <a:pathLst>
                  <a:path extrusionOk="0" h="777" w="480">
                    <a:moveTo>
                      <a:pt x="417" y="1"/>
                    </a:moveTo>
                    <a:cubicBezTo>
                      <a:pt x="391" y="1"/>
                      <a:pt x="366" y="19"/>
                      <a:pt x="360" y="45"/>
                    </a:cubicBezTo>
                    <a:cubicBezTo>
                      <a:pt x="318" y="251"/>
                      <a:pt x="196" y="604"/>
                      <a:pt x="56" y="668"/>
                    </a:cubicBezTo>
                    <a:cubicBezTo>
                      <a:pt x="1" y="694"/>
                      <a:pt x="20" y="777"/>
                      <a:pt x="81" y="777"/>
                    </a:cubicBezTo>
                    <a:cubicBezTo>
                      <a:pt x="88" y="777"/>
                      <a:pt x="96" y="775"/>
                      <a:pt x="105" y="773"/>
                    </a:cubicBezTo>
                    <a:cubicBezTo>
                      <a:pt x="339" y="664"/>
                      <a:pt x="460" y="130"/>
                      <a:pt x="473" y="68"/>
                    </a:cubicBezTo>
                    <a:cubicBezTo>
                      <a:pt x="479" y="38"/>
                      <a:pt x="458" y="9"/>
                      <a:pt x="428" y="2"/>
                    </a:cubicBezTo>
                    <a:cubicBezTo>
                      <a:pt x="424" y="1"/>
                      <a:pt x="421" y="1"/>
                      <a:pt x="41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8" name="Google Shape;1438;p75"/>
              <p:cNvSpPr/>
              <p:nvPr/>
            </p:nvSpPr>
            <p:spPr>
              <a:xfrm flipH="1">
                <a:off x="2381282" y="3858943"/>
                <a:ext cx="107831" cy="355145"/>
              </a:xfrm>
              <a:custGeom>
                <a:rect b="b" l="l" r="r" t="t"/>
                <a:pathLst>
                  <a:path extrusionOk="0" h="2681" w="814">
                    <a:moveTo>
                      <a:pt x="735" y="1"/>
                    </a:moveTo>
                    <a:cubicBezTo>
                      <a:pt x="715" y="1"/>
                      <a:pt x="694" y="12"/>
                      <a:pt x="684" y="37"/>
                    </a:cubicBezTo>
                    <a:cubicBezTo>
                      <a:pt x="656" y="97"/>
                      <a:pt x="1" y="1523"/>
                      <a:pt x="437" y="2644"/>
                    </a:cubicBezTo>
                    <a:cubicBezTo>
                      <a:pt x="444" y="2666"/>
                      <a:pt x="465" y="2681"/>
                      <a:pt x="490" y="2681"/>
                    </a:cubicBezTo>
                    <a:cubicBezTo>
                      <a:pt x="497" y="2681"/>
                      <a:pt x="503" y="2678"/>
                      <a:pt x="509" y="2676"/>
                    </a:cubicBezTo>
                    <a:cubicBezTo>
                      <a:pt x="539" y="2666"/>
                      <a:pt x="554" y="2632"/>
                      <a:pt x="544" y="2602"/>
                    </a:cubicBezTo>
                    <a:cubicBezTo>
                      <a:pt x="124" y="1527"/>
                      <a:pt x="782" y="99"/>
                      <a:pt x="788" y="84"/>
                    </a:cubicBezTo>
                    <a:cubicBezTo>
                      <a:pt x="813" y="38"/>
                      <a:pt x="774" y="1"/>
                      <a:pt x="73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9" name="Google Shape;1439;p75"/>
              <p:cNvSpPr/>
              <p:nvPr/>
            </p:nvSpPr>
            <p:spPr>
              <a:xfrm flipH="1">
                <a:off x="1379542" y="4019229"/>
                <a:ext cx="1258995" cy="831498"/>
              </a:xfrm>
              <a:custGeom>
                <a:rect b="b" l="l" r="r" t="t"/>
                <a:pathLst>
                  <a:path extrusionOk="0" h="6277" w="9504">
                    <a:moveTo>
                      <a:pt x="8646" y="1"/>
                    </a:moveTo>
                    <a:cubicBezTo>
                      <a:pt x="6686" y="1"/>
                      <a:pt x="1" y="419"/>
                      <a:pt x="1" y="419"/>
                    </a:cubicBezTo>
                    <a:lnTo>
                      <a:pt x="331" y="6276"/>
                    </a:lnTo>
                    <a:lnTo>
                      <a:pt x="9239" y="6197"/>
                    </a:lnTo>
                    <a:cubicBezTo>
                      <a:pt x="9239" y="6197"/>
                      <a:pt x="9503" y="198"/>
                      <a:pt x="9171" y="32"/>
                    </a:cubicBezTo>
                    <a:cubicBezTo>
                      <a:pt x="9128" y="10"/>
                      <a:pt x="8940" y="1"/>
                      <a:pt x="864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0" name="Google Shape;1440;p75"/>
              <p:cNvSpPr/>
              <p:nvPr/>
            </p:nvSpPr>
            <p:spPr>
              <a:xfrm flipH="1">
                <a:off x="1150919" y="4100300"/>
                <a:ext cx="153533" cy="641275"/>
              </a:xfrm>
              <a:custGeom>
                <a:rect b="b" l="l" r="r" t="t"/>
                <a:pathLst>
                  <a:path extrusionOk="0" h="4841" w="1159">
                    <a:moveTo>
                      <a:pt x="66" y="0"/>
                    </a:moveTo>
                    <a:cubicBezTo>
                      <a:pt x="34" y="0"/>
                      <a:pt x="1" y="24"/>
                      <a:pt x="9" y="67"/>
                    </a:cubicBezTo>
                    <a:cubicBezTo>
                      <a:pt x="28" y="229"/>
                      <a:pt x="511" y="4040"/>
                      <a:pt x="1037" y="4815"/>
                    </a:cubicBezTo>
                    <a:cubicBezTo>
                      <a:pt x="1048" y="4830"/>
                      <a:pt x="1065" y="4840"/>
                      <a:pt x="1084" y="4840"/>
                    </a:cubicBezTo>
                    <a:cubicBezTo>
                      <a:pt x="1131" y="4840"/>
                      <a:pt x="1158" y="4789"/>
                      <a:pt x="1131" y="4751"/>
                    </a:cubicBezTo>
                    <a:cubicBezTo>
                      <a:pt x="620" y="4000"/>
                      <a:pt x="128" y="92"/>
                      <a:pt x="122" y="54"/>
                    </a:cubicBezTo>
                    <a:cubicBezTo>
                      <a:pt x="120" y="17"/>
                      <a:pt x="93" y="0"/>
                      <a:pt x="6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1" name="Google Shape;1441;p75"/>
              <p:cNvSpPr/>
              <p:nvPr/>
            </p:nvSpPr>
            <p:spPr>
              <a:xfrm flipH="1">
                <a:off x="678138" y="3773235"/>
                <a:ext cx="304681" cy="641275"/>
              </a:xfrm>
              <a:custGeom>
                <a:rect b="b" l="l" r="r" t="t"/>
                <a:pathLst>
                  <a:path extrusionOk="0" h="4841" w="2300">
                    <a:moveTo>
                      <a:pt x="78" y="1"/>
                    </a:moveTo>
                    <a:cubicBezTo>
                      <a:pt x="39" y="1"/>
                      <a:pt x="1" y="40"/>
                      <a:pt x="26" y="86"/>
                    </a:cubicBezTo>
                    <a:cubicBezTo>
                      <a:pt x="45" y="125"/>
                      <a:pt x="2029" y="4100"/>
                      <a:pt x="2180" y="4794"/>
                    </a:cubicBezTo>
                    <a:cubicBezTo>
                      <a:pt x="2186" y="4822"/>
                      <a:pt x="2210" y="4839"/>
                      <a:pt x="2237" y="4841"/>
                    </a:cubicBezTo>
                    <a:cubicBezTo>
                      <a:pt x="2242" y="4839"/>
                      <a:pt x="2246" y="4839"/>
                      <a:pt x="2250" y="4839"/>
                    </a:cubicBezTo>
                    <a:cubicBezTo>
                      <a:pt x="2280" y="4832"/>
                      <a:pt x="2299" y="4800"/>
                      <a:pt x="2293" y="4771"/>
                    </a:cubicBezTo>
                    <a:cubicBezTo>
                      <a:pt x="2140" y="4062"/>
                      <a:pt x="209" y="199"/>
                      <a:pt x="128" y="35"/>
                    </a:cubicBezTo>
                    <a:cubicBezTo>
                      <a:pt x="117" y="11"/>
                      <a:pt x="97" y="1"/>
                      <a:pt x="7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2" name="Google Shape;1442;p75"/>
              <p:cNvSpPr/>
              <p:nvPr/>
            </p:nvSpPr>
            <p:spPr>
              <a:xfrm flipH="1">
                <a:off x="1047593" y="3789794"/>
                <a:ext cx="176847" cy="97231"/>
              </a:xfrm>
              <a:custGeom>
                <a:rect b="b" l="l" r="r" t="t"/>
                <a:pathLst>
                  <a:path extrusionOk="0" h="734" w="1335">
                    <a:moveTo>
                      <a:pt x="1253" y="0"/>
                    </a:moveTo>
                    <a:cubicBezTo>
                      <a:pt x="1249" y="0"/>
                      <a:pt x="1244" y="1"/>
                      <a:pt x="1239" y="2"/>
                    </a:cubicBezTo>
                    <a:cubicBezTo>
                      <a:pt x="678" y="127"/>
                      <a:pt x="69" y="611"/>
                      <a:pt x="43" y="632"/>
                    </a:cubicBezTo>
                    <a:cubicBezTo>
                      <a:pt x="1" y="666"/>
                      <a:pt x="24" y="734"/>
                      <a:pt x="80" y="734"/>
                    </a:cubicBezTo>
                    <a:cubicBezTo>
                      <a:pt x="92" y="734"/>
                      <a:pt x="105" y="730"/>
                      <a:pt x="116" y="721"/>
                    </a:cubicBezTo>
                    <a:cubicBezTo>
                      <a:pt x="120" y="715"/>
                      <a:pt x="729" y="234"/>
                      <a:pt x="1265" y="115"/>
                    </a:cubicBezTo>
                    <a:cubicBezTo>
                      <a:pt x="1335" y="99"/>
                      <a:pt x="1317" y="0"/>
                      <a:pt x="125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3" name="Google Shape;1443;p75"/>
              <p:cNvSpPr/>
              <p:nvPr/>
            </p:nvSpPr>
            <p:spPr>
              <a:xfrm flipH="1">
                <a:off x="787825" y="4304964"/>
                <a:ext cx="36032" cy="68486"/>
              </a:xfrm>
              <a:custGeom>
                <a:rect b="b" l="l" r="r" t="t"/>
                <a:pathLst>
                  <a:path extrusionOk="0" h="517" w="272">
                    <a:moveTo>
                      <a:pt x="74" y="1"/>
                    </a:moveTo>
                    <a:cubicBezTo>
                      <a:pt x="37" y="1"/>
                      <a:pt x="0" y="36"/>
                      <a:pt x="20" y="82"/>
                    </a:cubicBezTo>
                    <a:cubicBezTo>
                      <a:pt x="75" y="197"/>
                      <a:pt x="152" y="388"/>
                      <a:pt x="146" y="454"/>
                    </a:cubicBezTo>
                    <a:cubicBezTo>
                      <a:pt x="144" y="486"/>
                      <a:pt x="165" y="514"/>
                      <a:pt x="197" y="516"/>
                    </a:cubicBezTo>
                    <a:lnTo>
                      <a:pt x="203" y="516"/>
                    </a:lnTo>
                    <a:cubicBezTo>
                      <a:pt x="233" y="516"/>
                      <a:pt x="256" y="493"/>
                      <a:pt x="258" y="465"/>
                    </a:cubicBezTo>
                    <a:cubicBezTo>
                      <a:pt x="271" y="344"/>
                      <a:pt x="148" y="82"/>
                      <a:pt x="122" y="31"/>
                    </a:cubicBezTo>
                    <a:cubicBezTo>
                      <a:pt x="111" y="10"/>
                      <a:pt x="92" y="1"/>
                      <a:pt x="7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4" name="Google Shape;1444;p75"/>
              <p:cNvSpPr/>
              <p:nvPr/>
            </p:nvSpPr>
            <p:spPr>
              <a:xfrm flipH="1">
                <a:off x="841078" y="4287743"/>
                <a:ext cx="36297" cy="68751"/>
              </a:xfrm>
              <a:custGeom>
                <a:rect b="b" l="l" r="r" t="t"/>
                <a:pathLst>
                  <a:path extrusionOk="0" h="519" w="274">
                    <a:moveTo>
                      <a:pt x="76" y="0"/>
                    </a:moveTo>
                    <a:cubicBezTo>
                      <a:pt x="38" y="0"/>
                      <a:pt x="1" y="37"/>
                      <a:pt x="22" y="82"/>
                    </a:cubicBezTo>
                    <a:cubicBezTo>
                      <a:pt x="77" y="199"/>
                      <a:pt x="154" y="391"/>
                      <a:pt x="147" y="455"/>
                    </a:cubicBezTo>
                    <a:cubicBezTo>
                      <a:pt x="145" y="486"/>
                      <a:pt x="169" y="514"/>
                      <a:pt x="201" y="518"/>
                    </a:cubicBezTo>
                    <a:lnTo>
                      <a:pt x="205" y="518"/>
                    </a:lnTo>
                    <a:cubicBezTo>
                      <a:pt x="235" y="518"/>
                      <a:pt x="258" y="495"/>
                      <a:pt x="262" y="465"/>
                    </a:cubicBezTo>
                    <a:cubicBezTo>
                      <a:pt x="273" y="346"/>
                      <a:pt x="150" y="84"/>
                      <a:pt x="126" y="33"/>
                    </a:cubicBezTo>
                    <a:cubicBezTo>
                      <a:pt x="115" y="10"/>
                      <a:pt x="95" y="0"/>
                      <a:pt x="7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5" name="Google Shape;1445;p75"/>
              <p:cNvSpPr/>
              <p:nvPr/>
            </p:nvSpPr>
            <p:spPr>
              <a:xfrm flipH="1">
                <a:off x="816571" y="4202698"/>
                <a:ext cx="35105" cy="68618"/>
              </a:xfrm>
              <a:custGeom>
                <a:rect b="b" l="l" r="r" t="t"/>
                <a:pathLst>
                  <a:path extrusionOk="0" h="518" w="265">
                    <a:moveTo>
                      <a:pt x="66" y="1"/>
                    </a:moveTo>
                    <a:cubicBezTo>
                      <a:pt x="57" y="1"/>
                      <a:pt x="49" y="3"/>
                      <a:pt x="41" y="7"/>
                    </a:cubicBezTo>
                    <a:cubicBezTo>
                      <a:pt x="13" y="20"/>
                      <a:pt x="0" y="54"/>
                      <a:pt x="15" y="83"/>
                    </a:cubicBezTo>
                    <a:cubicBezTo>
                      <a:pt x="71" y="198"/>
                      <a:pt x="145" y="390"/>
                      <a:pt x="141" y="456"/>
                    </a:cubicBezTo>
                    <a:cubicBezTo>
                      <a:pt x="137" y="488"/>
                      <a:pt x="160" y="516"/>
                      <a:pt x="192" y="518"/>
                    </a:cubicBezTo>
                    <a:lnTo>
                      <a:pt x="196" y="518"/>
                    </a:lnTo>
                    <a:cubicBezTo>
                      <a:pt x="226" y="518"/>
                      <a:pt x="251" y="494"/>
                      <a:pt x="254" y="464"/>
                    </a:cubicBezTo>
                    <a:cubicBezTo>
                      <a:pt x="264" y="345"/>
                      <a:pt x="143" y="83"/>
                      <a:pt x="117" y="32"/>
                    </a:cubicBezTo>
                    <a:cubicBezTo>
                      <a:pt x="108" y="13"/>
                      <a:pt x="87" y="1"/>
                      <a:pt x="6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6" name="Google Shape;1446;p75"/>
              <p:cNvSpPr/>
              <p:nvPr/>
            </p:nvSpPr>
            <p:spPr>
              <a:xfrm flipH="1">
                <a:off x="870750" y="4178721"/>
                <a:ext cx="36032" cy="68618"/>
              </a:xfrm>
              <a:custGeom>
                <a:rect b="b" l="l" r="r" t="t"/>
                <a:pathLst>
                  <a:path extrusionOk="0" h="518" w="272">
                    <a:moveTo>
                      <a:pt x="73" y="1"/>
                    </a:moveTo>
                    <a:cubicBezTo>
                      <a:pt x="37" y="1"/>
                      <a:pt x="1" y="36"/>
                      <a:pt x="20" y="81"/>
                    </a:cubicBezTo>
                    <a:cubicBezTo>
                      <a:pt x="76" y="199"/>
                      <a:pt x="152" y="390"/>
                      <a:pt x="146" y="454"/>
                    </a:cubicBezTo>
                    <a:cubicBezTo>
                      <a:pt x="144" y="486"/>
                      <a:pt x="165" y="513"/>
                      <a:pt x="197" y="518"/>
                    </a:cubicBezTo>
                    <a:lnTo>
                      <a:pt x="203" y="518"/>
                    </a:lnTo>
                    <a:cubicBezTo>
                      <a:pt x="233" y="518"/>
                      <a:pt x="257" y="494"/>
                      <a:pt x="261" y="465"/>
                    </a:cubicBezTo>
                    <a:cubicBezTo>
                      <a:pt x="272" y="343"/>
                      <a:pt x="148" y="84"/>
                      <a:pt x="123" y="33"/>
                    </a:cubicBezTo>
                    <a:cubicBezTo>
                      <a:pt x="111" y="10"/>
                      <a:pt x="92" y="1"/>
                      <a:pt x="7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7" name="Google Shape;1447;p75"/>
              <p:cNvSpPr/>
              <p:nvPr/>
            </p:nvSpPr>
            <p:spPr>
              <a:xfrm flipH="1">
                <a:off x="815776" y="4381530"/>
                <a:ext cx="36032" cy="68486"/>
              </a:xfrm>
              <a:custGeom>
                <a:rect b="b" l="l" r="r" t="t"/>
                <a:pathLst>
                  <a:path extrusionOk="0" h="517" w="272">
                    <a:moveTo>
                      <a:pt x="76" y="0"/>
                    </a:moveTo>
                    <a:cubicBezTo>
                      <a:pt x="38" y="0"/>
                      <a:pt x="1" y="37"/>
                      <a:pt x="20" y="83"/>
                    </a:cubicBezTo>
                    <a:cubicBezTo>
                      <a:pt x="78" y="198"/>
                      <a:pt x="152" y="389"/>
                      <a:pt x="146" y="455"/>
                    </a:cubicBezTo>
                    <a:cubicBezTo>
                      <a:pt x="144" y="485"/>
                      <a:pt x="167" y="513"/>
                      <a:pt x="199" y="517"/>
                    </a:cubicBezTo>
                    <a:lnTo>
                      <a:pt x="203" y="517"/>
                    </a:lnTo>
                    <a:cubicBezTo>
                      <a:pt x="233" y="517"/>
                      <a:pt x="259" y="493"/>
                      <a:pt x="261" y="464"/>
                    </a:cubicBezTo>
                    <a:cubicBezTo>
                      <a:pt x="272" y="345"/>
                      <a:pt x="148" y="83"/>
                      <a:pt x="125" y="32"/>
                    </a:cubicBezTo>
                    <a:cubicBezTo>
                      <a:pt x="113" y="10"/>
                      <a:pt x="95" y="0"/>
                      <a:pt x="7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8" name="Google Shape;1448;p75"/>
              <p:cNvSpPr/>
              <p:nvPr/>
            </p:nvSpPr>
            <p:spPr>
              <a:xfrm flipH="1">
                <a:off x="771267" y="4404845"/>
                <a:ext cx="27289" cy="71400"/>
              </a:xfrm>
              <a:custGeom>
                <a:rect b="b" l="l" r="r" t="t"/>
                <a:pathLst>
                  <a:path extrusionOk="0" h="539" w="206">
                    <a:moveTo>
                      <a:pt x="70" y="1"/>
                    </a:moveTo>
                    <a:cubicBezTo>
                      <a:pt x="36" y="1"/>
                      <a:pt x="1" y="29"/>
                      <a:pt x="14" y="75"/>
                    </a:cubicBezTo>
                    <a:cubicBezTo>
                      <a:pt x="46" y="200"/>
                      <a:pt x="80" y="403"/>
                      <a:pt x="61" y="466"/>
                    </a:cubicBezTo>
                    <a:cubicBezTo>
                      <a:pt x="53" y="496"/>
                      <a:pt x="70" y="528"/>
                      <a:pt x="99" y="537"/>
                    </a:cubicBezTo>
                    <a:cubicBezTo>
                      <a:pt x="104" y="539"/>
                      <a:pt x="110" y="539"/>
                      <a:pt x="116" y="539"/>
                    </a:cubicBezTo>
                    <a:cubicBezTo>
                      <a:pt x="140" y="539"/>
                      <a:pt x="163" y="524"/>
                      <a:pt x="170" y="501"/>
                    </a:cubicBezTo>
                    <a:cubicBezTo>
                      <a:pt x="206" y="383"/>
                      <a:pt x="140" y="105"/>
                      <a:pt x="125" y="49"/>
                    </a:cubicBezTo>
                    <a:cubicBezTo>
                      <a:pt x="120" y="15"/>
                      <a:pt x="95" y="1"/>
                      <a:pt x="7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9" name="Google Shape;1449;p75"/>
              <p:cNvSpPr/>
              <p:nvPr/>
            </p:nvSpPr>
            <p:spPr>
              <a:xfrm flipH="1">
                <a:off x="2706789" y="4390141"/>
                <a:ext cx="28878" cy="69810"/>
              </a:xfrm>
              <a:custGeom>
                <a:rect b="b" l="l" r="r" t="t"/>
                <a:pathLst>
                  <a:path extrusionOk="0" h="527" w="218">
                    <a:moveTo>
                      <a:pt x="140" y="0"/>
                    </a:moveTo>
                    <a:cubicBezTo>
                      <a:pt x="125" y="0"/>
                      <a:pt x="109" y="7"/>
                      <a:pt x="96" y="22"/>
                    </a:cubicBezTo>
                    <a:cubicBezTo>
                      <a:pt x="28" y="122"/>
                      <a:pt x="7" y="409"/>
                      <a:pt x="3" y="465"/>
                    </a:cubicBezTo>
                    <a:cubicBezTo>
                      <a:pt x="1" y="497"/>
                      <a:pt x="24" y="524"/>
                      <a:pt x="56" y="526"/>
                    </a:cubicBezTo>
                    <a:lnTo>
                      <a:pt x="60" y="526"/>
                    </a:lnTo>
                    <a:cubicBezTo>
                      <a:pt x="90" y="526"/>
                      <a:pt x="116" y="503"/>
                      <a:pt x="118" y="473"/>
                    </a:cubicBezTo>
                    <a:cubicBezTo>
                      <a:pt x="126" y="345"/>
                      <a:pt x="154" y="141"/>
                      <a:pt x="190" y="88"/>
                    </a:cubicBezTo>
                    <a:cubicBezTo>
                      <a:pt x="218" y="43"/>
                      <a:pt x="180" y="0"/>
                      <a:pt x="14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0" name="Google Shape;1450;p75"/>
              <p:cNvSpPr/>
              <p:nvPr/>
            </p:nvSpPr>
            <p:spPr>
              <a:xfrm flipH="1">
                <a:off x="2667579" y="4430146"/>
                <a:ext cx="29938" cy="70605"/>
              </a:xfrm>
              <a:custGeom>
                <a:rect b="b" l="l" r="r" t="t"/>
                <a:pathLst>
                  <a:path extrusionOk="0" h="533" w="226">
                    <a:moveTo>
                      <a:pt x="143" y="1"/>
                    </a:moveTo>
                    <a:cubicBezTo>
                      <a:pt x="126" y="1"/>
                      <a:pt x="108" y="9"/>
                      <a:pt x="96" y="29"/>
                    </a:cubicBezTo>
                    <a:cubicBezTo>
                      <a:pt x="28" y="129"/>
                      <a:pt x="4" y="416"/>
                      <a:pt x="2" y="473"/>
                    </a:cubicBezTo>
                    <a:cubicBezTo>
                      <a:pt x="0" y="503"/>
                      <a:pt x="23" y="531"/>
                      <a:pt x="55" y="533"/>
                    </a:cubicBezTo>
                    <a:lnTo>
                      <a:pt x="57" y="533"/>
                    </a:lnTo>
                    <a:cubicBezTo>
                      <a:pt x="89" y="533"/>
                      <a:pt x="113" y="510"/>
                      <a:pt x="115" y="480"/>
                    </a:cubicBezTo>
                    <a:cubicBezTo>
                      <a:pt x="123" y="352"/>
                      <a:pt x="153" y="148"/>
                      <a:pt x="189" y="95"/>
                    </a:cubicBezTo>
                    <a:cubicBezTo>
                      <a:pt x="226" y="49"/>
                      <a:pt x="185" y="1"/>
                      <a:pt x="14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1" name="Google Shape;1451;p75"/>
              <p:cNvSpPr/>
              <p:nvPr/>
            </p:nvSpPr>
            <p:spPr>
              <a:xfrm flipH="1">
                <a:off x="2731561" y="4492539"/>
                <a:ext cx="29408" cy="70340"/>
              </a:xfrm>
              <a:custGeom>
                <a:rect b="b" l="l" r="r" t="t"/>
                <a:pathLst>
                  <a:path extrusionOk="0" h="531" w="222">
                    <a:moveTo>
                      <a:pt x="141" y="1"/>
                    </a:moveTo>
                    <a:cubicBezTo>
                      <a:pt x="125" y="1"/>
                      <a:pt x="108" y="8"/>
                      <a:pt x="96" y="26"/>
                    </a:cubicBezTo>
                    <a:cubicBezTo>
                      <a:pt x="28" y="126"/>
                      <a:pt x="7" y="413"/>
                      <a:pt x="2" y="468"/>
                    </a:cubicBezTo>
                    <a:cubicBezTo>
                      <a:pt x="0" y="500"/>
                      <a:pt x="24" y="528"/>
                      <a:pt x="56" y="530"/>
                    </a:cubicBezTo>
                    <a:lnTo>
                      <a:pt x="60" y="530"/>
                    </a:lnTo>
                    <a:cubicBezTo>
                      <a:pt x="90" y="530"/>
                      <a:pt x="115" y="507"/>
                      <a:pt x="115" y="477"/>
                    </a:cubicBezTo>
                    <a:cubicBezTo>
                      <a:pt x="124" y="349"/>
                      <a:pt x="153" y="145"/>
                      <a:pt x="190" y="92"/>
                    </a:cubicBezTo>
                    <a:cubicBezTo>
                      <a:pt x="221" y="46"/>
                      <a:pt x="182" y="1"/>
                      <a:pt x="14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2" name="Google Shape;1452;p75"/>
              <p:cNvSpPr/>
              <p:nvPr/>
            </p:nvSpPr>
            <p:spPr>
              <a:xfrm flipH="1">
                <a:off x="2696192" y="4540360"/>
                <a:ext cx="29276" cy="70075"/>
              </a:xfrm>
              <a:custGeom>
                <a:rect b="b" l="l" r="r" t="t"/>
                <a:pathLst>
                  <a:path extrusionOk="0" h="529" w="221">
                    <a:moveTo>
                      <a:pt x="141" y="0"/>
                    </a:moveTo>
                    <a:cubicBezTo>
                      <a:pt x="125" y="0"/>
                      <a:pt x="108" y="7"/>
                      <a:pt x="96" y="24"/>
                    </a:cubicBezTo>
                    <a:cubicBezTo>
                      <a:pt x="28" y="124"/>
                      <a:pt x="5" y="412"/>
                      <a:pt x="2" y="469"/>
                    </a:cubicBezTo>
                    <a:cubicBezTo>
                      <a:pt x="0" y="499"/>
                      <a:pt x="24" y="527"/>
                      <a:pt x="56" y="529"/>
                    </a:cubicBezTo>
                    <a:lnTo>
                      <a:pt x="58" y="529"/>
                    </a:lnTo>
                    <a:cubicBezTo>
                      <a:pt x="90" y="529"/>
                      <a:pt x="113" y="505"/>
                      <a:pt x="115" y="476"/>
                    </a:cubicBezTo>
                    <a:cubicBezTo>
                      <a:pt x="124" y="348"/>
                      <a:pt x="154" y="144"/>
                      <a:pt x="190" y="90"/>
                    </a:cubicBezTo>
                    <a:cubicBezTo>
                      <a:pt x="220" y="45"/>
                      <a:pt x="181" y="0"/>
                      <a:pt x="14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3" name="Google Shape;1453;p75"/>
              <p:cNvSpPr/>
              <p:nvPr/>
            </p:nvSpPr>
            <p:spPr>
              <a:xfrm flipH="1">
                <a:off x="2699074" y="4336359"/>
                <a:ext cx="29673" cy="70605"/>
              </a:xfrm>
              <a:custGeom>
                <a:rect b="b" l="l" r="r" t="t"/>
                <a:pathLst>
                  <a:path extrusionOk="0" h="533" w="224">
                    <a:moveTo>
                      <a:pt x="143" y="1"/>
                    </a:moveTo>
                    <a:cubicBezTo>
                      <a:pt x="126" y="1"/>
                      <a:pt x="109" y="9"/>
                      <a:pt x="97" y="28"/>
                    </a:cubicBezTo>
                    <a:cubicBezTo>
                      <a:pt x="29" y="128"/>
                      <a:pt x="5" y="415"/>
                      <a:pt x="3" y="471"/>
                    </a:cubicBezTo>
                    <a:cubicBezTo>
                      <a:pt x="1" y="502"/>
                      <a:pt x="24" y="530"/>
                      <a:pt x="56" y="532"/>
                    </a:cubicBezTo>
                    <a:lnTo>
                      <a:pt x="58" y="532"/>
                    </a:lnTo>
                    <a:cubicBezTo>
                      <a:pt x="88" y="532"/>
                      <a:pt x="114" y="509"/>
                      <a:pt x="116" y="479"/>
                    </a:cubicBezTo>
                    <a:cubicBezTo>
                      <a:pt x="124" y="351"/>
                      <a:pt x="152" y="147"/>
                      <a:pt x="190" y="94"/>
                    </a:cubicBezTo>
                    <a:cubicBezTo>
                      <a:pt x="224" y="49"/>
                      <a:pt x="184" y="1"/>
                      <a:pt x="14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4" name="Google Shape;1454;p75"/>
              <p:cNvSpPr/>
              <p:nvPr/>
            </p:nvSpPr>
            <p:spPr>
              <a:xfrm flipH="1">
                <a:off x="2666916" y="4293174"/>
                <a:ext cx="41596" cy="67029"/>
              </a:xfrm>
              <a:custGeom>
                <a:rect b="b" l="l" r="r" t="t"/>
                <a:pathLst>
                  <a:path extrusionOk="0" h="506" w="314">
                    <a:moveTo>
                      <a:pt x="231" y="1"/>
                    </a:moveTo>
                    <a:cubicBezTo>
                      <a:pt x="218" y="1"/>
                      <a:pt x="204" y="6"/>
                      <a:pt x="192" y="18"/>
                    </a:cubicBezTo>
                    <a:cubicBezTo>
                      <a:pt x="104" y="101"/>
                      <a:pt x="23" y="377"/>
                      <a:pt x="9" y="433"/>
                    </a:cubicBezTo>
                    <a:cubicBezTo>
                      <a:pt x="0" y="462"/>
                      <a:pt x="17" y="494"/>
                      <a:pt x="47" y="503"/>
                    </a:cubicBezTo>
                    <a:cubicBezTo>
                      <a:pt x="53" y="503"/>
                      <a:pt x="57" y="505"/>
                      <a:pt x="64" y="505"/>
                    </a:cubicBezTo>
                    <a:cubicBezTo>
                      <a:pt x="89" y="505"/>
                      <a:pt x="113" y="488"/>
                      <a:pt x="119" y="462"/>
                    </a:cubicBezTo>
                    <a:cubicBezTo>
                      <a:pt x="153" y="339"/>
                      <a:pt x="223" y="145"/>
                      <a:pt x="270" y="101"/>
                    </a:cubicBezTo>
                    <a:cubicBezTo>
                      <a:pt x="313" y="60"/>
                      <a:pt x="276" y="1"/>
                      <a:pt x="23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5" name="Google Shape;1455;p75"/>
              <p:cNvSpPr/>
              <p:nvPr/>
            </p:nvSpPr>
            <p:spPr>
              <a:xfrm flipH="1">
                <a:off x="994210" y="3532275"/>
                <a:ext cx="106506" cy="171016"/>
              </a:xfrm>
              <a:custGeom>
                <a:rect b="b" l="l" r="r" t="t"/>
                <a:pathLst>
                  <a:path extrusionOk="0" h="1291" w="804">
                    <a:moveTo>
                      <a:pt x="83" y="0"/>
                    </a:moveTo>
                    <a:cubicBezTo>
                      <a:pt x="41" y="0"/>
                      <a:pt x="0" y="54"/>
                      <a:pt x="39" y="96"/>
                    </a:cubicBezTo>
                    <a:cubicBezTo>
                      <a:pt x="46" y="103"/>
                      <a:pt x="569" y="737"/>
                      <a:pt x="684" y="1246"/>
                    </a:cubicBezTo>
                    <a:cubicBezTo>
                      <a:pt x="691" y="1271"/>
                      <a:pt x="714" y="1288"/>
                      <a:pt x="742" y="1290"/>
                    </a:cubicBezTo>
                    <a:cubicBezTo>
                      <a:pt x="746" y="1288"/>
                      <a:pt x="750" y="1288"/>
                      <a:pt x="752" y="1288"/>
                    </a:cubicBezTo>
                    <a:cubicBezTo>
                      <a:pt x="784" y="1280"/>
                      <a:pt x="803" y="1250"/>
                      <a:pt x="797" y="1220"/>
                    </a:cubicBezTo>
                    <a:cubicBezTo>
                      <a:pt x="674" y="684"/>
                      <a:pt x="150" y="50"/>
                      <a:pt x="127" y="24"/>
                    </a:cubicBezTo>
                    <a:cubicBezTo>
                      <a:pt x="114" y="7"/>
                      <a:pt x="99" y="0"/>
                      <a:pt x="8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6" name="Google Shape;1456;p75"/>
              <p:cNvSpPr/>
              <p:nvPr/>
            </p:nvSpPr>
            <p:spPr>
              <a:xfrm flipH="1">
                <a:off x="1484195" y="4734294"/>
                <a:ext cx="1067443" cy="31527"/>
              </a:xfrm>
              <a:custGeom>
                <a:rect b="b" l="l" r="r" t="t"/>
                <a:pathLst>
                  <a:path extrusionOk="0" h="238" w="8058">
                    <a:moveTo>
                      <a:pt x="7406" y="0"/>
                    </a:moveTo>
                    <a:cubicBezTo>
                      <a:pt x="5602" y="0"/>
                      <a:pt x="338" y="117"/>
                      <a:pt x="77" y="123"/>
                    </a:cubicBezTo>
                    <a:cubicBezTo>
                      <a:pt x="0" y="123"/>
                      <a:pt x="0" y="237"/>
                      <a:pt x="77" y="237"/>
                    </a:cubicBezTo>
                    <a:lnTo>
                      <a:pt x="79" y="237"/>
                    </a:lnTo>
                    <a:cubicBezTo>
                      <a:pt x="145" y="236"/>
                      <a:pt x="5599" y="113"/>
                      <a:pt x="7410" y="113"/>
                    </a:cubicBezTo>
                    <a:cubicBezTo>
                      <a:pt x="7712" y="113"/>
                      <a:pt x="7912" y="117"/>
                      <a:pt x="7970" y="125"/>
                    </a:cubicBezTo>
                    <a:cubicBezTo>
                      <a:pt x="7973" y="125"/>
                      <a:pt x="7976" y="125"/>
                      <a:pt x="7979" y="125"/>
                    </a:cubicBezTo>
                    <a:cubicBezTo>
                      <a:pt x="8046" y="125"/>
                      <a:pt x="8057" y="24"/>
                      <a:pt x="7987" y="12"/>
                    </a:cubicBezTo>
                    <a:cubicBezTo>
                      <a:pt x="7926" y="4"/>
                      <a:pt x="7718" y="0"/>
                      <a:pt x="740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457" name="Google Shape;1457;p75"/>
          <p:cNvGrpSpPr/>
          <p:nvPr/>
        </p:nvGrpSpPr>
        <p:grpSpPr>
          <a:xfrm flipH="1" rot="1701503">
            <a:off x="7944322" y="821335"/>
            <a:ext cx="3036120" cy="937991"/>
            <a:chOff x="4410633" y="780024"/>
            <a:chExt cx="2277139" cy="703508"/>
          </a:xfrm>
        </p:grpSpPr>
        <p:sp>
          <p:nvSpPr>
            <p:cNvPr id="1458" name="Google Shape;1458;p75"/>
            <p:cNvSpPr/>
            <p:nvPr/>
          </p:nvSpPr>
          <p:spPr>
            <a:xfrm>
              <a:off x="6325847" y="1137480"/>
              <a:ext cx="167983" cy="101187"/>
            </a:xfrm>
            <a:custGeom>
              <a:rect b="b" l="l" r="r" t="t"/>
              <a:pathLst>
                <a:path extrusionOk="0" h="612" w="1016">
                  <a:moveTo>
                    <a:pt x="956" y="0"/>
                  </a:moveTo>
                  <a:cubicBezTo>
                    <a:pt x="954" y="0"/>
                    <a:pt x="953" y="0"/>
                    <a:pt x="952" y="1"/>
                  </a:cubicBezTo>
                  <a:cubicBezTo>
                    <a:pt x="562" y="30"/>
                    <a:pt x="86" y="84"/>
                    <a:pt x="22" y="160"/>
                  </a:cubicBezTo>
                  <a:cubicBezTo>
                    <a:pt x="7" y="179"/>
                    <a:pt x="1" y="205"/>
                    <a:pt x="3" y="228"/>
                  </a:cubicBezTo>
                  <a:cubicBezTo>
                    <a:pt x="13" y="341"/>
                    <a:pt x="243" y="539"/>
                    <a:pt x="313" y="596"/>
                  </a:cubicBezTo>
                  <a:cubicBezTo>
                    <a:pt x="324" y="605"/>
                    <a:pt x="337" y="609"/>
                    <a:pt x="350" y="609"/>
                  </a:cubicBezTo>
                  <a:lnTo>
                    <a:pt x="350" y="611"/>
                  </a:lnTo>
                  <a:cubicBezTo>
                    <a:pt x="403" y="611"/>
                    <a:pt x="426" y="545"/>
                    <a:pt x="386" y="511"/>
                  </a:cubicBezTo>
                  <a:cubicBezTo>
                    <a:pt x="258" y="405"/>
                    <a:pt x="141" y="284"/>
                    <a:pt x="120" y="233"/>
                  </a:cubicBezTo>
                  <a:cubicBezTo>
                    <a:pt x="211" y="194"/>
                    <a:pt x="613" y="143"/>
                    <a:pt x="960" y="115"/>
                  </a:cubicBezTo>
                  <a:cubicBezTo>
                    <a:pt x="992" y="113"/>
                    <a:pt x="1016" y="86"/>
                    <a:pt x="1014" y="54"/>
                  </a:cubicBezTo>
                  <a:cubicBezTo>
                    <a:pt x="1010" y="23"/>
                    <a:pt x="984" y="0"/>
                    <a:pt x="9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9" name="Google Shape;1459;p75"/>
            <p:cNvSpPr/>
            <p:nvPr/>
          </p:nvSpPr>
          <p:spPr>
            <a:xfrm>
              <a:off x="6267484" y="1033649"/>
              <a:ext cx="420288" cy="449883"/>
            </a:xfrm>
            <a:custGeom>
              <a:rect b="b" l="l" r="r" t="t"/>
              <a:pathLst>
                <a:path extrusionOk="0" h="2721" w="2542">
                  <a:moveTo>
                    <a:pt x="1645" y="124"/>
                  </a:moveTo>
                  <a:cubicBezTo>
                    <a:pt x="1760" y="288"/>
                    <a:pt x="2226" y="1676"/>
                    <a:pt x="2369" y="2329"/>
                  </a:cubicBezTo>
                  <a:cubicBezTo>
                    <a:pt x="2156" y="1933"/>
                    <a:pt x="1752" y="1261"/>
                    <a:pt x="1392" y="671"/>
                  </a:cubicBezTo>
                  <a:cubicBezTo>
                    <a:pt x="1452" y="469"/>
                    <a:pt x="1560" y="192"/>
                    <a:pt x="1645" y="124"/>
                  </a:cubicBezTo>
                  <a:close/>
                  <a:moveTo>
                    <a:pt x="1007" y="1161"/>
                  </a:moveTo>
                  <a:cubicBezTo>
                    <a:pt x="1692" y="1957"/>
                    <a:pt x="2048" y="2346"/>
                    <a:pt x="2237" y="2535"/>
                  </a:cubicBezTo>
                  <a:cubicBezTo>
                    <a:pt x="1692" y="2308"/>
                    <a:pt x="324" y="1599"/>
                    <a:pt x="134" y="1433"/>
                  </a:cubicBezTo>
                  <a:cubicBezTo>
                    <a:pt x="228" y="1365"/>
                    <a:pt x="637" y="1246"/>
                    <a:pt x="1007" y="1161"/>
                  </a:cubicBezTo>
                  <a:close/>
                  <a:moveTo>
                    <a:pt x="1650" y="1"/>
                  </a:moveTo>
                  <a:cubicBezTo>
                    <a:pt x="1641" y="1"/>
                    <a:pt x="1633" y="3"/>
                    <a:pt x="1624" y="7"/>
                  </a:cubicBezTo>
                  <a:cubicBezTo>
                    <a:pt x="1447" y="77"/>
                    <a:pt x="1301" y="567"/>
                    <a:pt x="1275" y="663"/>
                  </a:cubicBezTo>
                  <a:cubicBezTo>
                    <a:pt x="1271" y="677"/>
                    <a:pt x="1273" y="695"/>
                    <a:pt x="1281" y="709"/>
                  </a:cubicBezTo>
                  <a:cubicBezTo>
                    <a:pt x="1609" y="1244"/>
                    <a:pt x="2090" y="2052"/>
                    <a:pt x="2301" y="2442"/>
                  </a:cubicBezTo>
                  <a:cubicBezTo>
                    <a:pt x="2011" y="2140"/>
                    <a:pt x="1447" y="1497"/>
                    <a:pt x="1071" y="1061"/>
                  </a:cubicBezTo>
                  <a:cubicBezTo>
                    <a:pt x="1060" y="1048"/>
                    <a:pt x="1044" y="1040"/>
                    <a:pt x="1027" y="1040"/>
                  </a:cubicBezTo>
                  <a:cubicBezTo>
                    <a:pt x="1023" y="1040"/>
                    <a:pt x="1019" y="1041"/>
                    <a:pt x="1015" y="1041"/>
                  </a:cubicBezTo>
                  <a:cubicBezTo>
                    <a:pt x="0" y="1267"/>
                    <a:pt x="7" y="1397"/>
                    <a:pt x="9" y="1439"/>
                  </a:cubicBezTo>
                  <a:cubicBezTo>
                    <a:pt x="11" y="1476"/>
                    <a:pt x="13" y="1561"/>
                    <a:pt x="1158" y="2146"/>
                  </a:cubicBezTo>
                  <a:cubicBezTo>
                    <a:pt x="1273" y="2206"/>
                    <a:pt x="2284" y="2721"/>
                    <a:pt x="2448" y="2721"/>
                  </a:cubicBezTo>
                  <a:cubicBezTo>
                    <a:pt x="2456" y="2721"/>
                    <a:pt x="2463" y="2718"/>
                    <a:pt x="2471" y="2716"/>
                  </a:cubicBezTo>
                  <a:lnTo>
                    <a:pt x="2475" y="2716"/>
                  </a:lnTo>
                  <a:cubicBezTo>
                    <a:pt x="2482" y="2714"/>
                    <a:pt x="2486" y="2712"/>
                    <a:pt x="2492" y="2708"/>
                  </a:cubicBezTo>
                  <a:cubicBezTo>
                    <a:pt x="2495" y="2706"/>
                    <a:pt x="2497" y="2706"/>
                    <a:pt x="2499" y="2704"/>
                  </a:cubicBezTo>
                  <a:cubicBezTo>
                    <a:pt x="2503" y="2699"/>
                    <a:pt x="2507" y="2695"/>
                    <a:pt x="2509" y="2691"/>
                  </a:cubicBezTo>
                  <a:cubicBezTo>
                    <a:pt x="2512" y="2689"/>
                    <a:pt x="2514" y="2684"/>
                    <a:pt x="2516" y="2682"/>
                  </a:cubicBezTo>
                  <a:cubicBezTo>
                    <a:pt x="2516" y="2680"/>
                    <a:pt x="2516" y="2678"/>
                    <a:pt x="2516" y="2678"/>
                  </a:cubicBezTo>
                  <a:cubicBezTo>
                    <a:pt x="2518" y="2674"/>
                    <a:pt x="2518" y="2669"/>
                    <a:pt x="2520" y="2665"/>
                  </a:cubicBezTo>
                  <a:cubicBezTo>
                    <a:pt x="2520" y="2663"/>
                    <a:pt x="2520" y="2661"/>
                    <a:pt x="2520" y="2657"/>
                  </a:cubicBezTo>
                  <a:cubicBezTo>
                    <a:pt x="2541" y="2374"/>
                    <a:pt x="1958" y="392"/>
                    <a:pt x="1752" y="77"/>
                  </a:cubicBezTo>
                  <a:cubicBezTo>
                    <a:pt x="1728" y="41"/>
                    <a:pt x="1696" y="1"/>
                    <a:pt x="16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0" name="Google Shape;1460;p75"/>
            <p:cNvSpPr/>
            <p:nvPr/>
          </p:nvSpPr>
          <p:spPr>
            <a:xfrm>
              <a:off x="4410633" y="780024"/>
              <a:ext cx="1752908" cy="460300"/>
            </a:xfrm>
            <a:custGeom>
              <a:rect b="b" l="l" r="r" t="t"/>
              <a:pathLst>
                <a:path extrusionOk="0" h="2784" w="10602">
                  <a:moveTo>
                    <a:pt x="8062" y="0"/>
                  </a:moveTo>
                  <a:cubicBezTo>
                    <a:pt x="8033" y="0"/>
                    <a:pt x="8007" y="24"/>
                    <a:pt x="8003" y="54"/>
                  </a:cubicBezTo>
                  <a:cubicBezTo>
                    <a:pt x="8003" y="85"/>
                    <a:pt x="8026" y="113"/>
                    <a:pt x="8058" y="113"/>
                  </a:cubicBezTo>
                  <a:cubicBezTo>
                    <a:pt x="8133" y="117"/>
                    <a:pt x="8207" y="124"/>
                    <a:pt x="8280" y="134"/>
                  </a:cubicBezTo>
                  <a:lnTo>
                    <a:pt x="8288" y="134"/>
                  </a:lnTo>
                  <a:lnTo>
                    <a:pt x="8288" y="137"/>
                  </a:lnTo>
                  <a:cubicBezTo>
                    <a:pt x="8358" y="134"/>
                    <a:pt x="8365" y="34"/>
                    <a:pt x="8297" y="22"/>
                  </a:cubicBezTo>
                  <a:cubicBezTo>
                    <a:pt x="8220" y="11"/>
                    <a:pt x="8141" y="2"/>
                    <a:pt x="8062" y="0"/>
                  </a:cubicBezTo>
                  <a:close/>
                  <a:moveTo>
                    <a:pt x="7834" y="2"/>
                  </a:moveTo>
                  <a:cubicBezTo>
                    <a:pt x="7832" y="2"/>
                    <a:pt x="7830" y="2"/>
                    <a:pt x="7828" y="2"/>
                  </a:cubicBezTo>
                  <a:cubicBezTo>
                    <a:pt x="7750" y="9"/>
                    <a:pt x="7671" y="17"/>
                    <a:pt x="7596" y="30"/>
                  </a:cubicBezTo>
                  <a:cubicBezTo>
                    <a:pt x="7528" y="41"/>
                    <a:pt x="7537" y="143"/>
                    <a:pt x="7605" y="143"/>
                  </a:cubicBezTo>
                  <a:lnTo>
                    <a:pt x="7616" y="143"/>
                  </a:lnTo>
                  <a:cubicBezTo>
                    <a:pt x="7686" y="130"/>
                    <a:pt x="7762" y="122"/>
                    <a:pt x="7837" y="117"/>
                  </a:cubicBezTo>
                  <a:cubicBezTo>
                    <a:pt x="7911" y="113"/>
                    <a:pt x="7905" y="2"/>
                    <a:pt x="7834" y="2"/>
                  </a:cubicBezTo>
                  <a:close/>
                  <a:moveTo>
                    <a:pt x="8510" y="66"/>
                  </a:moveTo>
                  <a:cubicBezTo>
                    <a:pt x="8485" y="66"/>
                    <a:pt x="8462" y="84"/>
                    <a:pt x="8456" y="109"/>
                  </a:cubicBezTo>
                  <a:cubicBezTo>
                    <a:pt x="8448" y="141"/>
                    <a:pt x="8465" y="171"/>
                    <a:pt x="8497" y="179"/>
                  </a:cubicBezTo>
                  <a:cubicBezTo>
                    <a:pt x="8569" y="198"/>
                    <a:pt x="8639" y="222"/>
                    <a:pt x="8709" y="249"/>
                  </a:cubicBezTo>
                  <a:cubicBezTo>
                    <a:pt x="8716" y="251"/>
                    <a:pt x="8722" y="251"/>
                    <a:pt x="8729" y="251"/>
                  </a:cubicBezTo>
                  <a:cubicBezTo>
                    <a:pt x="8790" y="251"/>
                    <a:pt x="8807" y="164"/>
                    <a:pt x="8748" y="141"/>
                  </a:cubicBezTo>
                  <a:cubicBezTo>
                    <a:pt x="8675" y="113"/>
                    <a:pt x="8601" y="90"/>
                    <a:pt x="8524" y="68"/>
                  </a:cubicBezTo>
                  <a:cubicBezTo>
                    <a:pt x="8519" y="67"/>
                    <a:pt x="8515" y="66"/>
                    <a:pt x="8510" y="66"/>
                  </a:cubicBezTo>
                  <a:close/>
                  <a:moveTo>
                    <a:pt x="7382" y="77"/>
                  </a:moveTo>
                  <a:cubicBezTo>
                    <a:pt x="7377" y="77"/>
                    <a:pt x="7372" y="78"/>
                    <a:pt x="7367" y="79"/>
                  </a:cubicBezTo>
                  <a:cubicBezTo>
                    <a:pt x="7292" y="100"/>
                    <a:pt x="7218" y="126"/>
                    <a:pt x="7145" y="158"/>
                  </a:cubicBezTo>
                  <a:cubicBezTo>
                    <a:pt x="7088" y="181"/>
                    <a:pt x="7105" y="266"/>
                    <a:pt x="7166" y="266"/>
                  </a:cubicBezTo>
                  <a:lnTo>
                    <a:pt x="7166" y="268"/>
                  </a:lnTo>
                  <a:cubicBezTo>
                    <a:pt x="7173" y="266"/>
                    <a:pt x="7181" y="266"/>
                    <a:pt x="7190" y="262"/>
                  </a:cubicBezTo>
                  <a:cubicBezTo>
                    <a:pt x="7258" y="234"/>
                    <a:pt x="7326" y="209"/>
                    <a:pt x="7398" y="190"/>
                  </a:cubicBezTo>
                  <a:cubicBezTo>
                    <a:pt x="7463" y="168"/>
                    <a:pt x="7443" y="77"/>
                    <a:pt x="7382" y="77"/>
                  </a:cubicBezTo>
                  <a:close/>
                  <a:moveTo>
                    <a:pt x="8935" y="230"/>
                  </a:moveTo>
                  <a:cubicBezTo>
                    <a:pt x="8883" y="230"/>
                    <a:pt x="8853" y="309"/>
                    <a:pt x="8912" y="339"/>
                  </a:cubicBezTo>
                  <a:cubicBezTo>
                    <a:pt x="8978" y="371"/>
                    <a:pt x="9044" y="407"/>
                    <a:pt x="9107" y="447"/>
                  </a:cubicBezTo>
                  <a:cubicBezTo>
                    <a:pt x="9116" y="451"/>
                    <a:pt x="9127" y="456"/>
                    <a:pt x="9137" y="456"/>
                  </a:cubicBezTo>
                  <a:cubicBezTo>
                    <a:pt x="9138" y="456"/>
                    <a:pt x="9139" y="456"/>
                    <a:pt x="9140" y="456"/>
                  </a:cubicBezTo>
                  <a:cubicBezTo>
                    <a:pt x="9197" y="456"/>
                    <a:pt x="9219" y="379"/>
                    <a:pt x="9167" y="349"/>
                  </a:cubicBezTo>
                  <a:cubicBezTo>
                    <a:pt x="9101" y="309"/>
                    <a:pt x="9033" y="271"/>
                    <a:pt x="8963" y="237"/>
                  </a:cubicBezTo>
                  <a:cubicBezTo>
                    <a:pt x="8953" y="232"/>
                    <a:pt x="8944" y="230"/>
                    <a:pt x="8935" y="230"/>
                  </a:cubicBezTo>
                  <a:close/>
                  <a:moveTo>
                    <a:pt x="6964" y="253"/>
                  </a:moveTo>
                  <a:cubicBezTo>
                    <a:pt x="6955" y="253"/>
                    <a:pt x="6945" y="256"/>
                    <a:pt x="6935" y="262"/>
                  </a:cubicBezTo>
                  <a:cubicBezTo>
                    <a:pt x="6866" y="303"/>
                    <a:pt x="6800" y="347"/>
                    <a:pt x="6739" y="396"/>
                  </a:cubicBezTo>
                  <a:cubicBezTo>
                    <a:pt x="6698" y="430"/>
                    <a:pt x="6722" y="498"/>
                    <a:pt x="6775" y="498"/>
                  </a:cubicBezTo>
                  <a:lnTo>
                    <a:pt x="6775" y="500"/>
                  </a:lnTo>
                  <a:cubicBezTo>
                    <a:pt x="6788" y="500"/>
                    <a:pt x="6800" y="494"/>
                    <a:pt x="6811" y="486"/>
                  </a:cubicBezTo>
                  <a:cubicBezTo>
                    <a:pt x="6869" y="439"/>
                    <a:pt x="6928" y="398"/>
                    <a:pt x="6992" y="360"/>
                  </a:cubicBezTo>
                  <a:cubicBezTo>
                    <a:pt x="7046" y="328"/>
                    <a:pt x="7014" y="253"/>
                    <a:pt x="6964" y="253"/>
                  </a:cubicBezTo>
                  <a:close/>
                  <a:moveTo>
                    <a:pt x="5168" y="477"/>
                  </a:moveTo>
                  <a:cubicBezTo>
                    <a:pt x="5138" y="477"/>
                    <a:pt x="5113" y="500"/>
                    <a:pt x="5111" y="530"/>
                  </a:cubicBezTo>
                  <a:cubicBezTo>
                    <a:pt x="5109" y="562"/>
                    <a:pt x="5132" y="590"/>
                    <a:pt x="5162" y="592"/>
                  </a:cubicBezTo>
                  <a:cubicBezTo>
                    <a:pt x="5200" y="596"/>
                    <a:pt x="5238" y="600"/>
                    <a:pt x="5275" y="609"/>
                  </a:cubicBezTo>
                  <a:cubicBezTo>
                    <a:pt x="5309" y="617"/>
                    <a:pt x="5343" y="626"/>
                    <a:pt x="5377" y="637"/>
                  </a:cubicBezTo>
                  <a:cubicBezTo>
                    <a:pt x="5381" y="637"/>
                    <a:pt x="5387" y="637"/>
                    <a:pt x="5392" y="639"/>
                  </a:cubicBezTo>
                  <a:lnTo>
                    <a:pt x="5392" y="635"/>
                  </a:lnTo>
                  <a:cubicBezTo>
                    <a:pt x="5458" y="635"/>
                    <a:pt x="5472" y="541"/>
                    <a:pt x="5409" y="522"/>
                  </a:cubicBezTo>
                  <a:cubicBezTo>
                    <a:pt x="5372" y="513"/>
                    <a:pt x="5336" y="505"/>
                    <a:pt x="5298" y="496"/>
                  </a:cubicBezTo>
                  <a:cubicBezTo>
                    <a:pt x="5258" y="488"/>
                    <a:pt x="5215" y="481"/>
                    <a:pt x="5172" y="477"/>
                  </a:cubicBezTo>
                  <a:cubicBezTo>
                    <a:pt x="5171" y="477"/>
                    <a:pt x="5170" y="477"/>
                    <a:pt x="5168" y="477"/>
                  </a:cubicBezTo>
                  <a:close/>
                  <a:moveTo>
                    <a:pt x="4942" y="483"/>
                  </a:moveTo>
                  <a:cubicBezTo>
                    <a:pt x="4939" y="483"/>
                    <a:pt x="4937" y="483"/>
                    <a:pt x="4934" y="483"/>
                  </a:cubicBezTo>
                  <a:cubicBezTo>
                    <a:pt x="4855" y="492"/>
                    <a:pt x="4777" y="507"/>
                    <a:pt x="4700" y="530"/>
                  </a:cubicBezTo>
                  <a:cubicBezTo>
                    <a:pt x="4638" y="549"/>
                    <a:pt x="4651" y="640"/>
                    <a:pt x="4716" y="643"/>
                  </a:cubicBezTo>
                  <a:lnTo>
                    <a:pt x="4716" y="643"/>
                  </a:lnTo>
                  <a:cubicBezTo>
                    <a:pt x="4722" y="643"/>
                    <a:pt x="4728" y="641"/>
                    <a:pt x="4732" y="639"/>
                  </a:cubicBezTo>
                  <a:cubicBezTo>
                    <a:pt x="4802" y="620"/>
                    <a:pt x="4874" y="605"/>
                    <a:pt x="4947" y="596"/>
                  </a:cubicBezTo>
                  <a:cubicBezTo>
                    <a:pt x="5019" y="588"/>
                    <a:pt x="5009" y="483"/>
                    <a:pt x="4942" y="483"/>
                  </a:cubicBezTo>
                  <a:close/>
                  <a:moveTo>
                    <a:pt x="4716" y="643"/>
                  </a:moveTo>
                  <a:cubicBezTo>
                    <a:pt x="4716" y="643"/>
                    <a:pt x="4715" y="643"/>
                    <a:pt x="4715" y="643"/>
                  </a:cubicBezTo>
                  <a:lnTo>
                    <a:pt x="4717" y="643"/>
                  </a:lnTo>
                  <a:cubicBezTo>
                    <a:pt x="4717" y="643"/>
                    <a:pt x="4716" y="643"/>
                    <a:pt x="4716" y="643"/>
                  </a:cubicBezTo>
                  <a:close/>
                  <a:moveTo>
                    <a:pt x="9322" y="467"/>
                  </a:moveTo>
                  <a:cubicBezTo>
                    <a:pt x="9274" y="467"/>
                    <a:pt x="9239" y="537"/>
                    <a:pt x="9290" y="573"/>
                  </a:cubicBezTo>
                  <a:cubicBezTo>
                    <a:pt x="9350" y="615"/>
                    <a:pt x="9410" y="664"/>
                    <a:pt x="9467" y="713"/>
                  </a:cubicBezTo>
                  <a:cubicBezTo>
                    <a:pt x="9478" y="722"/>
                    <a:pt x="9490" y="726"/>
                    <a:pt x="9505" y="726"/>
                  </a:cubicBezTo>
                  <a:cubicBezTo>
                    <a:pt x="9559" y="726"/>
                    <a:pt x="9582" y="660"/>
                    <a:pt x="9542" y="626"/>
                  </a:cubicBezTo>
                  <a:cubicBezTo>
                    <a:pt x="9482" y="575"/>
                    <a:pt x="9420" y="526"/>
                    <a:pt x="9359" y="481"/>
                  </a:cubicBezTo>
                  <a:cubicBezTo>
                    <a:pt x="9346" y="471"/>
                    <a:pt x="9334" y="467"/>
                    <a:pt x="9322" y="467"/>
                  </a:cubicBezTo>
                  <a:close/>
                  <a:moveTo>
                    <a:pt x="5604" y="597"/>
                  </a:moveTo>
                  <a:cubicBezTo>
                    <a:pt x="5548" y="597"/>
                    <a:pt x="5521" y="683"/>
                    <a:pt x="5583" y="709"/>
                  </a:cubicBezTo>
                  <a:cubicBezTo>
                    <a:pt x="5651" y="737"/>
                    <a:pt x="5719" y="771"/>
                    <a:pt x="5783" y="807"/>
                  </a:cubicBezTo>
                  <a:cubicBezTo>
                    <a:pt x="5792" y="813"/>
                    <a:pt x="5800" y="815"/>
                    <a:pt x="5811" y="815"/>
                  </a:cubicBezTo>
                  <a:cubicBezTo>
                    <a:pt x="5870" y="815"/>
                    <a:pt x="5892" y="739"/>
                    <a:pt x="5841" y="709"/>
                  </a:cubicBezTo>
                  <a:cubicBezTo>
                    <a:pt x="5773" y="669"/>
                    <a:pt x="5702" y="632"/>
                    <a:pt x="5628" y="603"/>
                  </a:cubicBezTo>
                  <a:cubicBezTo>
                    <a:pt x="5619" y="599"/>
                    <a:pt x="5611" y="597"/>
                    <a:pt x="5604" y="597"/>
                  </a:cubicBezTo>
                  <a:close/>
                  <a:moveTo>
                    <a:pt x="4500" y="606"/>
                  </a:moveTo>
                  <a:cubicBezTo>
                    <a:pt x="4493" y="606"/>
                    <a:pt x="4485" y="608"/>
                    <a:pt x="4476" y="611"/>
                  </a:cubicBezTo>
                  <a:cubicBezTo>
                    <a:pt x="4406" y="643"/>
                    <a:pt x="4336" y="679"/>
                    <a:pt x="4268" y="718"/>
                  </a:cubicBezTo>
                  <a:cubicBezTo>
                    <a:pt x="4219" y="747"/>
                    <a:pt x="4238" y="824"/>
                    <a:pt x="4298" y="824"/>
                  </a:cubicBezTo>
                  <a:lnTo>
                    <a:pt x="4298" y="826"/>
                  </a:lnTo>
                  <a:cubicBezTo>
                    <a:pt x="4308" y="826"/>
                    <a:pt x="4317" y="822"/>
                    <a:pt x="4325" y="818"/>
                  </a:cubicBezTo>
                  <a:cubicBezTo>
                    <a:pt x="4389" y="779"/>
                    <a:pt x="4455" y="745"/>
                    <a:pt x="4523" y="715"/>
                  </a:cubicBezTo>
                  <a:cubicBezTo>
                    <a:pt x="4583" y="687"/>
                    <a:pt x="4556" y="606"/>
                    <a:pt x="4500" y="606"/>
                  </a:cubicBezTo>
                  <a:close/>
                  <a:moveTo>
                    <a:pt x="6609" y="537"/>
                  </a:moveTo>
                  <a:cubicBezTo>
                    <a:pt x="6594" y="537"/>
                    <a:pt x="6579" y="544"/>
                    <a:pt x="6566" y="560"/>
                  </a:cubicBezTo>
                  <a:cubicBezTo>
                    <a:pt x="6513" y="617"/>
                    <a:pt x="6464" y="681"/>
                    <a:pt x="6420" y="745"/>
                  </a:cubicBezTo>
                  <a:cubicBezTo>
                    <a:pt x="6402" y="773"/>
                    <a:pt x="6409" y="809"/>
                    <a:pt x="6437" y="826"/>
                  </a:cubicBezTo>
                  <a:cubicBezTo>
                    <a:pt x="6445" y="832"/>
                    <a:pt x="6456" y="835"/>
                    <a:pt x="6468" y="835"/>
                  </a:cubicBezTo>
                  <a:lnTo>
                    <a:pt x="6468" y="837"/>
                  </a:lnTo>
                  <a:cubicBezTo>
                    <a:pt x="6488" y="837"/>
                    <a:pt x="6505" y="826"/>
                    <a:pt x="6515" y="809"/>
                  </a:cubicBezTo>
                  <a:cubicBezTo>
                    <a:pt x="6556" y="749"/>
                    <a:pt x="6600" y="690"/>
                    <a:pt x="6649" y="637"/>
                  </a:cubicBezTo>
                  <a:cubicBezTo>
                    <a:pt x="6694" y="594"/>
                    <a:pt x="6653" y="537"/>
                    <a:pt x="6609" y="537"/>
                  </a:cubicBezTo>
                  <a:close/>
                  <a:moveTo>
                    <a:pt x="2042" y="811"/>
                  </a:moveTo>
                  <a:cubicBezTo>
                    <a:pt x="2002" y="811"/>
                    <a:pt x="1962" y="812"/>
                    <a:pt x="1923" y="815"/>
                  </a:cubicBezTo>
                  <a:cubicBezTo>
                    <a:pt x="1891" y="820"/>
                    <a:pt x="1867" y="847"/>
                    <a:pt x="1869" y="879"/>
                  </a:cubicBezTo>
                  <a:cubicBezTo>
                    <a:pt x="1874" y="908"/>
                    <a:pt x="1899" y="930"/>
                    <a:pt x="1929" y="930"/>
                  </a:cubicBezTo>
                  <a:cubicBezTo>
                    <a:pt x="1931" y="930"/>
                    <a:pt x="1932" y="930"/>
                    <a:pt x="1933" y="930"/>
                  </a:cubicBezTo>
                  <a:cubicBezTo>
                    <a:pt x="1969" y="927"/>
                    <a:pt x="2006" y="926"/>
                    <a:pt x="2042" y="926"/>
                  </a:cubicBezTo>
                  <a:cubicBezTo>
                    <a:pt x="2078" y="926"/>
                    <a:pt x="2114" y="927"/>
                    <a:pt x="2150" y="930"/>
                  </a:cubicBezTo>
                  <a:lnTo>
                    <a:pt x="2157" y="930"/>
                  </a:lnTo>
                  <a:cubicBezTo>
                    <a:pt x="2229" y="930"/>
                    <a:pt x="2233" y="824"/>
                    <a:pt x="2161" y="815"/>
                  </a:cubicBezTo>
                  <a:cubicBezTo>
                    <a:pt x="2122" y="812"/>
                    <a:pt x="2082" y="811"/>
                    <a:pt x="2042" y="811"/>
                  </a:cubicBezTo>
                  <a:close/>
                  <a:moveTo>
                    <a:pt x="2376" y="856"/>
                  </a:moveTo>
                  <a:cubicBezTo>
                    <a:pt x="2315" y="856"/>
                    <a:pt x="2297" y="951"/>
                    <a:pt x="2365" y="969"/>
                  </a:cubicBezTo>
                  <a:cubicBezTo>
                    <a:pt x="2438" y="986"/>
                    <a:pt x="2508" y="1009"/>
                    <a:pt x="2578" y="1035"/>
                  </a:cubicBezTo>
                  <a:cubicBezTo>
                    <a:pt x="2585" y="1037"/>
                    <a:pt x="2591" y="1039"/>
                    <a:pt x="2597" y="1039"/>
                  </a:cubicBezTo>
                  <a:cubicBezTo>
                    <a:pt x="2661" y="1039"/>
                    <a:pt x="2676" y="949"/>
                    <a:pt x="2616" y="928"/>
                  </a:cubicBezTo>
                  <a:cubicBezTo>
                    <a:pt x="2544" y="901"/>
                    <a:pt x="2470" y="877"/>
                    <a:pt x="2393" y="858"/>
                  </a:cubicBezTo>
                  <a:cubicBezTo>
                    <a:pt x="2387" y="856"/>
                    <a:pt x="2382" y="856"/>
                    <a:pt x="2376" y="856"/>
                  </a:cubicBezTo>
                  <a:close/>
                  <a:moveTo>
                    <a:pt x="9675" y="768"/>
                  </a:moveTo>
                  <a:cubicBezTo>
                    <a:pt x="9631" y="768"/>
                    <a:pt x="9595" y="823"/>
                    <a:pt x="9633" y="864"/>
                  </a:cubicBezTo>
                  <a:cubicBezTo>
                    <a:pt x="9688" y="918"/>
                    <a:pt x="9739" y="973"/>
                    <a:pt x="9791" y="1026"/>
                  </a:cubicBezTo>
                  <a:cubicBezTo>
                    <a:pt x="9801" y="1039"/>
                    <a:pt x="9816" y="1045"/>
                    <a:pt x="9833" y="1045"/>
                  </a:cubicBezTo>
                  <a:cubicBezTo>
                    <a:pt x="9846" y="1045"/>
                    <a:pt x="9861" y="1039"/>
                    <a:pt x="9871" y="1030"/>
                  </a:cubicBezTo>
                  <a:cubicBezTo>
                    <a:pt x="9893" y="1009"/>
                    <a:pt x="9895" y="973"/>
                    <a:pt x="9874" y="949"/>
                  </a:cubicBezTo>
                  <a:cubicBezTo>
                    <a:pt x="9822" y="894"/>
                    <a:pt x="9769" y="837"/>
                    <a:pt x="9714" y="783"/>
                  </a:cubicBezTo>
                  <a:cubicBezTo>
                    <a:pt x="9701" y="772"/>
                    <a:pt x="9688" y="768"/>
                    <a:pt x="9675" y="768"/>
                  </a:cubicBezTo>
                  <a:close/>
                  <a:moveTo>
                    <a:pt x="1709" y="854"/>
                  </a:moveTo>
                  <a:cubicBezTo>
                    <a:pt x="1703" y="854"/>
                    <a:pt x="1696" y="856"/>
                    <a:pt x="1689" y="858"/>
                  </a:cubicBezTo>
                  <a:cubicBezTo>
                    <a:pt x="1612" y="879"/>
                    <a:pt x="1537" y="907"/>
                    <a:pt x="1465" y="941"/>
                  </a:cubicBezTo>
                  <a:cubicBezTo>
                    <a:pt x="1410" y="967"/>
                    <a:pt x="1427" y="1050"/>
                    <a:pt x="1489" y="1050"/>
                  </a:cubicBezTo>
                  <a:cubicBezTo>
                    <a:pt x="1497" y="1050"/>
                    <a:pt x="1506" y="1047"/>
                    <a:pt x="1512" y="1043"/>
                  </a:cubicBezTo>
                  <a:cubicBezTo>
                    <a:pt x="1580" y="1013"/>
                    <a:pt x="1648" y="988"/>
                    <a:pt x="1718" y="969"/>
                  </a:cubicBezTo>
                  <a:cubicBezTo>
                    <a:pt x="1790" y="953"/>
                    <a:pt x="1769" y="854"/>
                    <a:pt x="1709" y="854"/>
                  </a:cubicBezTo>
                  <a:close/>
                  <a:moveTo>
                    <a:pt x="6001" y="826"/>
                  </a:moveTo>
                  <a:cubicBezTo>
                    <a:pt x="5953" y="826"/>
                    <a:pt x="5919" y="893"/>
                    <a:pt x="5968" y="930"/>
                  </a:cubicBezTo>
                  <a:cubicBezTo>
                    <a:pt x="6028" y="975"/>
                    <a:pt x="6083" y="1022"/>
                    <a:pt x="6139" y="1073"/>
                  </a:cubicBezTo>
                  <a:cubicBezTo>
                    <a:pt x="6149" y="1081"/>
                    <a:pt x="6162" y="1088"/>
                    <a:pt x="6177" y="1088"/>
                  </a:cubicBezTo>
                  <a:cubicBezTo>
                    <a:pt x="6230" y="1088"/>
                    <a:pt x="6254" y="1024"/>
                    <a:pt x="6217" y="990"/>
                  </a:cubicBezTo>
                  <a:cubicBezTo>
                    <a:pt x="6160" y="935"/>
                    <a:pt x="6098" y="886"/>
                    <a:pt x="6036" y="839"/>
                  </a:cubicBezTo>
                  <a:cubicBezTo>
                    <a:pt x="6024" y="830"/>
                    <a:pt x="6012" y="826"/>
                    <a:pt x="6001" y="826"/>
                  </a:cubicBezTo>
                  <a:close/>
                  <a:moveTo>
                    <a:pt x="4107" y="835"/>
                  </a:moveTo>
                  <a:cubicBezTo>
                    <a:pt x="4096" y="835"/>
                    <a:pt x="4084" y="838"/>
                    <a:pt x="4072" y="847"/>
                  </a:cubicBezTo>
                  <a:cubicBezTo>
                    <a:pt x="4010" y="892"/>
                    <a:pt x="3949" y="939"/>
                    <a:pt x="3889" y="992"/>
                  </a:cubicBezTo>
                  <a:cubicBezTo>
                    <a:pt x="3851" y="1028"/>
                    <a:pt x="3874" y="1092"/>
                    <a:pt x="3927" y="1092"/>
                  </a:cubicBezTo>
                  <a:lnTo>
                    <a:pt x="3927" y="1094"/>
                  </a:lnTo>
                  <a:cubicBezTo>
                    <a:pt x="3942" y="1094"/>
                    <a:pt x="3955" y="1088"/>
                    <a:pt x="3966" y="1079"/>
                  </a:cubicBezTo>
                  <a:cubicBezTo>
                    <a:pt x="4021" y="1028"/>
                    <a:pt x="4081" y="981"/>
                    <a:pt x="4140" y="939"/>
                  </a:cubicBezTo>
                  <a:cubicBezTo>
                    <a:pt x="4190" y="903"/>
                    <a:pt x="4155" y="835"/>
                    <a:pt x="4107" y="835"/>
                  </a:cubicBezTo>
                  <a:close/>
                  <a:moveTo>
                    <a:pt x="2808" y="1015"/>
                  </a:moveTo>
                  <a:cubicBezTo>
                    <a:pt x="2755" y="1015"/>
                    <a:pt x="2724" y="1093"/>
                    <a:pt x="2782" y="1124"/>
                  </a:cubicBezTo>
                  <a:cubicBezTo>
                    <a:pt x="2846" y="1158"/>
                    <a:pt x="2910" y="1196"/>
                    <a:pt x="2972" y="1237"/>
                  </a:cubicBezTo>
                  <a:cubicBezTo>
                    <a:pt x="2982" y="1243"/>
                    <a:pt x="2993" y="1245"/>
                    <a:pt x="3004" y="1245"/>
                  </a:cubicBezTo>
                  <a:lnTo>
                    <a:pt x="3006" y="1245"/>
                  </a:lnTo>
                  <a:cubicBezTo>
                    <a:pt x="3063" y="1245"/>
                    <a:pt x="3085" y="1173"/>
                    <a:pt x="3038" y="1141"/>
                  </a:cubicBezTo>
                  <a:cubicBezTo>
                    <a:pt x="2972" y="1098"/>
                    <a:pt x="2904" y="1058"/>
                    <a:pt x="2836" y="1022"/>
                  </a:cubicBezTo>
                  <a:cubicBezTo>
                    <a:pt x="2826" y="1017"/>
                    <a:pt x="2817" y="1015"/>
                    <a:pt x="2808" y="1015"/>
                  </a:cubicBezTo>
                  <a:close/>
                  <a:moveTo>
                    <a:pt x="1292" y="1042"/>
                  </a:moveTo>
                  <a:cubicBezTo>
                    <a:pt x="1281" y="1042"/>
                    <a:pt x="1270" y="1045"/>
                    <a:pt x="1259" y="1054"/>
                  </a:cubicBezTo>
                  <a:cubicBezTo>
                    <a:pt x="1193" y="1096"/>
                    <a:pt x="1129" y="1143"/>
                    <a:pt x="1067" y="1192"/>
                  </a:cubicBezTo>
                  <a:cubicBezTo>
                    <a:pt x="1044" y="1213"/>
                    <a:pt x="1039" y="1247"/>
                    <a:pt x="1059" y="1273"/>
                  </a:cubicBezTo>
                  <a:cubicBezTo>
                    <a:pt x="1069" y="1286"/>
                    <a:pt x="1086" y="1294"/>
                    <a:pt x="1103" y="1294"/>
                  </a:cubicBezTo>
                  <a:cubicBezTo>
                    <a:pt x="1116" y="1294"/>
                    <a:pt x="1129" y="1290"/>
                    <a:pt x="1139" y="1281"/>
                  </a:cubicBezTo>
                  <a:cubicBezTo>
                    <a:pt x="1197" y="1235"/>
                    <a:pt x="1257" y="1190"/>
                    <a:pt x="1320" y="1152"/>
                  </a:cubicBezTo>
                  <a:cubicBezTo>
                    <a:pt x="1376" y="1118"/>
                    <a:pt x="1342" y="1042"/>
                    <a:pt x="1292" y="1042"/>
                  </a:cubicBezTo>
                  <a:close/>
                  <a:moveTo>
                    <a:pt x="9983" y="1104"/>
                  </a:moveTo>
                  <a:cubicBezTo>
                    <a:pt x="9940" y="1104"/>
                    <a:pt x="9901" y="1155"/>
                    <a:pt x="9937" y="1198"/>
                  </a:cubicBezTo>
                  <a:cubicBezTo>
                    <a:pt x="9986" y="1258"/>
                    <a:pt x="10033" y="1318"/>
                    <a:pt x="10076" y="1377"/>
                  </a:cubicBezTo>
                  <a:cubicBezTo>
                    <a:pt x="10086" y="1392"/>
                    <a:pt x="10103" y="1401"/>
                    <a:pt x="10123" y="1401"/>
                  </a:cubicBezTo>
                  <a:cubicBezTo>
                    <a:pt x="10169" y="1401"/>
                    <a:pt x="10195" y="1347"/>
                    <a:pt x="10167" y="1309"/>
                  </a:cubicBezTo>
                  <a:cubicBezTo>
                    <a:pt x="10125" y="1250"/>
                    <a:pt x="10078" y="1188"/>
                    <a:pt x="10027" y="1126"/>
                  </a:cubicBezTo>
                  <a:cubicBezTo>
                    <a:pt x="10014" y="1110"/>
                    <a:pt x="9998" y="1104"/>
                    <a:pt x="9983" y="1104"/>
                  </a:cubicBezTo>
                  <a:close/>
                  <a:moveTo>
                    <a:pt x="3762" y="1137"/>
                  </a:moveTo>
                  <a:cubicBezTo>
                    <a:pt x="3748" y="1137"/>
                    <a:pt x="3734" y="1143"/>
                    <a:pt x="3721" y="1156"/>
                  </a:cubicBezTo>
                  <a:cubicBezTo>
                    <a:pt x="3668" y="1213"/>
                    <a:pt x="3617" y="1275"/>
                    <a:pt x="3570" y="1335"/>
                  </a:cubicBezTo>
                  <a:cubicBezTo>
                    <a:pt x="3551" y="1360"/>
                    <a:pt x="3555" y="1396"/>
                    <a:pt x="3581" y="1416"/>
                  </a:cubicBezTo>
                  <a:cubicBezTo>
                    <a:pt x="3591" y="1422"/>
                    <a:pt x="3602" y="1426"/>
                    <a:pt x="3615" y="1426"/>
                  </a:cubicBezTo>
                  <a:cubicBezTo>
                    <a:pt x="3616" y="1426"/>
                    <a:pt x="3618" y="1427"/>
                    <a:pt x="3620" y="1427"/>
                  </a:cubicBezTo>
                  <a:cubicBezTo>
                    <a:pt x="3635" y="1427"/>
                    <a:pt x="3650" y="1418"/>
                    <a:pt x="3661" y="1405"/>
                  </a:cubicBezTo>
                  <a:cubicBezTo>
                    <a:pt x="3706" y="1347"/>
                    <a:pt x="3755" y="1290"/>
                    <a:pt x="3806" y="1237"/>
                  </a:cubicBezTo>
                  <a:cubicBezTo>
                    <a:pt x="3847" y="1195"/>
                    <a:pt x="3807" y="1137"/>
                    <a:pt x="3762" y="1137"/>
                  </a:cubicBezTo>
                  <a:close/>
                  <a:moveTo>
                    <a:pt x="6356" y="917"/>
                  </a:moveTo>
                  <a:cubicBezTo>
                    <a:pt x="6336" y="917"/>
                    <a:pt x="6316" y="928"/>
                    <a:pt x="6305" y="954"/>
                  </a:cubicBezTo>
                  <a:cubicBezTo>
                    <a:pt x="6273" y="1026"/>
                    <a:pt x="6245" y="1101"/>
                    <a:pt x="6224" y="1177"/>
                  </a:cubicBezTo>
                  <a:cubicBezTo>
                    <a:pt x="6213" y="1216"/>
                    <a:pt x="6243" y="1250"/>
                    <a:pt x="6279" y="1250"/>
                  </a:cubicBezTo>
                  <a:cubicBezTo>
                    <a:pt x="6287" y="1250"/>
                    <a:pt x="6295" y="1249"/>
                    <a:pt x="6302" y="1245"/>
                  </a:cubicBezTo>
                  <a:cubicBezTo>
                    <a:pt x="6345" y="1299"/>
                    <a:pt x="6385" y="1354"/>
                    <a:pt x="6424" y="1411"/>
                  </a:cubicBezTo>
                  <a:cubicBezTo>
                    <a:pt x="6434" y="1428"/>
                    <a:pt x="6451" y="1437"/>
                    <a:pt x="6471" y="1437"/>
                  </a:cubicBezTo>
                  <a:lnTo>
                    <a:pt x="6473" y="1437"/>
                  </a:lnTo>
                  <a:cubicBezTo>
                    <a:pt x="6517" y="1437"/>
                    <a:pt x="6545" y="1388"/>
                    <a:pt x="6522" y="1350"/>
                  </a:cubicBezTo>
                  <a:cubicBezTo>
                    <a:pt x="6479" y="1284"/>
                    <a:pt x="6432" y="1220"/>
                    <a:pt x="6381" y="1160"/>
                  </a:cubicBezTo>
                  <a:cubicBezTo>
                    <a:pt x="6373" y="1152"/>
                    <a:pt x="6364" y="1145"/>
                    <a:pt x="6354" y="1143"/>
                  </a:cubicBezTo>
                  <a:cubicBezTo>
                    <a:pt x="6371" y="1094"/>
                    <a:pt x="6388" y="1047"/>
                    <a:pt x="6409" y="1003"/>
                  </a:cubicBezTo>
                  <a:cubicBezTo>
                    <a:pt x="6433" y="955"/>
                    <a:pt x="6394" y="917"/>
                    <a:pt x="6356" y="917"/>
                  </a:cubicBezTo>
                  <a:close/>
                  <a:moveTo>
                    <a:pt x="3190" y="1270"/>
                  </a:moveTo>
                  <a:cubicBezTo>
                    <a:pt x="3143" y="1270"/>
                    <a:pt x="3108" y="1330"/>
                    <a:pt x="3151" y="1371"/>
                  </a:cubicBezTo>
                  <a:cubicBezTo>
                    <a:pt x="3208" y="1418"/>
                    <a:pt x="3263" y="1469"/>
                    <a:pt x="3314" y="1522"/>
                  </a:cubicBezTo>
                  <a:cubicBezTo>
                    <a:pt x="3325" y="1533"/>
                    <a:pt x="3340" y="1539"/>
                    <a:pt x="3355" y="1539"/>
                  </a:cubicBezTo>
                  <a:cubicBezTo>
                    <a:pt x="3370" y="1539"/>
                    <a:pt x="3385" y="1533"/>
                    <a:pt x="3395" y="1522"/>
                  </a:cubicBezTo>
                  <a:cubicBezTo>
                    <a:pt x="3417" y="1501"/>
                    <a:pt x="3417" y="1465"/>
                    <a:pt x="3395" y="1441"/>
                  </a:cubicBezTo>
                  <a:cubicBezTo>
                    <a:pt x="3342" y="1386"/>
                    <a:pt x="3285" y="1333"/>
                    <a:pt x="3225" y="1281"/>
                  </a:cubicBezTo>
                  <a:cubicBezTo>
                    <a:pt x="3213" y="1273"/>
                    <a:pt x="3201" y="1270"/>
                    <a:pt x="3190" y="1270"/>
                  </a:cubicBezTo>
                  <a:close/>
                  <a:moveTo>
                    <a:pt x="936" y="1329"/>
                  </a:moveTo>
                  <a:cubicBezTo>
                    <a:pt x="922" y="1329"/>
                    <a:pt x="907" y="1335"/>
                    <a:pt x="895" y="1350"/>
                  </a:cubicBezTo>
                  <a:cubicBezTo>
                    <a:pt x="842" y="1403"/>
                    <a:pt x="786" y="1460"/>
                    <a:pt x="735" y="1520"/>
                  </a:cubicBezTo>
                  <a:cubicBezTo>
                    <a:pt x="714" y="1543"/>
                    <a:pt x="716" y="1579"/>
                    <a:pt x="739" y="1601"/>
                  </a:cubicBezTo>
                  <a:cubicBezTo>
                    <a:pt x="750" y="1609"/>
                    <a:pt x="763" y="1613"/>
                    <a:pt x="778" y="1613"/>
                  </a:cubicBezTo>
                  <a:cubicBezTo>
                    <a:pt x="793" y="1613"/>
                    <a:pt x="810" y="1607"/>
                    <a:pt x="820" y="1594"/>
                  </a:cubicBezTo>
                  <a:cubicBezTo>
                    <a:pt x="871" y="1537"/>
                    <a:pt x="922" y="1482"/>
                    <a:pt x="974" y="1430"/>
                  </a:cubicBezTo>
                  <a:cubicBezTo>
                    <a:pt x="1022" y="1391"/>
                    <a:pt x="982" y="1329"/>
                    <a:pt x="936" y="1329"/>
                  </a:cubicBezTo>
                  <a:close/>
                  <a:moveTo>
                    <a:pt x="6237" y="1360"/>
                  </a:moveTo>
                  <a:cubicBezTo>
                    <a:pt x="6208" y="1360"/>
                    <a:pt x="6183" y="1381"/>
                    <a:pt x="6179" y="1411"/>
                  </a:cubicBezTo>
                  <a:cubicBezTo>
                    <a:pt x="6175" y="1452"/>
                    <a:pt x="6173" y="1492"/>
                    <a:pt x="6173" y="1530"/>
                  </a:cubicBezTo>
                  <a:cubicBezTo>
                    <a:pt x="6173" y="1571"/>
                    <a:pt x="6175" y="1611"/>
                    <a:pt x="6179" y="1652"/>
                  </a:cubicBezTo>
                  <a:cubicBezTo>
                    <a:pt x="6183" y="1682"/>
                    <a:pt x="6209" y="1703"/>
                    <a:pt x="6236" y="1703"/>
                  </a:cubicBezTo>
                  <a:lnTo>
                    <a:pt x="6243" y="1703"/>
                  </a:lnTo>
                  <a:cubicBezTo>
                    <a:pt x="6275" y="1699"/>
                    <a:pt x="6298" y="1669"/>
                    <a:pt x="6294" y="1639"/>
                  </a:cubicBezTo>
                  <a:cubicBezTo>
                    <a:pt x="6290" y="1603"/>
                    <a:pt x="6288" y="1567"/>
                    <a:pt x="6288" y="1530"/>
                  </a:cubicBezTo>
                  <a:cubicBezTo>
                    <a:pt x="6288" y="1494"/>
                    <a:pt x="6290" y="1458"/>
                    <a:pt x="6292" y="1424"/>
                  </a:cubicBezTo>
                  <a:cubicBezTo>
                    <a:pt x="6296" y="1392"/>
                    <a:pt x="6273" y="1364"/>
                    <a:pt x="6241" y="1360"/>
                  </a:cubicBezTo>
                  <a:cubicBezTo>
                    <a:pt x="6239" y="1360"/>
                    <a:pt x="6238" y="1360"/>
                    <a:pt x="6237" y="1360"/>
                  </a:cubicBezTo>
                  <a:close/>
                  <a:moveTo>
                    <a:pt x="10254" y="1473"/>
                  </a:moveTo>
                  <a:cubicBezTo>
                    <a:pt x="10214" y="1473"/>
                    <a:pt x="10174" y="1519"/>
                    <a:pt x="10206" y="1565"/>
                  </a:cubicBezTo>
                  <a:cubicBezTo>
                    <a:pt x="10250" y="1633"/>
                    <a:pt x="10291" y="1696"/>
                    <a:pt x="10325" y="1756"/>
                  </a:cubicBezTo>
                  <a:cubicBezTo>
                    <a:pt x="10334" y="1772"/>
                    <a:pt x="10351" y="1782"/>
                    <a:pt x="10369" y="1782"/>
                  </a:cubicBezTo>
                  <a:cubicBezTo>
                    <a:pt x="10370" y="1782"/>
                    <a:pt x="10372" y="1782"/>
                    <a:pt x="10374" y="1782"/>
                  </a:cubicBezTo>
                  <a:lnTo>
                    <a:pt x="10374" y="1784"/>
                  </a:lnTo>
                  <a:cubicBezTo>
                    <a:pt x="10384" y="1784"/>
                    <a:pt x="10395" y="1782"/>
                    <a:pt x="10403" y="1775"/>
                  </a:cubicBezTo>
                  <a:cubicBezTo>
                    <a:pt x="10431" y="1760"/>
                    <a:pt x="10440" y="1724"/>
                    <a:pt x="10423" y="1696"/>
                  </a:cubicBezTo>
                  <a:cubicBezTo>
                    <a:pt x="10389" y="1637"/>
                    <a:pt x="10346" y="1571"/>
                    <a:pt x="10299" y="1501"/>
                  </a:cubicBezTo>
                  <a:cubicBezTo>
                    <a:pt x="10287" y="1481"/>
                    <a:pt x="10270" y="1473"/>
                    <a:pt x="10254" y="1473"/>
                  </a:cubicBezTo>
                  <a:close/>
                  <a:moveTo>
                    <a:pt x="6578" y="1526"/>
                  </a:moveTo>
                  <a:cubicBezTo>
                    <a:pt x="6571" y="1526"/>
                    <a:pt x="6563" y="1527"/>
                    <a:pt x="6556" y="1530"/>
                  </a:cubicBezTo>
                  <a:cubicBezTo>
                    <a:pt x="6526" y="1541"/>
                    <a:pt x="6513" y="1575"/>
                    <a:pt x="6524" y="1605"/>
                  </a:cubicBezTo>
                  <a:cubicBezTo>
                    <a:pt x="6551" y="1667"/>
                    <a:pt x="6566" y="1735"/>
                    <a:pt x="6568" y="1803"/>
                  </a:cubicBezTo>
                  <a:cubicBezTo>
                    <a:pt x="6568" y="1835"/>
                    <a:pt x="6592" y="1860"/>
                    <a:pt x="6624" y="1862"/>
                  </a:cubicBezTo>
                  <a:lnTo>
                    <a:pt x="6626" y="1862"/>
                  </a:lnTo>
                  <a:cubicBezTo>
                    <a:pt x="6658" y="1862"/>
                    <a:pt x="6683" y="1839"/>
                    <a:pt x="6683" y="1807"/>
                  </a:cubicBezTo>
                  <a:lnTo>
                    <a:pt x="6683" y="1794"/>
                  </a:lnTo>
                  <a:cubicBezTo>
                    <a:pt x="6681" y="1714"/>
                    <a:pt x="6662" y="1635"/>
                    <a:pt x="6630" y="1562"/>
                  </a:cubicBezTo>
                  <a:cubicBezTo>
                    <a:pt x="6622" y="1540"/>
                    <a:pt x="6601" y="1526"/>
                    <a:pt x="6578" y="1526"/>
                  </a:cubicBezTo>
                  <a:close/>
                  <a:moveTo>
                    <a:pt x="3485" y="1502"/>
                  </a:moveTo>
                  <a:cubicBezTo>
                    <a:pt x="3467" y="1502"/>
                    <a:pt x="3450" y="1510"/>
                    <a:pt x="3438" y="1530"/>
                  </a:cubicBezTo>
                  <a:cubicBezTo>
                    <a:pt x="3397" y="1599"/>
                    <a:pt x="3363" y="1671"/>
                    <a:pt x="3334" y="1743"/>
                  </a:cubicBezTo>
                  <a:cubicBezTo>
                    <a:pt x="3311" y="1791"/>
                    <a:pt x="3350" y="1827"/>
                    <a:pt x="3388" y="1827"/>
                  </a:cubicBezTo>
                  <a:cubicBezTo>
                    <a:pt x="3410" y="1827"/>
                    <a:pt x="3431" y="1815"/>
                    <a:pt x="3440" y="1786"/>
                  </a:cubicBezTo>
                  <a:cubicBezTo>
                    <a:pt x="3451" y="1760"/>
                    <a:pt x="3461" y="1737"/>
                    <a:pt x="3472" y="1709"/>
                  </a:cubicBezTo>
                  <a:cubicBezTo>
                    <a:pt x="3512" y="1762"/>
                    <a:pt x="3549" y="1818"/>
                    <a:pt x="3583" y="1875"/>
                  </a:cubicBezTo>
                  <a:cubicBezTo>
                    <a:pt x="3593" y="1892"/>
                    <a:pt x="3610" y="1903"/>
                    <a:pt x="3632" y="1903"/>
                  </a:cubicBezTo>
                  <a:cubicBezTo>
                    <a:pt x="3640" y="1903"/>
                    <a:pt x="3651" y="1901"/>
                    <a:pt x="3661" y="1897"/>
                  </a:cubicBezTo>
                  <a:cubicBezTo>
                    <a:pt x="3689" y="1879"/>
                    <a:pt x="3698" y="1845"/>
                    <a:pt x="3681" y="1818"/>
                  </a:cubicBezTo>
                  <a:cubicBezTo>
                    <a:pt x="3642" y="1750"/>
                    <a:pt x="3598" y="1684"/>
                    <a:pt x="3549" y="1622"/>
                  </a:cubicBezTo>
                  <a:cubicBezTo>
                    <a:pt x="3544" y="1616"/>
                    <a:pt x="3536" y="1609"/>
                    <a:pt x="3527" y="1605"/>
                  </a:cubicBezTo>
                  <a:lnTo>
                    <a:pt x="3536" y="1590"/>
                  </a:lnTo>
                  <a:cubicBezTo>
                    <a:pt x="3564" y="1544"/>
                    <a:pt x="3524" y="1502"/>
                    <a:pt x="3485" y="1502"/>
                  </a:cubicBezTo>
                  <a:close/>
                  <a:moveTo>
                    <a:pt x="631" y="1678"/>
                  </a:moveTo>
                  <a:cubicBezTo>
                    <a:pt x="616" y="1678"/>
                    <a:pt x="601" y="1684"/>
                    <a:pt x="588" y="1699"/>
                  </a:cubicBezTo>
                  <a:cubicBezTo>
                    <a:pt x="539" y="1762"/>
                    <a:pt x="495" y="1826"/>
                    <a:pt x="452" y="1888"/>
                  </a:cubicBezTo>
                  <a:cubicBezTo>
                    <a:pt x="435" y="1916"/>
                    <a:pt x="441" y="1950"/>
                    <a:pt x="469" y="1969"/>
                  </a:cubicBezTo>
                  <a:cubicBezTo>
                    <a:pt x="477" y="1975"/>
                    <a:pt x="488" y="1977"/>
                    <a:pt x="500" y="1977"/>
                  </a:cubicBezTo>
                  <a:lnTo>
                    <a:pt x="500" y="1977"/>
                  </a:lnTo>
                  <a:cubicBezTo>
                    <a:pt x="519" y="1977"/>
                    <a:pt x="537" y="1969"/>
                    <a:pt x="548" y="1952"/>
                  </a:cubicBezTo>
                  <a:cubicBezTo>
                    <a:pt x="588" y="1892"/>
                    <a:pt x="633" y="1831"/>
                    <a:pt x="680" y="1769"/>
                  </a:cubicBezTo>
                  <a:cubicBezTo>
                    <a:pt x="710" y="1725"/>
                    <a:pt x="671" y="1678"/>
                    <a:pt x="631" y="1678"/>
                  </a:cubicBezTo>
                  <a:close/>
                  <a:moveTo>
                    <a:pt x="500" y="1977"/>
                  </a:moveTo>
                  <a:cubicBezTo>
                    <a:pt x="500" y="1977"/>
                    <a:pt x="499" y="1977"/>
                    <a:pt x="499" y="1977"/>
                  </a:cubicBezTo>
                  <a:lnTo>
                    <a:pt x="501" y="1977"/>
                  </a:lnTo>
                  <a:cubicBezTo>
                    <a:pt x="501" y="1977"/>
                    <a:pt x="500" y="1977"/>
                    <a:pt x="500" y="1977"/>
                  </a:cubicBezTo>
                  <a:close/>
                  <a:moveTo>
                    <a:pt x="6305" y="1801"/>
                  </a:moveTo>
                  <a:cubicBezTo>
                    <a:pt x="6265" y="1801"/>
                    <a:pt x="6225" y="1847"/>
                    <a:pt x="6256" y="1892"/>
                  </a:cubicBezTo>
                  <a:cubicBezTo>
                    <a:pt x="6309" y="1975"/>
                    <a:pt x="6383" y="2022"/>
                    <a:pt x="6466" y="2022"/>
                  </a:cubicBezTo>
                  <a:lnTo>
                    <a:pt x="6500" y="2022"/>
                  </a:lnTo>
                  <a:cubicBezTo>
                    <a:pt x="6532" y="2018"/>
                    <a:pt x="6556" y="1990"/>
                    <a:pt x="6551" y="1958"/>
                  </a:cubicBezTo>
                  <a:cubicBezTo>
                    <a:pt x="6547" y="1928"/>
                    <a:pt x="6522" y="1907"/>
                    <a:pt x="6492" y="1907"/>
                  </a:cubicBezTo>
                  <a:cubicBezTo>
                    <a:pt x="6491" y="1907"/>
                    <a:pt x="6489" y="1907"/>
                    <a:pt x="6488" y="1907"/>
                  </a:cubicBezTo>
                  <a:cubicBezTo>
                    <a:pt x="6484" y="1908"/>
                    <a:pt x="6481" y="1909"/>
                    <a:pt x="6478" y="1909"/>
                  </a:cubicBezTo>
                  <a:cubicBezTo>
                    <a:pt x="6475" y="1909"/>
                    <a:pt x="6472" y="1908"/>
                    <a:pt x="6468" y="1907"/>
                  </a:cubicBezTo>
                  <a:cubicBezTo>
                    <a:pt x="6420" y="1905"/>
                    <a:pt x="6377" y="1875"/>
                    <a:pt x="6354" y="1833"/>
                  </a:cubicBezTo>
                  <a:cubicBezTo>
                    <a:pt x="6342" y="1810"/>
                    <a:pt x="6324" y="1801"/>
                    <a:pt x="6305" y="1801"/>
                  </a:cubicBezTo>
                  <a:close/>
                  <a:moveTo>
                    <a:pt x="10489" y="1870"/>
                  </a:moveTo>
                  <a:cubicBezTo>
                    <a:pt x="10452" y="1870"/>
                    <a:pt x="10415" y="1907"/>
                    <a:pt x="10435" y="1952"/>
                  </a:cubicBezTo>
                  <a:cubicBezTo>
                    <a:pt x="10469" y="2016"/>
                    <a:pt x="10489" y="2056"/>
                    <a:pt x="10491" y="2063"/>
                  </a:cubicBezTo>
                  <a:cubicBezTo>
                    <a:pt x="10501" y="2084"/>
                    <a:pt x="10523" y="2099"/>
                    <a:pt x="10544" y="2099"/>
                  </a:cubicBezTo>
                  <a:cubicBezTo>
                    <a:pt x="10576" y="2099"/>
                    <a:pt x="10601" y="2073"/>
                    <a:pt x="10601" y="2041"/>
                  </a:cubicBezTo>
                  <a:cubicBezTo>
                    <a:pt x="10601" y="2031"/>
                    <a:pt x="10601" y="2022"/>
                    <a:pt x="10538" y="1899"/>
                  </a:cubicBezTo>
                  <a:cubicBezTo>
                    <a:pt x="10525" y="1879"/>
                    <a:pt x="10507" y="1870"/>
                    <a:pt x="10489" y="1870"/>
                  </a:cubicBezTo>
                  <a:close/>
                  <a:moveTo>
                    <a:pt x="3330" y="1928"/>
                  </a:moveTo>
                  <a:cubicBezTo>
                    <a:pt x="3304" y="1928"/>
                    <a:pt x="3278" y="1944"/>
                    <a:pt x="3274" y="1980"/>
                  </a:cubicBezTo>
                  <a:cubicBezTo>
                    <a:pt x="3272" y="2003"/>
                    <a:pt x="3272" y="2024"/>
                    <a:pt x="3272" y="2045"/>
                  </a:cubicBezTo>
                  <a:cubicBezTo>
                    <a:pt x="3270" y="2109"/>
                    <a:pt x="3280" y="2173"/>
                    <a:pt x="3304" y="2231"/>
                  </a:cubicBezTo>
                  <a:cubicBezTo>
                    <a:pt x="3312" y="2254"/>
                    <a:pt x="3334" y="2267"/>
                    <a:pt x="3357" y="2267"/>
                  </a:cubicBezTo>
                  <a:cubicBezTo>
                    <a:pt x="3363" y="2267"/>
                    <a:pt x="3372" y="2267"/>
                    <a:pt x="3378" y="2265"/>
                  </a:cubicBezTo>
                  <a:cubicBezTo>
                    <a:pt x="3408" y="2252"/>
                    <a:pt x="3421" y="2220"/>
                    <a:pt x="3410" y="2190"/>
                  </a:cubicBezTo>
                  <a:cubicBezTo>
                    <a:pt x="3393" y="2143"/>
                    <a:pt x="3385" y="2094"/>
                    <a:pt x="3385" y="2045"/>
                  </a:cubicBezTo>
                  <a:cubicBezTo>
                    <a:pt x="3385" y="2028"/>
                    <a:pt x="3387" y="2009"/>
                    <a:pt x="3389" y="1992"/>
                  </a:cubicBezTo>
                  <a:cubicBezTo>
                    <a:pt x="3392" y="1951"/>
                    <a:pt x="3361" y="1928"/>
                    <a:pt x="3330" y="1928"/>
                  </a:cubicBezTo>
                  <a:close/>
                  <a:moveTo>
                    <a:pt x="3735" y="1993"/>
                  </a:moveTo>
                  <a:cubicBezTo>
                    <a:pt x="3699" y="1993"/>
                    <a:pt x="3663" y="2026"/>
                    <a:pt x="3681" y="2071"/>
                  </a:cubicBezTo>
                  <a:cubicBezTo>
                    <a:pt x="3706" y="2137"/>
                    <a:pt x="3725" y="2207"/>
                    <a:pt x="3734" y="2277"/>
                  </a:cubicBezTo>
                  <a:cubicBezTo>
                    <a:pt x="3736" y="2305"/>
                    <a:pt x="3761" y="2329"/>
                    <a:pt x="3791" y="2329"/>
                  </a:cubicBezTo>
                  <a:lnTo>
                    <a:pt x="3798" y="2329"/>
                  </a:lnTo>
                  <a:cubicBezTo>
                    <a:pt x="3830" y="2324"/>
                    <a:pt x="3851" y="2297"/>
                    <a:pt x="3849" y="2265"/>
                  </a:cubicBezTo>
                  <a:cubicBezTo>
                    <a:pt x="3838" y="2184"/>
                    <a:pt x="3819" y="2105"/>
                    <a:pt x="3787" y="2031"/>
                  </a:cubicBezTo>
                  <a:cubicBezTo>
                    <a:pt x="3777" y="2004"/>
                    <a:pt x="3756" y="1993"/>
                    <a:pt x="3735" y="1993"/>
                  </a:cubicBezTo>
                  <a:close/>
                  <a:moveTo>
                    <a:pt x="376" y="2056"/>
                  </a:moveTo>
                  <a:cubicBezTo>
                    <a:pt x="358" y="2056"/>
                    <a:pt x="341" y="2064"/>
                    <a:pt x="329" y="2084"/>
                  </a:cubicBezTo>
                  <a:cubicBezTo>
                    <a:pt x="286" y="2154"/>
                    <a:pt x="248" y="2222"/>
                    <a:pt x="214" y="2286"/>
                  </a:cubicBezTo>
                  <a:cubicBezTo>
                    <a:pt x="199" y="2314"/>
                    <a:pt x="209" y="2348"/>
                    <a:pt x="237" y="2363"/>
                  </a:cubicBezTo>
                  <a:cubicBezTo>
                    <a:pt x="245" y="2367"/>
                    <a:pt x="254" y="2371"/>
                    <a:pt x="264" y="2371"/>
                  </a:cubicBezTo>
                  <a:lnTo>
                    <a:pt x="264" y="2371"/>
                  </a:lnTo>
                  <a:cubicBezTo>
                    <a:pt x="285" y="2371"/>
                    <a:pt x="305" y="2358"/>
                    <a:pt x="314" y="2341"/>
                  </a:cubicBezTo>
                  <a:cubicBezTo>
                    <a:pt x="348" y="2280"/>
                    <a:pt x="386" y="2211"/>
                    <a:pt x="427" y="2143"/>
                  </a:cubicBezTo>
                  <a:cubicBezTo>
                    <a:pt x="455" y="2099"/>
                    <a:pt x="416" y="2056"/>
                    <a:pt x="376" y="2056"/>
                  </a:cubicBezTo>
                  <a:close/>
                  <a:moveTo>
                    <a:pt x="264" y="2371"/>
                  </a:moveTo>
                  <a:cubicBezTo>
                    <a:pt x="263" y="2371"/>
                    <a:pt x="263" y="2371"/>
                    <a:pt x="263" y="2371"/>
                  </a:cubicBezTo>
                  <a:lnTo>
                    <a:pt x="265" y="2371"/>
                  </a:lnTo>
                  <a:cubicBezTo>
                    <a:pt x="264" y="2371"/>
                    <a:pt x="264" y="2371"/>
                    <a:pt x="264" y="2371"/>
                  </a:cubicBezTo>
                  <a:close/>
                  <a:moveTo>
                    <a:pt x="3498" y="2328"/>
                  </a:moveTo>
                  <a:cubicBezTo>
                    <a:pt x="3448" y="2328"/>
                    <a:pt x="3413" y="2398"/>
                    <a:pt x="3466" y="2433"/>
                  </a:cubicBezTo>
                  <a:cubicBezTo>
                    <a:pt x="3549" y="2492"/>
                    <a:pt x="3623" y="2522"/>
                    <a:pt x="3685" y="2522"/>
                  </a:cubicBezTo>
                  <a:cubicBezTo>
                    <a:pt x="3695" y="2522"/>
                    <a:pt x="3708" y="2520"/>
                    <a:pt x="3719" y="2518"/>
                  </a:cubicBezTo>
                  <a:cubicBezTo>
                    <a:pt x="3789" y="2504"/>
                    <a:pt x="3772" y="2404"/>
                    <a:pt x="3709" y="2404"/>
                  </a:cubicBezTo>
                  <a:cubicBezTo>
                    <a:pt x="3704" y="2404"/>
                    <a:pt x="3700" y="2404"/>
                    <a:pt x="3695" y="2405"/>
                  </a:cubicBezTo>
                  <a:cubicBezTo>
                    <a:pt x="3691" y="2407"/>
                    <a:pt x="3685" y="2408"/>
                    <a:pt x="3678" y="2408"/>
                  </a:cubicBezTo>
                  <a:cubicBezTo>
                    <a:pt x="3654" y="2408"/>
                    <a:pt x="3610" y="2395"/>
                    <a:pt x="3532" y="2339"/>
                  </a:cubicBezTo>
                  <a:cubicBezTo>
                    <a:pt x="3520" y="2332"/>
                    <a:pt x="3509" y="2328"/>
                    <a:pt x="3498" y="2328"/>
                  </a:cubicBezTo>
                  <a:close/>
                  <a:moveTo>
                    <a:pt x="159" y="2458"/>
                  </a:moveTo>
                  <a:cubicBezTo>
                    <a:pt x="139" y="2458"/>
                    <a:pt x="120" y="2469"/>
                    <a:pt x="109" y="2495"/>
                  </a:cubicBezTo>
                  <a:cubicBezTo>
                    <a:pt x="46" y="2622"/>
                    <a:pt x="14" y="2703"/>
                    <a:pt x="14" y="2707"/>
                  </a:cubicBezTo>
                  <a:cubicBezTo>
                    <a:pt x="1" y="2737"/>
                    <a:pt x="16" y="2769"/>
                    <a:pt x="46" y="2780"/>
                  </a:cubicBezTo>
                  <a:cubicBezTo>
                    <a:pt x="52" y="2784"/>
                    <a:pt x="58" y="2784"/>
                    <a:pt x="67" y="2784"/>
                  </a:cubicBezTo>
                  <a:cubicBezTo>
                    <a:pt x="88" y="2784"/>
                    <a:pt x="109" y="2771"/>
                    <a:pt x="120" y="2750"/>
                  </a:cubicBezTo>
                  <a:cubicBezTo>
                    <a:pt x="120" y="2750"/>
                    <a:pt x="152" y="2669"/>
                    <a:pt x="212" y="2543"/>
                  </a:cubicBezTo>
                  <a:cubicBezTo>
                    <a:pt x="237" y="2497"/>
                    <a:pt x="198" y="2458"/>
                    <a:pt x="159" y="245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61" name="Google Shape;1461;p75"/>
          <p:cNvGrpSpPr/>
          <p:nvPr/>
        </p:nvGrpSpPr>
        <p:grpSpPr>
          <a:xfrm flipH="1">
            <a:off x="8710021" y="1288058"/>
            <a:ext cx="237639" cy="237639"/>
            <a:chOff x="5944424" y="1865453"/>
            <a:chExt cx="178234" cy="178234"/>
          </a:xfrm>
        </p:grpSpPr>
        <p:sp>
          <p:nvSpPr>
            <p:cNvPr id="1462" name="Google Shape;1462;p75"/>
            <p:cNvSpPr/>
            <p:nvPr/>
          </p:nvSpPr>
          <p:spPr>
            <a:xfrm>
              <a:off x="6029571" y="1865453"/>
              <a:ext cx="20171" cy="178234"/>
            </a:xfrm>
            <a:custGeom>
              <a:rect b="b" l="l" r="r" t="t"/>
              <a:pathLst>
                <a:path extrusionOk="0" h="1078" w="122">
                  <a:moveTo>
                    <a:pt x="65" y="1"/>
                  </a:moveTo>
                  <a:cubicBezTo>
                    <a:pt x="33" y="1"/>
                    <a:pt x="7" y="26"/>
                    <a:pt x="7" y="58"/>
                  </a:cubicBezTo>
                  <a:lnTo>
                    <a:pt x="1" y="1020"/>
                  </a:lnTo>
                  <a:cubicBezTo>
                    <a:pt x="1" y="1052"/>
                    <a:pt x="26" y="1078"/>
                    <a:pt x="58" y="1078"/>
                  </a:cubicBezTo>
                  <a:cubicBezTo>
                    <a:pt x="90" y="1078"/>
                    <a:pt x="116" y="1052"/>
                    <a:pt x="116" y="1020"/>
                  </a:cubicBezTo>
                  <a:lnTo>
                    <a:pt x="122" y="58"/>
                  </a:lnTo>
                  <a:cubicBezTo>
                    <a:pt x="122" y="26"/>
                    <a:pt x="96" y="1"/>
                    <a:pt x="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3" name="Google Shape;1463;p75"/>
            <p:cNvSpPr/>
            <p:nvPr/>
          </p:nvSpPr>
          <p:spPr>
            <a:xfrm>
              <a:off x="5962115" y="1898189"/>
              <a:ext cx="158393" cy="110611"/>
            </a:xfrm>
            <a:custGeom>
              <a:rect b="b" l="l" r="r" t="t"/>
              <a:pathLst>
                <a:path extrusionOk="0" h="669" w="958">
                  <a:moveTo>
                    <a:pt x="873" y="0"/>
                  </a:moveTo>
                  <a:cubicBezTo>
                    <a:pt x="863" y="0"/>
                    <a:pt x="852" y="4"/>
                    <a:pt x="841" y="11"/>
                  </a:cubicBezTo>
                  <a:lnTo>
                    <a:pt x="47" y="565"/>
                  </a:lnTo>
                  <a:cubicBezTo>
                    <a:pt x="0" y="597"/>
                    <a:pt x="23" y="669"/>
                    <a:pt x="79" y="669"/>
                  </a:cubicBezTo>
                  <a:cubicBezTo>
                    <a:pt x="89" y="669"/>
                    <a:pt x="102" y="667"/>
                    <a:pt x="111" y="658"/>
                  </a:cubicBezTo>
                  <a:lnTo>
                    <a:pt x="907" y="105"/>
                  </a:lnTo>
                  <a:cubicBezTo>
                    <a:pt x="957" y="70"/>
                    <a:pt x="922" y="0"/>
                    <a:pt x="8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4" name="Google Shape;1464;p75"/>
            <p:cNvSpPr/>
            <p:nvPr/>
          </p:nvSpPr>
          <p:spPr>
            <a:xfrm>
              <a:off x="5976829" y="1891080"/>
              <a:ext cx="124003" cy="124499"/>
            </a:xfrm>
            <a:custGeom>
              <a:rect b="b" l="l" r="r" t="t"/>
              <a:pathLst>
                <a:path extrusionOk="0" h="753" w="750">
                  <a:moveTo>
                    <a:pt x="84" y="1"/>
                  </a:moveTo>
                  <a:cubicBezTo>
                    <a:pt x="40" y="1"/>
                    <a:pt x="0" y="58"/>
                    <a:pt x="45" y="101"/>
                  </a:cubicBezTo>
                  <a:lnTo>
                    <a:pt x="645" y="735"/>
                  </a:lnTo>
                  <a:cubicBezTo>
                    <a:pt x="656" y="746"/>
                    <a:pt x="671" y="752"/>
                    <a:pt x="688" y="752"/>
                  </a:cubicBezTo>
                  <a:cubicBezTo>
                    <a:pt x="703" y="752"/>
                    <a:pt x="715" y="746"/>
                    <a:pt x="726" y="735"/>
                  </a:cubicBezTo>
                  <a:cubicBezTo>
                    <a:pt x="747" y="714"/>
                    <a:pt x="750" y="680"/>
                    <a:pt x="728" y="657"/>
                  </a:cubicBezTo>
                  <a:lnTo>
                    <a:pt x="128" y="22"/>
                  </a:lnTo>
                  <a:cubicBezTo>
                    <a:pt x="115" y="7"/>
                    <a:pt x="99" y="1"/>
                    <a:pt x="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5" name="Google Shape;1465;p75"/>
            <p:cNvSpPr/>
            <p:nvPr/>
          </p:nvSpPr>
          <p:spPr>
            <a:xfrm>
              <a:off x="5944424" y="1941838"/>
              <a:ext cx="178234" cy="20502"/>
            </a:xfrm>
            <a:custGeom>
              <a:rect b="b" l="l" r="r" t="t"/>
              <a:pathLst>
                <a:path extrusionOk="0" h="124" w="1078">
                  <a:moveTo>
                    <a:pt x="1003" y="1"/>
                  </a:moveTo>
                  <a:lnTo>
                    <a:pt x="77" y="9"/>
                  </a:lnTo>
                  <a:cubicBezTo>
                    <a:pt x="1" y="9"/>
                    <a:pt x="1" y="124"/>
                    <a:pt x="77" y="124"/>
                  </a:cubicBezTo>
                  <a:lnTo>
                    <a:pt x="1003" y="113"/>
                  </a:lnTo>
                  <a:cubicBezTo>
                    <a:pt x="1077" y="113"/>
                    <a:pt x="1077" y="1"/>
                    <a:pt x="10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66" name="Google Shape;1466;p75"/>
          <p:cNvSpPr/>
          <p:nvPr/>
        </p:nvSpPr>
        <p:spPr>
          <a:xfrm flipH="1">
            <a:off x="7165162" y="5488359"/>
            <a:ext cx="407832" cy="460947"/>
          </a:xfrm>
          <a:custGeom>
            <a:rect b="b" l="l" r="r" t="t"/>
            <a:pathLst>
              <a:path extrusionOk="0" h="2197" w="1944">
                <a:moveTo>
                  <a:pt x="941" y="602"/>
                </a:moveTo>
                <a:lnTo>
                  <a:pt x="941" y="602"/>
                </a:lnTo>
                <a:cubicBezTo>
                  <a:pt x="1045" y="717"/>
                  <a:pt x="1101" y="834"/>
                  <a:pt x="1094" y="894"/>
                </a:cubicBezTo>
                <a:cubicBezTo>
                  <a:pt x="1094" y="909"/>
                  <a:pt x="1086" y="919"/>
                  <a:pt x="1075" y="926"/>
                </a:cubicBezTo>
                <a:cubicBezTo>
                  <a:pt x="1054" y="938"/>
                  <a:pt x="1033" y="945"/>
                  <a:pt x="1009" y="945"/>
                </a:cubicBezTo>
                <a:cubicBezTo>
                  <a:pt x="1008" y="945"/>
                  <a:pt x="1006" y="945"/>
                  <a:pt x="1004" y="945"/>
                </a:cubicBezTo>
                <a:cubicBezTo>
                  <a:pt x="985" y="945"/>
                  <a:pt x="968" y="933"/>
                  <a:pt x="958" y="917"/>
                </a:cubicBezTo>
                <a:cubicBezTo>
                  <a:pt x="922" y="864"/>
                  <a:pt x="907" y="745"/>
                  <a:pt x="941" y="602"/>
                </a:cubicBezTo>
                <a:close/>
                <a:moveTo>
                  <a:pt x="1431" y="114"/>
                </a:moveTo>
                <a:cubicBezTo>
                  <a:pt x="1487" y="114"/>
                  <a:pt x="1529" y="135"/>
                  <a:pt x="1560" y="179"/>
                </a:cubicBezTo>
                <a:cubicBezTo>
                  <a:pt x="1765" y="470"/>
                  <a:pt x="1456" y="1556"/>
                  <a:pt x="1290" y="2041"/>
                </a:cubicBezTo>
                <a:cubicBezTo>
                  <a:pt x="911" y="1713"/>
                  <a:pt x="120" y="947"/>
                  <a:pt x="128" y="568"/>
                </a:cubicBezTo>
                <a:cubicBezTo>
                  <a:pt x="128" y="513"/>
                  <a:pt x="154" y="460"/>
                  <a:pt x="198" y="425"/>
                </a:cubicBezTo>
                <a:cubicBezTo>
                  <a:pt x="268" y="372"/>
                  <a:pt x="354" y="342"/>
                  <a:pt x="443" y="342"/>
                </a:cubicBezTo>
                <a:cubicBezTo>
                  <a:pt x="569" y="342"/>
                  <a:pt x="715" y="404"/>
                  <a:pt x="847" y="513"/>
                </a:cubicBezTo>
                <a:cubicBezTo>
                  <a:pt x="790" y="698"/>
                  <a:pt x="796" y="883"/>
                  <a:pt x="867" y="983"/>
                </a:cubicBezTo>
                <a:cubicBezTo>
                  <a:pt x="902" y="1034"/>
                  <a:pt x="952" y="1060"/>
                  <a:pt x="1010" y="1060"/>
                </a:cubicBezTo>
                <a:cubicBezTo>
                  <a:pt x="1047" y="1060"/>
                  <a:pt x="1087" y="1049"/>
                  <a:pt x="1128" y="1028"/>
                </a:cubicBezTo>
                <a:cubicBezTo>
                  <a:pt x="1173" y="1004"/>
                  <a:pt x="1203" y="960"/>
                  <a:pt x="1207" y="909"/>
                </a:cubicBezTo>
                <a:cubicBezTo>
                  <a:pt x="1224" y="777"/>
                  <a:pt x="1109" y="602"/>
                  <a:pt x="981" y="479"/>
                </a:cubicBezTo>
                <a:cubicBezTo>
                  <a:pt x="1030" y="359"/>
                  <a:pt x="1150" y="151"/>
                  <a:pt x="1392" y="117"/>
                </a:cubicBezTo>
                <a:cubicBezTo>
                  <a:pt x="1406" y="115"/>
                  <a:pt x="1418" y="114"/>
                  <a:pt x="1431" y="114"/>
                </a:cubicBezTo>
                <a:close/>
                <a:moveTo>
                  <a:pt x="1430" y="0"/>
                </a:moveTo>
                <a:cubicBezTo>
                  <a:pt x="1413" y="0"/>
                  <a:pt x="1394" y="1"/>
                  <a:pt x="1375" y="4"/>
                </a:cubicBezTo>
                <a:cubicBezTo>
                  <a:pt x="1169" y="34"/>
                  <a:pt x="990" y="181"/>
                  <a:pt x="890" y="400"/>
                </a:cubicBezTo>
                <a:cubicBezTo>
                  <a:pt x="788" y="321"/>
                  <a:pt x="626" y="230"/>
                  <a:pt x="441" y="230"/>
                </a:cubicBezTo>
                <a:cubicBezTo>
                  <a:pt x="438" y="230"/>
                  <a:pt x="435" y="230"/>
                  <a:pt x="432" y="230"/>
                </a:cubicBezTo>
                <a:cubicBezTo>
                  <a:pt x="322" y="230"/>
                  <a:pt x="215" y="268"/>
                  <a:pt x="128" y="336"/>
                </a:cubicBezTo>
                <a:cubicBezTo>
                  <a:pt x="56" y="389"/>
                  <a:pt x="13" y="474"/>
                  <a:pt x="13" y="564"/>
                </a:cubicBezTo>
                <a:cubicBezTo>
                  <a:pt x="0" y="1102"/>
                  <a:pt x="1226" y="2139"/>
                  <a:pt x="1279" y="2183"/>
                </a:cubicBezTo>
                <a:cubicBezTo>
                  <a:pt x="1288" y="2192"/>
                  <a:pt x="1301" y="2196"/>
                  <a:pt x="1316" y="2196"/>
                </a:cubicBezTo>
                <a:cubicBezTo>
                  <a:pt x="1339" y="2196"/>
                  <a:pt x="1360" y="2181"/>
                  <a:pt x="1369" y="2160"/>
                </a:cubicBezTo>
                <a:cubicBezTo>
                  <a:pt x="1428" y="1994"/>
                  <a:pt x="1943" y="525"/>
                  <a:pt x="1654" y="115"/>
                </a:cubicBezTo>
                <a:cubicBezTo>
                  <a:pt x="1600" y="39"/>
                  <a:pt x="1526" y="0"/>
                  <a:pt x="143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7" name="Google Shape;1467;p75"/>
          <p:cNvSpPr/>
          <p:nvPr/>
        </p:nvSpPr>
        <p:spPr>
          <a:xfrm flipH="1">
            <a:off x="6529577" y="5790133"/>
            <a:ext cx="72900" cy="72900"/>
          </a:xfrm>
          <a:prstGeom prst="ellipse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8" name="Google Shape;1468;p75"/>
          <p:cNvSpPr/>
          <p:nvPr/>
        </p:nvSpPr>
        <p:spPr>
          <a:xfrm flipH="1">
            <a:off x="9577777" y="1837883"/>
            <a:ext cx="72900" cy="72900"/>
          </a:xfrm>
          <a:prstGeom prst="ellipse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9" name="Google Shape;1469;p75"/>
          <p:cNvSpPr/>
          <p:nvPr/>
        </p:nvSpPr>
        <p:spPr>
          <a:xfrm flipH="1">
            <a:off x="761995" y="5271866"/>
            <a:ext cx="407833" cy="376325"/>
          </a:xfrm>
          <a:custGeom>
            <a:rect b="b" l="l" r="r" t="t"/>
            <a:pathLst>
              <a:path extrusionOk="0" h="1707" w="1850">
                <a:moveTo>
                  <a:pt x="392" y="224"/>
                </a:moveTo>
                <a:lnTo>
                  <a:pt x="392" y="224"/>
                </a:lnTo>
                <a:cubicBezTo>
                  <a:pt x="511" y="262"/>
                  <a:pt x="626" y="311"/>
                  <a:pt x="737" y="368"/>
                </a:cubicBezTo>
                <a:cubicBezTo>
                  <a:pt x="669" y="422"/>
                  <a:pt x="594" y="481"/>
                  <a:pt x="513" y="543"/>
                </a:cubicBezTo>
                <a:cubicBezTo>
                  <a:pt x="415" y="345"/>
                  <a:pt x="394" y="258"/>
                  <a:pt x="392" y="224"/>
                </a:cubicBezTo>
                <a:close/>
                <a:moveTo>
                  <a:pt x="1333" y="119"/>
                </a:moveTo>
                <a:lnTo>
                  <a:pt x="1333" y="119"/>
                </a:lnTo>
                <a:cubicBezTo>
                  <a:pt x="1335" y="198"/>
                  <a:pt x="1326" y="358"/>
                  <a:pt x="1309" y="547"/>
                </a:cubicBezTo>
                <a:cubicBezTo>
                  <a:pt x="1196" y="479"/>
                  <a:pt x="1075" y="413"/>
                  <a:pt x="954" y="349"/>
                </a:cubicBezTo>
                <a:cubicBezTo>
                  <a:pt x="1194" y="177"/>
                  <a:pt x="1292" y="130"/>
                  <a:pt x="1333" y="119"/>
                </a:cubicBezTo>
                <a:close/>
                <a:moveTo>
                  <a:pt x="1407" y="739"/>
                </a:moveTo>
                <a:cubicBezTo>
                  <a:pt x="1616" y="871"/>
                  <a:pt x="1692" y="943"/>
                  <a:pt x="1718" y="975"/>
                </a:cubicBezTo>
                <a:cubicBezTo>
                  <a:pt x="1671" y="988"/>
                  <a:pt x="1569" y="1003"/>
                  <a:pt x="1375" y="1015"/>
                </a:cubicBezTo>
                <a:cubicBezTo>
                  <a:pt x="1386" y="926"/>
                  <a:pt x="1397" y="834"/>
                  <a:pt x="1407" y="739"/>
                </a:cubicBezTo>
                <a:close/>
                <a:moveTo>
                  <a:pt x="477" y="719"/>
                </a:moveTo>
                <a:cubicBezTo>
                  <a:pt x="528" y="815"/>
                  <a:pt x="586" y="920"/>
                  <a:pt x="650" y="1026"/>
                </a:cubicBezTo>
                <a:cubicBezTo>
                  <a:pt x="379" y="1020"/>
                  <a:pt x="228" y="1000"/>
                  <a:pt x="158" y="985"/>
                </a:cubicBezTo>
                <a:cubicBezTo>
                  <a:pt x="222" y="932"/>
                  <a:pt x="339" y="830"/>
                  <a:pt x="477" y="719"/>
                </a:cubicBezTo>
                <a:close/>
                <a:moveTo>
                  <a:pt x="852" y="424"/>
                </a:moveTo>
                <a:cubicBezTo>
                  <a:pt x="1003" y="502"/>
                  <a:pt x="1160" y="590"/>
                  <a:pt x="1299" y="673"/>
                </a:cubicBezTo>
                <a:cubicBezTo>
                  <a:pt x="1288" y="792"/>
                  <a:pt x="1273" y="911"/>
                  <a:pt x="1258" y="1020"/>
                </a:cubicBezTo>
                <a:cubicBezTo>
                  <a:pt x="1144" y="1026"/>
                  <a:pt x="1022" y="1029"/>
                  <a:pt x="899" y="1029"/>
                </a:cubicBezTo>
                <a:cubicBezTo>
                  <a:pt x="861" y="1029"/>
                  <a:pt x="823" y="1029"/>
                  <a:pt x="786" y="1028"/>
                </a:cubicBezTo>
                <a:cubicBezTo>
                  <a:pt x="703" y="894"/>
                  <a:pt x="628" y="762"/>
                  <a:pt x="567" y="645"/>
                </a:cubicBezTo>
                <a:cubicBezTo>
                  <a:pt x="671" y="564"/>
                  <a:pt x="767" y="490"/>
                  <a:pt x="852" y="424"/>
                </a:cubicBezTo>
                <a:close/>
                <a:moveTo>
                  <a:pt x="1243" y="1134"/>
                </a:moveTo>
                <a:cubicBezTo>
                  <a:pt x="1203" y="1405"/>
                  <a:pt x="1171" y="1520"/>
                  <a:pt x="1152" y="1569"/>
                </a:cubicBezTo>
                <a:cubicBezTo>
                  <a:pt x="1045" y="1432"/>
                  <a:pt x="945" y="1290"/>
                  <a:pt x="856" y="1143"/>
                </a:cubicBezTo>
                <a:cubicBezTo>
                  <a:pt x="988" y="1143"/>
                  <a:pt x="1120" y="1141"/>
                  <a:pt x="1243" y="1134"/>
                </a:cubicBezTo>
                <a:close/>
                <a:moveTo>
                  <a:pt x="1358" y="0"/>
                </a:moveTo>
                <a:cubicBezTo>
                  <a:pt x="1357" y="0"/>
                  <a:pt x="1355" y="0"/>
                  <a:pt x="1354" y="0"/>
                </a:cubicBezTo>
                <a:cubicBezTo>
                  <a:pt x="1299" y="0"/>
                  <a:pt x="1190" y="34"/>
                  <a:pt x="841" y="290"/>
                </a:cubicBezTo>
                <a:cubicBezTo>
                  <a:pt x="709" y="224"/>
                  <a:pt x="503" y="128"/>
                  <a:pt x="396" y="107"/>
                </a:cubicBezTo>
                <a:cubicBezTo>
                  <a:pt x="388" y="104"/>
                  <a:pt x="379" y="103"/>
                  <a:pt x="370" y="103"/>
                </a:cubicBezTo>
                <a:cubicBezTo>
                  <a:pt x="339" y="103"/>
                  <a:pt x="309" y="118"/>
                  <a:pt x="292" y="147"/>
                </a:cubicBezTo>
                <a:cubicBezTo>
                  <a:pt x="264" y="194"/>
                  <a:pt x="258" y="287"/>
                  <a:pt x="424" y="615"/>
                </a:cubicBezTo>
                <a:cubicBezTo>
                  <a:pt x="207" y="792"/>
                  <a:pt x="35" y="939"/>
                  <a:pt x="28" y="945"/>
                </a:cubicBezTo>
                <a:cubicBezTo>
                  <a:pt x="7" y="966"/>
                  <a:pt x="0" y="998"/>
                  <a:pt x="13" y="1026"/>
                </a:cubicBezTo>
                <a:cubicBezTo>
                  <a:pt x="30" y="1062"/>
                  <a:pt x="58" y="1130"/>
                  <a:pt x="722" y="1141"/>
                </a:cubicBezTo>
                <a:cubicBezTo>
                  <a:pt x="803" y="1271"/>
                  <a:pt x="1048" y="1660"/>
                  <a:pt x="1131" y="1698"/>
                </a:cubicBezTo>
                <a:cubicBezTo>
                  <a:pt x="1139" y="1703"/>
                  <a:pt x="1150" y="1705"/>
                  <a:pt x="1160" y="1707"/>
                </a:cubicBezTo>
                <a:lnTo>
                  <a:pt x="1162" y="1705"/>
                </a:lnTo>
                <a:cubicBezTo>
                  <a:pt x="1214" y="1705"/>
                  <a:pt x="1277" y="1705"/>
                  <a:pt x="1360" y="1128"/>
                </a:cubicBezTo>
                <a:cubicBezTo>
                  <a:pt x="1739" y="1107"/>
                  <a:pt x="1795" y="1071"/>
                  <a:pt x="1812" y="1058"/>
                </a:cubicBezTo>
                <a:cubicBezTo>
                  <a:pt x="1835" y="1043"/>
                  <a:pt x="1850" y="1015"/>
                  <a:pt x="1848" y="988"/>
                </a:cubicBezTo>
                <a:cubicBezTo>
                  <a:pt x="1848" y="951"/>
                  <a:pt x="1846" y="875"/>
                  <a:pt x="1420" y="611"/>
                </a:cubicBezTo>
                <a:cubicBezTo>
                  <a:pt x="1439" y="409"/>
                  <a:pt x="1454" y="173"/>
                  <a:pt x="1448" y="81"/>
                </a:cubicBezTo>
                <a:cubicBezTo>
                  <a:pt x="1443" y="36"/>
                  <a:pt x="1405" y="0"/>
                  <a:pt x="135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0" name="Google Shape;1470;p75"/>
          <p:cNvSpPr/>
          <p:nvPr/>
        </p:nvSpPr>
        <p:spPr>
          <a:xfrm flipH="1">
            <a:off x="6866911" y="1020000"/>
            <a:ext cx="72900" cy="72900"/>
          </a:xfrm>
          <a:prstGeom prst="ellipse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am Engagement Meeting Ideas by Slidesgo">
  <a:themeElements>
    <a:clrScheme name="Simple Light">
      <a:dk1>
        <a:srgbClr val="DB4A44"/>
      </a:dk1>
      <a:lt1>
        <a:srgbClr val="E47847"/>
      </a:lt1>
      <a:dk2>
        <a:srgbClr val="EC9B70"/>
      </a:dk2>
      <a:lt2>
        <a:srgbClr val="F0BF00"/>
      </a:lt2>
      <a:accent1>
        <a:srgbClr val="52AFA6"/>
      </a:accent1>
      <a:accent2>
        <a:srgbClr val="2C316B"/>
      </a:accent2>
      <a:accent3>
        <a:srgbClr val="B1739A"/>
      </a:accent3>
      <a:accent4>
        <a:srgbClr val="E17B8D"/>
      </a:accent4>
      <a:accent5>
        <a:srgbClr val="241726"/>
      </a:accent5>
      <a:accent6>
        <a:srgbClr val="FFFFFF"/>
      </a:accent6>
      <a:hlink>
        <a:srgbClr val="2C316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eam Engagement Meeting Ideas by Slidesgo">
  <a:themeElements>
    <a:clrScheme name="Simple Light">
      <a:dk1>
        <a:srgbClr val="DB4A44"/>
      </a:dk1>
      <a:lt1>
        <a:srgbClr val="E47847"/>
      </a:lt1>
      <a:dk2>
        <a:srgbClr val="EC9B70"/>
      </a:dk2>
      <a:lt2>
        <a:srgbClr val="F0BF00"/>
      </a:lt2>
      <a:accent1>
        <a:srgbClr val="52AFA6"/>
      </a:accent1>
      <a:accent2>
        <a:srgbClr val="2C316B"/>
      </a:accent2>
      <a:accent3>
        <a:srgbClr val="A2658B"/>
      </a:accent3>
      <a:accent4>
        <a:srgbClr val="E17B8D"/>
      </a:accent4>
      <a:accent5>
        <a:srgbClr val="241726"/>
      </a:accent5>
      <a:accent6>
        <a:srgbClr val="FFFFFF"/>
      </a:accent6>
      <a:hlink>
        <a:srgbClr val="2C316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