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Grandstander"/>
      <p:regular r:id="rId20"/>
      <p:bold r:id="rId21"/>
      <p:italic r:id="rId22"/>
      <p:boldItalic r:id="rId23"/>
    </p:embeddedFont>
    <p:embeddedFont>
      <p:font typeface="Grandstander SemiBold"/>
      <p:regular r:id="rId24"/>
      <p:bold r:id="rId25"/>
      <p:italic r:id="rId26"/>
      <p:boldItalic r:id="rId27"/>
    </p:embeddedFont>
    <p:embeddedFont>
      <p:font typeface="Syn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2F8794-BCB4-4CFE-8870-0E8BFDD73A87}">
  <a:tblStyle styleId="{542F8794-BCB4-4CFE-8870-0E8BFDD73A8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7EBD3D-DA14-4BCF-B89D-C47A7C2885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andstander-regular.fntdata"/><Relationship Id="rId22" Type="http://schemas.openxmlformats.org/officeDocument/2006/relationships/font" Target="fonts/Grandstander-italic.fntdata"/><Relationship Id="rId21" Type="http://schemas.openxmlformats.org/officeDocument/2006/relationships/font" Target="fonts/Grandstander-bold.fntdata"/><Relationship Id="rId24" Type="http://schemas.openxmlformats.org/officeDocument/2006/relationships/font" Target="fonts/GrandstanderSemiBold-regular.fntdata"/><Relationship Id="rId23" Type="http://schemas.openxmlformats.org/officeDocument/2006/relationships/font" Target="fonts/Grandstand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GrandstanderSemiBold-italic.fntdata"/><Relationship Id="rId25" Type="http://schemas.openxmlformats.org/officeDocument/2006/relationships/font" Target="fonts/GrandstanderSemiBold-bold.fntdata"/><Relationship Id="rId28" Type="http://schemas.openxmlformats.org/officeDocument/2006/relationships/font" Target="fonts/Syne-regular.fntdata"/><Relationship Id="rId27" Type="http://schemas.openxmlformats.org/officeDocument/2006/relationships/font" Target="fonts/Grandstander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yn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13d784b457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13d784b457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13d784b457_0_6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13d784b457_0_6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3d784b457_0_6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3d784b457_0_6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13d784b457_0_6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13d784b457_0_6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460660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11460660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3d784b457_0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3d784b457_0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3d784b457_0_3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3d784b457_0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13d784b457_0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13d784b457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3d784b457_0_5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3d784b457_0_5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3d784b457_0_6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3d784b457_0_6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13d784b457_0_6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13d784b457_0_6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13d784b457_0_6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13d784b457_0_6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92" name="Google Shape;92;p1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107" name="Google Shape;107;p1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127" name="Google Shape;127;p17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2" name="Google Shape;132;p18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133" name="Google Shape;133;p18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34" name="Google Shape;134;p18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8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152" name="Google Shape;152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157" name="Google Shape;157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8" name="Google Shape;168;p19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169" name="Google Shape;169;p1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174" name="Google Shape;174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183" name="Google Shape;183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9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191" name="Google Shape;191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7" name="Google Shape;197;p20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201" name="Google Shape;201;p2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0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1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222" name="Google Shape;222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3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228" name="Google Shape;228;p23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237" name="Google Shape;237;p2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241" name="Google Shape;241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3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248" name="Google Shape;248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253" name="Google Shape;253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3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259" name="Google Shape;259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5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281" name="Google Shape;281;p2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298" name="Google Shape;298;p2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303" name="Google Shape;303;p2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7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8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315" name="Google Shape;315;p2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8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320" name="Google Shape;320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8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326" name="Google Shape;326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8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8" name="Google Shape;338;p30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30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30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0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347" name="Google Shape;347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0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354" name="Google Shape;354;p3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0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359" name="Google Shape;359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0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31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31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31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31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31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31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378" name="Google Shape;378;p3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383" name="Google Shape;383;p31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1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1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388" name="Google Shape;388;p31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1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4" name="Google Shape;394;p32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32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2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32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32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32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32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32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32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32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32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32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408" name="Google Shape;408;p3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2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33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33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33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3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33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3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427" name="Google Shape;427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3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3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433" name="Google Shape;433;p3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3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438" name="Google Shape;438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3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443" name="Google Shape;443;p33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444" name="Google Shape;444;p33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2" name="Google Shape;462;p34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34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466" name="Google Shape;466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4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473" name="Google Shape;473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4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4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479" name="Google Shape;479;p34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1" name="Google Shape;491;p36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92" name="Google Shape;492;p36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36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97" name="Google Shape;497;p37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7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500" name="Google Shape;500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7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7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507" name="Google Shape;507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8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516" name="Google Shape;516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8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523" name="Google Shape;523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8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8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529" name="Google Shape;529;p38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540" name="Google Shape;540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546" name="Google Shape;546;p3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9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551" name="Google Shape;551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556" name="Google Shape;556;p39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557" name="Google Shape;557;p39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39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78" name="Google Shape;578;p41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79" name="Google Shape;579;p41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585" name="Google Shape;585;p4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1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592" name="Google Shape;592;p42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93" name="Google Shape;593;p42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94" name="Google Shape;594;p42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42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600" name="Google Shape;600;p4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42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8" name="Google Shape;608;p43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9" name="Google Shape;609;p43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44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4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620" name="Google Shape;620;p44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625" name="Google Shape;625;p45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626" name="Google Shape;626;p45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627" name="Google Shape;627;p45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5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5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5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5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5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5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" name="Google Shape;642;p45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645" name="Google Shape;645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5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650" name="Google Shape;650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5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0" name="Google Shape;660;p46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61" name="Google Shape;661;p46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662" name="Google Shape;662;p4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6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6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667" name="Google Shape;667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6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6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676" name="Google Shape;676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6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684" name="Google Shape;684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7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694" name="Google Shape;694;p4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7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8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03" name="Google Shape;703;p48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4" name="Google Shape;704;p48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1" name="Google Shape;711;p50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2" name="Google Shape;712;p50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50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715" name="Google Shape;715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50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50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721" name="Google Shape;721;p50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50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50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730" name="Google Shape;730;p5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0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734" name="Google Shape;734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50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50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741" name="Google Shape;741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50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746" name="Google Shape;746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50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50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752" name="Google Shape;752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9" name="Google Shape;759;p52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0" name="Google Shape;760;p52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52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2" name="Google Shape;762;p52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3" name="Google Shape;763;p52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52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52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6" name="Google Shape;766;p52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7" name="Google Shape;767;p52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8" name="Google Shape;768;p52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9" name="Google Shape;769;p52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0" name="Google Shape;770;p52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52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2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52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774" name="Google Shape;774;p5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52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3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81" name="Google Shape;781;p53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2" name="Google Shape;782;p53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3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3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4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791" name="Google Shape;791;p54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54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54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796" name="Google Shape;796;p5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54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4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55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808" name="Google Shape;808;p55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55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55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813" name="Google Shape;813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55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55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819" name="Google Shape;819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55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1" name="Google Shape;831;p57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2" name="Google Shape;832;p57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3" name="Google Shape;833;p57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4" name="Google Shape;834;p57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5" name="Google Shape;835;p57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6" name="Google Shape;836;p57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7" name="Google Shape;837;p57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7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840" name="Google Shape;840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7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7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57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847" name="Google Shape;847;p5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57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57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852" name="Google Shape;852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57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7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7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58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3" name="Google Shape;863;p58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58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6" name="Google Shape;866;p58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7" name="Google Shape;867;p58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8" name="Google Shape;868;p58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58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871" name="Google Shape;871;p5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58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876" name="Google Shape;876;p58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8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58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58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881" name="Google Shape;881;p5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5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9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7" name="Google Shape;887;p59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8" name="Google Shape;888;p59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59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0" name="Google Shape;890;p59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59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2" name="Google Shape;892;p59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3" name="Google Shape;893;p59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4" name="Google Shape;894;p59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5" name="Google Shape;895;p59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6" name="Google Shape;896;p59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7" name="Google Shape;897;p59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8" name="Google Shape;898;p59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59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59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901" name="Google Shape;901;p5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59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9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0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60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60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3" name="Google Shape;913;p60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60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5" name="Google Shape;915;p60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0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0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0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60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920" name="Google Shape;920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60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0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926" name="Google Shape;926;p6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0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60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931" name="Google Shape;931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60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936" name="Google Shape;936;p60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937" name="Google Shape;937;p60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0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0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0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0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0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0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0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0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0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0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0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0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0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0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2" name="Google Shape;952;p60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1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5" name="Google Shape;955;p61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6" name="Google Shape;956;p61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1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959" name="Google Shape;959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1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1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61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966" name="Google Shape;966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61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61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972" name="Google Shape;972;p61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2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0" name="Google Shape;980;p62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1" name="Google Shape;981;p62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3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4" name="Google Shape;984;p63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5" name="Google Shape;985;p63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63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4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89" name="Google Shape;989;p64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90" name="Google Shape;990;p64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64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993" name="Google Shape;993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64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4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64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1000" name="Google Shape;1000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64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5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5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65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1009" name="Google Shape;1009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65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5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65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1016" name="Google Shape;1016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65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65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1022" name="Google Shape;1022;p65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5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6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6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66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1033" name="Google Shape;1033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66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66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1039" name="Google Shape;1039;p6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66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66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1044" name="Google Shape;1044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66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1049" name="Google Shape;1049;p66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050" name="Google Shape;1050;p66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66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66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66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66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66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6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66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66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66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66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66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6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66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6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5" name="Google Shape;1065;p66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5" name="Google Shape;575;p4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67"/>
          <p:cNvGrpSpPr/>
          <p:nvPr/>
        </p:nvGrpSpPr>
        <p:grpSpPr>
          <a:xfrm>
            <a:off x="465588" y="203728"/>
            <a:ext cx="8642984" cy="4394290"/>
            <a:chOff x="349200" y="152800"/>
            <a:chExt cx="6482400" cy="3295800"/>
          </a:xfrm>
        </p:grpSpPr>
        <p:sp>
          <p:nvSpPr>
            <p:cNvPr id="1071" name="Google Shape;1071;p67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53536" name="adj1"/>
                <a:gd fmla="val 3609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" name="Google Shape;1073;p67"/>
            <p:cNvSpPr/>
            <p:nvPr/>
          </p:nvSpPr>
          <p:spPr>
            <a:xfrm>
              <a:off x="6487500" y="2308625"/>
              <a:ext cx="263000" cy="445650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" name="Google Shape;1074;p67"/>
            <p:cNvSpPr/>
            <p:nvPr/>
          </p:nvSpPr>
          <p:spPr>
            <a:xfrm>
              <a:off x="6589775" y="2688500"/>
              <a:ext cx="131500" cy="12420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5" name="Google Shape;1075;p67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" name="Google Shape;1076;p67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77" name="Google Shape;1077;p67"/>
          <p:cNvSpPr txBox="1"/>
          <p:nvPr>
            <p:ph type="ctrTitle"/>
          </p:nvPr>
        </p:nvSpPr>
        <p:spPr>
          <a:xfrm>
            <a:off x="1117938" y="872208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OneQuesh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Team B3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078" name="Google Shape;1078;p67"/>
          <p:cNvSpPr txBox="1"/>
          <p:nvPr>
            <p:ph idx="1" type="subTitle"/>
          </p:nvPr>
        </p:nvSpPr>
        <p:spPr>
          <a:xfrm>
            <a:off x="531025" y="3002400"/>
            <a:ext cx="86430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Hanyu, Luke, Ting-Ann(Ann), Yuyan(Mona), Yipeng(Caroline)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79" name="Google Shape;1079;p67"/>
          <p:cNvGrpSpPr/>
          <p:nvPr/>
        </p:nvGrpSpPr>
        <p:grpSpPr>
          <a:xfrm>
            <a:off x="8278931" y="3429097"/>
            <a:ext cx="3368592" cy="3128859"/>
            <a:chOff x="6829525" y="2599150"/>
            <a:chExt cx="2246477" cy="2086601"/>
          </a:xfrm>
        </p:grpSpPr>
        <p:sp>
          <p:nvSpPr>
            <p:cNvPr id="1080" name="Google Shape;1080;p67"/>
            <p:cNvSpPr/>
            <p:nvPr/>
          </p:nvSpPr>
          <p:spPr>
            <a:xfrm>
              <a:off x="6829700" y="2599381"/>
              <a:ext cx="2246134" cy="2086257"/>
            </a:xfrm>
            <a:custGeom>
              <a:rect b="b" l="l" r="r" t="t"/>
              <a:pathLst>
                <a:path extrusionOk="0" h="18073" w="19458">
                  <a:moveTo>
                    <a:pt x="14676" y="9548"/>
                  </a:moveTo>
                  <a:cubicBezTo>
                    <a:pt x="14710" y="9548"/>
                    <a:pt x="14738" y="9550"/>
                    <a:pt x="14759" y="9554"/>
                  </a:cubicBezTo>
                  <a:cubicBezTo>
                    <a:pt x="14762" y="9555"/>
                    <a:pt x="14765" y="9555"/>
                    <a:pt x="14768" y="9555"/>
                  </a:cubicBezTo>
                  <a:cubicBezTo>
                    <a:pt x="14778" y="9555"/>
                    <a:pt x="14787" y="9553"/>
                    <a:pt x="14795" y="9548"/>
                  </a:cubicBezTo>
                  <a:lnTo>
                    <a:pt x="14795" y="9548"/>
                  </a:lnTo>
                  <a:cubicBezTo>
                    <a:pt x="14793" y="9559"/>
                    <a:pt x="14791" y="9569"/>
                    <a:pt x="14787" y="9582"/>
                  </a:cubicBezTo>
                  <a:cubicBezTo>
                    <a:pt x="14648" y="9578"/>
                    <a:pt x="14525" y="9574"/>
                    <a:pt x="14421" y="9567"/>
                  </a:cubicBezTo>
                  <a:cubicBezTo>
                    <a:pt x="14508" y="9557"/>
                    <a:pt x="14603" y="9548"/>
                    <a:pt x="14676" y="9548"/>
                  </a:cubicBezTo>
                  <a:close/>
                  <a:moveTo>
                    <a:pt x="12871" y="16305"/>
                  </a:moveTo>
                  <a:cubicBezTo>
                    <a:pt x="12890" y="16320"/>
                    <a:pt x="12910" y="16333"/>
                    <a:pt x="12929" y="16343"/>
                  </a:cubicBezTo>
                  <a:cubicBezTo>
                    <a:pt x="12899" y="16333"/>
                    <a:pt x="12869" y="16320"/>
                    <a:pt x="12839" y="16305"/>
                  </a:cubicBezTo>
                  <a:close/>
                  <a:moveTo>
                    <a:pt x="12632" y="1"/>
                  </a:moveTo>
                  <a:cubicBezTo>
                    <a:pt x="11358" y="1"/>
                    <a:pt x="11139" y="1399"/>
                    <a:pt x="9995" y="1399"/>
                  </a:cubicBezTo>
                  <a:cubicBezTo>
                    <a:pt x="9989" y="1399"/>
                    <a:pt x="9982" y="1399"/>
                    <a:pt x="9975" y="1399"/>
                  </a:cubicBezTo>
                  <a:cubicBezTo>
                    <a:pt x="9973" y="1399"/>
                    <a:pt x="9971" y="1399"/>
                    <a:pt x="9969" y="1399"/>
                  </a:cubicBezTo>
                  <a:cubicBezTo>
                    <a:pt x="9589" y="1399"/>
                    <a:pt x="9764" y="1853"/>
                    <a:pt x="10639" y="2048"/>
                  </a:cubicBezTo>
                  <a:cubicBezTo>
                    <a:pt x="10741" y="2072"/>
                    <a:pt x="9570" y="2016"/>
                    <a:pt x="9785" y="2302"/>
                  </a:cubicBezTo>
                  <a:cubicBezTo>
                    <a:pt x="10091" y="2708"/>
                    <a:pt x="10359" y="2845"/>
                    <a:pt x="10624" y="2845"/>
                  </a:cubicBezTo>
                  <a:cubicBezTo>
                    <a:pt x="10729" y="2845"/>
                    <a:pt x="10833" y="2824"/>
                    <a:pt x="10939" y="2789"/>
                  </a:cubicBezTo>
                  <a:lnTo>
                    <a:pt x="10939" y="2789"/>
                  </a:lnTo>
                  <a:cubicBezTo>
                    <a:pt x="10773" y="3091"/>
                    <a:pt x="10630" y="3404"/>
                    <a:pt x="10513" y="3727"/>
                  </a:cubicBezTo>
                  <a:cubicBezTo>
                    <a:pt x="10456" y="3828"/>
                    <a:pt x="10417" y="3934"/>
                    <a:pt x="10398" y="4047"/>
                  </a:cubicBezTo>
                  <a:cubicBezTo>
                    <a:pt x="10005" y="5224"/>
                    <a:pt x="9762" y="6673"/>
                    <a:pt x="10251" y="7273"/>
                  </a:cubicBezTo>
                  <a:cubicBezTo>
                    <a:pt x="10967" y="8152"/>
                    <a:pt x="12175" y="7843"/>
                    <a:pt x="12060" y="8188"/>
                  </a:cubicBezTo>
                  <a:cubicBezTo>
                    <a:pt x="11952" y="8514"/>
                    <a:pt x="11962" y="9339"/>
                    <a:pt x="11669" y="9565"/>
                  </a:cubicBezTo>
                  <a:cubicBezTo>
                    <a:pt x="11662" y="9554"/>
                    <a:pt x="11652" y="9546"/>
                    <a:pt x="11639" y="9542"/>
                  </a:cubicBezTo>
                  <a:cubicBezTo>
                    <a:pt x="11620" y="9537"/>
                    <a:pt x="11596" y="9531"/>
                    <a:pt x="11571" y="9525"/>
                  </a:cubicBezTo>
                  <a:cubicBezTo>
                    <a:pt x="11601" y="9403"/>
                    <a:pt x="11624" y="9331"/>
                    <a:pt x="11624" y="9331"/>
                  </a:cubicBezTo>
                  <a:lnTo>
                    <a:pt x="11624" y="9331"/>
                  </a:lnTo>
                  <a:cubicBezTo>
                    <a:pt x="11624" y="9331"/>
                    <a:pt x="11160" y="9337"/>
                    <a:pt x="10560" y="9369"/>
                  </a:cubicBezTo>
                  <a:cubicBezTo>
                    <a:pt x="10466" y="9359"/>
                    <a:pt x="10400" y="9350"/>
                    <a:pt x="10390" y="9350"/>
                  </a:cubicBezTo>
                  <a:cubicBezTo>
                    <a:pt x="10353" y="9263"/>
                    <a:pt x="10087" y="9218"/>
                    <a:pt x="9732" y="9218"/>
                  </a:cubicBezTo>
                  <a:cubicBezTo>
                    <a:pt x="9067" y="9218"/>
                    <a:pt x="8089" y="9374"/>
                    <a:pt x="7719" y="9695"/>
                  </a:cubicBezTo>
                  <a:cubicBezTo>
                    <a:pt x="7715" y="9699"/>
                    <a:pt x="7708" y="9706"/>
                    <a:pt x="7704" y="9710"/>
                  </a:cubicBezTo>
                  <a:cubicBezTo>
                    <a:pt x="7383" y="9884"/>
                    <a:pt x="7080" y="10086"/>
                    <a:pt x="6797" y="10314"/>
                  </a:cubicBezTo>
                  <a:cubicBezTo>
                    <a:pt x="6770" y="10313"/>
                    <a:pt x="6740" y="10312"/>
                    <a:pt x="6708" y="10312"/>
                  </a:cubicBezTo>
                  <a:cubicBezTo>
                    <a:pt x="6499" y="10312"/>
                    <a:pt x="6185" y="10341"/>
                    <a:pt x="5808" y="10391"/>
                  </a:cubicBezTo>
                  <a:cubicBezTo>
                    <a:pt x="5799" y="10250"/>
                    <a:pt x="5791" y="10114"/>
                    <a:pt x="5780" y="9989"/>
                  </a:cubicBezTo>
                  <a:cubicBezTo>
                    <a:pt x="5852" y="9961"/>
                    <a:pt x="5904" y="9929"/>
                    <a:pt x="5923" y="9889"/>
                  </a:cubicBezTo>
                  <a:cubicBezTo>
                    <a:pt x="5991" y="9754"/>
                    <a:pt x="5957" y="9522"/>
                    <a:pt x="5927" y="9299"/>
                  </a:cubicBezTo>
                  <a:cubicBezTo>
                    <a:pt x="5906" y="9159"/>
                    <a:pt x="5878" y="8948"/>
                    <a:pt x="5912" y="8912"/>
                  </a:cubicBezTo>
                  <a:cubicBezTo>
                    <a:pt x="5929" y="8893"/>
                    <a:pt x="5935" y="8865"/>
                    <a:pt x="5927" y="8839"/>
                  </a:cubicBezTo>
                  <a:cubicBezTo>
                    <a:pt x="5914" y="8810"/>
                    <a:pt x="5895" y="8765"/>
                    <a:pt x="5225" y="8733"/>
                  </a:cubicBezTo>
                  <a:cubicBezTo>
                    <a:pt x="5265" y="8461"/>
                    <a:pt x="5291" y="8186"/>
                    <a:pt x="5301" y="7911"/>
                  </a:cubicBezTo>
                  <a:cubicBezTo>
                    <a:pt x="5389" y="7679"/>
                    <a:pt x="5429" y="7367"/>
                    <a:pt x="5389" y="6954"/>
                  </a:cubicBezTo>
                  <a:cubicBezTo>
                    <a:pt x="5229" y="6698"/>
                    <a:pt x="5048" y="6460"/>
                    <a:pt x="4844" y="6237"/>
                  </a:cubicBezTo>
                  <a:cubicBezTo>
                    <a:pt x="4827" y="5815"/>
                    <a:pt x="4803" y="5407"/>
                    <a:pt x="4786" y="5111"/>
                  </a:cubicBezTo>
                  <a:lnTo>
                    <a:pt x="4988" y="5102"/>
                  </a:lnTo>
                  <a:lnTo>
                    <a:pt x="4874" y="4130"/>
                  </a:lnTo>
                  <a:lnTo>
                    <a:pt x="1271" y="4360"/>
                  </a:lnTo>
                  <a:lnTo>
                    <a:pt x="1326" y="5275"/>
                  </a:lnTo>
                  <a:lnTo>
                    <a:pt x="1479" y="5268"/>
                  </a:lnTo>
                  <a:lnTo>
                    <a:pt x="1639" y="6107"/>
                  </a:lnTo>
                  <a:lnTo>
                    <a:pt x="1620" y="6115"/>
                  </a:lnTo>
                  <a:cubicBezTo>
                    <a:pt x="1439" y="6188"/>
                    <a:pt x="1188" y="7688"/>
                    <a:pt x="1883" y="7833"/>
                  </a:cubicBezTo>
                  <a:cubicBezTo>
                    <a:pt x="1913" y="7839"/>
                    <a:pt x="1941" y="7843"/>
                    <a:pt x="1971" y="7848"/>
                  </a:cubicBezTo>
                  <a:lnTo>
                    <a:pt x="2071" y="8371"/>
                  </a:lnTo>
                  <a:cubicBezTo>
                    <a:pt x="2075" y="8399"/>
                    <a:pt x="2098" y="8418"/>
                    <a:pt x="2126" y="8418"/>
                  </a:cubicBezTo>
                  <a:lnTo>
                    <a:pt x="2128" y="8418"/>
                  </a:lnTo>
                  <a:cubicBezTo>
                    <a:pt x="2230" y="8414"/>
                    <a:pt x="2652" y="8395"/>
                    <a:pt x="3128" y="8369"/>
                  </a:cubicBezTo>
                  <a:cubicBezTo>
                    <a:pt x="3173" y="8482"/>
                    <a:pt x="3222" y="8595"/>
                    <a:pt x="3275" y="8703"/>
                  </a:cubicBezTo>
                  <a:lnTo>
                    <a:pt x="3009" y="8703"/>
                  </a:lnTo>
                  <a:cubicBezTo>
                    <a:pt x="2986" y="8703"/>
                    <a:pt x="2965" y="8718"/>
                    <a:pt x="2956" y="8741"/>
                  </a:cubicBezTo>
                  <a:cubicBezTo>
                    <a:pt x="2822" y="9148"/>
                    <a:pt x="2711" y="9703"/>
                    <a:pt x="2848" y="9931"/>
                  </a:cubicBezTo>
                  <a:cubicBezTo>
                    <a:pt x="2862" y="9955"/>
                    <a:pt x="2896" y="9976"/>
                    <a:pt x="2945" y="9995"/>
                  </a:cubicBezTo>
                  <a:cubicBezTo>
                    <a:pt x="2941" y="10229"/>
                    <a:pt x="2954" y="10527"/>
                    <a:pt x="2977" y="10861"/>
                  </a:cubicBezTo>
                  <a:cubicBezTo>
                    <a:pt x="1558" y="11127"/>
                    <a:pt x="304" y="11389"/>
                    <a:pt x="304" y="11389"/>
                  </a:cubicBezTo>
                  <a:cubicBezTo>
                    <a:pt x="0" y="11466"/>
                    <a:pt x="1449" y="17790"/>
                    <a:pt x="1677" y="18018"/>
                  </a:cubicBezTo>
                  <a:cubicBezTo>
                    <a:pt x="1715" y="18057"/>
                    <a:pt x="2024" y="18073"/>
                    <a:pt x="2511" y="18073"/>
                  </a:cubicBezTo>
                  <a:cubicBezTo>
                    <a:pt x="4941" y="18073"/>
                    <a:pt x="11814" y="17676"/>
                    <a:pt x="11814" y="17676"/>
                  </a:cubicBezTo>
                  <a:lnTo>
                    <a:pt x="11875" y="16322"/>
                  </a:lnTo>
                  <a:cubicBezTo>
                    <a:pt x="12124" y="16318"/>
                    <a:pt x="12373" y="16316"/>
                    <a:pt x="12622" y="16309"/>
                  </a:cubicBezTo>
                  <a:cubicBezTo>
                    <a:pt x="12752" y="16399"/>
                    <a:pt x="12897" y="16471"/>
                    <a:pt x="13022" y="16482"/>
                  </a:cubicBezTo>
                  <a:cubicBezTo>
                    <a:pt x="13024" y="16482"/>
                    <a:pt x="13025" y="16482"/>
                    <a:pt x="13026" y="16482"/>
                  </a:cubicBezTo>
                  <a:cubicBezTo>
                    <a:pt x="13052" y="16482"/>
                    <a:pt x="13078" y="16461"/>
                    <a:pt x="13082" y="16435"/>
                  </a:cubicBezTo>
                  <a:cubicBezTo>
                    <a:pt x="13120" y="16456"/>
                    <a:pt x="13161" y="16471"/>
                    <a:pt x="13203" y="16479"/>
                  </a:cubicBezTo>
                  <a:cubicBezTo>
                    <a:pt x="13214" y="16479"/>
                    <a:pt x="13235" y="16462"/>
                    <a:pt x="13261" y="16433"/>
                  </a:cubicBezTo>
                  <a:cubicBezTo>
                    <a:pt x="14071" y="16964"/>
                    <a:pt x="16431" y="17912"/>
                    <a:pt x="17696" y="17912"/>
                  </a:cubicBezTo>
                  <a:cubicBezTo>
                    <a:pt x="18063" y="17912"/>
                    <a:pt x="18337" y="17832"/>
                    <a:pt x="18456" y="17639"/>
                  </a:cubicBezTo>
                  <a:cubicBezTo>
                    <a:pt x="19037" y="16690"/>
                    <a:pt x="19458" y="11570"/>
                    <a:pt x="18930" y="10699"/>
                  </a:cubicBezTo>
                  <a:cubicBezTo>
                    <a:pt x="18790" y="10467"/>
                    <a:pt x="18487" y="10261"/>
                    <a:pt x="18115" y="10082"/>
                  </a:cubicBezTo>
                  <a:cubicBezTo>
                    <a:pt x="17985" y="9857"/>
                    <a:pt x="17564" y="9735"/>
                    <a:pt x="17040" y="9671"/>
                  </a:cubicBezTo>
                  <a:cubicBezTo>
                    <a:pt x="16304" y="9435"/>
                    <a:pt x="15566" y="9314"/>
                    <a:pt x="15145" y="9314"/>
                  </a:cubicBezTo>
                  <a:cubicBezTo>
                    <a:pt x="15005" y="9314"/>
                    <a:pt x="14900" y="9327"/>
                    <a:pt x="14842" y="9354"/>
                  </a:cubicBezTo>
                  <a:lnTo>
                    <a:pt x="14814" y="9463"/>
                  </a:lnTo>
                  <a:cubicBezTo>
                    <a:pt x="14806" y="9452"/>
                    <a:pt x="14795" y="9444"/>
                    <a:pt x="14780" y="9442"/>
                  </a:cubicBezTo>
                  <a:cubicBezTo>
                    <a:pt x="14752" y="9436"/>
                    <a:pt x="14716" y="9434"/>
                    <a:pt x="14675" y="9434"/>
                  </a:cubicBezTo>
                  <a:cubicBezTo>
                    <a:pt x="14497" y="9434"/>
                    <a:pt x="14231" y="9477"/>
                    <a:pt x="14186" y="9484"/>
                  </a:cubicBezTo>
                  <a:cubicBezTo>
                    <a:pt x="14169" y="9150"/>
                    <a:pt x="14421" y="8339"/>
                    <a:pt x="14421" y="8339"/>
                  </a:cubicBezTo>
                  <a:cubicBezTo>
                    <a:pt x="14421" y="8339"/>
                    <a:pt x="14610" y="7890"/>
                    <a:pt x="14846" y="7241"/>
                  </a:cubicBezTo>
                  <a:cubicBezTo>
                    <a:pt x="14916" y="7416"/>
                    <a:pt x="15042" y="7539"/>
                    <a:pt x="15257" y="7539"/>
                  </a:cubicBezTo>
                  <a:cubicBezTo>
                    <a:pt x="15264" y="7539"/>
                    <a:pt x="15271" y="7539"/>
                    <a:pt x="15278" y="7539"/>
                  </a:cubicBezTo>
                  <a:cubicBezTo>
                    <a:pt x="15829" y="7518"/>
                    <a:pt x="16127" y="6933"/>
                    <a:pt x="16095" y="6341"/>
                  </a:cubicBezTo>
                  <a:cubicBezTo>
                    <a:pt x="16587" y="6224"/>
                    <a:pt x="17860" y="5260"/>
                    <a:pt x="17157" y="4008"/>
                  </a:cubicBezTo>
                  <a:cubicBezTo>
                    <a:pt x="17183" y="3996"/>
                    <a:pt x="17213" y="3983"/>
                    <a:pt x="17240" y="3966"/>
                  </a:cubicBezTo>
                  <a:cubicBezTo>
                    <a:pt x="17538" y="3836"/>
                    <a:pt x="17755" y="3651"/>
                    <a:pt x="17787" y="3423"/>
                  </a:cubicBezTo>
                  <a:cubicBezTo>
                    <a:pt x="17817" y="3208"/>
                    <a:pt x="16983" y="2972"/>
                    <a:pt x="16983" y="2972"/>
                  </a:cubicBezTo>
                  <a:cubicBezTo>
                    <a:pt x="16983" y="2972"/>
                    <a:pt x="18126" y="2442"/>
                    <a:pt x="17472" y="2299"/>
                  </a:cubicBezTo>
                  <a:cubicBezTo>
                    <a:pt x="16821" y="2157"/>
                    <a:pt x="16493" y="444"/>
                    <a:pt x="14925" y="422"/>
                  </a:cubicBezTo>
                  <a:cubicBezTo>
                    <a:pt x="14917" y="422"/>
                    <a:pt x="14909" y="422"/>
                    <a:pt x="14902" y="422"/>
                  </a:cubicBezTo>
                  <a:cubicBezTo>
                    <a:pt x="14389" y="422"/>
                    <a:pt x="14047" y="631"/>
                    <a:pt x="13814" y="908"/>
                  </a:cubicBezTo>
                  <a:cubicBezTo>
                    <a:pt x="13703" y="499"/>
                    <a:pt x="13412" y="12"/>
                    <a:pt x="12661" y="1"/>
                  </a:cubicBezTo>
                  <a:cubicBezTo>
                    <a:pt x="12651" y="1"/>
                    <a:pt x="12641" y="1"/>
                    <a:pt x="12632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67"/>
            <p:cNvGrpSpPr/>
            <p:nvPr/>
          </p:nvGrpSpPr>
          <p:grpSpPr>
            <a:xfrm>
              <a:off x="6829525" y="2599150"/>
              <a:ext cx="2246477" cy="2086601"/>
              <a:chOff x="6829525" y="2599150"/>
              <a:chExt cx="2246477" cy="2086601"/>
            </a:xfrm>
          </p:grpSpPr>
          <p:sp>
            <p:nvSpPr>
              <p:cNvPr id="1082" name="Google Shape;1082;p67"/>
              <p:cNvSpPr/>
              <p:nvPr/>
            </p:nvSpPr>
            <p:spPr>
              <a:xfrm>
                <a:off x="7113033" y="3364137"/>
                <a:ext cx="332684" cy="298169"/>
              </a:xfrm>
              <a:custGeom>
                <a:rect b="b" l="l" r="r" t="t"/>
                <a:pathLst>
                  <a:path extrusionOk="0" h="2583" w="2882">
                    <a:moveTo>
                      <a:pt x="677" y="1"/>
                    </a:moveTo>
                    <a:cubicBezTo>
                      <a:pt x="674" y="1"/>
                      <a:pt x="672" y="1"/>
                      <a:pt x="670" y="1"/>
                    </a:cubicBezTo>
                    <a:cubicBezTo>
                      <a:pt x="1" y="38"/>
                      <a:pt x="766" y="2405"/>
                      <a:pt x="1105" y="2405"/>
                    </a:cubicBezTo>
                    <a:cubicBezTo>
                      <a:pt x="1113" y="2405"/>
                      <a:pt x="1120" y="2404"/>
                      <a:pt x="1128" y="2402"/>
                    </a:cubicBezTo>
                    <a:cubicBezTo>
                      <a:pt x="1128" y="2402"/>
                      <a:pt x="1975" y="2582"/>
                      <a:pt x="2405" y="2582"/>
                    </a:cubicBezTo>
                    <a:cubicBezTo>
                      <a:pt x="2499" y="2582"/>
                      <a:pt x="2573" y="2574"/>
                      <a:pt x="2613" y="2553"/>
                    </a:cubicBezTo>
                    <a:cubicBezTo>
                      <a:pt x="2843" y="2438"/>
                      <a:pt x="2881" y="648"/>
                      <a:pt x="2843" y="497"/>
                    </a:cubicBezTo>
                    <a:cubicBezTo>
                      <a:pt x="2805" y="346"/>
                      <a:pt x="875" y="1"/>
                      <a:pt x="677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7"/>
              <p:cNvSpPr/>
              <p:nvPr/>
            </p:nvSpPr>
            <p:spPr>
              <a:xfrm>
                <a:off x="7146393" y="3664960"/>
                <a:ext cx="782303" cy="741901"/>
              </a:xfrm>
              <a:custGeom>
                <a:rect b="b" l="l" r="r" t="t"/>
                <a:pathLst>
                  <a:path extrusionOk="0" h="6427" w="6777">
                    <a:moveTo>
                      <a:pt x="1445" y="1"/>
                    </a:moveTo>
                    <a:cubicBezTo>
                      <a:pt x="895" y="1"/>
                      <a:pt x="381" y="57"/>
                      <a:pt x="266" y="253"/>
                    </a:cubicBezTo>
                    <a:cubicBezTo>
                      <a:pt x="0" y="711"/>
                      <a:pt x="571" y="5778"/>
                      <a:pt x="1333" y="6350"/>
                    </a:cubicBezTo>
                    <a:cubicBezTo>
                      <a:pt x="1402" y="6402"/>
                      <a:pt x="1499" y="6426"/>
                      <a:pt x="1618" y="6426"/>
                    </a:cubicBezTo>
                    <a:cubicBezTo>
                      <a:pt x="2805" y="6426"/>
                      <a:pt x="6179" y="4063"/>
                      <a:pt x="6249" y="3682"/>
                    </a:cubicBezTo>
                    <a:cubicBezTo>
                      <a:pt x="6325" y="3262"/>
                      <a:pt x="6776" y="191"/>
                      <a:pt x="6249" y="138"/>
                    </a:cubicBezTo>
                    <a:cubicBezTo>
                      <a:pt x="6205" y="134"/>
                      <a:pt x="6160" y="131"/>
                      <a:pt x="6114" y="131"/>
                    </a:cubicBezTo>
                    <a:cubicBezTo>
                      <a:pt x="5084" y="131"/>
                      <a:pt x="3704" y="1260"/>
                      <a:pt x="3076" y="2035"/>
                    </a:cubicBezTo>
                    <a:lnTo>
                      <a:pt x="3076" y="2035"/>
                    </a:lnTo>
                    <a:cubicBezTo>
                      <a:pt x="3104" y="1248"/>
                      <a:pt x="2971" y="100"/>
                      <a:pt x="2971" y="100"/>
                    </a:cubicBezTo>
                    <a:cubicBezTo>
                      <a:pt x="2971" y="100"/>
                      <a:pt x="2177" y="1"/>
                      <a:pt x="1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7"/>
              <p:cNvSpPr/>
              <p:nvPr/>
            </p:nvSpPr>
            <p:spPr>
              <a:xfrm>
                <a:off x="8563124" y="2895240"/>
                <a:ext cx="343304" cy="440846"/>
              </a:xfrm>
              <a:custGeom>
                <a:rect b="b" l="l" r="r" t="t"/>
                <a:pathLst>
                  <a:path extrusionOk="0" h="3819" w="2974">
                    <a:moveTo>
                      <a:pt x="1458" y="1"/>
                    </a:moveTo>
                    <a:cubicBezTo>
                      <a:pt x="664" y="1"/>
                      <a:pt x="32" y="2915"/>
                      <a:pt x="18" y="3361"/>
                    </a:cubicBezTo>
                    <a:cubicBezTo>
                      <a:pt x="1" y="3818"/>
                      <a:pt x="618" y="3708"/>
                      <a:pt x="950" y="3786"/>
                    </a:cubicBezTo>
                    <a:cubicBezTo>
                      <a:pt x="961" y="3789"/>
                      <a:pt x="974" y="3790"/>
                      <a:pt x="988" y="3790"/>
                    </a:cubicBezTo>
                    <a:cubicBezTo>
                      <a:pt x="1396" y="3790"/>
                      <a:pt x="2974" y="2726"/>
                      <a:pt x="2073" y="1335"/>
                    </a:cubicBezTo>
                    <a:cubicBezTo>
                      <a:pt x="1729" y="805"/>
                      <a:pt x="1520" y="7"/>
                      <a:pt x="1520" y="7"/>
                    </a:cubicBezTo>
                    <a:cubicBezTo>
                      <a:pt x="1499" y="3"/>
                      <a:pt x="1479" y="1"/>
                      <a:pt x="14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7"/>
              <p:cNvSpPr/>
              <p:nvPr/>
            </p:nvSpPr>
            <p:spPr>
              <a:xfrm>
                <a:off x="7561497" y="2851144"/>
                <a:ext cx="1374715" cy="1625671"/>
              </a:xfrm>
              <a:custGeom>
                <a:rect b="b" l="l" r="r" t="t"/>
                <a:pathLst>
                  <a:path extrusionOk="0" h="14083" w="11909">
                    <a:moveTo>
                      <a:pt x="6075" y="0"/>
                    </a:moveTo>
                    <a:cubicBezTo>
                      <a:pt x="5521" y="0"/>
                      <a:pt x="5058" y="55"/>
                      <a:pt x="4881" y="214"/>
                    </a:cubicBezTo>
                    <a:cubicBezTo>
                      <a:pt x="4308" y="729"/>
                      <a:pt x="3093" y="4092"/>
                      <a:pt x="3908" y="5092"/>
                    </a:cubicBezTo>
                    <a:cubicBezTo>
                      <a:pt x="4626" y="5971"/>
                      <a:pt x="5832" y="5664"/>
                      <a:pt x="5717" y="6007"/>
                    </a:cubicBezTo>
                    <a:cubicBezTo>
                      <a:pt x="5602" y="6350"/>
                      <a:pt x="5621" y="7246"/>
                      <a:pt x="5279" y="7416"/>
                    </a:cubicBezTo>
                    <a:cubicBezTo>
                      <a:pt x="5170" y="7471"/>
                      <a:pt x="4756" y="7479"/>
                      <a:pt x="4234" y="7479"/>
                    </a:cubicBezTo>
                    <a:cubicBezTo>
                      <a:pt x="4022" y="7479"/>
                      <a:pt x="3792" y="7477"/>
                      <a:pt x="3558" y="7477"/>
                    </a:cubicBezTo>
                    <a:cubicBezTo>
                      <a:pt x="2555" y="7477"/>
                      <a:pt x="1470" y="7501"/>
                      <a:pt x="1344" y="7754"/>
                    </a:cubicBezTo>
                    <a:cubicBezTo>
                      <a:pt x="1116" y="8212"/>
                      <a:pt x="1" y="13932"/>
                      <a:pt x="1" y="13932"/>
                    </a:cubicBezTo>
                    <a:cubicBezTo>
                      <a:pt x="1" y="13932"/>
                      <a:pt x="3782" y="14082"/>
                      <a:pt x="7053" y="14082"/>
                    </a:cubicBezTo>
                    <a:cubicBezTo>
                      <a:pt x="9502" y="14082"/>
                      <a:pt x="11664" y="13998"/>
                      <a:pt x="11738" y="13705"/>
                    </a:cubicBezTo>
                    <a:cubicBezTo>
                      <a:pt x="11908" y="13019"/>
                      <a:pt x="11604" y="8084"/>
                      <a:pt x="11319" y="7912"/>
                    </a:cubicBezTo>
                    <a:cubicBezTo>
                      <a:pt x="11033" y="7742"/>
                      <a:pt x="7907" y="7646"/>
                      <a:pt x="7852" y="7361"/>
                    </a:cubicBezTo>
                    <a:cubicBezTo>
                      <a:pt x="7794" y="7073"/>
                      <a:pt x="8080" y="6160"/>
                      <a:pt x="8080" y="6160"/>
                    </a:cubicBezTo>
                    <a:cubicBezTo>
                      <a:pt x="8080" y="6160"/>
                      <a:pt x="10367" y="729"/>
                      <a:pt x="8995" y="272"/>
                    </a:cubicBezTo>
                    <a:cubicBezTo>
                      <a:pt x="8995" y="272"/>
                      <a:pt x="7308" y="0"/>
                      <a:pt x="6075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7"/>
              <p:cNvSpPr/>
              <p:nvPr/>
            </p:nvSpPr>
            <p:spPr>
              <a:xfrm>
                <a:off x="8140055" y="3122070"/>
                <a:ext cx="144409" cy="175230"/>
              </a:xfrm>
              <a:custGeom>
                <a:rect b="b" l="l" r="r" t="t"/>
                <a:pathLst>
                  <a:path extrusionOk="0" h="1518" w="1251">
                    <a:moveTo>
                      <a:pt x="1169" y="1"/>
                    </a:moveTo>
                    <a:cubicBezTo>
                      <a:pt x="1157" y="1"/>
                      <a:pt x="1143" y="6"/>
                      <a:pt x="1131" y="17"/>
                    </a:cubicBezTo>
                    <a:cubicBezTo>
                      <a:pt x="788" y="315"/>
                      <a:pt x="1" y="1034"/>
                      <a:pt x="52" y="1232"/>
                    </a:cubicBezTo>
                    <a:cubicBezTo>
                      <a:pt x="60" y="1266"/>
                      <a:pt x="90" y="1294"/>
                      <a:pt x="126" y="1300"/>
                    </a:cubicBezTo>
                    <a:cubicBezTo>
                      <a:pt x="378" y="1357"/>
                      <a:pt x="831" y="1513"/>
                      <a:pt x="835" y="1513"/>
                    </a:cubicBezTo>
                    <a:cubicBezTo>
                      <a:pt x="841" y="1515"/>
                      <a:pt x="848" y="1517"/>
                      <a:pt x="854" y="1517"/>
                    </a:cubicBezTo>
                    <a:cubicBezTo>
                      <a:pt x="918" y="1517"/>
                      <a:pt x="933" y="1426"/>
                      <a:pt x="873" y="1404"/>
                    </a:cubicBezTo>
                    <a:cubicBezTo>
                      <a:pt x="854" y="1400"/>
                      <a:pt x="424" y="1251"/>
                      <a:pt x="165" y="1191"/>
                    </a:cubicBezTo>
                    <a:cubicBezTo>
                      <a:pt x="194" y="1057"/>
                      <a:pt x="718" y="532"/>
                      <a:pt x="1205" y="102"/>
                    </a:cubicBezTo>
                    <a:cubicBezTo>
                      <a:pt x="1250" y="62"/>
                      <a:pt x="1214" y="1"/>
                      <a:pt x="1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7"/>
              <p:cNvSpPr/>
              <p:nvPr/>
            </p:nvSpPr>
            <p:spPr>
              <a:xfrm>
                <a:off x="8329715" y="3103485"/>
                <a:ext cx="114050" cy="126748"/>
              </a:xfrm>
              <a:custGeom>
                <a:rect b="b" l="l" r="r" t="t"/>
                <a:pathLst>
                  <a:path extrusionOk="0" h="1098" w="988">
                    <a:moveTo>
                      <a:pt x="281" y="0"/>
                    </a:moveTo>
                    <a:cubicBezTo>
                      <a:pt x="258" y="0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3"/>
                    </a:cubicBezTo>
                    <a:cubicBezTo>
                      <a:pt x="109" y="1084"/>
                      <a:pt x="135" y="1097"/>
                      <a:pt x="160" y="1097"/>
                    </a:cubicBezTo>
                    <a:lnTo>
                      <a:pt x="163" y="1097"/>
                    </a:lnTo>
                    <a:cubicBezTo>
                      <a:pt x="322" y="1097"/>
                      <a:pt x="769" y="576"/>
                      <a:pt x="954" y="350"/>
                    </a:cubicBezTo>
                    <a:cubicBezTo>
                      <a:pt x="987" y="307"/>
                      <a:pt x="949" y="258"/>
                      <a:pt x="907" y="258"/>
                    </a:cubicBezTo>
                    <a:cubicBezTo>
                      <a:pt x="892" y="258"/>
                      <a:pt x="877" y="264"/>
                      <a:pt x="865" y="278"/>
                    </a:cubicBezTo>
                    <a:cubicBezTo>
                      <a:pt x="607" y="591"/>
                      <a:pt x="284" y="931"/>
                      <a:pt x="177" y="978"/>
                    </a:cubicBezTo>
                    <a:cubicBezTo>
                      <a:pt x="156" y="869"/>
                      <a:pt x="239" y="437"/>
                      <a:pt x="337" y="73"/>
                    </a:cubicBezTo>
                    <a:cubicBezTo>
                      <a:pt x="350" y="29"/>
                      <a:pt x="315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7"/>
              <p:cNvSpPr/>
              <p:nvPr/>
            </p:nvSpPr>
            <p:spPr>
              <a:xfrm>
                <a:off x="8083608" y="3049000"/>
                <a:ext cx="98004" cy="117513"/>
              </a:xfrm>
              <a:custGeom>
                <a:rect b="b" l="l" r="r" t="t"/>
                <a:pathLst>
                  <a:path extrusionOk="0" h="1018" w="849">
                    <a:moveTo>
                      <a:pt x="283" y="1"/>
                    </a:moveTo>
                    <a:cubicBezTo>
                      <a:pt x="261" y="1"/>
                      <a:pt x="239" y="13"/>
                      <a:pt x="230" y="41"/>
                    </a:cubicBezTo>
                    <a:cubicBezTo>
                      <a:pt x="192" y="169"/>
                      <a:pt x="0" y="811"/>
                      <a:pt x="62" y="967"/>
                    </a:cubicBezTo>
                    <a:cubicBezTo>
                      <a:pt x="71" y="994"/>
                      <a:pt x="96" y="1014"/>
                      <a:pt x="126" y="1018"/>
                    </a:cubicBezTo>
                    <a:lnTo>
                      <a:pt x="132" y="1018"/>
                    </a:lnTo>
                    <a:cubicBezTo>
                      <a:pt x="237" y="1018"/>
                      <a:pt x="466" y="754"/>
                      <a:pt x="820" y="233"/>
                    </a:cubicBezTo>
                    <a:cubicBezTo>
                      <a:pt x="848" y="189"/>
                      <a:pt x="809" y="144"/>
                      <a:pt x="769" y="144"/>
                    </a:cubicBezTo>
                    <a:cubicBezTo>
                      <a:pt x="753" y="144"/>
                      <a:pt x="736" y="151"/>
                      <a:pt x="724" y="169"/>
                    </a:cubicBezTo>
                    <a:cubicBezTo>
                      <a:pt x="520" y="471"/>
                      <a:pt x="266" y="803"/>
                      <a:pt x="162" y="886"/>
                    </a:cubicBezTo>
                    <a:cubicBezTo>
                      <a:pt x="158" y="754"/>
                      <a:pt x="243" y="392"/>
                      <a:pt x="341" y="75"/>
                    </a:cubicBezTo>
                    <a:cubicBezTo>
                      <a:pt x="354" y="31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7"/>
              <p:cNvSpPr/>
              <p:nvPr/>
            </p:nvSpPr>
            <p:spPr>
              <a:xfrm>
                <a:off x="8151830" y="3301340"/>
                <a:ext cx="140831" cy="125824"/>
              </a:xfrm>
              <a:custGeom>
                <a:rect b="b" l="l" r="r" t="t"/>
                <a:pathLst>
                  <a:path extrusionOk="0" h="1090" w="1220">
                    <a:moveTo>
                      <a:pt x="66" y="1"/>
                    </a:moveTo>
                    <a:cubicBezTo>
                      <a:pt x="33" y="1"/>
                      <a:pt x="0" y="26"/>
                      <a:pt x="9" y="68"/>
                    </a:cubicBezTo>
                    <a:cubicBezTo>
                      <a:pt x="118" y="732"/>
                      <a:pt x="280" y="1066"/>
                      <a:pt x="503" y="1090"/>
                    </a:cubicBezTo>
                    <a:lnTo>
                      <a:pt x="527" y="1090"/>
                    </a:lnTo>
                    <a:cubicBezTo>
                      <a:pt x="869" y="1090"/>
                      <a:pt x="1171" y="339"/>
                      <a:pt x="1206" y="251"/>
                    </a:cubicBezTo>
                    <a:cubicBezTo>
                      <a:pt x="1219" y="208"/>
                      <a:pt x="1184" y="177"/>
                      <a:pt x="1150" y="177"/>
                    </a:cubicBezTo>
                    <a:cubicBezTo>
                      <a:pt x="1130" y="177"/>
                      <a:pt x="1110" y="187"/>
                      <a:pt x="1099" y="211"/>
                    </a:cubicBezTo>
                    <a:cubicBezTo>
                      <a:pt x="982" y="511"/>
                      <a:pt x="722" y="978"/>
                      <a:pt x="528" y="978"/>
                    </a:cubicBezTo>
                    <a:cubicBezTo>
                      <a:pt x="524" y="978"/>
                      <a:pt x="520" y="977"/>
                      <a:pt x="516" y="977"/>
                    </a:cubicBezTo>
                    <a:cubicBezTo>
                      <a:pt x="424" y="966"/>
                      <a:pt x="252" y="834"/>
                      <a:pt x="122" y="51"/>
                    </a:cubicBezTo>
                    <a:cubicBezTo>
                      <a:pt x="119" y="16"/>
                      <a:pt x="93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7"/>
              <p:cNvSpPr/>
              <p:nvPr/>
            </p:nvSpPr>
            <p:spPr>
              <a:xfrm>
                <a:off x="8508061" y="3234619"/>
                <a:ext cx="204089" cy="235372"/>
              </a:xfrm>
              <a:custGeom>
                <a:rect b="b" l="l" r="r" t="t"/>
                <a:pathLst>
                  <a:path extrusionOk="0" h="2039" w="1768">
                    <a:moveTo>
                      <a:pt x="1082" y="1"/>
                    </a:moveTo>
                    <a:cubicBezTo>
                      <a:pt x="713" y="1"/>
                      <a:pt x="282" y="665"/>
                      <a:pt x="282" y="665"/>
                    </a:cubicBezTo>
                    <a:cubicBezTo>
                      <a:pt x="282" y="665"/>
                      <a:pt x="0" y="2039"/>
                      <a:pt x="716" y="2039"/>
                    </a:cubicBezTo>
                    <a:cubicBezTo>
                      <a:pt x="723" y="2039"/>
                      <a:pt x="730" y="2038"/>
                      <a:pt x="737" y="2038"/>
                    </a:cubicBezTo>
                    <a:cubicBezTo>
                      <a:pt x="1482" y="2008"/>
                      <a:pt x="1767" y="951"/>
                      <a:pt x="1395" y="236"/>
                    </a:cubicBezTo>
                    <a:cubicBezTo>
                      <a:pt x="1307" y="65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7"/>
              <p:cNvSpPr/>
              <p:nvPr/>
            </p:nvSpPr>
            <p:spPr>
              <a:xfrm>
                <a:off x="8575937" y="3311383"/>
                <a:ext cx="83806" cy="89347"/>
              </a:xfrm>
              <a:custGeom>
                <a:rect b="b" l="l" r="r" t="t"/>
                <a:pathLst>
                  <a:path extrusionOk="0" h="774" w="726">
                    <a:moveTo>
                      <a:pt x="464" y="0"/>
                    </a:moveTo>
                    <a:cubicBezTo>
                      <a:pt x="307" y="0"/>
                      <a:pt x="113" y="435"/>
                      <a:pt x="11" y="694"/>
                    </a:cubicBezTo>
                    <a:cubicBezTo>
                      <a:pt x="0" y="724"/>
                      <a:pt x="15" y="756"/>
                      <a:pt x="43" y="769"/>
                    </a:cubicBezTo>
                    <a:cubicBezTo>
                      <a:pt x="51" y="771"/>
                      <a:pt x="58" y="771"/>
                      <a:pt x="64" y="773"/>
                    </a:cubicBezTo>
                    <a:cubicBezTo>
                      <a:pt x="87" y="771"/>
                      <a:pt x="109" y="758"/>
                      <a:pt x="117" y="735"/>
                    </a:cubicBezTo>
                    <a:cubicBezTo>
                      <a:pt x="241" y="418"/>
                      <a:pt x="405" y="126"/>
                      <a:pt x="464" y="115"/>
                    </a:cubicBezTo>
                    <a:cubicBezTo>
                      <a:pt x="517" y="115"/>
                      <a:pt x="583" y="301"/>
                      <a:pt x="607" y="467"/>
                    </a:cubicBezTo>
                    <a:cubicBezTo>
                      <a:pt x="611" y="500"/>
                      <a:pt x="636" y="515"/>
                      <a:pt x="662" y="515"/>
                    </a:cubicBezTo>
                    <a:cubicBezTo>
                      <a:pt x="693" y="515"/>
                      <a:pt x="725" y="491"/>
                      <a:pt x="720" y="450"/>
                    </a:cubicBezTo>
                    <a:cubicBezTo>
                      <a:pt x="705" y="343"/>
                      <a:pt x="643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7"/>
              <p:cNvSpPr/>
              <p:nvPr/>
            </p:nvSpPr>
            <p:spPr>
              <a:xfrm>
                <a:off x="8507253" y="3189599"/>
                <a:ext cx="105161" cy="62450"/>
              </a:xfrm>
              <a:custGeom>
                <a:rect b="b" l="l" r="r" t="t"/>
                <a:pathLst>
                  <a:path extrusionOk="0" h="541" w="911">
                    <a:moveTo>
                      <a:pt x="84" y="1"/>
                    </a:moveTo>
                    <a:cubicBezTo>
                      <a:pt x="32" y="1"/>
                      <a:pt x="0" y="78"/>
                      <a:pt x="59" y="108"/>
                    </a:cubicBezTo>
                    <a:lnTo>
                      <a:pt x="802" y="534"/>
                    </a:lnTo>
                    <a:cubicBezTo>
                      <a:pt x="812" y="538"/>
                      <a:pt x="821" y="540"/>
                      <a:pt x="831" y="540"/>
                    </a:cubicBezTo>
                    <a:cubicBezTo>
                      <a:pt x="889" y="540"/>
                      <a:pt x="910" y="464"/>
                      <a:pt x="859" y="434"/>
                    </a:cubicBezTo>
                    <a:lnTo>
                      <a:pt x="116" y="11"/>
                    </a:lnTo>
                    <a:cubicBezTo>
                      <a:pt x="105" y="4"/>
                      <a:pt x="94" y="1"/>
                      <a:pt x="84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7"/>
              <p:cNvSpPr/>
              <p:nvPr/>
            </p:nvSpPr>
            <p:spPr>
              <a:xfrm>
                <a:off x="8201120" y="3432012"/>
                <a:ext cx="265847" cy="109432"/>
              </a:xfrm>
              <a:custGeom>
                <a:rect b="b" l="l" r="r" t="t"/>
                <a:pathLst>
                  <a:path extrusionOk="0" h="948" w="2303">
                    <a:moveTo>
                      <a:pt x="2225" y="0"/>
                    </a:moveTo>
                    <a:cubicBezTo>
                      <a:pt x="2203" y="0"/>
                      <a:pt x="2182" y="11"/>
                      <a:pt x="2172" y="39"/>
                    </a:cubicBezTo>
                    <a:cubicBezTo>
                      <a:pt x="2156" y="78"/>
                      <a:pt x="1820" y="835"/>
                      <a:pt x="910" y="835"/>
                    </a:cubicBezTo>
                    <a:cubicBezTo>
                      <a:pt x="679" y="835"/>
                      <a:pt x="411" y="786"/>
                      <a:pt x="102" y="664"/>
                    </a:cubicBezTo>
                    <a:cubicBezTo>
                      <a:pt x="95" y="662"/>
                      <a:pt x="88" y="661"/>
                      <a:pt x="82" y="661"/>
                    </a:cubicBezTo>
                    <a:cubicBezTo>
                      <a:pt x="26" y="661"/>
                      <a:pt x="0" y="744"/>
                      <a:pt x="61" y="771"/>
                    </a:cubicBezTo>
                    <a:cubicBezTo>
                      <a:pt x="381" y="896"/>
                      <a:pt x="659" y="947"/>
                      <a:pt x="902" y="947"/>
                    </a:cubicBezTo>
                    <a:cubicBezTo>
                      <a:pt x="1898" y="947"/>
                      <a:pt x="2273" y="94"/>
                      <a:pt x="2279" y="83"/>
                    </a:cubicBezTo>
                    <a:cubicBezTo>
                      <a:pt x="2302" y="37"/>
                      <a:pt x="2263" y="0"/>
                      <a:pt x="2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7"/>
              <p:cNvSpPr/>
              <p:nvPr/>
            </p:nvSpPr>
            <p:spPr>
              <a:xfrm>
                <a:off x="7577311" y="3676388"/>
                <a:ext cx="1403112" cy="808160"/>
              </a:xfrm>
              <a:custGeom>
                <a:rect b="b" l="l" r="r" t="t"/>
                <a:pathLst>
                  <a:path extrusionOk="0" h="7001" w="12155">
                    <a:moveTo>
                      <a:pt x="5146" y="1"/>
                    </a:moveTo>
                    <a:cubicBezTo>
                      <a:pt x="5146" y="1"/>
                      <a:pt x="2324" y="39"/>
                      <a:pt x="1601" y="420"/>
                    </a:cubicBezTo>
                    <a:cubicBezTo>
                      <a:pt x="875" y="801"/>
                      <a:pt x="0" y="6517"/>
                      <a:pt x="266" y="6822"/>
                    </a:cubicBezTo>
                    <a:cubicBezTo>
                      <a:pt x="369" y="6939"/>
                      <a:pt x="2026" y="7000"/>
                      <a:pt x="4049" y="7000"/>
                    </a:cubicBezTo>
                    <a:cubicBezTo>
                      <a:pt x="7269" y="7000"/>
                      <a:pt x="11418" y="6845"/>
                      <a:pt x="11699" y="6517"/>
                    </a:cubicBezTo>
                    <a:cubicBezTo>
                      <a:pt x="12154" y="5983"/>
                      <a:pt x="11926" y="1525"/>
                      <a:pt x="11660" y="801"/>
                    </a:cubicBezTo>
                    <a:cubicBezTo>
                      <a:pt x="11392" y="78"/>
                      <a:pt x="8419" y="344"/>
                      <a:pt x="7715" y="212"/>
                    </a:cubicBezTo>
                    <a:cubicBezTo>
                      <a:pt x="7699" y="209"/>
                      <a:pt x="7682" y="207"/>
                      <a:pt x="7665" y="207"/>
                    </a:cubicBezTo>
                    <a:cubicBezTo>
                      <a:pt x="7011" y="207"/>
                      <a:pt x="5838" y="2439"/>
                      <a:pt x="5264" y="2439"/>
                    </a:cubicBezTo>
                    <a:cubicBezTo>
                      <a:pt x="5205" y="2439"/>
                      <a:pt x="5153" y="2415"/>
                      <a:pt x="5108" y="2363"/>
                    </a:cubicBezTo>
                    <a:cubicBezTo>
                      <a:pt x="4612" y="1793"/>
                      <a:pt x="5146" y="1"/>
                      <a:pt x="5146" y="1"/>
                    </a:cubicBez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7"/>
              <p:cNvSpPr/>
              <p:nvPr/>
            </p:nvSpPr>
            <p:spPr>
              <a:xfrm>
                <a:off x="8287696" y="3056734"/>
                <a:ext cx="237450" cy="228215"/>
              </a:xfrm>
              <a:custGeom>
                <a:rect b="b" l="l" r="r" t="t"/>
                <a:pathLst>
                  <a:path extrusionOk="0" h="1977" w="2057">
                    <a:moveTo>
                      <a:pt x="1069" y="114"/>
                    </a:moveTo>
                    <a:cubicBezTo>
                      <a:pt x="1552" y="114"/>
                      <a:pt x="1942" y="506"/>
                      <a:pt x="1942" y="989"/>
                    </a:cubicBezTo>
                    <a:cubicBezTo>
                      <a:pt x="1942" y="1345"/>
                      <a:pt x="1729" y="1662"/>
                      <a:pt x="1403" y="1798"/>
                    </a:cubicBezTo>
                    <a:cubicBezTo>
                      <a:pt x="1294" y="1843"/>
                      <a:pt x="1180" y="1865"/>
                      <a:pt x="1067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7"/>
                      <a:pt x="124" y="983"/>
                      <a:pt x="261" y="655"/>
                    </a:cubicBezTo>
                    <a:cubicBezTo>
                      <a:pt x="395" y="327"/>
                      <a:pt x="714" y="114"/>
                      <a:pt x="1069" y="114"/>
                    </a:cubicBezTo>
                    <a:close/>
                    <a:moveTo>
                      <a:pt x="1067" y="0"/>
                    </a:moveTo>
                    <a:cubicBezTo>
                      <a:pt x="810" y="0"/>
                      <a:pt x="558" y="100"/>
                      <a:pt x="369" y="289"/>
                    </a:cubicBezTo>
                    <a:cubicBezTo>
                      <a:pt x="86" y="572"/>
                      <a:pt x="1" y="998"/>
                      <a:pt x="154" y="1368"/>
                    </a:cubicBezTo>
                    <a:cubicBezTo>
                      <a:pt x="307" y="1736"/>
                      <a:pt x="669" y="1977"/>
                      <a:pt x="1069" y="1977"/>
                    </a:cubicBezTo>
                    <a:cubicBezTo>
                      <a:pt x="1614" y="1977"/>
                      <a:pt x="2057" y="1534"/>
                      <a:pt x="2057" y="989"/>
                    </a:cubicBezTo>
                    <a:cubicBezTo>
                      <a:pt x="2057" y="589"/>
                      <a:pt x="1816" y="227"/>
                      <a:pt x="1446" y="76"/>
                    </a:cubicBezTo>
                    <a:cubicBezTo>
                      <a:pt x="1323" y="25"/>
                      <a:pt x="1194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7"/>
              <p:cNvSpPr/>
              <p:nvPr/>
            </p:nvSpPr>
            <p:spPr>
              <a:xfrm>
                <a:off x="8018964" y="2971543"/>
                <a:ext cx="237450" cy="228446"/>
              </a:xfrm>
              <a:custGeom>
                <a:rect b="b" l="l" r="r" t="t"/>
                <a:pathLst>
                  <a:path extrusionOk="0" h="1979" w="2057">
                    <a:moveTo>
                      <a:pt x="1067" y="114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3"/>
                      <a:pt x="1401" y="1797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9"/>
                      <a:pt x="124" y="982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lnTo>
                      <a:pt x="1067" y="114"/>
                    </a:lnTo>
                    <a:close/>
                    <a:moveTo>
                      <a:pt x="1067" y="0"/>
                    </a:moveTo>
                    <a:cubicBezTo>
                      <a:pt x="810" y="0"/>
                      <a:pt x="557" y="101"/>
                      <a:pt x="369" y="291"/>
                    </a:cubicBezTo>
                    <a:cubicBezTo>
                      <a:pt x="86" y="574"/>
                      <a:pt x="1" y="997"/>
                      <a:pt x="154" y="1368"/>
                    </a:cubicBezTo>
                    <a:cubicBezTo>
                      <a:pt x="307" y="1738"/>
                      <a:pt x="667" y="1978"/>
                      <a:pt x="1067" y="1978"/>
                    </a:cubicBezTo>
                    <a:cubicBezTo>
                      <a:pt x="1614" y="1978"/>
                      <a:pt x="2054" y="1536"/>
                      <a:pt x="2056" y="989"/>
                    </a:cubicBezTo>
                    <a:cubicBezTo>
                      <a:pt x="2056" y="589"/>
                      <a:pt x="1816" y="229"/>
                      <a:pt x="1446" y="76"/>
                    </a:cubicBezTo>
                    <a:cubicBezTo>
                      <a:pt x="1323" y="25"/>
                      <a:pt x="1195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7"/>
              <p:cNvSpPr/>
              <p:nvPr/>
            </p:nvSpPr>
            <p:spPr>
              <a:xfrm>
                <a:off x="8230094" y="3103831"/>
                <a:ext cx="85306" cy="29551"/>
              </a:xfrm>
              <a:custGeom>
                <a:rect b="b" l="l" r="r" t="t"/>
                <a:pathLst>
                  <a:path extrusionOk="0" h="256" w="739">
                    <a:moveTo>
                      <a:pt x="81" y="1"/>
                    </a:moveTo>
                    <a:cubicBezTo>
                      <a:pt x="19" y="1"/>
                      <a:pt x="1" y="104"/>
                      <a:pt x="74" y="115"/>
                    </a:cubicBezTo>
                    <a:lnTo>
                      <a:pt x="647" y="253"/>
                    </a:lnTo>
                    <a:cubicBezTo>
                      <a:pt x="651" y="253"/>
                      <a:pt x="655" y="256"/>
                      <a:pt x="659" y="256"/>
                    </a:cubicBezTo>
                    <a:cubicBezTo>
                      <a:pt x="725" y="253"/>
                      <a:pt x="738" y="160"/>
                      <a:pt x="672" y="143"/>
                    </a:cubicBezTo>
                    <a:lnTo>
                      <a:pt x="102" y="4"/>
                    </a:lnTo>
                    <a:cubicBezTo>
                      <a:pt x="95" y="2"/>
                      <a:pt x="88" y="1"/>
                      <a:pt x="81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7"/>
              <p:cNvSpPr/>
              <p:nvPr/>
            </p:nvSpPr>
            <p:spPr>
              <a:xfrm>
                <a:off x="8375196" y="3674425"/>
                <a:ext cx="652900" cy="818550"/>
              </a:xfrm>
              <a:custGeom>
                <a:rect b="b" l="l" r="r" t="t"/>
                <a:pathLst>
                  <a:path extrusionOk="0" h="7091" w="5656">
                    <a:moveTo>
                      <a:pt x="1756" y="1"/>
                    </a:moveTo>
                    <a:cubicBezTo>
                      <a:pt x="1616" y="1"/>
                      <a:pt x="1510" y="14"/>
                      <a:pt x="1452" y="41"/>
                    </a:cubicBezTo>
                    <a:cubicBezTo>
                      <a:pt x="1452" y="41"/>
                      <a:pt x="0" y="6083"/>
                      <a:pt x="105" y="6745"/>
                    </a:cubicBezTo>
                    <a:cubicBezTo>
                      <a:pt x="148" y="7016"/>
                      <a:pt x="799" y="7091"/>
                      <a:pt x="1587" y="7091"/>
                    </a:cubicBezTo>
                    <a:cubicBezTo>
                      <a:pt x="2573" y="7091"/>
                      <a:pt x="3774" y="6973"/>
                      <a:pt x="4265" y="6973"/>
                    </a:cubicBezTo>
                    <a:cubicBezTo>
                      <a:pt x="4338" y="6973"/>
                      <a:pt x="4395" y="6975"/>
                      <a:pt x="4433" y="6981"/>
                    </a:cubicBezTo>
                    <a:cubicBezTo>
                      <a:pt x="4437" y="6982"/>
                      <a:pt x="4441" y="6982"/>
                      <a:pt x="4444" y="6982"/>
                    </a:cubicBezTo>
                    <a:cubicBezTo>
                      <a:pt x="4946" y="6982"/>
                      <a:pt x="5656" y="1521"/>
                      <a:pt x="5436" y="1308"/>
                    </a:cubicBezTo>
                    <a:cubicBezTo>
                      <a:pt x="4559" y="453"/>
                      <a:pt x="2569" y="1"/>
                      <a:pt x="1756" y="1"/>
                    </a:cubicBezTo>
                    <a:close/>
                  </a:path>
                </a:pathLst>
              </a:custGeom>
              <a:solidFill>
                <a:srgbClr val="52AFA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7"/>
              <p:cNvSpPr/>
              <p:nvPr/>
            </p:nvSpPr>
            <p:spPr>
              <a:xfrm>
                <a:off x="8416175" y="3767004"/>
                <a:ext cx="222212" cy="686377"/>
              </a:xfrm>
              <a:custGeom>
                <a:rect b="b" l="l" r="r" t="t"/>
                <a:pathLst>
                  <a:path extrusionOk="0" h="5946" w="1925">
                    <a:moveTo>
                      <a:pt x="1413" y="0"/>
                    </a:moveTo>
                    <a:cubicBezTo>
                      <a:pt x="1380" y="0"/>
                      <a:pt x="1346" y="26"/>
                      <a:pt x="1354" y="69"/>
                    </a:cubicBezTo>
                    <a:cubicBezTo>
                      <a:pt x="1359" y="86"/>
                      <a:pt x="1725" y="1761"/>
                      <a:pt x="1778" y="2021"/>
                    </a:cubicBezTo>
                    <a:cubicBezTo>
                      <a:pt x="1801" y="2146"/>
                      <a:pt x="1374" y="2581"/>
                      <a:pt x="1116" y="2840"/>
                    </a:cubicBezTo>
                    <a:cubicBezTo>
                      <a:pt x="795" y="3164"/>
                      <a:pt x="673" y="3296"/>
                      <a:pt x="673" y="3377"/>
                    </a:cubicBezTo>
                    <a:cubicBezTo>
                      <a:pt x="673" y="3442"/>
                      <a:pt x="742" y="3555"/>
                      <a:pt x="884" y="3785"/>
                    </a:cubicBezTo>
                    <a:cubicBezTo>
                      <a:pt x="1088" y="4117"/>
                      <a:pt x="1431" y="4675"/>
                      <a:pt x="1320" y="4896"/>
                    </a:cubicBezTo>
                    <a:cubicBezTo>
                      <a:pt x="1216" y="5105"/>
                      <a:pt x="786" y="5356"/>
                      <a:pt x="469" y="5541"/>
                    </a:cubicBezTo>
                    <a:cubicBezTo>
                      <a:pt x="197" y="5703"/>
                      <a:pt x="52" y="5790"/>
                      <a:pt x="14" y="5862"/>
                    </a:cubicBezTo>
                    <a:cubicBezTo>
                      <a:pt x="1" y="5892"/>
                      <a:pt x="12" y="5926"/>
                      <a:pt x="41" y="5941"/>
                    </a:cubicBezTo>
                    <a:cubicBezTo>
                      <a:pt x="50" y="5943"/>
                      <a:pt x="58" y="5945"/>
                      <a:pt x="67" y="5945"/>
                    </a:cubicBezTo>
                    <a:cubicBezTo>
                      <a:pt x="88" y="5945"/>
                      <a:pt x="107" y="5932"/>
                      <a:pt x="116" y="5913"/>
                    </a:cubicBezTo>
                    <a:cubicBezTo>
                      <a:pt x="139" y="5866"/>
                      <a:pt x="346" y="5745"/>
                      <a:pt x="527" y="5639"/>
                    </a:cubicBezTo>
                    <a:cubicBezTo>
                      <a:pt x="873" y="5437"/>
                      <a:pt x="1303" y="5188"/>
                      <a:pt x="1423" y="4947"/>
                    </a:cubicBezTo>
                    <a:cubicBezTo>
                      <a:pt x="1561" y="4670"/>
                      <a:pt x="1227" y="4124"/>
                      <a:pt x="980" y="3726"/>
                    </a:cubicBezTo>
                    <a:cubicBezTo>
                      <a:pt x="890" y="3581"/>
                      <a:pt x="790" y="3417"/>
                      <a:pt x="788" y="3379"/>
                    </a:cubicBezTo>
                    <a:cubicBezTo>
                      <a:pt x="799" y="3323"/>
                      <a:pt x="1020" y="3100"/>
                      <a:pt x="1197" y="2919"/>
                    </a:cubicBezTo>
                    <a:cubicBezTo>
                      <a:pt x="1637" y="2474"/>
                      <a:pt x="1925" y="2170"/>
                      <a:pt x="1889" y="2000"/>
                    </a:cubicBezTo>
                    <a:cubicBezTo>
                      <a:pt x="1838" y="1738"/>
                      <a:pt x="1471" y="61"/>
                      <a:pt x="1467" y="44"/>
                    </a:cubicBezTo>
                    <a:cubicBezTo>
                      <a:pt x="1460" y="14"/>
                      <a:pt x="1437" y="0"/>
                      <a:pt x="1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7"/>
              <p:cNvSpPr/>
              <p:nvPr/>
            </p:nvSpPr>
            <p:spPr>
              <a:xfrm>
                <a:off x="7497892" y="3663459"/>
                <a:ext cx="538043" cy="809315"/>
              </a:xfrm>
              <a:custGeom>
                <a:rect b="b" l="l" r="r" t="t"/>
                <a:pathLst>
                  <a:path extrusionOk="0" h="7011" w="4661">
                    <a:moveTo>
                      <a:pt x="3942" y="0"/>
                    </a:moveTo>
                    <a:cubicBezTo>
                      <a:pt x="3277" y="0"/>
                      <a:pt x="2297" y="156"/>
                      <a:pt x="1927" y="479"/>
                    </a:cubicBezTo>
                    <a:cubicBezTo>
                      <a:pt x="1320" y="1007"/>
                      <a:pt x="1" y="6521"/>
                      <a:pt x="158" y="6680"/>
                    </a:cubicBezTo>
                    <a:cubicBezTo>
                      <a:pt x="316" y="6838"/>
                      <a:pt x="3319" y="7010"/>
                      <a:pt x="3319" y="7010"/>
                    </a:cubicBezTo>
                    <a:cubicBezTo>
                      <a:pt x="3319" y="7010"/>
                      <a:pt x="4200" y="892"/>
                      <a:pt x="4591" y="187"/>
                    </a:cubicBezTo>
                    <a:cubicBezTo>
                      <a:pt x="4661" y="63"/>
                      <a:pt x="4365" y="0"/>
                      <a:pt x="3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7"/>
              <p:cNvSpPr/>
              <p:nvPr/>
            </p:nvSpPr>
            <p:spPr>
              <a:xfrm>
                <a:off x="6829525" y="3790091"/>
                <a:ext cx="1372638" cy="895660"/>
              </a:xfrm>
              <a:custGeom>
                <a:rect b="b" l="l" r="r" t="t"/>
                <a:pathLst>
                  <a:path extrusionOk="0" h="7759" w="11891">
                    <a:moveTo>
                      <a:pt x="6701" y="0"/>
                    </a:moveTo>
                    <a:cubicBezTo>
                      <a:pt x="5426" y="0"/>
                      <a:pt x="306" y="1074"/>
                      <a:pt x="306" y="1074"/>
                    </a:cubicBezTo>
                    <a:cubicBezTo>
                      <a:pt x="0" y="1151"/>
                      <a:pt x="1451" y="7475"/>
                      <a:pt x="1679" y="7705"/>
                    </a:cubicBezTo>
                    <a:cubicBezTo>
                      <a:pt x="1717" y="7743"/>
                      <a:pt x="2023" y="7759"/>
                      <a:pt x="2507" y="7759"/>
                    </a:cubicBezTo>
                    <a:cubicBezTo>
                      <a:pt x="4930" y="7759"/>
                      <a:pt x="11814" y="7363"/>
                      <a:pt x="11814" y="7363"/>
                    </a:cubicBezTo>
                    <a:lnTo>
                      <a:pt x="11890" y="5724"/>
                    </a:lnTo>
                    <a:lnTo>
                      <a:pt x="8155" y="5798"/>
                    </a:lnTo>
                    <a:cubicBezTo>
                      <a:pt x="8155" y="5798"/>
                      <a:pt x="7278" y="350"/>
                      <a:pt x="6974" y="46"/>
                    </a:cubicBezTo>
                    <a:cubicBezTo>
                      <a:pt x="6943" y="14"/>
                      <a:pt x="6847" y="0"/>
                      <a:pt x="6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7"/>
              <p:cNvSpPr/>
              <p:nvPr/>
            </p:nvSpPr>
            <p:spPr>
              <a:xfrm>
                <a:off x="7823649" y="3773469"/>
                <a:ext cx="1244736" cy="868418"/>
              </a:xfrm>
              <a:custGeom>
                <a:rect b="b" l="l" r="r" t="t"/>
                <a:pathLst>
                  <a:path extrusionOk="0" h="7523" w="10783">
                    <a:moveTo>
                      <a:pt x="8339" y="1"/>
                    </a:moveTo>
                    <a:cubicBezTo>
                      <a:pt x="7656" y="1"/>
                      <a:pt x="8694" y="4282"/>
                      <a:pt x="7839" y="4540"/>
                    </a:cubicBezTo>
                    <a:cubicBezTo>
                      <a:pt x="7778" y="4558"/>
                      <a:pt x="7711" y="4567"/>
                      <a:pt x="7638" y="4567"/>
                    </a:cubicBezTo>
                    <a:cubicBezTo>
                      <a:pt x="6749" y="4567"/>
                      <a:pt x="4954" y="3326"/>
                      <a:pt x="3119" y="3326"/>
                    </a:cubicBezTo>
                    <a:cubicBezTo>
                      <a:pt x="2968" y="3326"/>
                      <a:pt x="2816" y="3334"/>
                      <a:pt x="2665" y="3352"/>
                    </a:cubicBezTo>
                    <a:cubicBezTo>
                      <a:pt x="526" y="3610"/>
                      <a:pt x="1" y="5106"/>
                      <a:pt x="1" y="5449"/>
                    </a:cubicBezTo>
                    <a:cubicBezTo>
                      <a:pt x="1" y="5501"/>
                      <a:pt x="25" y="5523"/>
                      <a:pt x="66" y="5523"/>
                    </a:cubicBezTo>
                    <a:cubicBezTo>
                      <a:pt x="292" y="5523"/>
                      <a:pt x="1026" y="4851"/>
                      <a:pt x="1027" y="4851"/>
                    </a:cubicBezTo>
                    <a:lnTo>
                      <a:pt x="1027" y="4851"/>
                    </a:lnTo>
                    <a:cubicBezTo>
                      <a:pt x="1026" y="4851"/>
                      <a:pt x="599" y="5449"/>
                      <a:pt x="599" y="5791"/>
                    </a:cubicBezTo>
                    <a:cubicBezTo>
                      <a:pt x="599" y="5834"/>
                      <a:pt x="621" y="5852"/>
                      <a:pt x="661" y="5852"/>
                    </a:cubicBezTo>
                    <a:cubicBezTo>
                      <a:pt x="939" y="5852"/>
                      <a:pt x="2054" y="4936"/>
                      <a:pt x="2054" y="4936"/>
                    </a:cubicBezTo>
                    <a:lnTo>
                      <a:pt x="2054" y="4936"/>
                    </a:lnTo>
                    <a:cubicBezTo>
                      <a:pt x="2054" y="4936"/>
                      <a:pt x="1712" y="5536"/>
                      <a:pt x="1627" y="6049"/>
                    </a:cubicBezTo>
                    <a:cubicBezTo>
                      <a:pt x="1609" y="6154"/>
                      <a:pt x="1628" y="6198"/>
                      <a:pt x="1674" y="6198"/>
                    </a:cubicBezTo>
                    <a:cubicBezTo>
                      <a:pt x="1854" y="6198"/>
                      <a:pt x="2451" y="5548"/>
                      <a:pt x="2995" y="5276"/>
                    </a:cubicBezTo>
                    <a:cubicBezTo>
                      <a:pt x="3028" y="5260"/>
                      <a:pt x="3067" y="5252"/>
                      <a:pt x="3113" y="5252"/>
                    </a:cubicBezTo>
                    <a:cubicBezTo>
                      <a:pt x="3889" y="5252"/>
                      <a:pt x="6420" y="7523"/>
                      <a:pt x="8199" y="7523"/>
                    </a:cubicBezTo>
                    <a:cubicBezTo>
                      <a:pt x="8483" y="7523"/>
                      <a:pt x="8748" y="7465"/>
                      <a:pt x="8984" y="7330"/>
                    </a:cubicBezTo>
                    <a:cubicBezTo>
                      <a:pt x="10782" y="6304"/>
                      <a:pt x="10439" y="2024"/>
                      <a:pt x="10439" y="2024"/>
                    </a:cubicBezTo>
                    <a:cubicBezTo>
                      <a:pt x="9839" y="914"/>
                      <a:pt x="9024" y="1"/>
                      <a:pt x="8339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7"/>
              <p:cNvSpPr/>
              <p:nvPr/>
            </p:nvSpPr>
            <p:spPr>
              <a:xfrm>
                <a:off x="8315516" y="3675926"/>
                <a:ext cx="760486" cy="991240"/>
              </a:xfrm>
              <a:custGeom>
                <a:rect b="b" l="l" r="r" t="t"/>
                <a:pathLst>
                  <a:path extrusionOk="0" h="8587" w="6588">
                    <a:moveTo>
                      <a:pt x="2418" y="1"/>
                    </a:moveTo>
                    <a:cubicBezTo>
                      <a:pt x="2076" y="1"/>
                      <a:pt x="3763" y="5122"/>
                      <a:pt x="3324" y="5122"/>
                    </a:cubicBezTo>
                    <a:cubicBezTo>
                      <a:pt x="3321" y="5122"/>
                      <a:pt x="3317" y="5122"/>
                      <a:pt x="3314" y="5121"/>
                    </a:cubicBezTo>
                    <a:cubicBezTo>
                      <a:pt x="2839" y="5042"/>
                      <a:pt x="1309" y="4436"/>
                      <a:pt x="1309" y="4436"/>
                    </a:cubicBezTo>
                    <a:cubicBezTo>
                      <a:pt x="1124" y="4515"/>
                      <a:pt x="0" y="6745"/>
                      <a:pt x="147" y="6915"/>
                    </a:cubicBezTo>
                    <a:cubicBezTo>
                      <a:pt x="525" y="7356"/>
                      <a:pt x="3384" y="8586"/>
                      <a:pt x="4824" y="8586"/>
                    </a:cubicBezTo>
                    <a:cubicBezTo>
                      <a:pt x="5191" y="8586"/>
                      <a:pt x="5466" y="8507"/>
                      <a:pt x="5585" y="8313"/>
                    </a:cubicBezTo>
                    <a:cubicBezTo>
                      <a:pt x="6166" y="7364"/>
                      <a:pt x="6587" y="2244"/>
                      <a:pt x="6059" y="1373"/>
                    </a:cubicBezTo>
                    <a:cubicBezTo>
                      <a:pt x="5531" y="503"/>
                      <a:pt x="2761" y="1"/>
                      <a:pt x="2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7"/>
              <p:cNvSpPr/>
              <p:nvPr/>
            </p:nvSpPr>
            <p:spPr>
              <a:xfrm>
                <a:off x="8253297" y="4171603"/>
                <a:ext cx="283393" cy="330144"/>
              </a:xfrm>
              <a:custGeom>
                <a:rect b="b" l="l" r="r" t="t"/>
                <a:pathLst>
                  <a:path extrusionOk="0" h="2860" w="2455">
                    <a:moveTo>
                      <a:pt x="1359" y="0"/>
                    </a:moveTo>
                    <a:cubicBezTo>
                      <a:pt x="1268" y="0"/>
                      <a:pt x="1189" y="18"/>
                      <a:pt x="1135" y="61"/>
                    </a:cubicBezTo>
                    <a:cubicBezTo>
                      <a:pt x="1135" y="61"/>
                      <a:pt x="105" y="1883"/>
                      <a:pt x="54" y="2119"/>
                    </a:cubicBezTo>
                    <a:cubicBezTo>
                      <a:pt x="1" y="2357"/>
                      <a:pt x="739" y="2859"/>
                      <a:pt x="871" y="2859"/>
                    </a:cubicBezTo>
                    <a:cubicBezTo>
                      <a:pt x="1003" y="2859"/>
                      <a:pt x="2455" y="457"/>
                      <a:pt x="2348" y="352"/>
                    </a:cubicBezTo>
                    <a:cubicBezTo>
                      <a:pt x="2265" y="268"/>
                      <a:pt x="1714" y="0"/>
                      <a:pt x="13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7"/>
              <p:cNvSpPr/>
              <p:nvPr/>
            </p:nvSpPr>
            <p:spPr>
              <a:xfrm>
                <a:off x="8517873" y="3961858"/>
                <a:ext cx="211477" cy="327143"/>
              </a:xfrm>
              <a:custGeom>
                <a:rect b="b" l="l" r="r" t="t"/>
                <a:pathLst>
                  <a:path extrusionOk="0" h="2834" w="1832">
                    <a:moveTo>
                      <a:pt x="1772" y="1"/>
                    </a:moveTo>
                    <a:cubicBezTo>
                      <a:pt x="1744" y="1"/>
                      <a:pt x="1718" y="24"/>
                      <a:pt x="1716" y="54"/>
                    </a:cubicBezTo>
                    <a:cubicBezTo>
                      <a:pt x="1663" y="780"/>
                      <a:pt x="1682" y="1463"/>
                      <a:pt x="1695" y="1961"/>
                    </a:cubicBezTo>
                    <a:cubicBezTo>
                      <a:pt x="1704" y="2301"/>
                      <a:pt x="1712" y="2625"/>
                      <a:pt x="1686" y="2714"/>
                    </a:cubicBezTo>
                    <a:cubicBezTo>
                      <a:pt x="1342" y="2606"/>
                      <a:pt x="148" y="2361"/>
                      <a:pt x="95" y="2350"/>
                    </a:cubicBezTo>
                    <a:cubicBezTo>
                      <a:pt x="89" y="2349"/>
                      <a:pt x="84" y="2348"/>
                      <a:pt x="78" y="2348"/>
                    </a:cubicBezTo>
                    <a:cubicBezTo>
                      <a:pt x="15" y="2348"/>
                      <a:pt x="0" y="2451"/>
                      <a:pt x="73" y="2463"/>
                    </a:cubicBezTo>
                    <a:cubicBezTo>
                      <a:pt x="86" y="2465"/>
                      <a:pt x="1378" y="2731"/>
                      <a:pt x="1676" y="2829"/>
                    </a:cubicBezTo>
                    <a:cubicBezTo>
                      <a:pt x="1684" y="2833"/>
                      <a:pt x="1693" y="2833"/>
                      <a:pt x="1701" y="2833"/>
                    </a:cubicBezTo>
                    <a:cubicBezTo>
                      <a:pt x="1718" y="2833"/>
                      <a:pt x="1735" y="2829"/>
                      <a:pt x="1750" y="2819"/>
                    </a:cubicBezTo>
                    <a:cubicBezTo>
                      <a:pt x="1827" y="2761"/>
                      <a:pt x="1825" y="2567"/>
                      <a:pt x="1810" y="1959"/>
                    </a:cubicBezTo>
                    <a:cubicBezTo>
                      <a:pt x="1795" y="1463"/>
                      <a:pt x="1778" y="782"/>
                      <a:pt x="1829" y="63"/>
                    </a:cubicBezTo>
                    <a:cubicBezTo>
                      <a:pt x="1831" y="31"/>
                      <a:pt x="1808" y="3"/>
                      <a:pt x="1776" y="1"/>
                    </a:cubicBezTo>
                    <a:cubicBezTo>
                      <a:pt x="1775" y="1"/>
                      <a:pt x="1773" y="1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67"/>
              <p:cNvSpPr/>
              <p:nvPr/>
            </p:nvSpPr>
            <p:spPr>
              <a:xfrm>
                <a:off x="8707879" y="4271108"/>
                <a:ext cx="209168" cy="127440"/>
              </a:xfrm>
              <a:custGeom>
                <a:rect b="b" l="l" r="r" t="t"/>
                <a:pathLst>
                  <a:path extrusionOk="0" h="1104" w="1812">
                    <a:moveTo>
                      <a:pt x="97" y="1"/>
                    </a:moveTo>
                    <a:cubicBezTo>
                      <a:pt x="78" y="1"/>
                      <a:pt x="63" y="9"/>
                      <a:pt x="51" y="27"/>
                    </a:cubicBezTo>
                    <a:cubicBezTo>
                      <a:pt x="13" y="84"/>
                      <a:pt x="0" y="103"/>
                      <a:pt x="1198" y="1091"/>
                    </a:cubicBezTo>
                    <a:cubicBezTo>
                      <a:pt x="1209" y="1099"/>
                      <a:pt x="1222" y="1104"/>
                      <a:pt x="1234" y="1104"/>
                    </a:cubicBezTo>
                    <a:lnTo>
                      <a:pt x="1237" y="1104"/>
                    </a:lnTo>
                    <a:cubicBezTo>
                      <a:pt x="1290" y="1102"/>
                      <a:pt x="1313" y="1036"/>
                      <a:pt x="1273" y="1001"/>
                    </a:cubicBezTo>
                    <a:cubicBezTo>
                      <a:pt x="958" y="744"/>
                      <a:pt x="494" y="355"/>
                      <a:pt x="272" y="154"/>
                    </a:cubicBezTo>
                    <a:cubicBezTo>
                      <a:pt x="372" y="154"/>
                      <a:pt x="472" y="148"/>
                      <a:pt x="573" y="137"/>
                    </a:cubicBezTo>
                    <a:cubicBezTo>
                      <a:pt x="697" y="127"/>
                      <a:pt x="831" y="115"/>
                      <a:pt x="963" y="115"/>
                    </a:cubicBezTo>
                    <a:cubicBezTo>
                      <a:pt x="1251" y="115"/>
                      <a:pt x="1531" y="171"/>
                      <a:pt x="1688" y="416"/>
                    </a:cubicBezTo>
                    <a:cubicBezTo>
                      <a:pt x="1700" y="435"/>
                      <a:pt x="1717" y="442"/>
                      <a:pt x="1734" y="442"/>
                    </a:cubicBezTo>
                    <a:cubicBezTo>
                      <a:pt x="1773" y="442"/>
                      <a:pt x="1811" y="399"/>
                      <a:pt x="1786" y="355"/>
                    </a:cubicBezTo>
                    <a:cubicBezTo>
                      <a:pt x="1600" y="66"/>
                      <a:pt x="1276" y="2"/>
                      <a:pt x="959" y="2"/>
                    </a:cubicBezTo>
                    <a:cubicBezTo>
                      <a:pt x="821" y="2"/>
                      <a:pt x="685" y="14"/>
                      <a:pt x="562" y="25"/>
                    </a:cubicBezTo>
                    <a:cubicBezTo>
                      <a:pt x="466" y="33"/>
                      <a:pt x="374" y="41"/>
                      <a:pt x="298" y="41"/>
                    </a:cubicBezTo>
                    <a:cubicBezTo>
                      <a:pt x="234" y="41"/>
                      <a:pt x="183" y="35"/>
                      <a:pt x="153" y="18"/>
                    </a:cubicBezTo>
                    <a:cubicBezTo>
                      <a:pt x="132" y="7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67"/>
              <p:cNvSpPr/>
              <p:nvPr/>
            </p:nvSpPr>
            <p:spPr>
              <a:xfrm>
                <a:off x="7763738" y="4443914"/>
                <a:ext cx="385437" cy="97081"/>
              </a:xfrm>
              <a:custGeom>
                <a:rect b="b" l="l" r="r" t="t"/>
                <a:pathLst>
                  <a:path extrusionOk="0" h="841" w="3339">
                    <a:moveTo>
                      <a:pt x="3261" y="1"/>
                    </a:moveTo>
                    <a:cubicBezTo>
                      <a:pt x="3244" y="1"/>
                      <a:pt x="3226" y="9"/>
                      <a:pt x="3214" y="28"/>
                    </a:cubicBezTo>
                    <a:lnTo>
                      <a:pt x="2812" y="688"/>
                    </a:lnTo>
                    <a:lnTo>
                      <a:pt x="226" y="724"/>
                    </a:lnTo>
                    <a:lnTo>
                      <a:pt x="120" y="124"/>
                    </a:lnTo>
                    <a:cubicBezTo>
                      <a:pt x="112" y="94"/>
                      <a:pt x="88" y="80"/>
                      <a:pt x="64" y="80"/>
                    </a:cubicBezTo>
                    <a:cubicBezTo>
                      <a:pt x="33" y="80"/>
                      <a:pt x="1" y="104"/>
                      <a:pt x="7" y="145"/>
                    </a:cubicBezTo>
                    <a:lnTo>
                      <a:pt x="120" y="792"/>
                    </a:lnTo>
                    <a:cubicBezTo>
                      <a:pt x="126" y="820"/>
                      <a:pt x="149" y="839"/>
                      <a:pt x="177" y="841"/>
                    </a:cubicBezTo>
                    <a:lnTo>
                      <a:pt x="177" y="839"/>
                    </a:lnTo>
                    <a:lnTo>
                      <a:pt x="2846" y="801"/>
                    </a:lnTo>
                    <a:cubicBezTo>
                      <a:pt x="2865" y="801"/>
                      <a:pt x="2882" y="790"/>
                      <a:pt x="2893" y="775"/>
                    </a:cubicBezTo>
                    <a:lnTo>
                      <a:pt x="3312" y="88"/>
                    </a:lnTo>
                    <a:cubicBezTo>
                      <a:pt x="3339" y="43"/>
                      <a:pt x="3300" y="1"/>
                      <a:pt x="3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7"/>
              <p:cNvSpPr/>
              <p:nvPr/>
            </p:nvSpPr>
            <p:spPr>
              <a:xfrm>
                <a:off x="7044926" y="4474851"/>
                <a:ext cx="658210" cy="83690"/>
              </a:xfrm>
              <a:custGeom>
                <a:rect b="b" l="l" r="r" t="t"/>
                <a:pathLst>
                  <a:path extrusionOk="0" h="725" w="5702">
                    <a:moveTo>
                      <a:pt x="5640" y="0"/>
                    </a:moveTo>
                    <a:cubicBezTo>
                      <a:pt x="5639" y="0"/>
                      <a:pt x="5637" y="0"/>
                      <a:pt x="5636" y="1"/>
                    </a:cubicBezTo>
                    <a:cubicBezTo>
                      <a:pt x="5419" y="22"/>
                      <a:pt x="330" y="535"/>
                      <a:pt x="62" y="611"/>
                    </a:cubicBezTo>
                    <a:cubicBezTo>
                      <a:pt x="0" y="630"/>
                      <a:pt x="13" y="724"/>
                      <a:pt x="77" y="724"/>
                    </a:cubicBezTo>
                    <a:cubicBezTo>
                      <a:pt x="83" y="724"/>
                      <a:pt x="88" y="724"/>
                      <a:pt x="94" y="722"/>
                    </a:cubicBezTo>
                    <a:cubicBezTo>
                      <a:pt x="300" y="662"/>
                      <a:pt x="3816" y="298"/>
                      <a:pt x="5646" y="113"/>
                    </a:cubicBezTo>
                    <a:cubicBezTo>
                      <a:pt x="5678" y="111"/>
                      <a:pt x="5702" y="84"/>
                      <a:pt x="5700" y="52"/>
                    </a:cubicBezTo>
                    <a:cubicBezTo>
                      <a:pt x="5696" y="21"/>
                      <a:pt x="5670" y="0"/>
                      <a:pt x="5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7"/>
              <p:cNvSpPr/>
              <p:nvPr/>
            </p:nvSpPr>
            <p:spPr>
              <a:xfrm>
                <a:off x="7124230" y="4037122"/>
                <a:ext cx="281661" cy="264115"/>
              </a:xfrm>
              <a:custGeom>
                <a:rect b="b" l="l" r="r" t="t"/>
                <a:pathLst>
                  <a:path extrusionOk="0" h="2288" w="2440">
                    <a:moveTo>
                      <a:pt x="954" y="0"/>
                    </a:moveTo>
                    <a:lnTo>
                      <a:pt x="839" y="762"/>
                    </a:lnTo>
                    <a:lnTo>
                      <a:pt x="1" y="1220"/>
                    </a:lnTo>
                    <a:lnTo>
                      <a:pt x="724" y="1488"/>
                    </a:lnTo>
                    <a:lnTo>
                      <a:pt x="763" y="2288"/>
                    </a:lnTo>
                    <a:lnTo>
                      <a:pt x="1335" y="1754"/>
                    </a:lnTo>
                    <a:lnTo>
                      <a:pt x="2286" y="1905"/>
                    </a:lnTo>
                    <a:lnTo>
                      <a:pt x="1831" y="1220"/>
                    </a:lnTo>
                    <a:lnTo>
                      <a:pt x="2440" y="534"/>
                    </a:lnTo>
                    <a:lnTo>
                      <a:pt x="1563" y="53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7"/>
              <p:cNvSpPr/>
              <p:nvPr/>
            </p:nvSpPr>
            <p:spPr>
              <a:xfrm>
                <a:off x="8369770" y="2648094"/>
                <a:ext cx="552126" cy="432650"/>
              </a:xfrm>
              <a:custGeom>
                <a:rect b="b" l="l" r="r" t="t"/>
                <a:pathLst>
                  <a:path extrusionOk="0" h="3748" w="4783">
                    <a:moveTo>
                      <a:pt x="1559" y="0"/>
                    </a:moveTo>
                    <a:cubicBezTo>
                      <a:pt x="11" y="0"/>
                      <a:pt x="1" y="1897"/>
                      <a:pt x="1" y="1897"/>
                    </a:cubicBezTo>
                    <a:cubicBezTo>
                      <a:pt x="58" y="1893"/>
                      <a:pt x="114" y="1891"/>
                      <a:pt x="167" y="1891"/>
                    </a:cubicBezTo>
                    <a:cubicBezTo>
                      <a:pt x="1565" y="1891"/>
                      <a:pt x="1352" y="3071"/>
                      <a:pt x="1961" y="3523"/>
                    </a:cubicBezTo>
                    <a:cubicBezTo>
                      <a:pt x="2169" y="3678"/>
                      <a:pt x="2500" y="3748"/>
                      <a:pt x="2852" y="3748"/>
                    </a:cubicBezTo>
                    <a:cubicBezTo>
                      <a:pt x="3570" y="3748"/>
                      <a:pt x="4380" y="3458"/>
                      <a:pt x="4444" y="3001"/>
                    </a:cubicBezTo>
                    <a:cubicBezTo>
                      <a:pt x="4474" y="2788"/>
                      <a:pt x="3640" y="2550"/>
                      <a:pt x="3640" y="2550"/>
                    </a:cubicBezTo>
                    <a:cubicBezTo>
                      <a:pt x="3640" y="2550"/>
                      <a:pt x="4783" y="2020"/>
                      <a:pt x="4129" y="1877"/>
                    </a:cubicBezTo>
                    <a:cubicBezTo>
                      <a:pt x="3478" y="1735"/>
                      <a:pt x="3153" y="22"/>
                      <a:pt x="1582" y="0"/>
                    </a:cubicBezTo>
                    <a:cubicBezTo>
                      <a:pt x="1574" y="0"/>
                      <a:pt x="1566" y="0"/>
                      <a:pt x="1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7"/>
              <p:cNvSpPr/>
              <p:nvPr/>
            </p:nvSpPr>
            <p:spPr>
              <a:xfrm>
                <a:off x="7934235" y="2599150"/>
                <a:ext cx="507452" cy="328528"/>
              </a:xfrm>
              <a:custGeom>
                <a:rect b="b" l="l" r="r" t="t"/>
                <a:pathLst>
                  <a:path extrusionOk="0" h="2846" w="4396">
                    <a:moveTo>
                      <a:pt x="3060" y="1"/>
                    </a:moveTo>
                    <a:cubicBezTo>
                      <a:pt x="1787" y="1"/>
                      <a:pt x="1569" y="1401"/>
                      <a:pt x="423" y="1401"/>
                    </a:cubicBezTo>
                    <a:cubicBezTo>
                      <a:pt x="417" y="1401"/>
                      <a:pt x="411" y="1401"/>
                      <a:pt x="405" y="1401"/>
                    </a:cubicBezTo>
                    <a:cubicBezTo>
                      <a:pt x="402" y="1401"/>
                      <a:pt x="399" y="1401"/>
                      <a:pt x="397" y="1401"/>
                    </a:cubicBezTo>
                    <a:cubicBezTo>
                      <a:pt x="18" y="1401"/>
                      <a:pt x="194" y="1854"/>
                      <a:pt x="1069" y="2050"/>
                    </a:cubicBezTo>
                    <a:cubicBezTo>
                      <a:pt x="1171" y="2072"/>
                      <a:pt x="0" y="2018"/>
                      <a:pt x="215" y="2301"/>
                    </a:cubicBezTo>
                    <a:cubicBezTo>
                      <a:pt x="521" y="2708"/>
                      <a:pt x="790" y="2846"/>
                      <a:pt x="1055" y="2846"/>
                    </a:cubicBezTo>
                    <a:cubicBezTo>
                      <a:pt x="1612" y="2846"/>
                      <a:pt x="2154" y="2240"/>
                      <a:pt x="2990" y="2240"/>
                    </a:cubicBezTo>
                    <a:cubicBezTo>
                      <a:pt x="3136" y="2240"/>
                      <a:pt x="3291" y="2258"/>
                      <a:pt x="3457" y="2301"/>
                    </a:cubicBezTo>
                    <a:cubicBezTo>
                      <a:pt x="3530" y="2321"/>
                      <a:pt x="3597" y="2330"/>
                      <a:pt x="3658" y="2330"/>
                    </a:cubicBezTo>
                    <a:cubicBezTo>
                      <a:pt x="4295" y="2330"/>
                      <a:pt x="4272" y="1367"/>
                      <a:pt x="4272" y="1367"/>
                    </a:cubicBezTo>
                    <a:lnTo>
                      <a:pt x="4272" y="1367"/>
                    </a:lnTo>
                    <a:lnTo>
                      <a:pt x="4312" y="1469"/>
                    </a:lnTo>
                    <a:cubicBezTo>
                      <a:pt x="4312" y="1469"/>
                      <a:pt x="4395" y="20"/>
                      <a:pt x="3088" y="1"/>
                    </a:cubicBezTo>
                    <a:cubicBezTo>
                      <a:pt x="3079" y="1"/>
                      <a:pt x="3069" y="1"/>
                      <a:pt x="3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7"/>
              <p:cNvSpPr/>
              <p:nvPr/>
            </p:nvSpPr>
            <p:spPr>
              <a:xfrm>
                <a:off x="8385123" y="2794812"/>
                <a:ext cx="294821" cy="213786"/>
              </a:xfrm>
              <a:custGeom>
                <a:rect b="b" l="l" r="r" t="t"/>
                <a:pathLst>
                  <a:path extrusionOk="0" h="1852" w="2554">
                    <a:moveTo>
                      <a:pt x="874" y="0"/>
                    </a:moveTo>
                    <a:cubicBezTo>
                      <a:pt x="412" y="0"/>
                      <a:pt x="57" y="291"/>
                      <a:pt x="51" y="296"/>
                    </a:cubicBezTo>
                    <a:cubicBezTo>
                      <a:pt x="1" y="334"/>
                      <a:pt x="38" y="400"/>
                      <a:pt x="86" y="400"/>
                    </a:cubicBezTo>
                    <a:cubicBezTo>
                      <a:pt x="99" y="400"/>
                      <a:pt x="112" y="395"/>
                      <a:pt x="125" y="383"/>
                    </a:cubicBezTo>
                    <a:cubicBezTo>
                      <a:pt x="130" y="380"/>
                      <a:pt x="453" y="114"/>
                      <a:pt x="873" y="114"/>
                    </a:cubicBezTo>
                    <a:cubicBezTo>
                      <a:pt x="1048" y="114"/>
                      <a:pt x="1240" y="161"/>
                      <a:pt x="1432" y="292"/>
                    </a:cubicBezTo>
                    <a:cubicBezTo>
                      <a:pt x="1717" y="487"/>
                      <a:pt x="1743" y="764"/>
                      <a:pt x="1766" y="1030"/>
                    </a:cubicBezTo>
                    <a:cubicBezTo>
                      <a:pt x="1798" y="1381"/>
                      <a:pt x="1832" y="1747"/>
                      <a:pt x="2466" y="1851"/>
                    </a:cubicBezTo>
                    <a:lnTo>
                      <a:pt x="2477" y="1851"/>
                    </a:lnTo>
                    <a:cubicBezTo>
                      <a:pt x="2547" y="1849"/>
                      <a:pt x="2553" y="1749"/>
                      <a:pt x="2485" y="1737"/>
                    </a:cubicBezTo>
                    <a:cubicBezTo>
                      <a:pt x="1936" y="1649"/>
                      <a:pt x="1913" y="1370"/>
                      <a:pt x="1881" y="1019"/>
                    </a:cubicBezTo>
                    <a:cubicBezTo>
                      <a:pt x="1855" y="738"/>
                      <a:pt x="1826" y="423"/>
                      <a:pt x="1496" y="198"/>
                    </a:cubicBezTo>
                    <a:cubicBezTo>
                      <a:pt x="1281" y="52"/>
                      <a:pt x="1068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7"/>
              <p:cNvSpPr/>
              <p:nvPr/>
            </p:nvSpPr>
            <p:spPr>
              <a:xfrm>
                <a:off x="8087071" y="2766992"/>
                <a:ext cx="264115" cy="111857"/>
              </a:xfrm>
              <a:custGeom>
                <a:rect b="b" l="l" r="r" t="t"/>
                <a:pathLst>
                  <a:path extrusionOk="0" h="969" w="2288">
                    <a:moveTo>
                      <a:pt x="1227" y="0"/>
                    </a:moveTo>
                    <a:cubicBezTo>
                      <a:pt x="659" y="0"/>
                      <a:pt x="396" y="411"/>
                      <a:pt x="236" y="658"/>
                    </a:cubicBezTo>
                    <a:cubicBezTo>
                      <a:pt x="177" y="750"/>
                      <a:pt x="111" y="852"/>
                      <a:pt x="73" y="856"/>
                    </a:cubicBezTo>
                    <a:cubicBezTo>
                      <a:pt x="0" y="862"/>
                      <a:pt x="4" y="969"/>
                      <a:pt x="77" y="969"/>
                    </a:cubicBezTo>
                    <a:lnTo>
                      <a:pt x="81" y="969"/>
                    </a:lnTo>
                    <a:cubicBezTo>
                      <a:pt x="175" y="962"/>
                      <a:pt x="241" y="860"/>
                      <a:pt x="332" y="720"/>
                    </a:cubicBezTo>
                    <a:cubicBezTo>
                      <a:pt x="498" y="462"/>
                      <a:pt x="727" y="114"/>
                      <a:pt x="1230" y="114"/>
                    </a:cubicBezTo>
                    <a:cubicBezTo>
                      <a:pt x="1250" y="114"/>
                      <a:pt x="1271" y="114"/>
                      <a:pt x="1292" y="115"/>
                    </a:cubicBezTo>
                    <a:cubicBezTo>
                      <a:pt x="2084" y="160"/>
                      <a:pt x="2169" y="647"/>
                      <a:pt x="2171" y="669"/>
                    </a:cubicBezTo>
                    <a:cubicBezTo>
                      <a:pt x="2178" y="700"/>
                      <a:pt x="2202" y="714"/>
                      <a:pt x="2226" y="714"/>
                    </a:cubicBezTo>
                    <a:cubicBezTo>
                      <a:pt x="2257" y="714"/>
                      <a:pt x="2287" y="692"/>
                      <a:pt x="2284" y="652"/>
                    </a:cubicBezTo>
                    <a:cubicBezTo>
                      <a:pt x="2282" y="626"/>
                      <a:pt x="2188" y="52"/>
                      <a:pt x="1298" y="3"/>
                    </a:cubicBezTo>
                    <a:cubicBezTo>
                      <a:pt x="1274" y="1"/>
                      <a:pt x="1250" y="0"/>
                      <a:pt x="1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7"/>
              <p:cNvSpPr/>
              <p:nvPr/>
            </p:nvSpPr>
            <p:spPr>
              <a:xfrm>
                <a:off x="8070564" y="2674067"/>
                <a:ext cx="293205" cy="110010"/>
              </a:xfrm>
              <a:custGeom>
                <a:rect b="b" l="l" r="r" t="t"/>
                <a:pathLst>
                  <a:path extrusionOk="0" h="953" w="2540">
                    <a:moveTo>
                      <a:pt x="1437" y="1"/>
                    </a:moveTo>
                    <a:cubicBezTo>
                      <a:pt x="1089" y="1"/>
                      <a:pt x="795" y="282"/>
                      <a:pt x="554" y="512"/>
                    </a:cubicBezTo>
                    <a:cubicBezTo>
                      <a:pt x="377" y="681"/>
                      <a:pt x="209" y="838"/>
                      <a:pt x="79" y="838"/>
                    </a:cubicBezTo>
                    <a:cubicBezTo>
                      <a:pt x="75" y="838"/>
                      <a:pt x="71" y="838"/>
                      <a:pt x="67" y="837"/>
                    </a:cubicBezTo>
                    <a:cubicBezTo>
                      <a:pt x="65" y="837"/>
                      <a:pt x="64" y="837"/>
                      <a:pt x="63" y="837"/>
                    </a:cubicBezTo>
                    <a:cubicBezTo>
                      <a:pt x="32" y="837"/>
                      <a:pt x="7" y="860"/>
                      <a:pt x="5" y="891"/>
                    </a:cubicBezTo>
                    <a:cubicBezTo>
                      <a:pt x="1" y="923"/>
                      <a:pt x="26" y="950"/>
                      <a:pt x="58" y="952"/>
                    </a:cubicBezTo>
                    <a:lnTo>
                      <a:pt x="79" y="952"/>
                    </a:lnTo>
                    <a:cubicBezTo>
                      <a:pt x="256" y="952"/>
                      <a:pt x="430" y="786"/>
                      <a:pt x="633" y="595"/>
                    </a:cubicBezTo>
                    <a:cubicBezTo>
                      <a:pt x="869" y="370"/>
                      <a:pt x="1136" y="116"/>
                      <a:pt x="1435" y="116"/>
                    </a:cubicBezTo>
                    <a:cubicBezTo>
                      <a:pt x="1473" y="116"/>
                      <a:pt x="1511" y="120"/>
                      <a:pt x="1550" y="129"/>
                    </a:cubicBezTo>
                    <a:cubicBezTo>
                      <a:pt x="2161" y="263"/>
                      <a:pt x="2410" y="816"/>
                      <a:pt x="2412" y="822"/>
                    </a:cubicBezTo>
                    <a:cubicBezTo>
                      <a:pt x="2422" y="849"/>
                      <a:pt x="2442" y="860"/>
                      <a:pt x="2463" y="860"/>
                    </a:cubicBezTo>
                    <a:cubicBezTo>
                      <a:pt x="2501" y="860"/>
                      <a:pt x="2539" y="823"/>
                      <a:pt x="2516" y="778"/>
                    </a:cubicBezTo>
                    <a:cubicBezTo>
                      <a:pt x="2505" y="752"/>
                      <a:pt x="2244" y="163"/>
                      <a:pt x="1575" y="16"/>
                    </a:cubicBezTo>
                    <a:cubicBezTo>
                      <a:pt x="1528" y="6"/>
                      <a:pt x="1482" y="1"/>
                      <a:pt x="1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7"/>
              <p:cNvSpPr/>
              <p:nvPr/>
            </p:nvSpPr>
            <p:spPr>
              <a:xfrm>
                <a:off x="8420562" y="2708351"/>
                <a:ext cx="334992" cy="224059"/>
              </a:xfrm>
              <a:custGeom>
                <a:rect b="b" l="l" r="r" t="t"/>
                <a:pathLst>
                  <a:path extrusionOk="0" h="1941" w="2902">
                    <a:moveTo>
                      <a:pt x="981" y="1"/>
                    </a:moveTo>
                    <a:cubicBezTo>
                      <a:pt x="449" y="1"/>
                      <a:pt x="44" y="427"/>
                      <a:pt x="40" y="432"/>
                    </a:cubicBezTo>
                    <a:cubicBezTo>
                      <a:pt x="1" y="475"/>
                      <a:pt x="39" y="530"/>
                      <a:pt x="83" y="530"/>
                    </a:cubicBezTo>
                    <a:cubicBezTo>
                      <a:pt x="97" y="530"/>
                      <a:pt x="112" y="524"/>
                      <a:pt x="125" y="511"/>
                    </a:cubicBezTo>
                    <a:cubicBezTo>
                      <a:pt x="128" y="504"/>
                      <a:pt x="500" y="115"/>
                      <a:pt x="981" y="115"/>
                    </a:cubicBezTo>
                    <a:cubicBezTo>
                      <a:pt x="1123" y="115"/>
                      <a:pt x="1275" y="149"/>
                      <a:pt x="1429" y="236"/>
                    </a:cubicBezTo>
                    <a:cubicBezTo>
                      <a:pt x="1765" y="428"/>
                      <a:pt x="1972" y="862"/>
                      <a:pt x="2153" y="1245"/>
                    </a:cubicBezTo>
                    <a:cubicBezTo>
                      <a:pt x="2327" y="1615"/>
                      <a:pt x="2481" y="1941"/>
                      <a:pt x="2721" y="1941"/>
                    </a:cubicBezTo>
                    <a:cubicBezTo>
                      <a:pt x="2761" y="1941"/>
                      <a:pt x="2802" y="1932"/>
                      <a:pt x="2840" y="1917"/>
                    </a:cubicBezTo>
                    <a:cubicBezTo>
                      <a:pt x="2902" y="1891"/>
                      <a:pt x="2876" y="1806"/>
                      <a:pt x="2820" y="1806"/>
                    </a:cubicBezTo>
                    <a:cubicBezTo>
                      <a:pt x="2813" y="1806"/>
                      <a:pt x="2804" y="1807"/>
                      <a:pt x="2795" y="1811"/>
                    </a:cubicBezTo>
                    <a:cubicBezTo>
                      <a:pt x="2771" y="1821"/>
                      <a:pt x="2748" y="1826"/>
                      <a:pt x="2726" y="1826"/>
                    </a:cubicBezTo>
                    <a:cubicBezTo>
                      <a:pt x="2563" y="1826"/>
                      <a:pt x="2434" y="1577"/>
                      <a:pt x="2255" y="1196"/>
                    </a:cubicBezTo>
                    <a:cubicBezTo>
                      <a:pt x="2068" y="798"/>
                      <a:pt x="1855" y="345"/>
                      <a:pt x="1487" y="138"/>
                    </a:cubicBezTo>
                    <a:cubicBezTo>
                      <a:pt x="1312" y="39"/>
                      <a:pt x="1141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7"/>
              <p:cNvSpPr/>
              <p:nvPr/>
            </p:nvSpPr>
            <p:spPr>
              <a:xfrm>
                <a:off x="8636540" y="3033416"/>
                <a:ext cx="204551" cy="55062"/>
              </a:xfrm>
              <a:custGeom>
                <a:rect b="b" l="l" r="r" t="t"/>
                <a:pathLst>
                  <a:path extrusionOk="0" h="477" w="1772">
                    <a:moveTo>
                      <a:pt x="1690" y="1"/>
                    </a:moveTo>
                    <a:cubicBezTo>
                      <a:pt x="1678" y="1"/>
                      <a:pt x="1665" y="6"/>
                      <a:pt x="1652" y="16"/>
                    </a:cubicBezTo>
                    <a:cubicBezTo>
                      <a:pt x="1313" y="314"/>
                      <a:pt x="706" y="361"/>
                      <a:pt x="349" y="361"/>
                    </a:cubicBezTo>
                    <a:cubicBezTo>
                      <a:pt x="182" y="361"/>
                      <a:pt x="70" y="351"/>
                      <a:pt x="67" y="351"/>
                    </a:cubicBezTo>
                    <a:cubicBezTo>
                      <a:pt x="65" y="350"/>
                      <a:pt x="64" y="350"/>
                      <a:pt x="62" y="350"/>
                    </a:cubicBezTo>
                    <a:cubicBezTo>
                      <a:pt x="32" y="350"/>
                      <a:pt x="7" y="371"/>
                      <a:pt x="5" y="402"/>
                    </a:cubicBezTo>
                    <a:cubicBezTo>
                      <a:pt x="1" y="434"/>
                      <a:pt x="24" y="461"/>
                      <a:pt x="56" y="463"/>
                    </a:cubicBezTo>
                    <a:cubicBezTo>
                      <a:pt x="69" y="465"/>
                      <a:pt x="188" y="476"/>
                      <a:pt x="361" y="476"/>
                    </a:cubicBezTo>
                    <a:cubicBezTo>
                      <a:pt x="735" y="476"/>
                      <a:pt x="1361" y="425"/>
                      <a:pt x="1727" y="102"/>
                    </a:cubicBezTo>
                    <a:cubicBezTo>
                      <a:pt x="1772" y="63"/>
                      <a:pt x="1736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7"/>
              <p:cNvSpPr/>
              <p:nvPr/>
            </p:nvSpPr>
            <p:spPr>
              <a:xfrm>
                <a:off x="8641388" y="3150351"/>
                <a:ext cx="95811" cy="102968"/>
              </a:xfrm>
              <a:custGeom>
                <a:rect b="b" l="l" r="r" t="t"/>
                <a:pathLst>
                  <a:path extrusionOk="0" h="892" w="830">
                    <a:moveTo>
                      <a:pt x="84" y="0"/>
                    </a:moveTo>
                    <a:cubicBezTo>
                      <a:pt x="35" y="0"/>
                      <a:pt x="0" y="69"/>
                      <a:pt x="50" y="106"/>
                    </a:cubicBezTo>
                    <a:cubicBezTo>
                      <a:pt x="57" y="110"/>
                      <a:pt x="591" y="493"/>
                      <a:pt x="710" y="851"/>
                    </a:cubicBezTo>
                    <a:cubicBezTo>
                      <a:pt x="719" y="874"/>
                      <a:pt x="740" y="891"/>
                      <a:pt x="763" y="891"/>
                    </a:cubicBezTo>
                    <a:cubicBezTo>
                      <a:pt x="770" y="891"/>
                      <a:pt x="776" y="889"/>
                      <a:pt x="782" y="887"/>
                    </a:cubicBezTo>
                    <a:cubicBezTo>
                      <a:pt x="812" y="878"/>
                      <a:pt x="829" y="844"/>
                      <a:pt x="819" y="814"/>
                    </a:cubicBezTo>
                    <a:cubicBezTo>
                      <a:pt x="689" y="423"/>
                      <a:pt x="140" y="29"/>
                      <a:pt x="118" y="12"/>
                    </a:cubicBezTo>
                    <a:cubicBezTo>
                      <a:pt x="107" y="4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7"/>
              <p:cNvSpPr/>
              <p:nvPr/>
            </p:nvSpPr>
            <p:spPr>
              <a:xfrm>
                <a:off x="8650854" y="3110411"/>
                <a:ext cx="157107" cy="64297"/>
              </a:xfrm>
              <a:custGeom>
                <a:rect b="b" l="l" r="r" t="t"/>
                <a:pathLst>
                  <a:path extrusionOk="0" h="557" w="1361">
                    <a:moveTo>
                      <a:pt x="548" y="0"/>
                    </a:moveTo>
                    <a:cubicBezTo>
                      <a:pt x="291" y="0"/>
                      <a:pt x="69" y="59"/>
                      <a:pt x="49" y="64"/>
                    </a:cubicBezTo>
                    <a:cubicBezTo>
                      <a:pt x="17" y="73"/>
                      <a:pt x="0" y="105"/>
                      <a:pt x="9" y="135"/>
                    </a:cubicBezTo>
                    <a:cubicBezTo>
                      <a:pt x="16" y="161"/>
                      <a:pt x="37" y="177"/>
                      <a:pt x="63" y="177"/>
                    </a:cubicBezTo>
                    <a:cubicBezTo>
                      <a:pt x="68" y="177"/>
                      <a:pt x="74" y="177"/>
                      <a:pt x="79" y="175"/>
                    </a:cubicBezTo>
                    <a:cubicBezTo>
                      <a:pt x="83" y="174"/>
                      <a:pt x="297" y="118"/>
                      <a:pt x="542" y="118"/>
                    </a:cubicBezTo>
                    <a:cubicBezTo>
                      <a:pt x="825" y="118"/>
                      <a:pt x="1150" y="193"/>
                      <a:pt x="1241" y="516"/>
                    </a:cubicBezTo>
                    <a:cubicBezTo>
                      <a:pt x="1250" y="539"/>
                      <a:pt x="1271" y="556"/>
                      <a:pt x="1296" y="556"/>
                    </a:cubicBezTo>
                    <a:cubicBezTo>
                      <a:pt x="1303" y="556"/>
                      <a:pt x="1307" y="556"/>
                      <a:pt x="1313" y="554"/>
                    </a:cubicBezTo>
                    <a:cubicBezTo>
                      <a:pt x="1343" y="545"/>
                      <a:pt x="1360" y="514"/>
                      <a:pt x="1352" y="484"/>
                    </a:cubicBezTo>
                    <a:cubicBezTo>
                      <a:pt x="1240" y="90"/>
                      <a:pt x="866" y="0"/>
                      <a:pt x="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7"/>
              <p:cNvSpPr/>
              <p:nvPr/>
            </p:nvSpPr>
            <p:spPr>
              <a:xfrm>
                <a:off x="8020927" y="3678581"/>
                <a:ext cx="159300" cy="35323"/>
              </a:xfrm>
              <a:custGeom>
                <a:rect b="b" l="l" r="r" t="t"/>
                <a:pathLst>
                  <a:path extrusionOk="0" h="306" w="1380">
                    <a:moveTo>
                      <a:pt x="60" y="1"/>
                    </a:moveTo>
                    <a:cubicBezTo>
                      <a:pt x="32" y="1"/>
                      <a:pt x="7" y="23"/>
                      <a:pt x="5" y="50"/>
                    </a:cubicBezTo>
                    <a:cubicBezTo>
                      <a:pt x="1" y="82"/>
                      <a:pt x="22" y="110"/>
                      <a:pt x="54" y="114"/>
                    </a:cubicBezTo>
                    <a:cubicBezTo>
                      <a:pt x="65" y="116"/>
                      <a:pt x="1058" y="231"/>
                      <a:pt x="1282" y="303"/>
                    </a:cubicBezTo>
                    <a:cubicBezTo>
                      <a:pt x="1288" y="305"/>
                      <a:pt x="1295" y="305"/>
                      <a:pt x="1301" y="305"/>
                    </a:cubicBezTo>
                    <a:cubicBezTo>
                      <a:pt x="1365" y="305"/>
                      <a:pt x="1380" y="214"/>
                      <a:pt x="1318" y="195"/>
                    </a:cubicBezTo>
                    <a:cubicBezTo>
                      <a:pt x="1082" y="118"/>
                      <a:pt x="109" y="5"/>
                      <a:pt x="67" y="1"/>
                    </a:cubicBezTo>
                    <a:cubicBezTo>
                      <a:pt x="64" y="1"/>
                      <a:pt x="62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7"/>
              <p:cNvSpPr/>
              <p:nvPr/>
            </p:nvSpPr>
            <p:spPr>
              <a:xfrm>
                <a:off x="8458771" y="3688278"/>
                <a:ext cx="85653" cy="18931"/>
              </a:xfrm>
              <a:custGeom>
                <a:rect b="b" l="l" r="r" t="t"/>
                <a:pathLst>
                  <a:path extrusionOk="0" h="164" w="742">
                    <a:moveTo>
                      <a:pt x="562" y="1"/>
                    </a:moveTo>
                    <a:cubicBezTo>
                      <a:pt x="381" y="1"/>
                      <a:pt x="107" y="46"/>
                      <a:pt x="70" y="51"/>
                    </a:cubicBezTo>
                    <a:cubicBezTo>
                      <a:pt x="0" y="62"/>
                      <a:pt x="9" y="164"/>
                      <a:pt x="79" y="164"/>
                    </a:cubicBezTo>
                    <a:lnTo>
                      <a:pt x="89" y="164"/>
                    </a:lnTo>
                    <a:cubicBezTo>
                      <a:pt x="182" y="149"/>
                      <a:pt x="414" y="115"/>
                      <a:pt x="559" y="115"/>
                    </a:cubicBezTo>
                    <a:cubicBezTo>
                      <a:pt x="594" y="115"/>
                      <a:pt x="623" y="117"/>
                      <a:pt x="645" y="121"/>
                    </a:cubicBezTo>
                    <a:cubicBezTo>
                      <a:pt x="650" y="123"/>
                      <a:pt x="656" y="123"/>
                      <a:pt x="661" y="123"/>
                    </a:cubicBezTo>
                    <a:cubicBezTo>
                      <a:pt x="725" y="123"/>
                      <a:pt x="741" y="18"/>
                      <a:pt x="666" y="9"/>
                    </a:cubicBezTo>
                    <a:cubicBezTo>
                      <a:pt x="639" y="3"/>
                      <a:pt x="603" y="1"/>
                      <a:pt x="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7"/>
              <p:cNvSpPr/>
              <p:nvPr/>
            </p:nvSpPr>
            <p:spPr>
              <a:xfrm>
                <a:off x="7749771" y="3752921"/>
                <a:ext cx="157569" cy="625773"/>
              </a:xfrm>
              <a:custGeom>
                <a:rect b="b" l="l" r="r" t="t"/>
                <a:pathLst>
                  <a:path extrusionOk="0" h="5421" w="1365">
                    <a:moveTo>
                      <a:pt x="1286" y="0"/>
                    </a:moveTo>
                    <a:cubicBezTo>
                      <a:pt x="1268" y="0"/>
                      <a:pt x="1251" y="8"/>
                      <a:pt x="1239" y="27"/>
                    </a:cubicBezTo>
                    <a:cubicBezTo>
                      <a:pt x="1200" y="93"/>
                      <a:pt x="245" y="1641"/>
                      <a:pt x="100" y="1960"/>
                    </a:cubicBezTo>
                    <a:cubicBezTo>
                      <a:pt x="0" y="2179"/>
                      <a:pt x="345" y="2634"/>
                      <a:pt x="809" y="3205"/>
                    </a:cubicBezTo>
                    <a:cubicBezTo>
                      <a:pt x="941" y="3367"/>
                      <a:pt x="1090" y="3550"/>
                      <a:pt x="1113" y="3607"/>
                    </a:cubicBezTo>
                    <a:cubicBezTo>
                      <a:pt x="1075" y="3673"/>
                      <a:pt x="841" y="3909"/>
                      <a:pt x="668" y="4084"/>
                    </a:cubicBezTo>
                    <a:cubicBezTo>
                      <a:pt x="179" y="4580"/>
                      <a:pt x="104" y="4671"/>
                      <a:pt x="126" y="4741"/>
                    </a:cubicBezTo>
                    <a:cubicBezTo>
                      <a:pt x="156" y="4829"/>
                      <a:pt x="351" y="5361"/>
                      <a:pt x="360" y="5384"/>
                    </a:cubicBezTo>
                    <a:cubicBezTo>
                      <a:pt x="368" y="5405"/>
                      <a:pt x="390" y="5420"/>
                      <a:pt x="413" y="5420"/>
                    </a:cubicBezTo>
                    <a:lnTo>
                      <a:pt x="415" y="5420"/>
                    </a:lnTo>
                    <a:cubicBezTo>
                      <a:pt x="453" y="5420"/>
                      <a:pt x="481" y="5382"/>
                      <a:pt x="468" y="5344"/>
                    </a:cubicBezTo>
                    <a:cubicBezTo>
                      <a:pt x="466" y="5339"/>
                      <a:pt x="281" y="4837"/>
                      <a:pt x="241" y="4718"/>
                    </a:cubicBezTo>
                    <a:cubicBezTo>
                      <a:pt x="279" y="4643"/>
                      <a:pt x="549" y="4367"/>
                      <a:pt x="749" y="4165"/>
                    </a:cubicBezTo>
                    <a:cubicBezTo>
                      <a:pt x="1077" y="3833"/>
                      <a:pt x="1211" y="3692"/>
                      <a:pt x="1228" y="3628"/>
                    </a:cubicBezTo>
                    <a:cubicBezTo>
                      <a:pt x="1243" y="3567"/>
                      <a:pt x="1179" y="3479"/>
                      <a:pt x="898" y="3132"/>
                    </a:cubicBezTo>
                    <a:cubicBezTo>
                      <a:pt x="628" y="2800"/>
                      <a:pt x="124" y="2181"/>
                      <a:pt x="204" y="2007"/>
                    </a:cubicBezTo>
                    <a:cubicBezTo>
                      <a:pt x="347" y="1692"/>
                      <a:pt x="1328" y="104"/>
                      <a:pt x="1337" y="89"/>
                    </a:cubicBezTo>
                    <a:cubicBezTo>
                      <a:pt x="1365" y="43"/>
                      <a:pt x="1326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7"/>
              <p:cNvSpPr/>
              <p:nvPr/>
            </p:nvSpPr>
            <p:spPr>
              <a:xfrm>
                <a:off x="8047938" y="3786859"/>
                <a:ext cx="383706" cy="232140"/>
              </a:xfrm>
              <a:custGeom>
                <a:rect b="b" l="l" r="r" t="t"/>
                <a:pathLst>
                  <a:path extrusionOk="0" h="2011" w="3324">
                    <a:moveTo>
                      <a:pt x="3249" y="0"/>
                    </a:moveTo>
                    <a:cubicBezTo>
                      <a:pt x="3232" y="0"/>
                      <a:pt x="3214" y="9"/>
                      <a:pt x="3202" y="29"/>
                    </a:cubicBezTo>
                    <a:cubicBezTo>
                      <a:pt x="3190" y="49"/>
                      <a:pt x="2168" y="1896"/>
                      <a:pt x="1177" y="1896"/>
                    </a:cubicBezTo>
                    <a:cubicBezTo>
                      <a:pt x="1106" y="1896"/>
                      <a:pt x="1035" y="1886"/>
                      <a:pt x="965" y="1866"/>
                    </a:cubicBezTo>
                    <a:cubicBezTo>
                      <a:pt x="709" y="1794"/>
                      <a:pt x="520" y="1647"/>
                      <a:pt x="405" y="1432"/>
                    </a:cubicBezTo>
                    <a:cubicBezTo>
                      <a:pt x="124" y="908"/>
                      <a:pt x="358" y="140"/>
                      <a:pt x="363" y="131"/>
                    </a:cubicBezTo>
                    <a:cubicBezTo>
                      <a:pt x="378" y="86"/>
                      <a:pt x="341" y="55"/>
                      <a:pt x="306" y="55"/>
                    </a:cubicBezTo>
                    <a:cubicBezTo>
                      <a:pt x="283" y="55"/>
                      <a:pt x="260" y="68"/>
                      <a:pt x="252" y="97"/>
                    </a:cubicBezTo>
                    <a:cubicBezTo>
                      <a:pt x="243" y="129"/>
                      <a:pt x="1" y="919"/>
                      <a:pt x="305" y="1485"/>
                    </a:cubicBezTo>
                    <a:cubicBezTo>
                      <a:pt x="437" y="1730"/>
                      <a:pt x="648" y="1894"/>
                      <a:pt x="933" y="1977"/>
                    </a:cubicBezTo>
                    <a:cubicBezTo>
                      <a:pt x="1014" y="2000"/>
                      <a:pt x="1097" y="2011"/>
                      <a:pt x="1178" y="2011"/>
                    </a:cubicBezTo>
                    <a:cubicBezTo>
                      <a:pt x="2235" y="2011"/>
                      <a:pt x="3257" y="168"/>
                      <a:pt x="3302" y="82"/>
                    </a:cubicBezTo>
                    <a:cubicBezTo>
                      <a:pt x="3323" y="39"/>
                      <a:pt x="3287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7"/>
              <p:cNvSpPr/>
              <p:nvPr/>
            </p:nvSpPr>
            <p:spPr>
              <a:xfrm>
                <a:off x="8019195" y="4315089"/>
                <a:ext cx="73186" cy="104122"/>
              </a:xfrm>
              <a:custGeom>
                <a:rect b="b" l="l" r="r" t="t"/>
                <a:pathLst>
                  <a:path extrusionOk="0" h="902" w="634">
                    <a:moveTo>
                      <a:pt x="555" y="1"/>
                    </a:moveTo>
                    <a:cubicBezTo>
                      <a:pt x="540" y="1"/>
                      <a:pt x="525" y="7"/>
                      <a:pt x="512" y="22"/>
                    </a:cubicBezTo>
                    <a:cubicBezTo>
                      <a:pt x="463" y="82"/>
                      <a:pt x="35" y="623"/>
                      <a:pt x="5" y="835"/>
                    </a:cubicBezTo>
                    <a:cubicBezTo>
                      <a:pt x="1" y="867"/>
                      <a:pt x="22" y="897"/>
                      <a:pt x="54" y="901"/>
                    </a:cubicBezTo>
                    <a:lnTo>
                      <a:pt x="62" y="901"/>
                    </a:lnTo>
                    <a:cubicBezTo>
                      <a:pt x="90" y="901"/>
                      <a:pt x="114" y="880"/>
                      <a:pt x="118" y="852"/>
                    </a:cubicBezTo>
                    <a:cubicBezTo>
                      <a:pt x="139" y="697"/>
                      <a:pt x="473" y="252"/>
                      <a:pt x="601" y="93"/>
                    </a:cubicBezTo>
                    <a:cubicBezTo>
                      <a:pt x="634" y="49"/>
                      <a:pt x="597" y="1"/>
                      <a:pt x="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7"/>
              <p:cNvSpPr/>
              <p:nvPr/>
            </p:nvSpPr>
            <p:spPr>
              <a:xfrm>
                <a:off x="7924654" y="4281266"/>
                <a:ext cx="98120" cy="80689"/>
              </a:xfrm>
              <a:custGeom>
                <a:rect b="b" l="l" r="r" t="t"/>
                <a:pathLst>
                  <a:path extrusionOk="0" h="699" w="850">
                    <a:moveTo>
                      <a:pt x="765" y="1"/>
                    </a:moveTo>
                    <a:cubicBezTo>
                      <a:pt x="757" y="1"/>
                      <a:pt x="748" y="3"/>
                      <a:pt x="739" y="7"/>
                    </a:cubicBezTo>
                    <a:cubicBezTo>
                      <a:pt x="713" y="20"/>
                      <a:pt x="134" y="311"/>
                      <a:pt x="11" y="620"/>
                    </a:cubicBezTo>
                    <a:cubicBezTo>
                      <a:pt x="0" y="650"/>
                      <a:pt x="13" y="682"/>
                      <a:pt x="43" y="694"/>
                    </a:cubicBezTo>
                    <a:cubicBezTo>
                      <a:pt x="49" y="696"/>
                      <a:pt x="58" y="699"/>
                      <a:pt x="64" y="699"/>
                    </a:cubicBezTo>
                    <a:cubicBezTo>
                      <a:pt x="88" y="699"/>
                      <a:pt x="109" y="684"/>
                      <a:pt x="117" y="662"/>
                    </a:cubicBezTo>
                    <a:cubicBezTo>
                      <a:pt x="224" y="396"/>
                      <a:pt x="784" y="113"/>
                      <a:pt x="790" y="111"/>
                    </a:cubicBezTo>
                    <a:cubicBezTo>
                      <a:pt x="849" y="82"/>
                      <a:pt x="818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7"/>
              <p:cNvSpPr/>
              <p:nvPr/>
            </p:nvSpPr>
            <p:spPr>
              <a:xfrm>
                <a:off x="8235635" y="4431678"/>
                <a:ext cx="104584" cy="70300"/>
              </a:xfrm>
              <a:custGeom>
                <a:rect b="b" l="l" r="r" t="t"/>
                <a:pathLst>
                  <a:path extrusionOk="0" h="609" w="906">
                    <a:moveTo>
                      <a:pt x="81" y="0"/>
                    </a:moveTo>
                    <a:cubicBezTo>
                      <a:pt x="38" y="0"/>
                      <a:pt x="1" y="56"/>
                      <a:pt x="41" y="98"/>
                    </a:cubicBezTo>
                    <a:cubicBezTo>
                      <a:pt x="58" y="117"/>
                      <a:pt x="511" y="583"/>
                      <a:pt x="841" y="609"/>
                    </a:cubicBezTo>
                    <a:cubicBezTo>
                      <a:pt x="843" y="609"/>
                      <a:pt x="844" y="609"/>
                      <a:pt x="845" y="609"/>
                    </a:cubicBezTo>
                    <a:cubicBezTo>
                      <a:pt x="876" y="609"/>
                      <a:pt x="901" y="586"/>
                      <a:pt x="903" y="555"/>
                    </a:cubicBezTo>
                    <a:cubicBezTo>
                      <a:pt x="905" y="549"/>
                      <a:pt x="903" y="541"/>
                      <a:pt x="901" y="534"/>
                    </a:cubicBezTo>
                    <a:cubicBezTo>
                      <a:pt x="895" y="511"/>
                      <a:pt x="873" y="496"/>
                      <a:pt x="852" y="494"/>
                    </a:cubicBezTo>
                    <a:cubicBezTo>
                      <a:pt x="563" y="472"/>
                      <a:pt x="126" y="23"/>
                      <a:pt x="122" y="19"/>
                    </a:cubicBezTo>
                    <a:cubicBezTo>
                      <a:pt x="109" y="6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7"/>
              <p:cNvSpPr/>
              <p:nvPr/>
            </p:nvSpPr>
            <p:spPr>
              <a:xfrm>
                <a:off x="6995751" y="3137884"/>
                <a:ext cx="402522" cy="426648"/>
              </a:xfrm>
              <a:custGeom>
                <a:rect b="b" l="l" r="r" t="t"/>
                <a:pathLst>
                  <a:path extrusionOk="0" h="3696" w="3487">
                    <a:moveTo>
                      <a:pt x="3259" y="1"/>
                    </a:moveTo>
                    <a:lnTo>
                      <a:pt x="1" y="95"/>
                    </a:lnTo>
                    <a:lnTo>
                      <a:pt x="686" y="3696"/>
                    </a:lnTo>
                    <a:cubicBezTo>
                      <a:pt x="686" y="3696"/>
                      <a:pt x="3144" y="3583"/>
                      <a:pt x="3316" y="3525"/>
                    </a:cubicBezTo>
                    <a:cubicBezTo>
                      <a:pt x="3487" y="3468"/>
                      <a:pt x="3259" y="1"/>
                      <a:pt x="3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7"/>
              <p:cNvSpPr/>
              <p:nvPr/>
            </p:nvSpPr>
            <p:spPr>
              <a:xfrm>
                <a:off x="6988709" y="3131305"/>
                <a:ext cx="409102" cy="439807"/>
              </a:xfrm>
              <a:custGeom>
                <a:rect b="b" l="l" r="r" t="t"/>
                <a:pathLst>
                  <a:path extrusionOk="0" h="3810" w="3544">
                    <a:moveTo>
                      <a:pt x="3267" y="118"/>
                    </a:moveTo>
                    <a:cubicBezTo>
                      <a:pt x="3348" y="1365"/>
                      <a:pt x="3437" y="3327"/>
                      <a:pt x="3346" y="3531"/>
                    </a:cubicBezTo>
                    <a:cubicBezTo>
                      <a:pt x="3160" y="3572"/>
                      <a:pt x="1754" y="3650"/>
                      <a:pt x="796" y="3695"/>
                    </a:cubicBezTo>
                    <a:lnTo>
                      <a:pt x="130" y="207"/>
                    </a:lnTo>
                    <a:lnTo>
                      <a:pt x="3267" y="118"/>
                    </a:lnTo>
                    <a:close/>
                    <a:moveTo>
                      <a:pt x="3322" y="0"/>
                    </a:moveTo>
                    <a:cubicBezTo>
                      <a:pt x="3320" y="0"/>
                      <a:pt x="3319" y="0"/>
                      <a:pt x="3318" y="1"/>
                    </a:cubicBezTo>
                    <a:lnTo>
                      <a:pt x="60" y="96"/>
                    </a:lnTo>
                    <a:cubicBezTo>
                      <a:pt x="26" y="96"/>
                      <a:pt x="0" y="128"/>
                      <a:pt x="6" y="162"/>
                    </a:cubicBezTo>
                    <a:lnTo>
                      <a:pt x="692" y="3763"/>
                    </a:lnTo>
                    <a:cubicBezTo>
                      <a:pt x="696" y="3791"/>
                      <a:pt x="719" y="3810"/>
                      <a:pt x="747" y="3810"/>
                    </a:cubicBezTo>
                    <a:lnTo>
                      <a:pt x="751" y="3810"/>
                    </a:lnTo>
                    <a:cubicBezTo>
                      <a:pt x="1002" y="3799"/>
                      <a:pt x="3222" y="3693"/>
                      <a:pt x="3395" y="3635"/>
                    </a:cubicBezTo>
                    <a:cubicBezTo>
                      <a:pt x="3458" y="3614"/>
                      <a:pt x="3543" y="3587"/>
                      <a:pt x="3469" y="1795"/>
                    </a:cubicBezTo>
                    <a:cubicBezTo>
                      <a:pt x="3435" y="931"/>
                      <a:pt x="3377" y="62"/>
                      <a:pt x="3377" y="54"/>
                    </a:cubicBezTo>
                    <a:cubicBezTo>
                      <a:pt x="3375" y="23"/>
                      <a:pt x="3350" y="0"/>
                      <a:pt x="3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7"/>
              <p:cNvSpPr/>
              <p:nvPr/>
            </p:nvSpPr>
            <p:spPr>
              <a:xfrm>
                <a:off x="6975896" y="3076242"/>
                <a:ext cx="429072" cy="132058"/>
              </a:xfrm>
              <a:custGeom>
                <a:rect b="b" l="l" r="r" t="t"/>
                <a:pathLst>
                  <a:path extrusionOk="0" h="1144" w="3717">
                    <a:moveTo>
                      <a:pt x="3601" y="1"/>
                    </a:moveTo>
                    <a:lnTo>
                      <a:pt x="0" y="229"/>
                    </a:lnTo>
                    <a:lnTo>
                      <a:pt x="58" y="1144"/>
                    </a:lnTo>
                    <a:lnTo>
                      <a:pt x="3716" y="973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7"/>
              <p:cNvSpPr/>
              <p:nvPr/>
            </p:nvSpPr>
            <p:spPr>
              <a:xfrm>
                <a:off x="7150549" y="3610359"/>
                <a:ext cx="369854" cy="150874"/>
              </a:xfrm>
              <a:custGeom>
                <a:rect b="b" l="l" r="r" t="t"/>
                <a:pathLst>
                  <a:path extrusionOk="0" h="1307" w="3204">
                    <a:moveTo>
                      <a:pt x="268" y="0"/>
                    </a:moveTo>
                    <a:cubicBezTo>
                      <a:pt x="244" y="0"/>
                      <a:pt x="230" y="0"/>
                      <a:pt x="230" y="0"/>
                    </a:cubicBezTo>
                    <a:cubicBezTo>
                      <a:pt x="77" y="458"/>
                      <a:pt x="1" y="954"/>
                      <a:pt x="115" y="1145"/>
                    </a:cubicBezTo>
                    <a:cubicBezTo>
                      <a:pt x="174" y="1243"/>
                      <a:pt x="917" y="1307"/>
                      <a:pt x="1646" y="1307"/>
                    </a:cubicBezTo>
                    <a:cubicBezTo>
                      <a:pt x="2338" y="1307"/>
                      <a:pt x="3017" y="1249"/>
                      <a:pt x="3089" y="1107"/>
                    </a:cubicBezTo>
                    <a:cubicBezTo>
                      <a:pt x="3203" y="877"/>
                      <a:pt x="2974" y="230"/>
                      <a:pt x="3089" y="115"/>
                    </a:cubicBezTo>
                    <a:cubicBezTo>
                      <a:pt x="3202" y="4"/>
                      <a:pt x="614" y="0"/>
                      <a:pt x="2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7"/>
              <p:cNvSpPr/>
              <p:nvPr/>
            </p:nvSpPr>
            <p:spPr>
              <a:xfrm>
                <a:off x="7142469" y="3604010"/>
                <a:ext cx="378165" cy="163918"/>
              </a:xfrm>
              <a:custGeom>
                <a:rect b="b" l="l" r="r" t="t"/>
                <a:pathLst>
                  <a:path extrusionOk="0" h="1420" w="3276">
                    <a:moveTo>
                      <a:pt x="373" y="113"/>
                    </a:moveTo>
                    <a:cubicBezTo>
                      <a:pt x="1796" y="113"/>
                      <a:pt x="2848" y="145"/>
                      <a:pt x="3082" y="190"/>
                    </a:cubicBezTo>
                    <a:cubicBezTo>
                      <a:pt x="3054" y="277"/>
                      <a:pt x="3071" y="415"/>
                      <a:pt x="3099" y="613"/>
                    </a:cubicBezTo>
                    <a:cubicBezTo>
                      <a:pt x="3127" y="811"/>
                      <a:pt x="3159" y="1034"/>
                      <a:pt x="3107" y="1137"/>
                    </a:cubicBezTo>
                    <a:cubicBezTo>
                      <a:pt x="3073" y="1205"/>
                      <a:pt x="2675" y="1305"/>
                      <a:pt x="1718" y="1305"/>
                    </a:cubicBezTo>
                    <a:cubicBezTo>
                      <a:pt x="924" y="1305"/>
                      <a:pt x="298" y="1232"/>
                      <a:pt x="234" y="1171"/>
                    </a:cubicBezTo>
                    <a:cubicBezTo>
                      <a:pt x="143" y="1017"/>
                      <a:pt x="188" y="588"/>
                      <a:pt x="341" y="113"/>
                    </a:cubicBezTo>
                    <a:close/>
                    <a:moveTo>
                      <a:pt x="298" y="0"/>
                    </a:moveTo>
                    <a:cubicBezTo>
                      <a:pt x="275" y="0"/>
                      <a:pt x="254" y="15"/>
                      <a:pt x="245" y="38"/>
                    </a:cubicBezTo>
                    <a:cubicBezTo>
                      <a:pt x="111" y="445"/>
                      <a:pt x="0" y="1000"/>
                      <a:pt x="137" y="1228"/>
                    </a:cubicBezTo>
                    <a:cubicBezTo>
                      <a:pt x="249" y="1418"/>
                      <a:pt x="1658" y="1420"/>
                      <a:pt x="1718" y="1420"/>
                    </a:cubicBezTo>
                    <a:cubicBezTo>
                      <a:pt x="2231" y="1420"/>
                      <a:pt x="3107" y="1390"/>
                      <a:pt x="3207" y="1188"/>
                    </a:cubicBezTo>
                    <a:cubicBezTo>
                      <a:pt x="3276" y="1054"/>
                      <a:pt x="3244" y="822"/>
                      <a:pt x="3212" y="598"/>
                    </a:cubicBezTo>
                    <a:cubicBezTo>
                      <a:pt x="3193" y="458"/>
                      <a:pt x="3163" y="247"/>
                      <a:pt x="3197" y="211"/>
                    </a:cubicBezTo>
                    <a:cubicBezTo>
                      <a:pt x="3216" y="192"/>
                      <a:pt x="3220" y="164"/>
                      <a:pt x="3214" y="138"/>
                    </a:cubicBezTo>
                    <a:cubicBezTo>
                      <a:pt x="3193" y="92"/>
                      <a:pt x="3154" y="0"/>
                      <a:pt x="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7"/>
              <p:cNvSpPr/>
              <p:nvPr/>
            </p:nvSpPr>
            <p:spPr>
              <a:xfrm>
                <a:off x="7198223" y="3265209"/>
                <a:ext cx="267001" cy="316638"/>
              </a:xfrm>
              <a:custGeom>
                <a:rect b="b" l="l" r="r" t="t"/>
                <a:pathLst>
                  <a:path extrusionOk="0" h="2743" w="2313">
                    <a:moveTo>
                      <a:pt x="883" y="1"/>
                    </a:moveTo>
                    <a:cubicBezTo>
                      <a:pt x="831" y="1"/>
                      <a:pt x="780" y="10"/>
                      <a:pt x="730" y="30"/>
                    </a:cubicBezTo>
                    <a:cubicBezTo>
                      <a:pt x="0" y="328"/>
                      <a:pt x="1126" y="794"/>
                      <a:pt x="952" y="1352"/>
                    </a:cubicBezTo>
                    <a:cubicBezTo>
                      <a:pt x="871" y="1609"/>
                      <a:pt x="371" y="2378"/>
                      <a:pt x="784" y="2624"/>
                    </a:cubicBezTo>
                    <a:cubicBezTo>
                      <a:pt x="898" y="2693"/>
                      <a:pt x="1069" y="2743"/>
                      <a:pt x="1254" y="2743"/>
                    </a:cubicBezTo>
                    <a:cubicBezTo>
                      <a:pt x="1737" y="2743"/>
                      <a:pt x="2313" y="2404"/>
                      <a:pt x="2192" y="1186"/>
                    </a:cubicBezTo>
                    <a:cubicBezTo>
                      <a:pt x="2192" y="1186"/>
                      <a:pt x="1471" y="1"/>
                      <a:pt x="883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7"/>
              <p:cNvSpPr/>
              <p:nvPr/>
            </p:nvSpPr>
            <p:spPr>
              <a:xfrm>
                <a:off x="6966315" y="3279985"/>
                <a:ext cx="259729" cy="227984"/>
              </a:xfrm>
              <a:custGeom>
                <a:rect b="b" l="l" r="r" t="t"/>
                <a:pathLst>
                  <a:path extrusionOk="0" h="1975" w="2250">
                    <a:moveTo>
                      <a:pt x="1367" y="0"/>
                    </a:moveTo>
                    <a:cubicBezTo>
                      <a:pt x="933" y="0"/>
                      <a:pt x="435" y="219"/>
                      <a:pt x="435" y="219"/>
                    </a:cubicBezTo>
                    <a:cubicBezTo>
                      <a:pt x="254" y="292"/>
                      <a:pt x="0" y="1792"/>
                      <a:pt x="698" y="1937"/>
                    </a:cubicBezTo>
                    <a:cubicBezTo>
                      <a:pt x="822" y="1963"/>
                      <a:pt x="950" y="1974"/>
                      <a:pt x="1075" y="1974"/>
                    </a:cubicBezTo>
                    <a:cubicBezTo>
                      <a:pt x="1656" y="1974"/>
                      <a:pt x="2186" y="1724"/>
                      <a:pt x="2058" y="1498"/>
                    </a:cubicBezTo>
                    <a:cubicBezTo>
                      <a:pt x="1920" y="1257"/>
                      <a:pt x="1469" y="1243"/>
                      <a:pt x="1360" y="1243"/>
                    </a:cubicBezTo>
                    <a:cubicBezTo>
                      <a:pt x="1345" y="1243"/>
                      <a:pt x="1337" y="1243"/>
                      <a:pt x="1337" y="1243"/>
                    </a:cubicBezTo>
                    <a:cubicBezTo>
                      <a:pt x="1337" y="1243"/>
                      <a:pt x="2250" y="913"/>
                      <a:pt x="1986" y="675"/>
                    </a:cubicBezTo>
                    <a:cubicBezTo>
                      <a:pt x="1882" y="582"/>
                      <a:pt x="1736" y="554"/>
                      <a:pt x="1596" y="554"/>
                    </a:cubicBezTo>
                    <a:cubicBezTo>
                      <a:pt x="1380" y="554"/>
                      <a:pt x="1179" y="622"/>
                      <a:pt x="1179" y="622"/>
                    </a:cubicBezTo>
                    <a:cubicBezTo>
                      <a:pt x="1179" y="622"/>
                      <a:pt x="2141" y="236"/>
                      <a:pt x="1686" y="53"/>
                    </a:cubicBezTo>
                    <a:cubicBezTo>
                      <a:pt x="1591" y="15"/>
                      <a:pt x="1481" y="0"/>
                      <a:pt x="1367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7"/>
              <p:cNvSpPr/>
              <p:nvPr/>
            </p:nvSpPr>
            <p:spPr>
              <a:xfrm>
                <a:off x="7047466" y="3336548"/>
                <a:ext cx="83921" cy="32206"/>
              </a:xfrm>
              <a:custGeom>
                <a:rect b="b" l="l" r="r" t="t"/>
                <a:pathLst>
                  <a:path extrusionOk="0" h="279" w="727">
                    <a:moveTo>
                      <a:pt x="648" y="1"/>
                    </a:moveTo>
                    <a:cubicBezTo>
                      <a:pt x="645" y="1"/>
                      <a:pt x="642" y="1"/>
                      <a:pt x="638" y="2"/>
                    </a:cubicBezTo>
                    <a:cubicBezTo>
                      <a:pt x="502" y="19"/>
                      <a:pt x="81" y="161"/>
                      <a:pt x="64" y="168"/>
                    </a:cubicBezTo>
                    <a:cubicBezTo>
                      <a:pt x="0" y="189"/>
                      <a:pt x="16" y="278"/>
                      <a:pt x="78" y="278"/>
                    </a:cubicBezTo>
                    <a:cubicBezTo>
                      <a:pt x="79" y="278"/>
                      <a:pt x="80" y="278"/>
                      <a:pt x="81" y="278"/>
                    </a:cubicBezTo>
                    <a:cubicBezTo>
                      <a:pt x="87" y="278"/>
                      <a:pt x="93" y="278"/>
                      <a:pt x="100" y="276"/>
                    </a:cubicBezTo>
                    <a:cubicBezTo>
                      <a:pt x="104" y="274"/>
                      <a:pt x="527" y="132"/>
                      <a:pt x="653" y="114"/>
                    </a:cubicBezTo>
                    <a:cubicBezTo>
                      <a:pt x="726" y="104"/>
                      <a:pt x="714" y="1"/>
                      <a:pt x="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7"/>
              <p:cNvSpPr/>
              <p:nvPr/>
            </p:nvSpPr>
            <p:spPr>
              <a:xfrm>
                <a:off x="7050352" y="3412388"/>
                <a:ext cx="105854" cy="38902"/>
              </a:xfrm>
              <a:custGeom>
                <a:rect b="b" l="l" r="r" t="t"/>
                <a:pathLst>
                  <a:path extrusionOk="0" h="337" w="917">
                    <a:moveTo>
                      <a:pt x="828" y="1"/>
                    </a:moveTo>
                    <a:cubicBezTo>
                      <a:pt x="685" y="1"/>
                      <a:pt x="208" y="171"/>
                      <a:pt x="60" y="224"/>
                    </a:cubicBezTo>
                    <a:cubicBezTo>
                      <a:pt x="0" y="247"/>
                      <a:pt x="15" y="336"/>
                      <a:pt x="79" y="336"/>
                    </a:cubicBezTo>
                    <a:cubicBezTo>
                      <a:pt x="87" y="334"/>
                      <a:pt x="94" y="334"/>
                      <a:pt x="100" y="332"/>
                    </a:cubicBezTo>
                    <a:cubicBezTo>
                      <a:pt x="390" y="226"/>
                      <a:pt x="735" y="114"/>
                      <a:pt x="819" y="114"/>
                    </a:cubicBezTo>
                    <a:cubicBezTo>
                      <a:pt x="822" y="114"/>
                      <a:pt x="825" y="115"/>
                      <a:pt x="828" y="115"/>
                    </a:cubicBezTo>
                    <a:cubicBezTo>
                      <a:pt x="832" y="116"/>
                      <a:pt x="835" y="116"/>
                      <a:pt x="838" y="116"/>
                    </a:cubicBezTo>
                    <a:cubicBezTo>
                      <a:pt x="904" y="116"/>
                      <a:pt x="916" y="16"/>
                      <a:pt x="847" y="2"/>
                    </a:cubicBezTo>
                    <a:cubicBezTo>
                      <a:pt x="842" y="1"/>
                      <a:pt x="835" y="1"/>
                      <a:pt x="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7"/>
              <p:cNvSpPr/>
              <p:nvPr/>
            </p:nvSpPr>
            <p:spPr>
              <a:xfrm>
                <a:off x="7256980" y="3414466"/>
                <a:ext cx="60026" cy="175346"/>
              </a:xfrm>
              <a:custGeom>
                <a:rect b="b" l="l" r="r" t="t"/>
                <a:pathLst>
                  <a:path extrusionOk="0" h="1519" w="520">
                    <a:moveTo>
                      <a:pt x="440" y="1"/>
                    </a:moveTo>
                    <a:cubicBezTo>
                      <a:pt x="423" y="1"/>
                      <a:pt x="405" y="9"/>
                      <a:pt x="394" y="29"/>
                    </a:cubicBezTo>
                    <a:cubicBezTo>
                      <a:pt x="102" y="508"/>
                      <a:pt x="0" y="902"/>
                      <a:pt x="94" y="1193"/>
                    </a:cubicBezTo>
                    <a:cubicBezTo>
                      <a:pt x="168" y="1429"/>
                      <a:pt x="345" y="1510"/>
                      <a:pt x="353" y="1512"/>
                    </a:cubicBezTo>
                    <a:cubicBezTo>
                      <a:pt x="360" y="1517"/>
                      <a:pt x="368" y="1517"/>
                      <a:pt x="375" y="1517"/>
                    </a:cubicBezTo>
                    <a:lnTo>
                      <a:pt x="375" y="1519"/>
                    </a:lnTo>
                    <a:cubicBezTo>
                      <a:pt x="436" y="1517"/>
                      <a:pt x="453" y="1434"/>
                      <a:pt x="398" y="1408"/>
                    </a:cubicBezTo>
                    <a:cubicBezTo>
                      <a:pt x="394" y="1406"/>
                      <a:pt x="260" y="1344"/>
                      <a:pt x="202" y="1155"/>
                    </a:cubicBezTo>
                    <a:cubicBezTo>
                      <a:pt x="145" y="976"/>
                      <a:pt x="151" y="646"/>
                      <a:pt x="492" y="89"/>
                    </a:cubicBezTo>
                    <a:cubicBezTo>
                      <a:pt x="520" y="44"/>
                      <a:pt x="480" y="1"/>
                      <a:pt x="4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7"/>
              <p:cNvSpPr/>
              <p:nvPr/>
            </p:nvSpPr>
            <p:spPr>
              <a:xfrm>
                <a:off x="8964490" y="3971324"/>
                <a:ext cx="22972" cy="61642"/>
              </a:xfrm>
              <a:custGeom>
                <a:rect b="b" l="l" r="r" t="t"/>
                <a:pathLst>
                  <a:path extrusionOk="0" h="534" w="199">
                    <a:moveTo>
                      <a:pt x="68" y="1"/>
                    </a:moveTo>
                    <a:cubicBezTo>
                      <a:pt x="35" y="1"/>
                      <a:pt x="1" y="27"/>
                      <a:pt x="9" y="70"/>
                    </a:cubicBezTo>
                    <a:cubicBezTo>
                      <a:pt x="39" y="193"/>
                      <a:pt x="73" y="398"/>
                      <a:pt x="54" y="459"/>
                    </a:cubicBezTo>
                    <a:cubicBezTo>
                      <a:pt x="44" y="491"/>
                      <a:pt x="61" y="523"/>
                      <a:pt x="90" y="532"/>
                    </a:cubicBezTo>
                    <a:cubicBezTo>
                      <a:pt x="97" y="534"/>
                      <a:pt x="101" y="534"/>
                      <a:pt x="107" y="534"/>
                    </a:cubicBezTo>
                    <a:cubicBezTo>
                      <a:pt x="133" y="534"/>
                      <a:pt x="154" y="519"/>
                      <a:pt x="163" y="496"/>
                    </a:cubicBezTo>
                    <a:cubicBezTo>
                      <a:pt x="199" y="379"/>
                      <a:pt x="135" y="98"/>
                      <a:pt x="122" y="42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7"/>
              <p:cNvSpPr/>
              <p:nvPr/>
            </p:nvSpPr>
            <p:spPr>
              <a:xfrm>
                <a:off x="8922126" y="3946621"/>
                <a:ext cx="23087" cy="62104"/>
              </a:xfrm>
              <a:custGeom>
                <a:rect b="b" l="l" r="r" t="t"/>
                <a:pathLst>
                  <a:path extrusionOk="0" h="538" w="200">
                    <a:moveTo>
                      <a:pt x="70" y="0"/>
                    </a:moveTo>
                    <a:cubicBezTo>
                      <a:pt x="35" y="0"/>
                      <a:pt x="0" y="28"/>
                      <a:pt x="13" y="73"/>
                    </a:cubicBezTo>
                    <a:cubicBezTo>
                      <a:pt x="40" y="188"/>
                      <a:pt x="76" y="397"/>
                      <a:pt x="55" y="463"/>
                    </a:cubicBezTo>
                    <a:cubicBezTo>
                      <a:pt x="45" y="499"/>
                      <a:pt x="70" y="537"/>
                      <a:pt x="110" y="537"/>
                    </a:cubicBezTo>
                    <a:cubicBezTo>
                      <a:pt x="134" y="537"/>
                      <a:pt x="157" y="522"/>
                      <a:pt x="164" y="499"/>
                    </a:cubicBezTo>
                    <a:cubicBezTo>
                      <a:pt x="200" y="382"/>
                      <a:pt x="136" y="101"/>
                      <a:pt x="123" y="46"/>
                    </a:cubicBezTo>
                    <a:cubicBezTo>
                      <a:pt x="117" y="14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7"/>
              <p:cNvSpPr/>
              <p:nvPr/>
            </p:nvSpPr>
            <p:spPr>
              <a:xfrm>
                <a:off x="8958949" y="3878745"/>
                <a:ext cx="23202" cy="62104"/>
              </a:xfrm>
              <a:custGeom>
                <a:rect b="b" l="l" r="r" t="t"/>
                <a:pathLst>
                  <a:path extrusionOk="0" h="538" w="201">
                    <a:moveTo>
                      <a:pt x="70" y="1"/>
                    </a:moveTo>
                    <a:cubicBezTo>
                      <a:pt x="36" y="1"/>
                      <a:pt x="0" y="29"/>
                      <a:pt x="13" y="74"/>
                    </a:cubicBezTo>
                    <a:cubicBezTo>
                      <a:pt x="43" y="197"/>
                      <a:pt x="75" y="402"/>
                      <a:pt x="55" y="463"/>
                    </a:cubicBezTo>
                    <a:cubicBezTo>
                      <a:pt x="45" y="500"/>
                      <a:pt x="70" y="538"/>
                      <a:pt x="111" y="538"/>
                    </a:cubicBezTo>
                    <a:cubicBezTo>
                      <a:pt x="134" y="538"/>
                      <a:pt x="158" y="521"/>
                      <a:pt x="164" y="500"/>
                    </a:cubicBezTo>
                    <a:cubicBezTo>
                      <a:pt x="200" y="383"/>
                      <a:pt x="136" y="102"/>
                      <a:pt x="123" y="46"/>
                    </a:cubicBezTo>
                    <a:cubicBezTo>
                      <a:pt x="117" y="15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7"/>
              <p:cNvSpPr/>
              <p:nvPr/>
            </p:nvSpPr>
            <p:spPr>
              <a:xfrm>
                <a:off x="8917624" y="3848501"/>
                <a:ext cx="22741" cy="61642"/>
              </a:xfrm>
              <a:custGeom>
                <a:rect b="b" l="l" r="r" t="t"/>
                <a:pathLst>
                  <a:path extrusionOk="0" h="534" w="197">
                    <a:moveTo>
                      <a:pt x="67" y="1"/>
                    </a:moveTo>
                    <a:cubicBezTo>
                      <a:pt x="34" y="1"/>
                      <a:pt x="0" y="27"/>
                      <a:pt x="9" y="70"/>
                    </a:cubicBezTo>
                    <a:cubicBezTo>
                      <a:pt x="39" y="193"/>
                      <a:pt x="71" y="398"/>
                      <a:pt x="52" y="459"/>
                    </a:cubicBezTo>
                    <a:cubicBezTo>
                      <a:pt x="43" y="491"/>
                      <a:pt x="58" y="523"/>
                      <a:pt x="90" y="532"/>
                    </a:cubicBezTo>
                    <a:cubicBezTo>
                      <a:pt x="94" y="534"/>
                      <a:pt x="101" y="534"/>
                      <a:pt x="107" y="534"/>
                    </a:cubicBezTo>
                    <a:cubicBezTo>
                      <a:pt x="130" y="534"/>
                      <a:pt x="154" y="519"/>
                      <a:pt x="160" y="496"/>
                    </a:cubicBezTo>
                    <a:cubicBezTo>
                      <a:pt x="196" y="378"/>
                      <a:pt x="132" y="98"/>
                      <a:pt x="120" y="42"/>
                    </a:cubicBezTo>
                    <a:cubicBezTo>
                      <a:pt x="112" y="13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7"/>
              <p:cNvSpPr/>
              <p:nvPr/>
            </p:nvSpPr>
            <p:spPr>
              <a:xfrm>
                <a:off x="8926281" y="4031119"/>
                <a:ext cx="23433" cy="62104"/>
              </a:xfrm>
              <a:custGeom>
                <a:rect b="b" l="l" r="r" t="t"/>
                <a:pathLst>
                  <a:path extrusionOk="0" h="538" w="203">
                    <a:moveTo>
                      <a:pt x="69" y="0"/>
                    </a:moveTo>
                    <a:cubicBezTo>
                      <a:pt x="35" y="0"/>
                      <a:pt x="0" y="28"/>
                      <a:pt x="13" y="71"/>
                    </a:cubicBezTo>
                    <a:cubicBezTo>
                      <a:pt x="43" y="197"/>
                      <a:pt x="74" y="399"/>
                      <a:pt x="55" y="463"/>
                    </a:cubicBezTo>
                    <a:cubicBezTo>
                      <a:pt x="45" y="499"/>
                      <a:pt x="72" y="537"/>
                      <a:pt x="111" y="537"/>
                    </a:cubicBezTo>
                    <a:cubicBezTo>
                      <a:pt x="134" y="537"/>
                      <a:pt x="157" y="520"/>
                      <a:pt x="164" y="497"/>
                    </a:cubicBezTo>
                    <a:cubicBezTo>
                      <a:pt x="202" y="382"/>
                      <a:pt x="136" y="101"/>
                      <a:pt x="123" y="46"/>
                    </a:cubicBezTo>
                    <a:cubicBezTo>
                      <a:pt x="117" y="14"/>
                      <a:pt x="93" y="0"/>
                      <a:pt x="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7"/>
              <p:cNvSpPr/>
              <p:nvPr/>
            </p:nvSpPr>
            <p:spPr>
              <a:xfrm>
                <a:off x="8961835" y="4061363"/>
                <a:ext cx="20317" cy="62104"/>
              </a:xfrm>
              <a:custGeom>
                <a:rect b="b" l="l" r="r" t="t"/>
                <a:pathLst>
                  <a:path extrusionOk="0" h="538" w="176">
                    <a:moveTo>
                      <a:pt x="111" y="1"/>
                    </a:moveTo>
                    <a:cubicBezTo>
                      <a:pt x="79" y="3"/>
                      <a:pt x="54" y="28"/>
                      <a:pt x="56" y="60"/>
                    </a:cubicBezTo>
                    <a:cubicBezTo>
                      <a:pt x="58" y="188"/>
                      <a:pt x="50" y="395"/>
                      <a:pt x="15" y="450"/>
                    </a:cubicBezTo>
                    <a:cubicBezTo>
                      <a:pt x="1" y="478"/>
                      <a:pt x="11" y="514"/>
                      <a:pt x="39" y="529"/>
                    </a:cubicBezTo>
                    <a:cubicBezTo>
                      <a:pt x="47" y="533"/>
                      <a:pt x="56" y="537"/>
                      <a:pt x="67" y="537"/>
                    </a:cubicBezTo>
                    <a:cubicBezTo>
                      <a:pt x="88" y="537"/>
                      <a:pt x="107" y="524"/>
                      <a:pt x="115" y="507"/>
                    </a:cubicBezTo>
                    <a:cubicBezTo>
                      <a:pt x="175" y="403"/>
                      <a:pt x="171" y="114"/>
                      <a:pt x="169" y="56"/>
                    </a:cubicBezTo>
                    <a:cubicBezTo>
                      <a:pt x="169" y="26"/>
                      <a:pt x="143" y="1"/>
                      <a:pt x="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67"/>
          <p:cNvGrpSpPr/>
          <p:nvPr/>
        </p:nvGrpSpPr>
        <p:grpSpPr>
          <a:xfrm>
            <a:off x="2540235" y="4168287"/>
            <a:ext cx="1132969" cy="1021781"/>
            <a:chOff x="941775" y="3376000"/>
            <a:chExt cx="849748" cy="766355"/>
          </a:xfrm>
        </p:grpSpPr>
        <p:sp>
          <p:nvSpPr>
            <p:cNvPr id="1143" name="Google Shape;1143;p67"/>
            <p:cNvSpPr/>
            <p:nvPr/>
          </p:nvSpPr>
          <p:spPr>
            <a:xfrm>
              <a:off x="941775" y="3376228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6" y="0"/>
                  </a:moveTo>
                  <a:cubicBezTo>
                    <a:pt x="2718" y="0"/>
                    <a:pt x="1750" y="439"/>
                    <a:pt x="1750" y="439"/>
                  </a:cubicBezTo>
                  <a:cubicBezTo>
                    <a:pt x="0" y="999"/>
                    <a:pt x="62" y="4602"/>
                    <a:pt x="1437" y="5600"/>
                  </a:cubicBezTo>
                  <a:cubicBezTo>
                    <a:pt x="2758" y="6562"/>
                    <a:pt x="3976" y="6734"/>
                    <a:pt x="4606" y="6734"/>
                  </a:cubicBezTo>
                  <a:cubicBezTo>
                    <a:pt x="4791" y="6734"/>
                    <a:pt x="4926" y="6719"/>
                    <a:pt x="4997" y="6705"/>
                  </a:cubicBezTo>
                  <a:cubicBezTo>
                    <a:pt x="5310" y="6641"/>
                    <a:pt x="5038" y="6330"/>
                    <a:pt x="4914" y="6079"/>
                  </a:cubicBezTo>
                  <a:cubicBezTo>
                    <a:pt x="4789" y="5830"/>
                    <a:pt x="7015" y="6038"/>
                    <a:pt x="7309" y="4457"/>
                  </a:cubicBezTo>
                  <a:cubicBezTo>
                    <a:pt x="7389" y="4015"/>
                    <a:pt x="7468" y="897"/>
                    <a:pt x="6413" y="458"/>
                  </a:cubicBezTo>
                  <a:cubicBezTo>
                    <a:pt x="5584" y="114"/>
                    <a:pt x="4783" y="0"/>
                    <a:pt x="4086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44" name="Google Shape;1144;p67"/>
            <p:cNvSpPr/>
            <p:nvPr/>
          </p:nvSpPr>
          <p:spPr>
            <a:xfrm>
              <a:off x="941775" y="3376000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2" y="1"/>
                  </a:moveTo>
                  <a:cubicBezTo>
                    <a:pt x="2716" y="1"/>
                    <a:pt x="1748" y="439"/>
                    <a:pt x="1748" y="439"/>
                  </a:cubicBezTo>
                  <a:cubicBezTo>
                    <a:pt x="0" y="1001"/>
                    <a:pt x="62" y="4604"/>
                    <a:pt x="1437" y="5602"/>
                  </a:cubicBezTo>
                  <a:cubicBezTo>
                    <a:pt x="2756" y="6562"/>
                    <a:pt x="3975" y="6733"/>
                    <a:pt x="4604" y="6733"/>
                  </a:cubicBezTo>
                  <a:cubicBezTo>
                    <a:pt x="4790" y="6733"/>
                    <a:pt x="4924" y="6719"/>
                    <a:pt x="4995" y="6704"/>
                  </a:cubicBezTo>
                  <a:cubicBezTo>
                    <a:pt x="5308" y="6643"/>
                    <a:pt x="5038" y="6330"/>
                    <a:pt x="4912" y="6081"/>
                  </a:cubicBezTo>
                  <a:cubicBezTo>
                    <a:pt x="4789" y="5832"/>
                    <a:pt x="7015" y="6040"/>
                    <a:pt x="7306" y="4457"/>
                  </a:cubicBezTo>
                  <a:cubicBezTo>
                    <a:pt x="7389" y="4014"/>
                    <a:pt x="7468" y="899"/>
                    <a:pt x="6413" y="460"/>
                  </a:cubicBezTo>
                  <a:cubicBezTo>
                    <a:pt x="5582" y="115"/>
                    <a:pt x="4780" y="1"/>
                    <a:pt x="4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7"/>
            <p:cNvSpPr/>
            <p:nvPr/>
          </p:nvSpPr>
          <p:spPr>
            <a:xfrm>
              <a:off x="1169543" y="3572593"/>
              <a:ext cx="427548" cy="362244"/>
            </a:xfrm>
            <a:custGeom>
              <a:rect b="b" l="l" r="r" t="t"/>
              <a:pathLst>
                <a:path extrusionOk="0" h="3184" w="3758">
                  <a:moveTo>
                    <a:pt x="1729" y="0"/>
                  </a:moveTo>
                  <a:cubicBezTo>
                    <a:pt x="1314" y="0"/>
                    <a:pt x="1027" y="160"/>
                    <a:pt x="1027" y="160"/>
                  </a:cubicBezTo>
                  <a:cubicBezTo>
                    <a:pt x="1027" y="160"/>
                    <a:pt x="1" y="709"/>
                    <a:pt x="322" y="1882"/>
                  </a:cubicBezTo>
                  <a:cubicBezTo>
                    <a:pt x="476" y="2446"/>
                    <a:pt x="935" y="2521"/>
                    <a:pt x="1233" y="2567"/>
                  </a:cubicBezTo>
                  <a:cubicBezTo>
                    <a:pt x="1531" y="2616"/>
                    <a:pt x="1446" y="2940"/>
                    <a:pt x="1569" y="3140"/>
                  </a:cubicBezTo>
                  <a:cubicBezTo>
                    <a:pt x="1588" y="3170"/>
                    <a:pt x="1623" y="3184"/>
                    <a:pt x="1669" y="3184"/>
                  </a:cubicBezTo>
                  <a:cubicBezTo>
                    <a:pt x="1925" y="3184"/>
                    <a:pt x="2528" y="2782"/>
                    <a:pt x="2648" y="2721"/>
                  </a:cubicBezTo>
                  <a:cubicBezTo>
                    <a:pt x="2791" y="2648"/>
                    <a:pt x="2759" y="2446"/>
                    <a:pt x="2687" y="2303"/>
                  </a:cubicBezTo>
                  <a:cubicBezTo>
                    <a:pt x="2614" y="2161"/>
                    <a:pt x="3757" y="1084"/>
                    <a:pt x="2714" y="331"/>
                  </a:cubicBezTo>
                  <a:cubicBezTo>
                    <a:pt x="2360" y="76"/>
                    <a:pt x="2014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7"/>
            <p:cNvSpPr/>
            <p:nvPr/>
          </p:nvSpPr>
          <p:spPr>
            <a:xfrm>
              <a:off x="1302540" y="3707410"/>
              <a:ext cx="155296" cy="202624"/>
            </a:xfrm>
            <a:custGeom>
              <a:rect b="b" l="l" r="r" t="t"/>
              <a:pathLst>
                <a:path extrusionOk="0" h="1781" w="1365">
                  <a:moveTo>
                    <a:pt x="688" y="503"/>
                  </a:moveTo>
                  <a:lnTo>
                    <a:pt x="688" y="503"/>
                  </a:lnTo>
                  <a:cubicBezTo>
                    <a:pt x="745" y="554"/>
                    <a:pt x="764" y="599"/>
                    <a:pt x="756" y="614"/>
                  </a:cubicBezTo>
                  <a:cubicBezTo>
                    <a:pt x="747" y="614"/>
                    <a:pt x="718" y="586"/>
                    <a:pt x="690" y="510"/>
                  </a:cubicBezTo>
                  <a:cubicBezTo>
                    <a:pt x="688" y="508"/>
                    <a:pt x="688" y="506"/>
                    <a:pt x="688" y="503"/>
                  </a:cubicBezTo>
                  <a:close/>
                  <a:moveTo>
                    <a:pt x="774" y="1"/>
                  </a:moveTo>
                  <a:cubicBezTo>
                    <a:pt x="669" y="1"/>
                    <a:pt x="614" y="62"/>
                    <a:pt x="590" y="105"/>
                  </a:cubicBezTo>
                  <a:cubicBezTo>
                    <a:pt x="556" y="165"/>
                    <a:pt x="539" y="231"/>
                    <a:pt x="539" y="299"/>
                  </a:cubicBezTo>
                  <a:cubicBezTo>
                    <a:pt x="505" y="291"/>
                    <a:pt x="472" y="286"/>
                    <a:pt x="441" y="286"/>
                  </a:cubicBezTo>
                  <a:cubicBezTo>
                    <a:pt x="371" y="286"/>
                    <a:pt x="306" y="308"/>
                    <a:pt x="254" y="350"/>
                  </a:cubicBezTo>
                  <a:cubicBezTo>
                    <a:pt x="0" y="550"/>
                    <a:pt x="541" y="1476"/>
                    <a:pt x="713" y="1755"/>
                  </a:cubicBezTo>
                  <a:cubicBezTo>
                    <a:pt x="724" y="1772"/>
                    <a:pt x="743" y="1780"/>
                    <a:pt x="762" y="1780"/>
                  </a:cubicBezTo>
                  <a:cubicBezTo>
                    <a:pt x="773" y="1780"/>
                    <a:pt x="784" y="1778"/>
                    <a:pt x="792" y="1772"/>
                  </a:cubicBezTo>
                  <a:cubicBezTo>
                    <a:pt x="818" y="1755"/>
                    <a:pt x="826" y="1721"/>
                    <a:pt x="811" y="1693"/>
                  </a:cubicBezTo>
                  <a:cubicBezTo>
                    <a:pt x="483" y="1163"/>
                    <a:pt x="205" y="533"/>
                    <a:pt x="324" y="437"/>
                  </a:cubicBezTo>
                  <a:cubicBezTo>
                    <a:pt x="358" y="410"/>
                    <a:pt x="398" y="399"/>
                    <a:pt x="439" y="399"/>
                  </a:cubicBezTo>
                  <a:cubicBezTo>
                    <a:pt x="475" y="399"/>
                    <a:pt x="512" y="408"/>
                    <a:pt x="547" y="420"/>
                  </a:cubicBezTo>
                  <a:cubicBezTo>
                    <a:pt x="564" y="527"/>
                    <a:pt x="605" y="623"/>
                    <a:pt x="652" y="676"/>
                  </a:cubicBezTo>
                  <a:cubicBezTo>
                    <a:pt x="689" y="716"/>
                    <a:pt x="726" y="727"/>
                    <a:pt x="755" y="727"/>
                  </a:cubicBezTo>
                  <a:cubicBezTo>
                    <a:pt x="776" y="727"/>
                    <a:pt x="794" y="721"/>
                    <a:pt x="805" y="716"/>
                  </a:cubicBezTo>
                  <a:cubicBezTo>
                    <a:pt x="847" y="697"/>
                    <a:pt x="875" y="657"/>
                    <a:pt x="877" y="610"/>
                  </a:cubicBezTo>
                  <a:cubicBezTo>
                    <a:pt x="877" y="512"/>
                    <a:pt x="769" y="406"/>
                    <a:pt x="656" y="346"/>
                  </a:cubicBezTo>
                  <a:cubicBezTo>
                    <a:pt x="649" y="265"/>
                    <a:pt x="662" y="186"/>
                    <a:pt x="701" y="146"/>
                  </a:cubicBezTo>
                  <a:cubicBezTo>
                    <a:pt x="709" y="138"/>
                    <a:pt x="728" y="116"/>
                    <a:pt x="776" y="116"/>
                  </a:cubicBezTo>
                  <a:cubicBezTo>
                    <a:pt x="790" y="116"/>
                    <a:pt x="806" y="118"/>
                    <a:pt x="826" y="122"/>
                  </a:cubicBezTo>
                  <a:cubicBezTo>
                    <a:pt x="1084" y="188"/>
                    <a:pt x="1222" y="1018"/>
                    <a:pt x="1247" y="1527"/>
                  </a:cubicBezTo>
                  <a:cubicBezTo>
                    <a:pt x="1249" y="1564"/>
                    <a:pt x="1277" y="1581"/>
                    <a:pt x="1305" y="1581"/>
                  </a:cubicBezTo>
                  <a:cubicBezTo>
                    <a:pt x="1334" y="1581"/>
                    <a:pt x="1365" y="1561"/>
                    <a:pt x="1362" y="1521"/>
                  </a:cubicBezTo>
                  <a:cubicBezTo>
                    <a:pt x="1356" y="1378"/>
                    <a:pt x="1279" y="118"/>
                    <a:pt x="856" y="12"/>
                  </a:cubicBezTo>
                  <a:cubicBezTo>
                    <a:pt x="826" y="4"/>
                    <a:pt x="799" y="1"/>
                    <a:pt x="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7"/>
            <p:cNvSpPr/>
            <p:nvPr/>
          </p:nvSpPr>
          <p:spPr>
            <a:xfrm>
              <a:off x="1369551" y="3915153"/>
              <a:ext cx="125033" cy="101597"/>
            </a:xfrm>
            <a:custGeom>
              <a:rect b="b" l="l" r="r" t="t"/>
              <a:pathLst>
                <a:path extrusionOk="0" h="893" w="1099">
                  <a:moveTo>
                    <a:pt x="913" y="1"/>
                  </a:moveTo>
                  <a:cubicBezTo>
                    <a:pt x="879" y="1"/>
                    <a:pt x="845" y="29"/>
                    <a:pt x="856" y="74"/>
                  </a:cubicBezTo>
                  <a:cubicBezTo>
                    <a:pt x="912" y="278"/>
                    <a:pt x="959" y="527"/>
                    <a:pt x="950" y="610"/>
                  </a:cubicBezTo>
                  <a:cubicBezTo>
                    <a:pt x="890" y="589"/>
                    <a:pt x="746" y="482"/>
                    <a:pt x="616" y="359"/>
                  </a:cubicBezTo>
                  <a:cubicBezTo>
                    <a:pt x="604" y="348"/>
                    <a:pt x="591" y="344"/>
                    <a:pt x="577" y="344"/>
                  </a:cubicBezTo>
                  <a:cubicBezTo>
                    <a:pt x="545" y="344"/>
                    <a:pt x="514" y="372"/>
                    <a:pt x="520" y="410"/>
                  </a:cubicBezTo>
                  <a:cubicBezTo>
                    <a:pt x="544" y="546"/>
                    <a:pt x="539" y="757"/>
                    <a:pt x="461" y="778"/>
                  </a:cubicBezTo>
                  <a:cubicBezTo>
                    <a:pt x="459" y="778"/>
                    <a:pt x="457" y="779"/>
                    <a:pt x="455" y="779"/>
                  </a:cubicBezTo>
                  <a:cubicBezTo>
                    <a:pt x="387" y="779"/>
                    <a:pt x="236" y="544"/>
                    <a:pt x="126" y="271"/>
                  </a:cubicBezTo>
                  <a:cubicBezTo>
                    <a:pt x="116" y="246"/>
                    <a:pt x="95" y="235"/>
                    <a:pt x="74" y="235"/>
                  </a:cubicBezTo>
                  <a:cubicBezTo>
                    <a:pt x="38" y="235"/>
                    <a:pt x="1" y="269"/>
                    <a:pt x="20" y="314"/>
                  </a:cubicBezTo>
                  <a:cubicBezTo>
                    <a:pt x="75" y="454"/>
                    <a:pt x="267" y="893"/>
                    <a:pt x="456" y="893"/>
                  </a:cubicBezTo>
                  <a:cubicBezTo>
                    <a:pt x="467" y="893"/>
                    <a:pt x="478" y="891"/>
                    <a:pt x="488" y="889"/>
                  </a:cubicBezTo>
                  <a:cubicBezTo>
                    <a:pt x="624" y="852"/>
                    <a:pt x="648" y="674"/>
                    <a:pt x="646" y="540"/>
                  </a:cubicBezTo>
                  <a:lnTo>
                    <a:pt x="646" y="540"/>
                  </a:lnTo>
                  <a:cubicBezTo>
                    <a:pt x="756" y="632"/>
                    <a:pt x="886" y="727"/>
                    <a:pt x="969" y="727"/>
                  </a:cubicBezTo>
                  <a:cubicBezTo>
                    <a:pt x="976" y="727"/>
                    <a:pt x="982" y="726"/>
                    <a:pt x="988" y="725"/>
                  </a:cubicBezTo>
                  <a:cubicBezTo>
                    <a:pt x="1016" y="718"/>
                    <a:pt x="1039" y="699"/>
                    <a:pt x="1050" y="672"/>
                  </a:cubicBezTo>
                  <a:cubicBezTo>
                    <a:pt x="1099" y="557"/>
                    <a:pt x="999" y="161"/>
                    <a:pt x="967" y="44"/>
                  </a:cubicBezTo>
                  <a:cubicBezTo>
                    <a:pt x="958" y="14"/>
                    <a:pt x="936" y="1"/>
                    <a:pt x="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7"/>
            <p:cNvSpPr/>
            <p:nvPr/>
          </p:nvSpPr>
          <p:spPr>
            <a:xfrm>
              <a:off x="1322109" y="3853945"/>
              <a:ext cx="191361" cy="111495"/>
            </a:xfrm>
            <a:custGeom>
              <a:rect b="b" l="l" r="r" t="t"/>
              <a:pathLst>
                <a:path extrusionOk="0" h="980" w="1682">
                  <a:moveTo>
                    <a:pt x="1444" y="1"/>
                  </a:moveTo>
                  <a:cubicBezTo>
                    <a:pt x="1444" y="1"/>
                    <a:pt x="269" y="320"/>
                    <a:pt x="135" y="405"/>
                  </a:cubicBezTo>
                  <a:cubicBezTo>
                    <a:pt x="1" y="488"/>
                    <a:pt x="201" y="792"/>
                    <a:pt x="262" y="943"/>
                  </a:cubicBezTo>
                  <a:cubicBezTo>
                    <a:pt x="273" y="969"/>
                    <a:pt x="316" y="979"/>
                    <a:pt x="381" y="979"/>
                  </a:cubicBezTo>
                  <a:cubicBezTo>
                    <a:pt x="711" y="979"/>
                    <a:pt x="1600" y="707"/>
                    <a:pt x="1637" y="618"/>
                  </a:cubicBezTo>
                  <a:cubicBezTo>
                    <a:pt x="1682" y="511"/>
                    <a:pt x="1444" y="1"/>
                    <a:pt x="1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7"/>
            <p:cNvSpPr/>
            <p:nvPr/>
          </p:nvSpPr>
          <p:spPr>
            <a:xfrm>
              <a:off x="1349300" y="3889100"/>
              <a:ext cx="143236" cy="48011"/>
            </a:xfrm>
            <a:custGeom>
              <a:rect b="b" l="l" r="r" t="t"/>
              <a:pathLst>
                <a:path extrusionOk="0" h="422" w="1259">
                  <a:moveTo>
                    <a:pt x="1178" y="1"/>
                  </a:moveTo>
                  <a:cubicBezTo>
                    <a:pt x="1173" y="1"/>
                    <a:pt x="1167" y="1"/>
                    <a:pt x="1162" y="2"/>
                  </a:cubicBezTo>
                  <a:lnTo>
                    <a:pt x="64" y="309"/>
                  </a:lnTo>
                  <a:cubicBezTo>
                    <a:pt x="0" y="326"/>
                    <a:pt x="13" y="420"/>
                    <a:pt x="79" y="422"/>
                  </a:cubicBezTo>
                  <a:cubicBezTo>
                    <a:pt x="83" y="422"/>
                    <a:pt x="89" y="420"/>
                    <a:pt x="94" y="420"/>
                  </a:cubicBezTo>
                  <a:lnTo>
                    <a:pt x="1194" y="111"/>
                  </a:lnTo>
                  <a:cubicBezTo>
                    <a:pt x="1259" y="91"/>
                    <a:pt x="1238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7"/>
            <p:cNvSpPr/>
            <p:nvPr/>
          </p:nvSpPr>
          <p:spPr>
            <a:xfrm>
              <a:off x="1361246" y="3595461"/>
              <a:ext cx="117638" cy="58364"/>
            </a:xfrm>
            <a:custGeom>
              <a:rect b="b" l="l" r="r" t="t"/>
              <a:pathLst>
                <a:path extrusionOk="0" h="513" w="1034">
                  <a:moveTo>
                    <a:pt x="215" y="0"/>
                  </a:moveTo>
                  <a:cubicBezTo>
                    <a:pt x="131" y="0"/>
                    <a:pt x="76" y="8"/>
                    <a:pt x="74" y="8"/>
                  </a:cubicBezTo>
                  <a:cubicBezTo>
                    <a:pt x="1" y="19"/>
                    <a:pt x="15" y="122"/>
                    <a:pt x="81" y="122"/>
                  </a:cubicBezTo>
                  <a:cubicBezTo>
                    <a:pt x="84" y="122"/>
                    <a:pt x="88" y="122"/>
                    <a:pt x="91" y="121"/>
                  </a:cubicBezTo>
                  <a:cubicBezTo>
                    <a:pt x="93" y="121"/>
                    <a:pt x="141" y="114"/>
                    <a:pt x="215" y="114"/>
                  </a:cubicBezTo>
                  <a:cubicBezTo>
                    <a:pt x="405" y="114"/>
                    <a:pt x="760" y="159"/>
                    <a:pt x="917" y="481"/>
                  </a:cubicBezTo>
                  <a:cubicBezTo>
                    <a:pt x="927" y="500"/>
                    <a:pt x="946" y="513"/>
                    <a:pt x="970" y="513"/>
                  </a:cubicBezTo>
                  <a:cubicBezTo>
                    <a:pt x="978" y="513"/>
                    <a:pt x="987" y="511"/>
                    <a:pt x="993" y="506"/>
                  </a:cubicBezTo>
                  <a:cubicBezTo>
                    <a:pt x="1023" y="494"/>
                    <a:pt x="1034" y="460"/>
                    <a:pt x="1021" y="430"/>
                  </a:cubicBezTo>
                  <a:cubicBezTo>
                    <a:pt x="837" y="53"/>
                    <a:pt x="431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7"/>
            <p:cNvSpPr/>
            <p:nvPr/>
          </p:nvSpPr>
          <p:spPr>
            <a:xfrm>
              <a:off x="1475813" y="3664519"/>
              <a:ext cx="29011" cy="52789"/>
            </a:xfrm>
            <a:custGeom>
              <a:rect b="b" l="l" r="r" t="t"/>
              <a:pathLst>
                <a:path extrusionOk="0" h="464" w="255">
                  <a:moveTo>
                    <a:pt x="78" y="0"/>
                  </a:moveTo>
                  <a:cubicBezTo>
                    <a:pt x="39" y="0"/>
                    <a:pt x="0" y="42"/>
                    <a:pt x="27" y="87"/>
                  </a:cubicBezTo>
                  <a:cubicBezTo>
                    <a:pt x="29" y="87"/>
                    <a:pt x="122" y="253"/>
                    <a:pt x="56" y="380"/>
                  </a:cubicBezTo>
                  <a:cubicBezTo>
                    <a:pt x="42" y="408"/>
                    <a:pt x="52" y="442"/>
                    <a:pt x="80" y="457"/>
                  </a:cubicBezTo>
                  <a:cubicBezTo>
                    <a:pt x="88" y="461"/>
                    <a:pt x="97" y="463"/>
                    <a:pt x="105" y="463"/>
                  </a:cubicBezTo>
                  <a:cubicBezTo>
                    <a:pt x="127" y="463"/>
                    <a:pt x="146" y="453"/>
                    <a:pt x="156" y="434"/>
                  </a:cubicBezTo>
                  <a:cubicBezTo>
                    <a:pt x="254" y="248"/>
                    <a:pt x="131" y="38"/>
                    <a:pt x="125" y="29"/>
                  </a:cubicBezTo>
                  <a:cubicBezTo>
                    <a:pt x="113" y="9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7"/>
            <p:cNvSpPr/>
            <p:nvPr/>
          </p:nvSpPr>
          <p:spPr>
            <a:xfrm>
              <a:off x="1195255" y="3880908"/>
              <a:ext cx="57909" cy="61094"/>
            </a:xfrm>
            <a:custGeom>
              <a:rect b="b" l="l" r="r" t="t"/>
              <a:pathLst>
                <a:path extrusionOk="0" h="537" w="509">
                  <a:moveTo>
                    <a:pt x="425" y="1"/>
                  </a:moveTo>
                  <a:cubicBezTo>
                    <a:pt x="410" y="1"/>
                    <a:pt x="394" y="7"/>
                    <a:pt x="382" y="23"/>
                  </a:cubicBezTo>
                  <a:lnTo>
                    <a:pt x="20" y="443"/>
                  </a:lnTo>
                  <a:cubicBezTo>
                    <a:pt x="1" y="466"/>
                    <a:pt x="3" y="502"/>
                    <a:pt x="26" y="523"/>
                  </a:cubicBezTo>
                  <a:cubicBezTo>
                    <a:pt x="37" y="532"/>
                    <a:pt x="50" y="536"/>
                    <a:pt x="62" y="536"/>
                  </a:cubicBezTo>
                  <a:cubicBezTo>
                    <a:pt x="79" y="536"/>
                    <a:pt x="96" y="530"/>
                    <a:pt x="107" y="517"/>
                  </a:cubicBezTo>
                  <a:lnTo>
                    <a:pt x="469" y="98"/>
                  </a:lnTo>
                  <a:cubicBezTo>
                    <a:pt x="508" y="55"/>
                    <a:pt x="468" y="1"/>
                    <a:pt x="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1109359" y="3805138"/>
              <a:ext cx="79525" cy="45849"/>
            </a:xfrm>
            <a:custGeom>
              <a:rect b="b" l="l" r="r" t="t"/>
              <a:pathLst>
                <a:path extrusionOk="0" h="403" w="699">
                  <a:moveTo>
                    <a:pt x="615" y="0"/>
                  </a:moveTo>
                  <a:cubicBezTo>
                    <a:pt x="605" y="0"/>
                    <a:pt x="594" y="3"/>
                    <a:pt x="583" y="10"/>
                  </a:cubicBezTo>
                  <a:lnTo>
                    <a:pt x="49" y="296"/>
                  </a:lnTo>
                  <a:cubicBezTo>
                    <a:pt x="0" y="325"/>
                    <a:pt x="19" y="400"/>
                    <a:pt x="75" y="402"/>
                  </a:cubicBezTo>
                  <a:cubicBezTo>
                    <a:pt x="85" y="402"/>
                    <a:pt x="94" y="400"/>
                    <a:pt x="102" y="398"/>
                  </a:cubicBezTo>
                  <a:lnTo>
                    <a:pt x="636" y="110"/>
                  </a:lnTo>
                  <a:cubicBezTo>
                    <a:pt x="699" y="84"/>
                    <a:pt x="66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7"/>
            <p:cNvSpPr/>
            <p:nvPr/>
          </p:nvSpPr>
          <p:spPr>
            <a:xfrm>
              <a:off x="1096047" y="3718559"/>
              <a:ext cx="69741" cy="15473"/>
            </a:xfrm>
            <a:custGeom>
              <a:rect b="b" l="l" r="r" t="t"/>
              <a:pathLst>
                <a:path extrusionOk="0" h="136" w="613">
                  <a:moveTo>
                    <a:pt x="555" y="1"/>
                  </a:moveTo>
                  <a:cubicBezTo>
                    <a:pt x="554" y="1"/>
                    <a:pt x="552" y="1"/>
                    <a:pt x="551" y="1"/>
                  </a:cubicBezTo>
                  <a:lnTo>
                    <a:pt x="77" y="20"/>
                  </a:lnTo>
                  <a:cubicBezTo>
                    <a:pt x="0" y="20"/>
                    <a:pt x="2" y="135"/>
                    <a:pt x="79" y="135"/>
                  </a:cubicBezTo>
                  <a:lnTo>
                    <a:pt x="81" y="135"/>
                  </a:lnTo>
                  <a:lnTo>
                    <a:pt x="558" y="116"/>
                  </a:lnTo>
                  <a:cubicBezTo>
                    <a:pt x="587" y="114"/>
                    <a:pt x="613" y="86"/>
                    <a:pt x="611" y="56"/>
                  </a:cubicBezTo>
                  <a:cubicBezTo>
                    <a:pt x="611" y="26"/>
                    <a:pt x="585" y="1"/>
                    <a:pt x="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1110724" y="3616850"/>
              <a:ext cx="94315" cy="30490"/>
            </a:xfrm>
            <a:custGeom>
              <a:rect b="b" l="l" r="r" t="t"/>
              <a:pathLst>
                <a:path extrusionOk="0" h="268" w="829">
                  <a:moveTo>
                    <a:pt x="67" y="1"/>
                  </a:moveTo>
                  <a:cubicBezTo>
                    <a:pt x="40" y="1"/>
                    <a:pt x="15" y="19"/>
                    <a:pt x="7" y="46"/>
                  </a:cubicBezTo>
                  <a:cubicBezTo>
                    <a:pt x="1" y="76"/>
                    <a:pt x="20" y="108"/>
                    <a:pt x="52" y="114"/>
                  </a:cubicBezTo>
                  <a:lnTo>
                    <a:pt x="737" y="267"/>
                  </a:lnTo>
                  <a:lnTo>
                    <a:pt x="750" y="267"/>
                  </a:lnTo>
                  <a:cubicBezTo>
                    <a:pt x="818" y="267"/>
                    <a:pt x="829" y="169"/>
                    <a:pt x="763" y="154"/>
                  </a:cubicBezTo>
                  <a:lnTo>
                    <a:pt x="75" y="1"/>
                  </a:ln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1487758" y="3525379"/>
              <a:ext cx="67238" cy="54610"/>
            </a:xfrm>
            <a:custGeom>
              <a:rect b="b" l="l" r="r" t="t"/>
              <a:pathLst>
                <a:path extrusionOk="0" h="480" w="591">
                  <a:moveTo>
                    <a:pt x="506" y="0"/>
                  </a:moveTo>
                  <a:cubicBezTo>
                    <a:pt x="493" y="0"/>
                    <a:pt x="479" y="5"/>
                    <a:pt x="466" y="18"/>
                  </a:cubicBezTo>
                  <a:lnTo>
                    <a:pt x="28" y="380"/>
                  </a:lnTo>
                  <a:cubicBezTo>
                    <a:pt x="5" y="399"/>
                    <a:pt x="0" y="435"/>
                    <a:pt x="20" y="458"/>
                  </a:cubicBezTo>
                  <a:cubicBezTo>
                    <a:pt x="32" y="471"/>
                    <a:pt x="47" y="480"/>
                    <a:pt x="64" y="480"/>
                  </a:cubicBezTo>
                  <a:cubicBezTo>
                    <a:pt x="77" y="480"/>
                    <a:pt x="90" y="475"/>
                    <a:pt x="100" y="467"/>
                  </a:cubicBezTo>
                  <a:lnTo>
                    <a:pt x="539" y="105"/>
                  </a:lnTo>
                  <a:cubicBezTo>
                    <a:pt x="591" y="68"/>
                    <a:pt x="553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1542254" y="3603652"/>
              <a:ext cx="118207" cy="39251"/>
            </a:xfrm>
            <a:custGeom>
              <a:rect b="b" l="l" r="r" t="t"/>
              <a:pathLst>
                <a:path extrusionOk="0" h="345" w="1039">
                  <a:moveTo>
                    <a:pt x="957" y="1"/>
                  </a:moveTo>
                  <a:cubicBezTo>
                    <a:pt x="952" y="1"/>
                    <a:pt x="948" y="1"/>
                    <a:pt x="943" y="2"/>
                  </a:cubicBezTo>
                  <a:lnTo>
                    <a:pt x="66" y="232"/>
                  </a:lnTo>
                  <a:cubicBezTo>
                    <a:pt x="0" y="247"/>
                    <a:pt x="13" y="345"/>
                    <a:pt x="81" y="345"/>
                  </a:cubicBezTo>
                  <a:cubicBezTo>
                    <a:pt x="85" y="345"/>
                    <a:pt x="90" y="343"/>
                    <a:pt x="94" y="343"/>
                  </a:cubicBezTo>
                  <a:lnTo>
                    <a:pt x="973" y="113"/>
                  </a:lnTo>
                  <a:cubicBezTo>
                    <a:pt x="1038" y="95"/>
                    <a:pt x="1019" y="1"/>
                    <a:pt x="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1555338" y="3705703"/>
              <a:ext cx="83166" cy="21730"/>
            </a:xfrm>
            <a:custGeom>
              <a:rect b="b" l="l" r="r" t="t"/>
              <a:pathLst>
                <a:path extrusionOk="0" h="191" w="731">
                  <a:moveTo>
                    <a:pt x="60" y="1"/>
                  </a:moveTo>
                  <a:cubicBezTo>
                    <a:pt x="32" y="1"/>
                    <a:pt x="8" y="21"/>
                    <a:pt x="4" y="50"/>
                  </a:cubicBezTo>
                  <a:cubicBezTo>
                    <a:pt x="0" y="82"/>
                    <a:pt x="24" y="110"/>
                    <a:pt x="53" y="114"/>
                  </a:cubicBezTo>
                  <a:lnTo>
                    <a:pt x="645" y="191"/>
                  </a:lnTo>
                  <a:lnTo>
                    <a:pt x="651" y="191"/>
                  </a:lnTo>
                  <a:cubicBezTo>
                    <a:pt x="724" y="191"/>
                    <a:pt x="730" y="86"/>
                    <a:pt x="660" y="78"/>
                  </a:cubicBezTo>
                  <a:lnTo>
                    <a:pt x="68" y="1"/>
                  </a:ln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7"/>
            <p:cNvSpPr/>
            <p:nvPr/>
          </p:nvSpPr>
          <p:spPr>
            <a:xfrm>
              <a:off x="1544302" y="3798994"/>
              <a:ext cx="83507" cy="41071"/>
            </a:xfrm>
            <a:custGeom>
              <a:rect b="b" l="l" r="r" t="t"/>
              <a:pathLst>
                <a:path extrusionOk="0" h="361" w="734">
                  <a:moveTo>
                    <a:pt x="82" y="0"/>
                  </a:moveTo>
                  <a:cubicBezTo>
                    <a:pt x="28" y="0"/>
                    <a:pt x="1" y="81"/>
                    <a:pt x="59" y="109"/>
                  </a:cubicBezTo>
                  <a:lnTo>
                    <a:pt x="631" y="356"/>
                  </a:lnTo>
                  <a:cubicBezTo>
                    <a:pt x="638" y="360"/>
                    <a:pt x="646" y="360"/>
                    <a:pt x="653" y="360"/>
                  </a:cubicBezTo>
                  <a:cubicBezTo>
                    <a:pt x="714" y="360"/>
                    <a:pt x="733" y="277"/>
                    <a:pt x="676" y="252"/>
                  </a:cubicBezTo>
                  <a:lnTo>
                    <a:pt x="106" y="5"/>
                  </a:lnTo>
                  <a:cubicBezTo>
                    <a:pt x="98" y="2"/>
                    <a:pt x="90" y="0"/>
                    <a:pt x="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7"/>
            <p:cNvSpPr/>
            <p:nvPr/>
          </p:nvSpPr>
          <p:spPr>
            <a:xfrm>
              <a:off x="1177393" y="3521056"/>
              <a:ext cx="66442" cy="54837"/>
            </a:xfrm>
            <a:custGeom>
              <a:rect b="b" l="l" r="r" t="t"/>
              <a:pathLst>
                <a:path extrusionOk="0" h="482" w="584">
                  <a:moveTo>
                    <a:pt x="84" y="0"/>
                  </a:moveTo>
                  <a:cubicBezTo>
                    <a:pt x="38" y="0"/>
                    <a:pt x="1" y="65"/>
                    <a:pt x="49" y="105"/>
                  </a:cubicBezTo>
                  <a:lnTo>
                    <a:pt x="468" y="467"/>
                  </a:lnTo>
                  <a:cubicBezTo>
                    <a:pt x="479" y="475"/>
                    <a:pt x="492" y="479"/>
                    <a:pt x="507" y="479"/>
                  </a:cubicBezTo>
                  <a:lnTo>
                    <a:pt x="507" y="481"/>
                  </a:lnTo>
                  <a:cubicBezTo>
                    <a:pt x="560" y="481"/>
                    <a:pt x="583" y="415"/>
                    <a:pt x="543" y="381"/>
                  </a:cubicBezTo>
                  <a:lnTo>
                    <a:pt x="124" y="18"/>
                  </a:lnTo>
                  <a:cubicBezTo>
                    <a:pt x="111" y="5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7"/>
            <p:cNvSpPr/>
            <p:nvPr/>
          </p:nvSpPr>
          <p:spPr>
            <a:xfrm>
              <a:off x="1310049" y="3447675"/>
              <a:ext cx="27191" cy="104213"/>
            </a:xfrm>
            <a:custGeom>
              <a:rect b="b" l="l" r="r" t="t"/>
              <a:pathLst>
                <a:path extrusionOk="0" h="916" w="239">
                  <a:moveTo>
                    <a:pt x="65" y="1"/>
                  </a:moveTo>
                  <a:cubicBezTo>
                    <a:pt x="33" y="1"/>
                    <a:pt x="1" y="24"/>
                    <a:pt x="7" y="67"/>
                  </a:cubicBezTo>
                  <a:lnTo>
                    <a:pt x="122" y="867"/>
                  </a:lnTo>
                  <a:cubicBezTo>
                    <a:pt x="126" y="894"/>
                    <a:pt x="149" y="916"/>
                    <a:pt x="179" y="916"/>
                  </a:cubicBezTo>
                  <a:cubicBezTo>
                    <a:pt x="181" y="916"/>
                    <a:pt x="183" y="916"/>
                    <a:pt x="188" y="914"/>
                  </a:cubicBezTo>
                  <a:cubicBezTo>
                    <a:pt x="217" y="909"/>
                    <a:pt x="239" y="882"/>
                    <a:pt x="234" y="850"/>
                  </a:cubicBezTo>
                  <a:lnTo>
                    <a:pt x="122" y="50"/>
                  </a:lnTo>
                  <a:cubicBezTo>
                    <a:pt x="117" y="16"/>
                    <a:pt x="91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7"/>
            <p:cNvSpPr/>
            <p:nvPr/>
          </p:nvSpPr>
          <p:spPr>
            <a:xfrm>
              <a:off x="1405389" y="3471794"/>
              <a:ext cx="36634" cy="75771"/>
            </a:xfrm>
            <a:custGeom>
              <a:rect b="b" l="l" r="r" t="t"/>
              <a:pathLst>
                <a:path extrusionOk="0" h="666" w="322">
                  <a:moveTo>
                    <a:pt x="252" y="0"/>
                  </a:moveTo>
                  <a:cubicBezTo>
                    <a:pt x="232" y="0"/>
                    <a:pt x="211" y="11"/>
                    <a:pt x="201" y="36"/>
                  </a:cubicBezTo>
                  <a:lnTo>
                    <a:pt x="11" y="589"/>
                  </a:lnTo>
                  <a:cubicBezTo>
                    <a:pt x="1" y="619"/>
                    <a:pt x="16" y="651"/>
                    <a:pt x="46" y="661"/>
                  </a:cubicBezTo>
                  <a:cubicBezTo>
                    <a:pt x="52" y="663"/>
                    <a:pt x="58" y="665"/>
                    <a:pt x="65" y="665"/>
                  </a:cubicBezTo>
                  <a:cubicBezTo>
                    <a:pt x="88" y="665"/>
                    <a:pt x="109" y="651"/>
                    <a:pt x="118" y="627"/>
                  </a:cubicBezTo>
                  <a:lnTo>
                    <a:pt x="309" y="74"/>
                  </a:lnTo>
                  <a:cubicBezTo>
                    <a:pt x="321" y="30"/>
                    <a:pt x="287" y="0"/>
                    <a:pt x="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67"/>
          <p:cNvSpPr/>
          <p:nvPr/>
        </p:nvSpPr>
        <p:spPr>
          <a:xfrm>
            <a:off x="1996540" y="59476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67"/>
          <p:cNvGrpSpPr/>
          <p:nvPr/>
        </p:nvGrpSpPr>
        <p:grpSpPr>
          <a:xfrm rot="1195792">
            <a:off x="8664332" y="687255"/>
            <a:ext cx="3036232" cy="938025"/>
            <a:chOff x="4410633" y="780024"/>
            <a:chExt cx="2277139" cy="703508"/>
          </a:xfrm>
        </p:grpSpPr>
        <p:sp>
          <p:nvSpPr>
            <p:cNvPr id="1165" name="Google Shape;1165;p67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7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7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67"/>
          <p:cNvGrpSpPr/>
          <p:nvPr/>
        </p:nvGrpSpPr>
        <p:grpSpPr>
          <a:xfrm>
            <a:off x="1167768" y="4458925"/>
            <a:ext cx="237639" cy="237639"/>
            <a:chOff x="5944424" y="1865453"/>
            <a:chExt cx="178234" cy="178234"/>
          </a:xfrm>
        </p:grpSpPr>
        <p:sp>
          <p:nvSpPr>
            <p:cNvPr id="1169" name="Google Shape;1169;p6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67"/>
          <p:cNvSpPr/>
          <p:nvPr/>
        </p:nvSpPr>
        <p:spPr>
          <a:xfrm>
            <a:off x="710167" y="53446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7"/>
          <p:cNvSpPr/>
          <p:nvPr/>
        </p:nvSpPr>
        <p:spPr>
          <a:xfrm>
            <a:off x="5996583" y="56652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7"/>
          <p:cNvSpPr/>
          <p:nvPr/>
        </p:nvSpPr>
        <p:spPr>
          <a:xfrm>
            <a:off x="10571583" y="22641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76"/>
          <p:cNvSpPr txBox="1"/>
          <p:nvPr>
            <p:ph type="title"/>
          </p:nvPr>
        </p:nvSpPr>
        <p:spPr>
          <a:xfrm>
            <a:off x="940200" y="6995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That Featured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H-Clustering!</a:t>
            </a:r>
            <a:endParaRPr/>
          </a:p>
        </p:txBody>
      </p:sp>
      <p:sp>
        <p:nvSpPr>
          <p:cNvPr id="1318" name="Google Shape;1318;p76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9" name="Google Shape;13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75" y="1805525"/>
            <a:ext cx="9194576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76"/>
          <p:cNvSpPr/>
          <p:nvPr/>
        </p:nvSpPr>
        <p:spPr>
          <a:xfrm>
            <a:off x="1395875" y="2670375"/>
            <a:ext cx="524925" cy="645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0AD4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0AD47"/>
                </a:solidFill>
                <a:latin typeface="Arial"/>
              </a:rPr>
              <a:t>4</a:t>
            </a:r>
          </a:p>
        </p:txBody>
      </p:sp>
      <p:sp>
        <p:nvSpPr>
          <p:cNvPr id="1321" name="Google Shape;1321;p76"/>
          <p:cNvSpPr/>
          <p:nvPr/>
        </p:nvSpPr>
        <p:spPr>
          <a:xfrm>
            <a:off x="3080700" y="2337250"/>
            <a:ext cx="1016976" cy="6590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19</a:t>
            </a:r>
          </a:p>
        </p:txBody>
      </p:sp>
      <p:sp>
        <p:nvSpPr>
          <p:cNvPr id="1322" name="Google Shape;1322;p76"/>
          <p:cNvSpPr/>
          <p:nvPr/>
        </p:nvSpPr>
        <p:spPr>
          <a:xfrm>
            <a:off x="8073150" y="2663612"/>
            <a:ext cx="1078483" cy="645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2AFA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52AFA6"/>
                </a:solidFill>
                <a:latin typeface="Arial"/>
              </a:rPr>
              <a:t>74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7"/>
          <p:cNvSpPr txBox="1"/>
          <p:nvPr>
            <p:ph type="title"/>
          </p:nvPr>
        </p:nvSpPr>
        <p:spPr>
          <a:xfrm>
            <a:off x="940200" y="6995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That Featured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H-Clustering!</a:t>
            </a:r>
            <a:endParaRPr/>
          </a:p>
        </p:txBody>
      </p:sp>
      <p:sp>
        <p:nvSpPr>
          <p:cNvPr id="1328" name="Google Shape;1328;p77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9" name="Google Shape;1329;p77"/>
          <p:cNvGraphicFramePr/>
          <p:nvPr/>
        </p:nvGraphicFramePr>
        <p:xfrm>
          <a:off x="1206625" y="22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{157EBD3D-DA14-4BCF-B89D-C47A7C288579}</a:tableStyleId>
              </a:tblPr>
              <a:tblGrid>
                <a:gridCol w="1955750"/>
                <a:gridCol w="1955750"/>
                <a:gridCol w="1955750"/>
                <a:gridCol w="1955750"/>
                <a:gridCol w="19557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Cluster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Total Respo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Avg Rating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Sentiment Score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Character Count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10.50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4.42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4.83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156.07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21.84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B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3.72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1.40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54.83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3 (Moderate)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13.31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4.15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1.55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Syne"/>
                          <a:ea typeface="Syne"/>
                          <a:cs typeface="Syne"/>
                          <a:sym typeface="Syne"/>
                        </a:rPr>
                        <a:t>63.49</a:t>
                      </a:r>
                      <a:endParaRPr sz="2100"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0" name="Google Shape;1330;p77"/>
          <p:cNvSpPr/>
          <p:nvPr/>
        </p:nvSpPr>
        <p:spPr>
          <a:xfrm flipH="1" rot="-5627150">
            <a:off x="1575901" y="3208458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31" name="Google Shape;1331;p77"/>
          <p:cNvSpPr txBox="1"/>
          <p:nvPr/>
        </p:nvSpPr>
        <p:spPr>
          <a:xfrm>
            <a:off x="1267200" y="5183700"/>
            <a:ext cx="9657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Try to find specialties of the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cluster-1 Quesh and generate more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Adjust the cluster-2 Quesh, maintain level of response and increase other scores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Build prediction model afterwards (Spacy, NN, CV ect)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78"/>
          <p:cNvGrpSpPr/>
          <p:nvPr/>
        </p:nvGrpSpPr>
        <p:grpSpPr>
          <a:xfrm flipH="1">
            <a:off x="4614664" y="3899347"/>
            <a:ext cx="5293016" cy="2734433"/>
            <a:chOff x="780524" y="279388"/>
            <a:chExt cx="5028994" cy="2651700"/>
          </a:xfrm>
        </p:grpSpPr>
        <p:sp>
          <p:nvSpPr>
            <p:cNvPr id="1337" name="Google Shape;1337;p78"/>
            <p:cNvSpPr/>
            <p:nvPr/>
          </p:nvSpPr>
          <p:spPr>
            <a:xfrm flipH="1">
              <a:off x="780524" y="279388"/>
              <a:ext cx="4903200" cy="2651700"/>
            </a:xfrm>
            <a:prstGeom prst="wedgeEllipseCallout">
              <a:avLst>
                <a:gd fmla="val -58769" name="adj1"/>
                <a:gd fmla="val 148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8"/>
            <p:cNvSpPr/>
            <p:nvPr/>
          </p:nvSpPr>
          <p:spPr>
            <a:xfrm rot="-447343">
              <a:off x="1054165" y="1589264"/>
              <a:ext cx="468236" cy="881788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39" name="Google Shape;1339;p78"/>
            <p:cNvSpPr/>
            <p:nvPr/>
          </p:nvSpPr>
          <p:spPr>
            <a:xfrm>
              <a:off x="5579767" y="1557701"/>
              <a:ext cx="229750" cy="288250"/>
            </a:xfrm>
            <a:custGeom>
              <a:rect b="b" l="l" r="r" t="t"/>
              <a:pathLst>
                <a:path extrusionOk="0" h="11530" w="9190">
                  <a:moveTo>
                    <a:pt x="9190" y="11530"/>
                  </a:moveTo>
                  <a:cubicBezTo>
                    <a:pt x="6236" y="9562"/>
                    <a:pt x="796" y="9467"/>
                    <a:pt x="99" y="5987"/>
                  </a:cubicBezTo>
                  <a:cubicBezTo>
                    <a:pt x="-297" y="4009"/>
                    <a:pt x="986" y="2017"/>
                    <a:pt x="986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0" name="Google Shape;1340;p78"/>
            <p:cNvSpPr/>
            <p:nvPr/>
          </p:nvSpPr>
          <p:spPr>
            <a:xfrm>
              <a:off x="5582242" y="1363676"/>
              <a:ext cx="16625" cy="116425"/>
            </a:xfrm>
            <a:custGeom>
              <a:rect b="b" l="l" r="r" t="t"/>
              <a:pathLst>
                <a:path extrusionOk="0" h="4657" w="665">
                  <a:moveTo>
                    <a:pt x="665" y="4657"/>
                  </a:moveTo>
                  <a:cubicBezTo>
                    <a:pt x="665" y="3089"/>
                    <a:pt x="582" y="1456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341" name="Google Shape;1341;p78"/>
          <p:cNvGrpSpPr/>
          <p:nvPr/>
        </p:nvGrpSpPr>
        <p:grpSpPr>
          <a:xfrm>
            <a:off x="1691314" y="1235417"/>
            <a:ext cx="5187586" cy="2378310"/>
            <a:chOff x="780524" y="279388"/>
            <a:chExt cx="4903200" cy="2651700"/>
          </a:xfrm>
        </p:grpSpPr>
        <p:sp>
          <p:nvSpPr>
            <p:cNvPr id="1342" name="Google Shape;1342;p78"/>
            <p:cNvSpPr/>
            <p:nvPr/>
          </p:nvSpPr>
          <p:spPr>
            <a:xfrm flipH="1">
              <a:off x="780524" y="279388"/>
              <a:ext cx="4903200" cy="2651700"/>
            </a:xfrm>
            <a:prstGeom prst="wedgeEllipseCallout">
              <a:avLst>
                <a:gd fmla="val -59406" name="adj1"/>
                <a:gd fmla="val -1803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8"/>
            <p:cNvSpPr/>
            <p:nvPr/>
          </p:nvSpPr>
          <p:spPr>
            <a:xfrm rot="-447343">
              <a:off x="1054165" y="1589264"/>
              <a:ext cx="468236" cy="881788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4" name="Google Shape;1344;p78"/>
            <p:cNvSpPr/>
            <p:nvPr/>
          </p:nvSpPr>
          <p:spPr>
            <a:xfrm>
              <a:off x="3686382" y="460099"/>
              <a:ext cx="388025" cy="83150"/>
            </a:xfrm>
            <a:custGeom>
              <a:rect b="b" l="l" r="r" t="t"/>
              <a:pathLst>
                <a:path extrusionOk="0" h="3326" w="15521">
                  <a:moveTo>
                    <a:pt x="15521" y="3326"/>
                  </a:moveTo>
                  <a:cubicBezTo>
                    <a:pt x="10788" y="960"/>
                    <a:pt x="5291" y="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5" name="Google Shape;1345;p78"/>
            <p:cNvSpPr/>
            <p:nvPr/>
          </p:nvSpPr>
          <p:spPr>
            <a:xfrm>
              <a:off x="3913675" y="399125"/>
              <a:ext cx="848125" cy="310425"/>
            </a:xfrm>
            <a:custGeom>
              <a:rect b="b" l="l" r="r" t="t"/>
              <a:pathLst>
                <a:path extrusionOk="0" h="12417" w="33925">
                  <a:moveTo>
                    <a:pt x="0" y="0"/>
                  </a:moveTo>
                  <a:cubicBezTo>
                    <a:pt x="11681" y="2927"/>
                    <a:pt x="23903" y="5741"/>
                    <a:pt x="33925" y="1241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6" name="Google Shape;1346;p78"/>
            <p:cNvSpPr/>
            <p:nvPr/>
          </p:nvSpPr>
          <p:spPr>
            <a:xfrm rot="-2831398">
              <a:off x="5308272" y="942063"/>
              <a:ext cx="232127" cy="285384"/>
            </a:xfrm>
            <a:custGeom>
              <a:rect b="b" l="l" r="r" t="t"/>
              <a:pathLst>
                <a:path extrusionOk="0" h="11530" w="9190">
                  <a:moveTo>
                    <a:pt x="9190" y="11530"/>
                  </a:moveTo>
                  <a:cubicBezTo>
                    <a:pt x="6236" y="9562"/>
                    <a:pt x="796" y="9467"/>
                    <a:pt x="99" y="5987"/>
                  </a:cubicBezTo>
                  <a:cubicBezTo>
                    <a:pt x="-297" y="4009"/>
                    <a:pt x="986" y="2017"/>
                    <a:pt x="986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7" name="Google Shape;1347;p78"/>
            <p:cNvSpPr/>
            <p:nvPr/>
          </p:nvSpPr>
          <p:spPr>
            <a:xfrm rot="-2831398">
              <a:off x="5144803" y="912073"/>
              <a:ext cx="16797" cy="115268"/>
            </a:xfrm>
            <a:custGeom>
              <a:rect b="b" l="l" r="r" t="t"/>
              <a:pathLst>
                <a:path extrusionOk="0" h="4657" w="665">
                  <a:moveTo>
                    <a:pt x="665" y="4657"/>
                  </a:moveTo>
                  <a:cubicBezTo>
                    <a:pt x="665" y="3089"/>
                    <a:pt x="582" y="1456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48" name="Google Shape;1348;p78"/>
          <p:cNvSpPr txBox="1"/>
          <p:nvPr>
            <p:ph type="title"/>
          </p:nvPr>
        </p:nvSpPr>
        <p:spPr>
          <a:xfrm>
            <a:off x="2291050" y="1765725"/>
            <a:ext cx="3823500" cy="47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Quesh Bank</a:t>
            </a:r>
            <a:endParaRPr/>
          </a:p>
        </p:txBody>
      </p:sp>
      <p:sp>
        <p:nvSpPr>
          <p:cNvPr id="1349" name="Google Shape;1349;p78"/>
          <p:cNvSpPr txBox="1"/>
          <p:nvPr>
            <p:ph idx="1" type="subTitle"/>
          </p:nvPr>
        </p:nvSpPr>
        <p:spPr>
          <a:xfrm>
            <a:off x="2562875" y="2240856"/>
            <a:ext cx="3444000" cy="967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us to test our model and find the ‘wil-be-popular’ ones</a:t>
            </a:r>
            <a:endParaRPr/>
          </a:p>
        </p:txBody>
      </p:sp>
      <p:grpSp>
        <p:nvGrpSpPr>
          <p:cNvPr id="1350" name="Google Shape;1350;p78"/>
          <p:cNvGrpSpPr/>
          <p:nvPr/>
        </p:nvGrpSpPr>
        <p:grpSpPr>
          <a:xfrm rot="-322428">
            <a:off x="7248355" y="1014005"/>
            <a:ext cx="3151821" cy="2094354"/>
            <a:chOff x="6219475" y="-957475"/>
            <a:chExt cx="3243713" cy="2254657"/>
          </a:xfrm>
        </p:grpSpPr>
        <p:sp>
          <p:nvSpPr>
            <p:cNvPr id="1351" name="Google Shape;1351;p78"/>
            <p:cNvSpPr/>
            <p:nvPr/>
          </p:nvSpPr>
          <p:spPr>
            <a:xfrm flipH="1">
              <a:off x="6219581" y="-957475"/>
              <a:ext cx="3243477" cy="2254283"/>
            </a:xfrm>
            <a:custGeom>
              <a:rect b="b" l="l" r="r" t="t"/>
              <a:pathLst>
                <a:path extrusionOk="0" h="17698" w="25464">
                  <a:moveTo>
                    <a:pt x="11524" y="0"/>
                  </a:moveTo>
                  <a:cubicBezTo>
                    <a:pt x="11460" y="0"/>
                    <a:pt x="11390" y="30"/>
                    <a:pt x="11316" y="97"/>
                  </a:cubicBezTo>
                  <a:cubicBezTo>
                    <a:pt x="10716" y="640"/>
                    <a:pt x="10003" y="553"/>
                    <a:pt x="8488" y="1153"/>
                  </a:cubicBezTo>
                  <a:cubicBezTo>
                    <a:pt x="6972" y="1753"/>
                    <a:pt x="7145" y="2868"/>
                    <a:pt x="7145" y="2868"/>
                  </a:cubicBezTo>
                  <a:cubicBezTo>
                    <a:pt x="7145" y="2868"/>
                    <a:pt x="5372" y="3011"/>
                    <a:pt x="5429" y="5326"/>
                  </a:cubicBezTo>
                  <a:cubicBezTo>
                    <a:pt x="5461" y="6605"/>
                    <a:pt x="6068" y="7195"/>
                    <a:pt x="6638" y="7422"/>
                  </a:cubicBezTo>
                  <a:cubicBezTo>
                    <a:pt x="6723" y="7863"/>
                    <a:pt x="7000" y="8225"/>
                    <a:pt x="7430" y="8242"/>
                  </a:cubicBezTo>
                  <a:cubicBezTo>
                    <a:pt x="7437" y="8242"/>
                    <a:pt x="7444" y="8242"/>
                    <a:pt x="7451" y="8242"/>
                  </a:cubicBezTo>
                  <a:cubicBezTo>
                    <a:pt x="7668" y="8242"/>
                    <a:pt x="7792" y="8117"/>
                    <a:pt x="7862" y="7944"/>
                  </a:cubicBezTo>
                  <a:cubicBezTo>
                    <a:pt x="8098" y="8593"/>
                    <a:pt x="8288" y="9042"/>
                    <a:pt x="8288" y="9042"/>
                  </a:cubicBezTo>
                  <a:cubicBezTo>
                    <a:pt x="8288" y="9042"/>
                    <a:pt x="8573" y="9957"/>
                    <a:pt x="8515" y="10242"/>
                  </a:cubicBezTo>
                  <a:cubicBezTo>
                    <a:pt x="8515" y="10242"/>
                    <a:pt x="8339" y="10276"/>
                    <a:pt x="8111" y="10338"/>
                  </a:cubicBezTo>
                  <a:lnTo>
                    <a:pt x="8107" y="10338"/>
                  </a:lnTo>
                  <a:cubicBezTo>
                    <a:pt x="7888" y="10353"/>
                    <a:pt x="7594" y="10359"/>
                    <a:pt x="7272" y="10368"/>
                  </a:cubicBezTo>
                  <a:lnTo>
                    <a:pt x="7287" y="10338"/>
                  </a:lnTo>
                  <a:cubicBezTo>
                    <a:pt x="7287" y="10338"/>
                    <a:pt x="4250" y="10019"/>
                    <a:pt x="3463" y="9808"/>
                  </a:cubicBezTo>
                  <a:cubicBezTo>
                    <a:pt x="3461" y="9789"/>
                    <a:pt x="3455" y="9772"/>
                    <a:pt x="3446" y="9757"/>
                  </a:cubicBezTo>
                  <a:cubicBezTo>
                    <a:pt x="3426" y="9721"/>
                    <a:pt x="3384" y="9680"/>
                    <a:pt x="3300" y="9680"/>
                  </a:cubicBezTo>
                  <a:cubicBezTo>
                    <a:pt x="3294" y="9680"/>
                    <a:pt x="3288" y="9680"/>
                    <a:pt x="3282" y="9680"/>
                  </a:cubicBezTo>
                  <a:cubicBezTo>
                    <a:pt x="3274" y="9680"/>
                    <a:pt x="3265" y="9685"/>
                    <a:pt x="3257" y="9685"/>
                  </a:cubicBezTo>
                  <a:cubicBezTo>
                    <a:pt x="3123" y="9355"/>
                    <a:pt x="3216" y="7844"/>
                    <a:pt x="3235" y="6852"/>
                  </a:cubicBezTo>
                  <a:lnTo>
                    <a:pt x="3257" y="6852"/>
                  </a:lnTo>
                  <a:cubicBezTo>
                    <a:pt x="3289" y="6852"/>
                    <a:pt x="3314" y="6826"/>
                    <a:pt x="3314" y="6797"/>
                  </a:cubicBezTo>
                  <a:cubicBezTo>
                    <a:pt x="3316" y="6758"/>
                    <a:pt x="3342" y="5892"/>
                    <a:pt x="3193" y="5622"/>
                  </a:cubicBezTo>
                  <a:cubicBezTo>
                    <a:pt x="3169" y="5581"/>
                    <a:pt x="3120" y="5554"/>
                    <a:pt x="3042" y="5535"/>
                  </a:cubicBezTo>
                  <a:cubicBezTo>
                    <a:pt x="3040" y="5149"/>
                    <a:pt x="3035" y="4768"/>
                    <a:pt x="3029" y="4400"/>
                  </a:cubicBezTo>
                  <a:lnTo>
                    <a:pt x="3035" y="4388"/>
                  </a:lnTo>
                  <a:cubicBezTo>
                    <a:pt x="3042" y="4391"/>
                    <a:pt x="3050" y="4393"/>
                    <a:pt x="3058" y="4393"/>
                  </a:cubicBezTo>
                  <a:cubicBezTo>
                    <a:pt x="3073" y="4393"/>
                    <a:pt x="3088" y="4386"/>
                    <a:pt x="3099" y="4375"/>
                  </a:cubicBezTo>
                  <a:cubicBezTo>
                    <a:pt x="3120" y="4351"/>
                    <a:pt x="3118" y="4315"/>
                    <a:pt x="3095" y="4294"/>
                  </a:cubicBezTo>
                  <a:cubicBezTo>
                    <a:pt x="3093" y="4292"/>
                    <a:pt x="3067" y="4268"/>
                    <a:pt x="3025" y="4234"/>
                  </a:cubicBezTo>
                  <a:cubicBezTo>
                    <a:pt x="2999" y="2866"/>
                    <a:pt x="2935" y="1744"/>
                    <a:pt x="2771" y="1555"/>
                  </a:cubicBezTo>
                  <a:cubicBezTo>
                    <a:pt x="2717" y="1492"/>
                    <a:pt x="2670" y="1464"/>
                    <a:pt x="2630" y="1464"/>
                  </a:cubicBezTo>
                  <a:cubicBezTo>
                    <a:pt x="2328" y="1464"/>
                    <a:pt x="2363" y="3011"/>
                    <a:pt x="2161" y="3079"/>
                  </a:cubicBezTo>
                  <a:cubicBezTo>
                    <a:pt x="1969" y="3145"/>
                    <a:pt x="901" y="3264"/>
                    <a:pt x="486" y="3483"/>
                  </a:cubicBezTo>
                  <a:lnTo>
                    <a:pt x="486" y="3451"/>
                  </a:lnTo>
                  <a:cubicBezTo>
                    <a:pt x="486" y="3413"/>
                    <a:pt x="457" y="3394"/>
                    <a:pt x="428" y="3394"/>
                  </a:cubicBezTo>
                  <a:cubicBezTo>
                    <a:pt x="400" y="3394"/>
                    <a:pt x="371" y="3413"/>
                    <a:pt x="371" y="3451"/>
                  </a:cubicBezTo>
                  <a:cubicBezTo>
                    <a:pt x="371" y="3468"/>
                    <a:pt x="371" y="3509"/>
                    <a:pt x="373" y="3562"/>
                  </a:cubicBezTo>
                  <a:cubicBezTo>
                    <a:pt x="356" y="3577"/>
                    <a:pt x="343" y="3594"/>
                    <a:pt x="332" y="3613"/>
                  </a:cubicBezTo>
                  <a:cubicBezTo>
                    <a:pt x="181" y="3917"/>
                    <a:pt x="1" y="5422"/>
                    <a:pt x="886" y="5594"/>
                  </a:cubicBezTo>
                  <a:cubicBezTo>
                    <a:pt x="922" y="5601"/>
                    <a:pt x="954" y="5637"/>
                    <a:pt x="982" y="5698"/>
                  </a:cubicBezTo>
                  <a:cubicBezTo>
                    <a:pt x="735" y="5737"/>
                    <a:pt x="567" y="5767"/>
                    <a:pt x="562" y="5767"/>
                  </a:cubicBezTo>
                  <a:cubicBezTo>
                    <a:pt x="539" y="5771"/>
                    <a:pt x="520" y="5788"/>
                    <a:pt x="516" y="5811"/>
                  </a:cubicBezTo>
                  <a:cubicBezTo>
                    <a:pt x="486" y="5937"/>
                    <a:pt x="350" y="6580"/>
                    <a:pt x="458" y="6743"/>
                  </a:cubicBezTo>
                  <a:cubicBezTo>
                    <a:pt x="475" y="6769"/>
                    <a:pt x="503" y="6788"/>
                    <a:pt x="533" y="6794"/>
                  </a:cubicBezTo>
                  <a:cubicBezTo>
                    <a:pt x="558" y="6799"/>
                    <a:pt x="628" y="6803"/>
                    <a:pt x="733" y="6805"/>
                  </a:cubicBezTo>
                  <a:cubicBezTo>
                    <a:pt x="647" y="8408"/>
                    <a:pt x="471" y="11813"/>
                    <a:pt x="628" y="12081"/>
                  </a:cubicBezTo>
                  <a:cubicBezTo>
                    <a:pt x="786" y="12351"/>
                    <a:pt x="3327" y="13128"/>
                    <a:pt x="4572" y="13479"/>
                  </a:cubicBezTo>
                  <a:cubicBezTo>
                    <a:pt x="4576" y="13609"/>
                    <a:pt x="4582" y="13739"/>
                    <a:pt x="4589" y="13869"/>
                  </a:cubicBezTo>
                  <a:cubicBezTo>
                    <a:pt x="4591" y="14037"/>
                    <a:pt x="4599" y="14201"/>
                    <a:pt x="4614" y="14354"/>
                  </a:cubicBezTo>
                  <a:cubicBezTo>
                    <a:pt x="4712" y="15880"/>
                    <a:pt x="4917" y="17299"/>
                    <a:pt x="5110" y="17340"/>
                  </a:cubicBezTo>
                  <a:cubicBezTo>
                    <a:pt x="5110" y="17340"/>
                    <a:pt x="7200" y="17463"/>
                    <a:pt x="8463" y="17463"/>
                  </a:cubicBezTo>
                  <a:cubicBezTo>
                    <a:pt x="9022" y="17463"/>
                    <a:pt x="9419" y="17439"/>
                    <a:pt x="9403" y="17369"/>
                  </a:cubicBezTo>
                  <a:lnTo>
                    <a:pt x="9403" y="17369"/>
                  </a:lnTo>
                  <a:cubicBezTo>
                    <a:pt x="9462" y="17448"/>
                    <a:pt x="9888" y="17479"/>
                    <a:pt x="10421" y="17479"/>
                  </a:cubicBezTo>
                  <a:cubicBezTo>
                    <a:pt x="11104" y="17479"/>
                    <a:pt x="11963" y="17428"/>
                    <a:pt x="12448" y="17361"/>
                  </a:cubicBezTo>
                  <a:cubicBezTo>
                    <a:pt x="12457" y="17384"/>
                    <a:pt x="12472" y="17408"/>
                    <a:pt x="12489" y="17427"/>
                  </a:cubicBezTo>
                  <a:cubicBezTo>
                    <a:pt x="12544" y="17472"/>
                    <a:pt x="12689" y="17516"/>
                    <a:pt x="12891" y="17555"/>
                  </a:cubicBezTo>
                  <a:cubicBezTo>
                    <a:pt x="12898" y="17582"/>
                    <a:pt x="12922" y="17598"/>
                    <a:pt x="12947" y="17598"/>
                  </a:cubicBezTo>
                  <a:cubicBezTo>
                    <a:pt x="12960" y="17598"/>
                    <a:pt x="12974" y="17593"/>
                    <a:pt x="12984" y="17582"/>
                  </a:cubicBezTo>
                  <a:lnTo>
                    <a:pt x="12993" y="17574"/>
                  </a:lnTo>
                  <a:cubicBezTo>
                    <a:pt x="13428" y="17647"/>
                    <a:pt x="14073" y="17697"/>
                    <a:pt x="14701" y="17697"/>
                  </a:cubicBezTo>
                  <a:cubicBezTo>
                    <a:pt x="15703" y="17697"/>
                    <a:pt x="16662" y="17569"/>
                    <a:pt x="16662" y="17197"/>
                  </a:cubicBezTo>
                  <a:cubicBezTo>
                    <a:pt x="16662" y="17033"/>
                    <a:pt x="16624" y="16612"/>
                    <a:pt x="16558" y="16056"/>
                  </a:cubicBezTo>
                  <a:lnTo>
                    <a:pt x="16558" y="16056"/>
                  </a:lnTo>
                  <a:cubicBezTo>
                    <a:pt x="17230" y="16648"/>
                    <a:pt x="17905" y="17165"/>
                    <a:pt x="18233" y="17312"/>
                  </a:cubicBezTo>
                  <a:cubicBezTo>
                    <a:pt x="18275" y="17331"/>
                    <a:pt x="18324" y="17339"/>
                    <a:pt x="18381" y="17339"/>
                  </a:cubicBezTo>
                  <a:cubicBezTo>
                    <a:pt x="19146" y="17339"/>
                    <a:pt x="21126" y="15707"/>
                    <a:pt x="21950" y="14890"/>
                  </a:cubicBezTo>
                  <a:cubicBezTo>
                    <a:pt x="21968" y="14907"/>
                    <a:pt x="21987" y="14922"/>
                    <a:pt x="22008" y="14935"/>
                  </a:cubicBezTo>
                  <a:cubicBezTo>
                    <a:pt x="22021" y="14941"/>
                    <a:pt x="22036" y="14943"/>
                    <a:pt x="22051" y="14943"/>
                  </a:cubicBezTo>
                  <a:cubicBezTo>
                    <a:pt x="22229" y="14943"/>
                    <a:pt x="23006" y="14290"/>
                    <a:pt x="23006" y="14139"/>
                  </a:cubicBezTo>
                  <a:cubicBezTo>
                    <a:pt x="23006" y="14124"/>
                    <a:pt x="22985" y="14086"/>
                    <a:pt x="22951" y="14035"/>
                  </a:cubicBezTo>
                  <a:cubicBezTo>
                    <a:pt x="22995" y="13998"/>
                    <a:pt x="23034" y="13966"/>
                    <a:pt x="23064" y="13939"/>
                  </a:cubicBezTo>
                  <a:cubicBezTo>
                    <a:pt x="23891" y="13196"/>
                    <a:pt x="25034" y="13149"/>
                    <a:pt x="25264" y="12768"/>
                  </a:cubicBezTo>
                  <a:cubicBezTo>
                    <a:pt x="25381" y="12573"/>
                    <a:pt x="25113" y="12526"/>
                    <a:pt x="24825" y="12526"/>
                  </a:cubicBezTo>
                  <a:cubicBezTo>
                    <a:pt x="24553" y="12526"/>
                    <a:pt x="24264" y="12568"/>
                    <a:pt x="24264" y="12568"/>
                  </a:cubicBezTo>
                  <a:cubicBezTo>
                    <a:pt x="24264" y="12568"/>
                    <a:pt x="25377" y="12083"/>
                    <a:pt x="25434" y="11825"/>
                  </a:cubicBezTo>
                  <a:cubicBezTo>
                    <a:pt x="25464" y="11694"/>
                    <a:pt x="25380" y="11644"/>
                    <a:pt x="25237" y="11644"/>
                  </a:cubicBezTo>
                  <a:cubicBezTo>
                    <a:pt x="24811" y="11644"/>
                    <a:pt x="23864" y="12085"/>
                    <a:pt x="23864" y="12085"/>
                  </a:cubicBezTo>
                  <a:cubicBezTo>
                    <a:pt x="23864" y="12085"/>
                    <a:pt x="25256" y="11255"/>
                    <a:pt x="25026" y="10874"/>
                  </a:cubicBezTo>
                  <a:cubicBezTo>
                    <a:pt x="24995" y="10823"/>
                    <a:pt x="24943" y="10800"/>
                    <a:pt x="24877" y="10800"/>
                  </a:cubicBezTo>
                  <a:cubicBezTo>
                    <a:pt x="24452" y="10800"/>
                    <a:pt x="23425" y="11713"/>
                    <a:pt x="23425" y="11713"/>
                  </a:cubicBezTo>
                  <a:cubicBezTo>
                    <a:pt x="23425" y="11713"/>
                    <a:pt x="24359" y="10564"/>
                    <a:pt x="23856" y="10564"/>
                  </a:cubicBezTo>
                  <a:cubicBezTo>
                    <a:pt x="23841" y="10564"/>
                    <a:pt x="23824" y="10566"/>
                    <a:pt x="23806" y="10568"/>
                  </a:cubicBezTo>
                  <a:cubicBezTo>
                    <a:pt x="23570" y="10598"/>
                    <a:pt x="22472" y="11257"/>
                    <a:pt x="21576" y="12445"/>
                  </a:cubicBezTo>
                  <a:lnTo>
                    <a:pt x="21431" y="12285"/>
                  </a:lnTo>
                  <a:cubicBezTo>
                    <a:pt x="21429" y="12279"/>
                    <a:pt x="21425" y="12272"/>
                    <a:pt x="21421" y="12266"/>
                  </a:cubicBezTo>
                  <a:cubicBezTo>
                    <a:pt x="21408" y="12251"/>
                    <a:pt x="21389" y="12243"/>
                    <a:pt x="21367" y="12243"/>
                  </a:cubicBezTo>
                  <a:cubicBezTo>
                    <a:pt x="21265" y="12243"/>
                    <a:pt x="20846" y="12577"/>
                    <a:pt x="20799" y="12615"/>
                  </a:cubicBezTo>
                  <a:cubicBezTo>
                    <a:pt x="20499" y="12856"/>
                    <a:pt x="20339" y="13026"/>
                    <a:pt x="20322" y="13119"/>
                  </a:cubicBezTo>
                  <a:cubicBezTo>
                    <a:pt x="19710" y="13541"/>
                    <a:pt x="18839" y="14220"/>
                    <a:pt x="18586" y="14286"/>
                  </a:cubicBezTo>
                  <a:cubicBezTo>
                    <a:pt x="18579" y="14273"/>
                    <a:pt x="18573" y="14258"/>
                    <a:pt x="18562" y="14245"/>
                  </a:cubicBezTo>
                  <a:cubicBezTo>
                    <a:pt x="18547" y="14224"/>
                    <a:pt x="18520" y="14211"/>
                    <a:pt x="18492" y="14211"/>
                  </a:cubicBezTo>
                  <a:cubicBezTo>
                    <a:pt x="18490" y="14211"/>
                    <a:pt x="18488" y="14211"/>
                    <a:pt x="18486" y="14211"/>
                  </a:cubicBezTo>
                  <a:cubicBezTo>
                    <a:pt x="18471" y="14201"/>
                    <a:pt x="18458" y="14188"/>
                    <a:pt x="18443" y="14175"/>
                  </a:cubicBezTo>
                  <a:cubicBezTo>
                    <a:pt x="16696" y="11698"/>
                    <a:pt x="15638" y="10366"/>
                    <a:pt x="15460" y="10142"/>
                  </a:cubicBezTo>
                  <a:cubicBezTo>
                    <a:pt x="15451" y="10129"/>
                    <a:pt x="15443" y="10119"/>
                    <a:pt x="15432" y="10108"/>
                  </a:cubicBezTo>
                  <a:cubicBezTo>
                    <a:pt x="15239" y="9915"/>
                    <a:pt x="14578" y="9860"/>
                    <a:pt x="13879" y="9860"/>
                  </a:cubicBezTo>
                  <a:cubicBezTo>
                    <a:pt x="13489" y="9860"/>
                    <a:pt x="13088" y="9877"/>
                    <a:pt x="12748" y="9897"/>
                  </a:cubicBezTo>
                  <a:cubicBezTo>
                    <a:pt x="12497" y="9853"/>
                    <a:pt x="12054" y="9784"/>
                    <a:pt x="11677" y="9784"/>
                  </a:cubicBezTo>
                  <a:cubicBezTo>
                    <a:pt x="11318" y="9784"/>
                    <a:pt x="11019" y="9846"/>
                    <a:pt x="11003" y="10051"/>
                  </a:cubicBezTo>
                  <a:cubicBezTo>
                    <a:pt x="10999" y="10091"/>
                    <a:pt x="10993" y="10146"/>
                    <a:pt x="10982" y="10210"/>
                  </a:cubicBezTo>
                  <a:cubicBezTo>
                    <a:pt x="10748" y="9925"/>
                    <a:pt x="10752" y="9193"/>
                    <a:pt x="10650" y="8889"/>
                  </a:cubicBezTo>
                  <a:cubicBezTo>
                    <a:pt x="10535" y="8546"/>
                    <a:pt x="11744" y="8855"/>
                    <a:pt x="12459" y="7974"/>
                  </a:cubicBezTo>
                  <a:cubicBezTo>
                    <a:pt x="12948" y="7375"/>
                    <a:pt x="12706" y="5926"/>
                    <a:pt x="12312" y="4749"/>
                  </a:cubicBezTo>
                  <a:cubicBezTo>
                    <a:pt x="12293" y="4637"/>
                    <a:pt x="12255" y="4528"/>
                    <a:pt x="12197" y="4428"/>
                  </a:cubicBezTo>
                  <a:cubicBezTo>
                    <a:pt x="12046" y="4021"/>
                    <a:pt x="11878" y="3666"/>
                    <a:pt x="11729" y="3415"/>
                  </a:cubicBezTo>
                  <a:cubicBezTo>
                    <a:pt x="12744" y="2947"/>
                    <a:pt x="13080" y="1489"/>
                    <a:pt x="12916" y="1325"/>
                  </a:cubicBezTo>
                  <a:cubicBezTo>
                    <a:pt x="12893" y="1301"/>
                    <a:pt x="12853" y="1291"/>
                    <a:pt x="12803" y="1291"/>
                  </a:cubicBezTo>
                  <a:cubicBezTo>
                    <a:pt x="12573" y="1291"/>
                    <a:pt x="12122" y="1505"/>
                    <a:pt x="11982" y="1576"/>
                  </a:cubicBezTo>
                  <a:cubicBezTo>
                    <a:pt x="12168" y="1437"/>
                    <a:pt x="11972" y="0"/>
                    <a:pt x="11524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352" name="Google Shape;1352;p78"/>
            <p:cNvGrpSpPr/>
            <p:nvPr/>
          </p:nvGrpSpPr>
          <p:grpSpPr>
            <a:xfrm flipH="1">
              <a:off x="6219475" y="-957220"/>
              <a:ext cx="3243713" cy="2254402"/>
              <a:chOff x="6219475" y="-957220"/>
              <a:chExt cx="3243713" cy="2254402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6219475" y="-770744"/>
                <a:ext cx="884874" cy="1578813"/>
              </a:xfrm>
              <a:custGeom>
                <a:rect b="b" l="l" r="r" t="t"/>
                <a:pathLst>
                  <a:path extrusionOk="0" h="12395" w="6947">
                    <a:moveTo>
                      <a:pt x="2632" y="0"/>
                    </a:moveTo>
                    <a:cubicBezTo>
                      <a:pt x="2330" y="0"/>
                      <a:pt x="2366" y="1549"/>
                      <a:pt x="2165" y="1615"/>
                    </a:cubicBezTo>
                    <a:cubicBezTo>
                      <a:pt x="1935" y="1691"/>
                      <a:pt x="488" y="1845"/>
                      <a:pt x="334" y="2149"/>
                    </a:cubicBezTo>
                    <a:cubicBezTo>
                      <a:pt x="181" y="2453"/>
                      <a:pt x="0" y="3958"/>
                      <a:pt x="888" y="4130"/>
                    </a:cubicBezTo>
                    <a:cubicBezTo>
                      <a:pt x="1388" y="4228"/>
                      <a:pt x="973" y="9655"/>
                      <a:pt x="1201" y="10189"/>
                    </a:cubicBezTo>
                    <a:cubicBezTo>
                      <a:pt x="1414" y="10685"/>
                      <a:pt x="5598" y="12394"/>
                      <a:pt x="6260" y="12394"/>
                    </a:cubicBezTo>
                    <a:cubicBezTo>
                      <a:pt x="6311" y="12394"/>
                      <a:pt x="6341" y="12384"/>
                      <a:pt x="6347" y="12362"/>
                    </a:cubicBezTo>
                    <a:cubicBezTo>
                      <a:pt x="6421" y="12056"/>
                      <a:pt x="6947" y="10047"/>
                      <a:pt x="6947" y="10047"/>
                    </a:cubicBezTo>
                    <a:cubicBezTo>
                      <a:pt x="6947" y="10047"/>
                      <a:pt x="3374" y="8770"/>
                      <a:pt x="3146" y="8619"/>
                    </a:cubicBezTo>
                    <a:cubicBezTo>
                      <a:pt x="2918" y="8465"/>
                      <a:pt x="3231" y="625"/>
                      <a:pt x="2773" y="91"/>
                    </a:cubicBezTo>
                    <a:cubicBezTo>
                      <a:pt x="2719" y="28"/>
                      <a:pt x="2673" y="0"/>
                      <a:pt x="2632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6274246" y="-215011"/>
                <a:ext cx="873793" cy="997092"/>
              </a:xfrm>
              <a:custGeom>
                <a:rect b="b" l="l" r="r" t="t"/>
                <a:pathLst>
                  <a:path extrusionOk="0" h="7828" w="6860">
                    <a:moveTo>
                      <a:pt x="1240" y="1"/>
                    </a:moveTo>
                    <a:cubicBezTo>
                      <a:pt x="756" y="1"/>
                      <a:pt x="343" y="44"/>
                      <a:pt x="343" y="167"/>
                    </a:cubicBezTo>
                    <a:cubicBezTo>
                      <a:pt x="343" y="455"/>
                      <a:pt x="0" y="5913"/>
                      <a:pt x="200" y="6256"/>
                    </a:cubicBezTo>
                    <a:cubicBezTo>
                      <a:pt x="400" y="6599"/>
                      <a:pt x="4486" y="7769"/>
                      <a:pt x="4801" y="7827"/>
                    </a:cubicBezTo>
                    <a:cubicBezTo>
                      <a:pt x="4804" y="7827"/>
                      <a:pt x="4807" y="7827"/>
                      <a:pt x="4810" y="7827"/>
                    </a:cubicBezTo>
                    <a:cubicBezTo>
                      <a:pt x="5146" y="7827"/>
                      <a:pt x="6859" y="4511"/>
                      <a:pt x="6859" y="4511"/>
                    </a:cubicBezTo>
                    <a:cubicBezTo>
                      <a:pt x="6859" y="4511"/>
                      <a:pt x="3058" y="4113"/>
                      <a:pt x="2858" y="3911"/>
                    </a:cubicBezTo>
                    <a:cubicBezTo>
                      <a:pt x="2601" y="3656"/>
                      <a:pt x="2944" y="253"/>
                      <a:pt x="2743" y="140"/>
                    </a:cubicBezTo>
                    <a:cubicBezTo>
                      <a:pt x="2630" y="75"/>
                      <a:pt x="1874" y="1"/>
                      <a:pt x="1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6826411" y="-589873"/>
                <a:ext cx="1478060" cy="1792294"/>
              </a:xfrm>
              <a:custGeom>
                <a:rect b="b" l="l" r="r" t="t"/>
                <a:pathLst>
                  <a:path extrusionOk="0" h="14071" w="11604">
                    <a:moveTo>
                      <a:pt x="5530" y="0"/>
                    </a:moveTo>
                    <a:cubicBezTo>
                      <a:pt x="4296" y="0"/>
                      <a:pt x="2609" y="271"/>
                      <a:pt x="2609" y="271"/>
                    </a:cubicBezTo>
                    <a:cubicBezTo>
                      <a:pt x="1237" y="729"/>
                      <a:pt x="3527" y="6160"/>
                      <a:pt x="3527" y="6160"/>
                    </a:cubicBezTo>
                    <a:cubicBezTo>
                      <a:pt x="3527" y="6160"/>
                      <a:pt x="3812" y="7073"/>
                      <a:pt x="3754" y="7360"/>
                    </a:cubicBezTo>
                    <a:cubicBezTo>
                      <a:pt x="3697" y="7646"/>
                      <a:pt x="573" y="7741"/>
                      <a:pt x="286" y="7912"/>
                    </a:cubicBezTo>
                    <a:cubicBezTo>
                      <a:pt x="0" y="8084"/>
                      <a:pt x="39" y="13000"/>
                      <a:pt x="211" y="13685"/>
                    </a:cubicBezTo>
                    <a:cubicBezTo>
                      <a:pt x="286" y="13986"/>
                      <a:pt x="2487" y="14070"/>
                      <a:pt x="4935" y="14070"/>
                    </a:cubicBezTo>
                    <a:cubicBezTo>
                      <a:pt x="8068" y="14070"/>
                      <a:pt x="11603" y="13932"/>
                      <a:pt x="11603" y="13932"/>
                    </a:cubicBezTo>
                    <a:cubicBezTo>
                      <a:pt x="11603" y="13932"/>
                      <a:pt x="10688" y="7912"/>
                      <a:pt x="10460" y="7454"/>
                    </a:cubicBezTo>
                    <a:cubicBezTo>
                      <a:pt x="10394" y="7321"/>
                      <a:pt x="10044" y="7276"/>
                      <a:pt x="9573" y="7276"/>
                    </a:cubicBezTo>
                    <a:cubicBezTo>
                      <a:pt x="8645" y="7276"/>
                      <a:pt x="7247" y="7448"/>
                      <a:pt x="6621" y="7448"/>
                    </a:cubicBezTo>
                    <a:cubicBezTo>
                      <a:pt x="6475" y="7448"/>
                      <a:pt x="6371" y="7439"/>
                      <a:pt x="6325" y="7416"/>
                    </a:cubicBezTo>
                    <a:cubicBezTo>
                      <a:pt x="5983" y="7245"/>
                      <a:pt x="6004" y="6350"/>
                      <a:pt x="5887" y="6007"/>
                    </a:cubicBezTo>
                    <a:cubicBezTo>
                      <a:pt x="5772" y="5664"/>
                      <a:pt x="6981" y="5971"/>
                      <a:pt x="7696" y="5092"/>
                    </a:cubicBezTo>
                    <a:cubicBezTo>
                      <a:pt x="8511" y="4092"/>
                      <a:pt x="7296" y="729"/>
                      <a:pt x="6725" y="214"/>
                    </a:cubicBezTo>
                    <a:cubicBezTo>
                      <a:pt x="6548" y="55"/>
                      <a:pt x="6084" y="0"/>
                      <a:pt x="5530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7506714" y="-291053"/>
                <a:ext cx="159346" cy="193355"/>
              </a:xfrm>
              <a:custGeom>
                <a:rect b="b" l="l" r="r" t="t"/>
                <a:pathLst>
                  <a:path extrusionOk="0" h="1518" w="1251">
                    <a:moveTo>
                      <a:pt x="83" y="1"/>
                    </a:moveTo>
                    <a:cubicBezTo>
                      <a:pt x="37" y="1"/>
                      <a:pt x="0" y="62"/>
                      <a:pt x="46" y="103"/>
                    </a:cubicBezTo>
                    <a:cubicBezTo>
                      <a:pt x="535" y="532"/>
                      <a:pt x="1059" y="1058"/>
                      <a:pt x="1089" y="1192"/>
                    </a:cubicBezTo>
                    <a:cubicBezTo>
                      <a:pt x="829" y="1252"/>
                      <a:pt x="397" y="1399"/>
                      <a:pt x="380" y="1405"/>
                    </a:cubicBezTo>
                    <a:cubicBezTo>
                      <a:pt x="318" y="1426"/>
                      <a:pt x="333" y="1518"/>
                      <a:pt x="397" y="1518"/>
                    </a:cubicBezTo>
                    <a:cubicBezTo>
                      <a:pt x="403" y="1518"/>
                      <a:pt x="410" y="1516"/>
                      <a:pt x="416" y="1514"/>
                    </a:cubicBezTo>
                    <a:cubicBezTo>
                      <a:pt x="420" y="1511"/>
                      <a:pt x="874" y="1356"/>
                      <a:pt x="1125" y="1301"/>
                    </a:cubicBezTo>
                    <a:cubicBezTo>
                      <a:pt x="1161" y="1294"/>
                      <a:pt x="1191" y="1267"/>
                      <a:pt x="1199" y="1233"/>
                    </a:cubicBezTo>
                    <a:cubicBezTo>
                      <a:pt x="1250" y="1035"/>
                      <a:pt x="463" y="315"/>
                      <a:pt x="120" y="15"/>
                    </a:cubicBezTo>
                    <a:cubicBezTo>
                      <a:pt x="108" y="5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7330938" y="-311179"/>
                <a:ext cx="125846" cy="139730"/>
              </a:xfrm>
              <a:custGeom>
                <a:rect b="b" l="l" r="r" t="t"/>
                <a:pathLst>
                  <a:path extrusionOk="0" h="1097" w="988">
                    <a:moveTo>
                      <a:pt x="708" y="0"/>
                    </a:moveTo>
                    <a:cubicBezTo>
                      <a:pt x="674" y="0"/>
                      <a:pt x="640" y="29"/>
                      <a:pt x="651" y="73"/>
                    </a:cubicBezTo>
                    <a:cubicBezTo>
                      <a:pt x="749" y="437"/>
                      <a:pt x="832" y="869"/>
                      <a:pt x="809" y="978"/>
                    </a:cubicBezTo>
                    <a:cubicBezTo>
                      <a:pt x="704" y="933"/>
                      <a:pt x="381" y="590"/>
                      <a:pt x="121" y="278"/>
                    </a:cubicBezTo>
                    <a:cubicBezTo>
                      <a:pt x="109" y="263"/>
                      <a:pt x="94" y="257"/>
                      <a:pt x="80" y="257"/>
                    </a:cubicBezTo>
                    <a:cubicBezTo>
                      <a:pt x="38" y="257"/>
                      <a:pt x="1" y="307"/>
                      <a:pt x="34" y="350"/>
                    </a:cubicBezTo>
                    <a:cubicBezTo>
                      <a:pt x="219" y="573"/>
                      <a:pt x="666" y="1095"/>
                      <a:pt x="826" y="1095"/>
                    </a:cubicBezTo>
                    <a:lnTo>
                      <a:pt x="828" y="1097"/>
                    </a:lnTo>
                    <a:cubicBezTo>
                      <a:pt x="853" y="1097"/>
                      <a:pt x="879" y="1086"/>
                      <a:pt x="894" y="1065"/>
                    </a:cubicBezTo>
                    <a:cubicBezTo>
                      <a:pt x="987" y="942"/>
                      <a:pt x="832" y="310"/>
                      <a:pt x="762" y="43"/>
                    </a:cubicBezTo>
                    <a:cubicBezTo>
                      <a:pt x="754" y="13"/>
                      <a:pt x="731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7620459" y="-371681"/>
                <a:ext cx="108141" cy="129795"/>
              </a:xfrm>
              <a:custGeom>
                <a:rect b="b" l="l" r="r" t="t"/>
                <a:pathLst>
                  <a:path extrusionOk="0" h="1019" w="849">
                    <a:moveTo>
                      <a:pt x="564" y="0"/>
                    </a:moveTo>
                    <a:cubicBezTo>
                      <a:pt x="529" y="0"/>
                      <a:pt x="493" y="30"/>
                      <a:pt x="508" y="76"/>
                    </a:cubicBezTo>
                    <a:cubicBezTo>
                      <a:pt x="604" y="393"/>
                      <a:pt x="689" y="755"/>
                      <a:pt x="687" y="887"/>
                    </a:cubicBezTo>
                    <a:cubicBezTo>
                      <a:pt x="583" y="804"/>
                      <a:pt x="328" y="470"/>
                      <a:pt x="123" y="169"/>
                    </a:cubicBezTo>
                    <a:cubicBezTo>
                      <a:pt x="111" y="152"/>
                      <a:pt x="95" y="144"/>
                      <a:pt x="79" y="144"/>
                    </a:cubicBezTo>
                    <a:cubicBezTo>
                      <a:pt x="39" y="144"/>
                      <a:pt x="1" y="189"/>
                      <a:pt x="30" y="233"/>
                    </a:cubicBezTo>
                    <a:cubicBezTo>
                      <a:pt x="381" y="755"/>
                      <a:pt x="613" y="1019"/>
                      <a:pt x="715" y="1019"/>
                    </a:cubicBezTo>
                    <a:lnTo>
                      <a:pt x="721" y="1016"/>
                    </a:lnTo>
                    <a:cubicBezTo>
                      <a:pt x="751" y="1014"/>
                      <a:pt x="777" y="993"/>
                      <a:pt x="787" y="965"/>
                    </a:cubicBezTo>
                    <a:cubicBezTo>
                      <a:pt x="849" y="814"/>
                      <a:pt x="655" y="169"/>
                      <a:pt x="617" y="42"/>
                    </a:cubicBezTo>
                    <a:cubicBezTo>
                      <a:pt x="609" y="13"/>
                      <a:pt x="58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7497671" y="-93114"/>
                <a:ext cx="154761" cy="138839"/>
              </a:xfrm>
              <a:custGeom>
                <a:rect b="b" l="l" r="r" t="t"/>
                <a:pathLst>
                  <a:path extrusionOk="0" h="1090" w="1215">
                    <a:moveTo>
                      <a:pt x="1152" y="1"/>
                    </a:moveTo>
                    <a:cubicBezTo>
                      <a:pt x="1125" y="1"/>
                      <a:pt x="1102" y="21"/>
                      <a:pt x="1098" y="49"/>
                    </a:cubicBezTo>
                    <a:cubicBezTo>
                      <a:pt x="970" y="832"/>
                      <a:pt x="796" y="964"/>
                      <a:pt x="704" y="975"/>
                    </a:cubicBezTo>
                    <a:cubicBezTo>
                      <a:pt x="700" y="975"/>
                      <a:pt x="696" y="975"/>
                      <a:pt x="692" y="975"/>
                    </a:cubicBezTo>
                    <a:cubicBezTo>
                      <a:pt x="494" y="975"/>
                      <a:pt x="238" y="511"/>
                      <a:pt x="121" y="209"/>
                    </a:cubicBezTo>
                    <a:cubicBezTo>
                      <a:pt x="110" y="185"/>
                      <a:pt x="91" y="175"/>
                      <a:pt x="72" y="175"/>
                    </a:cubicBezTo>
                    <a:cubicBezTo>
                      <a:pt x="36" y="175"/>
                      <a:pt x="1" y="207"/>
                      <a:pt x="15" y="251"/>
                    </a:cubicBezTo>
                    <a:cubicBezTo>
                      <a:pt x="49" y="338"/>
                      <a:pt x="351" y="1090"/>
                      <a:pt x="693" y="1090"/>
                    </a:cubicBezTo>
                    <a:cubicBezTo>
                      <a:pt x="702" y="1090"/>
                      <a:pt x="708" y="1090"/>
                      <a:pt x="717" y="1087"/>
                    </a:cubicBezTo>
                    <a:cubicBezTo>
                      <a:pt x="940" y="1064"/>
                      <a:pt x="1102" y="732"/>
                      <a:pt x="1211" y="68"/>
                    </a:cubicBezTo>
                    <a:cubicBezTo>
                      <a:pt x="1215" y="36"/>
                      <a:pt x="1194" y="6"/>
                      <a:pt x="1164" y="2"/>
                    </a:cubicBezTo>
                    <a:cubicBezTo>
                      <a:pt x="1160" y="1"/>
                      <a:pt x="1156" y="1"/>
                      <a:pt x="1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7231332" y="-363020"/>
                <a:ext cx="261756" cy="251820"/>
              </a:xfrm>
              <a:custGeom>
                <a:rect b="b" l="l" r="r" t="t"/>
                <a:pathLst>
                  <a:path extrusionOk="0" h="1977" w="2055">
                    <a:moveTo>
                      <a:pt x="1067" y="114"/>
                    </a:moveTo>
                    <a:cubicBezTo>
                      <a:pt x="1550" y="114"/>
                      <a:pt x="1942" y="506"/>
                      <a:pt x="1942" y="989"/>
                    </a:cubicBezTo>
                    <a:cubicBezTo>
                      <a:pt x="1942" y="1344"/>
                      <a:pt x="1727" y="1661"/>
                      <a:pt x="1401" y="1798"/>
                    </a:cubicBezTo>
                    <a:cubicBezTo>
                      <a:pt x="1292" y="1843"/>
                      <a:pt x="1178" y="1865"/>
                      <a:pt x="1065" y="1865"/>
                    </a:cubicBezTo>
                    <a:cubicBezTo>
                      <a:pt x="838" y="1865"/>
                      <a:pt x="615" y="1776"/>
                      <a:pt x="448" y="1608"/>
                    </a:cubicBezTo>
                    <a:cubicBezTo>
                      <a:pt x="197" y="1357"/>
                      <a:pt x="122" y="983"/>
                      <a:pt x="258" y="655"/>
                    </a:cubicBezTo>
                    <a:cubicBezTo>
                      <a:pt x="395" y="327"/>
                      <a:pt x="714" y="114"/>
                      <a:pt x="1067" y="114"/>
                    </a:cubicBezTo>
                    <a:close/>
                    <a:moveTo>
                      <a:pt x="1065" y="0"/>
                    </a:moveTo>
                    <a:cubicBezTo>
                      <a:pt x="808" y="0"/>
                      <a:pt x="556" y="100"/>
                      <a:pt x="367" y="289"/>
                    </a:cubicBezTo>
                    <a:cubicBezTo>
                      <a:pt x="84" y="572"/>
                      <a:pt x="1" y="997"/>
                      <a:pt x="152" y="1368"/>
                    </a:cubicBezTo>
                    <a:cubicBezTo>
                      <a:pt x="305" y="1736"/>
                      <a:pt x="667" y="1976"/>
                      <a:pt x="1067" y="1976"/>
                    </a:cubicBezTo>
                    <a:cubicBezTo>
                      <a:pt x="1612" y="1976"/>
                      <a:pt x="2055" y="1534"/>
                      <a:pt x="2055" y="989"/>
                    </a:cubicBezTo>
                    <a:cubicBezTo>
                      <a:pt x="2055" y="589"/>
                      <a:pt x="1814" y="227"/>
                      <a:pt x="1446" y="76"/>
                    </a:cubicBezTo>
                    <a:cubicBezTo>
                      <a:pt x="1323" y="25"/>
                      <a:pt x="1193" y="0"/>
                      <a:pt x="10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>
                <a:off x="7527986" y="-457022"/>
                <a:ext cx="261883" cy="252075"/>
              </a:xfrm>
              <a:custGeom>
                <a:rect b="b" l="l" r="r" t="t"/>
                <a:pathLst>
                  <a:path extrusionOk="0" h="1979" w="2056">
                    <a:moveTo>
                      <a:pt x="1066" y="114"/>
                    </a:moveTo>
                    <a:cubicBezTo>
                      <a:pt x="1549" y="116"/>
                      <a:pt x="1941" y="505"/>
                      <a:pt x="1941" y="988"/>
                    </a:cubicBezTo>
                    <a:cubicBezTo>
                      <a:pt x="1941" y="1342"/>
                      <a:pt x="1728" y="1661"/>
                      <a:pt x="1403" y="1797"/>
                    </a:cubicBezTo>
                    <a:cubicBezTo>
                      <a:pt x="1294" y="1842"/>
                      <a:pt x="1179" y="1864"/>
                      <a:pt x="1066" y="1864"/>
                    </a:cubicBezTo>
                    <a:cubicBezTo>
                      <a:pt x="839" y="1864"/>
                      <a:pt x="615" y="1775"/>
                      <a:pt x="449" y="1608"/>
                    </a:cubicBezTo>
                    <a:cubicBezTo>
                      <a:pt x="198" y="1359"/>
                      <a:pt x="124" y="982"/>
                      <a:pt x="258" y="656"/>
                    </a:cubicBezTo>
                    <a:cubicBezTo>
                      <a:pt x="394" y="329"/>
                      <a:pt x="713" y="116"/>
                      <a:pt x="1066" y="116"/>
                    </a:cubicBezTo>
                    <a:lnTo>
                      <a:pt x="1066" y="114"/>
                    </a:lnTo>
                    <a:close/>
                    <a:moveTo>
                      <a:pt x="1067" y="0"/>
                    </a:moveTo>
                    <a:cubicBezTo>
                      <a:pt x="809" y="0"/>
                      <a:pt x="556" y="101"/>
                      <a:pt x="368" y="290"/>
                    </a:cubicBezTo>
                    <a:cubicBezTo>
                      <a:pt x="85" y="573"/>
                      <a:pt x="0" y="997"/>
                      <a:pt x="153" y="1367"/>
                    </a:cubicBezTo>
                    <a:cubicBezTo>
                      <a:pt x="307" y="1738"/>
                      <a:pt x="666" y="1978"/>
                      <a:pt x="1066" y="1978"/>
                    </a:cubicBezTo>
                    <a:cubicBezTo>
                      <a:pt x="1613" y="1978"/>
                      <a:pt x="2054" y="1535"/>
                      <a:pt x="2056" y="988"/>
                    </a:cubicBezTo>
                    <a:cubicBezTo>
                      <a:pt x="2056" y="588"/>
                      <a:pt x="1815" y="229"/>
                      <a:pt x="1445" y="75"/>
                    </a:cubicBezTo>
                    <a:cubicBezTo>
                      <a:pt x="1323" y="25"/>
                      <a:pt x="1194" y="0"/>
                      <a:pt x="10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>
                <a:off x="6903982" y="-957220"/>
                <a:ext cx="982953" cy="961299"/>
              </a:xfrm>
              <a:custGeom>
                <a:rect b="b" l="l" r="r" t="t"/>
                <a:pathLst>
                  <a:path extrusionOk="0" h="7547" w="7717">
                    <a:moveTo>
                      <a:pt x="6152" y="1"/>
                    </a:moveTo>
                    <a:cubicBezTo>
                      <a:pt x="6088" y="1"/>
                      <a:pt x="6018" y="30"/>
                      <a:pt x="5944" y="97"/>
                    </a:cubicBezTo>
                    <a:cubicBezTo>
                      <a:pt x="5344" y="640"/>
                      <a:pt x="4629" y="555"/>
                      <a:pt x="3116" y="1155"/>
                    </a:cubicBezTo>
                    <a:cubicBezTo>
                      <a:pt x="1600" y="1755"/>
                      <a:pt x="1771" y="2870"/>
                      <a:pt x="1771" y="2870"/>
                    </a:cubicBezTo>
                    <a:cubicBezTo>
                      <a:pt x="1771" y="2870"/>
                      <a:pt x="0" y="3015"/>
                      <a:pt x="57" y="5328"/>
                    </a:cubicBezTo>
                    <a:cubicBezTo>
                      <a:pt x="101" y="7095"/>
                      <a:pt x="1243" y="7546"/>
                      <a:pt x="1871" y="7546"/>
                    </a:cubicBezTo>
                    <a:cubicBezTo>
                      <a:pt x="2065" y="7546"/>
                      <a:pt x="2211" y="7503"/>
                      <a:pt x="2258" y="7442"/>
                    </a:cubicBezTo>
                    <a:cubicBezTo>
                      <a:pt x="2458" y="7186"/>
                      <a:pt x="1573" y="4413"/>
                      <a:pt x="2115" y="3813"/>
                    </a:cubicBezTo>
                    <a:cubicBezTo>
                      <a:pt x="2307" y="3601"/>
                      <a:pt x="2739" y="3546"/>
                      <a:pt x="3266" y="3546"/>
                    </a:cubicBezTo>
                    <a:cubicBezTo>
                      <a:pt x="3831" y="3546"/>
                      <a:pt x="4504" y="3609"/>
                      <a:pt x="5110" y="3609"/>
                    </a:cubicBezTo>
                    <a:cubicBezTo>
                      <a:pt x="5538" y="3609"/>
                      <a:pt x="5932" y="3577"/>
                      <a:pt x="6229" y="3470"/>
                    </a:cubicBezTo>
                    <a:cubicBezTo>
                      <a:pt x="7344" y="3070"/>
                      <a:pt x="7717" y="1498"/>
                      <a:pt x="7544" y="1327"/>
                    </a:cubicBezTo>
                    <a:cubicBezTo>
                      <a:pt x="7521" y="1303"/>
                      <a:pt x="7481" y="1293"/>
                      <a:pt x="7431" y="1293"/>
                    </a:cubicBezTo>
                    <a:cubicBezTo>
                      <a:pt x="7202" y="1293"/>
                      <a:pt x="6757" y="1502"/>
                      <a:pt x="6614" y="1575"/>
                    </a:cubicBezTo>
                    <a:lnTo>
                      <a:pt x="6614" y="1575"/>
                    </a:lnTo>
                    <a:cubicBezTo>
                      <a:pt x="6793" y="1422"/>
                      <a:pt x="6597" y="1"/>
                      <a:pt x="61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78"/>
              <p:cNvSpPr/>
              <p:nvPr/>
            </p:nvSpPr>
            <p:spPr>
              <a:xfrm>
                <a:off x="7034794" y="-166481"/>
                <a:ext cx="225326" cy="259463"/>
              </a:xfrm>
              <a:custGeom>
                <a:rect b="b" l="l" r="r" t="t"/>
                <a:pathLst>
                  <a:path extrusionOk="0" h="2037" w="1769">
                    <a:moveTo>
                      <a:pt x="687" y="0"/>
                    </a:moveTo>
                    <a:cubicBezTo>
                      <a:pt x="571" y="0"/>
                      <a:pt x="462" y="65"/>
                      <a:pt x="373" y="235"/>
                    </a:cubicBezTo>
                    <a:cubicBezTo>
                      <a:pt x="1" y="951"/>
                      <a:pt x="288" y="2006"/>
                      <a:pt x="1031" y="2036"/>
                    </a:cubicBezTo>
                    <a:cubicBezTo>
                      <a:pt x="1038" y="2036"/>
                      <a:pt x="1045" y="2036"/>
                      <a:pt x="1052" y="2036"/>
                    </a:cubicBezTo>
                    <a:cubicBezTo>
                      <a:pt x="1768" y="2036"/>
                      <a:pt x="1489" y="663"/>
                      <a:pt x="1489" y="663"/>
                    </a:cubicBezTo>
                    <a:cubicBezTo>
                      <a:pt x="1489" y="663"/>
                      <a:pt x="1056" y="0"/>
                      <a:pt x="687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78"/>
              <p:cNvSpPr/>
              <p:nvPr/>
            </p:nvSpPr>
            <p:spPr>
              <a:xfrm>
                <a:off x="7092622" y="-82032"/>
                <a:ext cx="92474" cy="98461"/>
              </a:xfrm>
              <a:custGeom>
                <a:rect b="b" l="l" r="r" t="t"/>
                <a:pathLst>
                  <a:path extrusionOk="0" h="773" w="726">
                    <a:moveTo>
                      <a:pt x="262" y="0"/>
                    </a:moveTo>
                    <a:cubicBezTo>
                      <a:pt x="83" y="0"/>
                      <a:pt x="19" y="343"/>
                      <a:pt x="4" y="449"/>
                    </a:cubicBezTo>
                    <a:cubicBezTo>
                      <a:pt x="0" y="481"/>
                      <a:pt x="24" y="509"/>
                      <a:pt x="53" y="513"/>
                    </a:cubicBezTo>
                    <a:cubicBezTo>
                      <a:pt x="57" y="514"/>
                      <a:pt x="61" y="514"/>
                      <a:pt x="64" y="514"/>
                    </a:cubicBezTo>
                    <a:cubicBezTo>
                      <a:pt x="92" y="514"/>
                      <a:pt x="116" y="493"/>
                      <a:pt x="119" y="466"/>
                    </a:cubicBezTo>
                    <a:cubicBezTo>
                      <a:pt x="143" y="300"/>
                      <a:pt x="209" y="115"/>
                      <a:pt x="262" y="115"/>
                    </a:cubicBezTo>
                    <a:cubicBezTo>
                      <a:pt x="322" y="126"/>
                      <a:pt x="483" y="415"/>
                      <a:pt x="609" y="734"/>
                    </a:cubicBezTo>
                    <a:cubicBezTo>
                      <a:pt x="617" y="758"/>
                      <a:pt x="639" y="773"/>
                      <a:pt x="662" y="773"/>
                    </a:cubicBezTo>
                    <a:cubicBezTo>
                      <a:pt x="668" y="771"/>
                      <a:pt x="675" y="771"/>
                      <a:pt x="681" y="769"/>
                    </a:cubicBezTo>
                    <a:cubicBezTo>
                      <a:pt x="711" y="756"/>
                      <a:pt x="726" y="724"/>
                      <a:pt x="713" y="694"/>
                    </a:cubicBezTo>
                    <a:cubicBezTo>
                      <a:pt x="613" y="434"/>
                      <a:pt x="422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7472960" y="-310796"/>
                <a:ext cx="93238" cy="32353"/>
              </a:xfrm>
              <a:custGeom>
                <a:rect b="b" l="l" r="r" t="t"/>
                <a:pathLst>
                  <a:path extrusionOk="0" h="254" w="732">
                    <a:moveTo>
                      <a:pt x="649" y="0"/>
                    </a:moveTo>
                    <a:cubicBezTo>
                      <a:pt x="645" y="0"/>
                      <a:pt x="640" y="1"/>
                      <a:pt x="634" y="2"/>
                    </a:cubicBezTo>
                    <a:lnTo>
                      <a:pt x="64" y="141"/>
                    </a:lnTo>
                    <a:cubicBezTo>
                      <a:pt x="0" y="158"/>
                      <a:pt x="11" y="251"/>
                      <a:pt x="77" y="253"/>
                    </a:cubicBezTo>
                    <a:cubicBezTo>
                      <a:pt x="81" y="253"/>
                      <a:pt x="85" y="253"/>
                      <a:pt x="89" y="251"/>
                    </a:cubicBezTo>
                    <a:lnTo>
                      <a:pt x="662" y="113"/>
                    </a:lnTo>
                    <a:cubicBezTo>
                      <a:pt x="731" y="97"/>
                      <a:pt x="712" y="0"/>
                      <a:pt x="6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7145227" y="-216157"/>
                <a:ext cx="114892" cy="68655"/>
              </a:xfrm>
              <a:custGeom>
                <a:rect b="b" l="l" r="r" t="t"/>
                <a:pathLst>
                  <a:path extrusionOk="0" h="539" w="902">
                    <a:moveTo>
                      <a:pt x="820" y="1"/>
                    </a:moveTo>
                    <a:cubicBezTo>
                      <a:pt x="811" y="1"/>
                      <a:pt x="802" y="3"/>
                      <a:pt x="792" y="8"/>
                    </a:cubicBezTo>
                    <a:lnTo>
                      <a:pt x="49" y="432"/>
                    </a:lnTo>
                    <a:cubicBezTo>
                      <a:pt x="0" y="462"/>
                      <a:pt x="19" y="538"/>
                      <a:pt x="79" y="538"/>
                    </a:cubicBezTo>
                    <a:cubicBezTo>
                      <a:pt x="87" y="538"/>
                      <a:pt x="98" y="536"/>
                      <a:pt x="106" y="532"/>
                    </a:cubicBezTo>
                    <a:lnTo>
                      <a:pt x="849" y="108"/>
                    </a:lnTo>
                    <a:cubicBezTo>
                      <a:pt x="902" y="74"/>
                      <a:pt x="871" y="1"/>
                      <a:pt x="8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7305718" y="50946"/>
                <a:ext cx="293599" cy="120879"/>
              </a:xfrm>
              <a:custGeom>
                <a:rect b="b" l="l" r="r" t="t"/>
                <a:pathLst>
                  <a:path extrusionOk="0" h="949" w="2305">
                    <a:moveTo>
                      <a:pt x="76" y="1"/>
                    </a:moveTo>
                    <a:cubicBezTo>
                      <a:pt x="38" y="1"/>
                      <a:pt x="0" y="38"/>
                      <a:pt x="23" y="84"/>
                    </a:cubicBezTo>
                    <a:cubicBezTo>
                      <a:pt x="28" y="95"/>
                      <a:pt x="402" y="948"/>
                      <a:pt x="1398" y="948"/>
                    </a:cubicBezTo>
                    <a:cubicBezTo>
                      <a:pt x="1641" y="948"/>
                      <a:pt x="1920" y="899"/>
                      <a:pt x="2239" y="772"/>
                    </a:cubicBezTo>
                    <a:cubicBezTo>
                      <a:pt x="2304" y="749"/>
                      <a:pt x="2279" y="660"/>
                      <a:pt x="2223" y="660"/>
                    </a:cubicBezTo>
                    <a:cubicBezTo>
                      <a:pt x="2216" y="660"/>
                      <a:pt x="2207" y="661"/>
                      <a:pt x="2198" y="665"/>
                    </a:cubicBezTo>
                    <a:cubicBezTo>
                      <a:pt x="1889" y="787"/>
                      <a:pt x="1621" y="835"/>
                      <a:pt x="1390" y="835"/>
                    </a:cubicBezTo>
                    <a:cubicBezTo>
                      <a:pt x="480" y="835"/>
                      <a:pt x="145" y="79"/>
                      <a:pt x="128" y="39"/>
                    </a:cubicBezTo>
                    <a:cubicBezTo>
                      <a:pt x="118" y="12"/>
                      <a:pt x="97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7261774" y="-786412"/>
                <a:ext cx="209277" cy="204055"/>
              </a:xfrm>
              <a:custGeom>
                <a:rect b="b" l="l" r="r" t="t"/>
                <a:pathLst>
                  <a:path extrusionOk="0" h="1602" w="1643">
                    <a:moveTo>
                      <a:pt x="1581" y="0"/>
                    </a:moveTo>
                    <a:cubicBezTo>
                      <a:pt x="1552" y="0"/>
                      <a:pt x="1523" y="19"/>
                      <a:pt x="1524" y="59"/>
                    </a:cubicBezTo>
                    <a:cubicBezTo>
                      <a:pt x="1503" y="604"/>
                      <a:pt x="1254" y="1008"/>
                      <a:pt x="785" y="1263"/>
                    </a:cubicBezTo>
                    <a:cubicBezTo>
                      <a:pt x="564" y="1382"/>
                      <a:pt x="322" y="1459"/>
                      <a:pt x="73" y="1489"/>
                    </a:cubicBezTo>
                    <a:cubicBezTo>
                      <a:pt x="0" y="1495"/>
                      <a:pt x="4" y="1602"/>
                      <a:pt x="77" y="1602"/>
                    </a:cubicBezTo>
                    <a:lnTo>
                      <a:pt x="81" y="1602"/>
                    </a:lnTo>
                    <a:cubicBezTo>
                      <a:pt x="96" y="1602"/>
                      <a:pt x="1584" y="1465"/>
                      <a:pt x="1639" y="63"/>
                    </a:cubicBezTo>
                    <a:cubicBezTo>
                      <a:pt x="1642" y="21"/>
                      <a:pt x="1611" y="0"/>
                      <a:pt x="1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7443027" y="-826534"/>
                <a:ext cx="195138" cy="264558"/>
              </a:xfrm>
              <a:custGeom>
                <a:rect b="b" l="l" r="r" t="t"/>
                <a:pathLst>
                  <a:path extrusionOk="0" h="2077" w="1532">
                    <a:moveTo>
                      <a:pt x="1346" y="1"/>
                    </a:moveTo>
                    <a:cubicBezTo>
                      <a:pt x="1310" y="1"/>
                      <a:pt x="1272" y="34"/>
                      <a:pt x="1291" y="80"/>
                    </a:cubicBezTo>
                    <a:cubicBezTo>
                      <a:pt x="1414" y="429"/>
                      <a:pt x="1403" y="753"/>
                      <a:pt x="1259" y="1042"/>
                    </a:cubicBezTo>
                    <a:cubicBezTo>
                      <a:pt x="937" y="1683"/>
                      <a:pt x="71" y="1961"/>
                      <a:pt x="63" y="1966"/>
                    </a:cubicBezTo>
                    <a:cubicBezTo>
                      <a:pt x="1" y="1985"/>
                      <a:pt x="14" y="2076"/>
                      <a:pt x="80" y="2076"/>
                    </a:cubicBezTo>
                    <a:cubicBezTo>
                      <a:pt x="86" y="2076"/>
                      <a:pt x="90" y="2076"/>
                      <a:pt x="97" y="2074"/>
                    </a:cubicBezTo>
                    <a:cubicBezTo>
                      <a:pt x="133" y="2061"/>
                      <a:pt x="1018" y="1778"/>
                      <a:pt x="1361" y="1093"/>
                    </a:cubicBezTo>
                    <a:cubicBezTo>
                      <a:pt x="1518" y="774"/>
                      <a:pt x="1531" y="421"/>
                      <a:pt x="1399" y="42"/>
                    </a:cubicBezTo>
                    <a:cubicBezTo>
                      <a:pt x="1390" y="13"/>
                      <a:pt x="1368" y="1"/>
                      <a:pt x="13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7598423" y="-705784"/>
                <a:ext cx="167243" cy="158455"/>
              </a:xfrm>
              <a:custGeom>
                <a:rect b="b" l="l" r="r" t="t"/>
                <a:pathLst>
                  <a:path extrusionOk="0" h="1244" w="1313">
                    <a:moveTo>
                      <a:pt x="1248" y="0"/>
                    </a:moveTo>
                    <a:cubicBezTo>
                      <a:pt x="1223" y="0"/>
                      <a:pt x="1198" y="15"/>
                      <a:pt x="1192" y="49"/>
                    </a:cubicBezTo>
                    <a:cubicBezTo>
                      <a:pt x="1192" y="58"/>
                      <a:pt x="1033" y="954"/>
                      <a:pt x="68" y="1130"/>
                    </a:cubicBezTo>
                    <a:cubicBezTo>
                      <a:pt x="0" y="1143"/>
                      <a:pt x="9" y="1243"/>
                      <a:pt x="77" y="1243"/>
                    </a:cubicBezTo>
                    <a:lnTo>
                      <a:pt x="88" y="1243"/>
                    </a:lnTo>
                    <a:cubicBezTo>
                      <a:pt x="1130" y="1052"/>
                      <a:pt x="1305" y="77"/>
                      <a:pt x="1305" y="66"/>
                    </a:cubicBezTo>
                    <a:cubicBezTo>
                      <a:pt x="1312" y="25"/>
                      <a:pt x="1280" y="0"/>
                      <a:pt x="1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7003970" y="-356906"/>
                <a:ext cx="127630" cy="209914"/>
              </a:xfrm>
              <a:custGeom>
                <a:rect b="b" l="l" r="r" t="t"/>
                <a:pathLst>
                  <a:path extrusionOk="0" h="1648" w="1002">
                    <a:moveTo>
                      <a:pt x="917" y="1"/>
                    </a:moveTo>
                    <a:cubicBezTo>
                      <a:pt x="904" y="1"/>
                      <a:pt x="890" y="6"/>
                      <a:pt x="877" y="19"/>
                    </a:cubicBezTo>
                    <a:cubicBezTo>
                      <a:pt x="841" y="51"/>
                      <a:pt x="0" y="847"/>
                      <a:pt x="58" y="1594"/>
                    </a:cubicBezTo>
                    <a:cubicBezTo>
                      <a:pt x="60" y="1624"/>
                      <a:pt x="85" y="1647"/>
                      <a:pt x="115" y="1647"/>
                    </a:cubicBezTo>
                    <a:lnTo>
                      <a:pt x="119" y="1647"/>
                    </a:lnTo>
                    <a:cubicBezTo>
                      <a:pt x="151" y="1645"/>
                      <a:pt x="175" y="1618"/>
                      <a:pt x="173" y="1586"/>
                    </a:cubicBezTo>
                    <a:cubicBezTo>
                      <a:pt x="117" y="894"/>
                      <a:pt x="945" y="111"/>
                      <a:pt x="954" y="102"/>
                    </a:cubicBezTo>
                    <a:cubicBezTo>
                      <a:pt x="1001" y="63"/>
                      <a:pt x="963" y="1"/>
                      <a:pt x="9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>
                <a:off x="6962956" y="-426452"/>
                <a:ext cx="152723" cy="92092"/>
              </a:xfrm>
              <a:custGeom>
                <a:rect b="b" l="l" r="r" t="t"/>
                <a:pathLst>
                  <a:path extrusionOk="0" h="723" w="1199">
                    <a:moveTo>
                      <a:pt x="880" y="0"/>
                    </a:moveTo>
                    <a:cubicBezTo>
                      <a:pt x="629" y="0"/>
                      <a:pt x="255" y="103"/>
                      <a:pt x="14" y="642"/>
                    </a:cubicBezTo>
                    <a:cubicBezTo>
                      <a:pt x="1" y="670"/>
                      <a:pt x="14" y="704"/>
                      <a:pt x="41" y="717"/>
                    </a:cubicBezTo>
                    <a:cubicBezTo>
                      <a:pt x="50" y="721"/>
                      <a:pt x="56" y="723"/>
                      <a:pt x="65" y="723"/>
                    </a:cubicBezTo>
                    <a:cubicBezTo>
                      <a:pt x="88" y="723"/>
                      <a:pt x="109" y="710"/>
                      <a:pt x="118" y="689"/>
                    </a:cubicBezTo>
                    <a:cubicBezTo>
                      <a:pt x="336" y="204"/>
                      <a:pt x="660" y="112"/>
                      <a:pt x="877" y="112"/>
                    </a:cubicBezTo>
                    <a:cubicBezTo>
                      <a:pt x="1003" y="112"/>
                      <a:pt x="1093" y="143"/>
                      <a:pt x="1103" y="146"/>
                    </a:cubicBezTo>
                    <a:cubicBezTo>
                      <a:pt x="1109" y="148"/>
                      <a:pt x="1114" y="148"/>
                      <a:pt x="1119" y="148"/>
                    </a:cubicBezTo>
                    <a:cubicBezTo>
                      <a:pt x="1174" y="148"/>
                      <a:pt x="1198" y="69"/>
                      <a:pt x="1144" y="40"/>
                    </a:cubicBezTo>
                    <a:cubicBezTo>
                      <a:pt x="1141" y="39"/>
                      <a:pt x="1033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>
                <a:off x="8127279" y="381482"/>
                <a:ext cx="1335909" cy="764760"/>
              </a:xfrm>
              <a:custGeom>
                <a:rect b="b" l="l" r="r" t="t"/>
                <a:pathLst>
                  <a:path extrusionOk="0" h="6004" w="10488">
                    <a:moveTo>
                      <a:pt x="513" y="0"/>
                    </a:moveTo>
                    <a:cubicBezTo>
                      <a:pt x="513" y="0"/>
                      <a:pt x="0" y="2286"/>
                      <a:pt x="0" y="2744"/>
                    </a:cubicBezTo>
                    <a:cubicBezTo>
                      <a:pt x="0" y="3195"/>
                      <a:pt x="3126" y="6003"/>
                      <a:pt x="3940" y="6003"/>
                    </a:cubicBezTo>
                    <a:cubicBezTo>
                      <a:pt x="3951" y="6003"/>
                      <a:pt x="3962" y="6003"/>
                      <a:pt x="3972" y="6002"/>
                    </a:cubicBezTo>
                    <a:cubicBezTo>
                      <a:pt x="4734" y="5925"/>
                      <a:pt x="7600" y="3867"/>
                      <a:pt x="8088" y="3429"/>
                    </a:cubicBezTo>
                    <a:cubicBezTo>
                      <a:pt x="8915" y="2688"/>
                      <a:pt x="10060" y="2639"/>
                      <a:pt x="10288" y="2258"/>
                    </a:cubicBezTo>
                    <a:cubicBezTo>
                      <a:pt x="10405" y="2063"/>
                      <a:pt x="10139" y="2015"/>
                      <a:pt x="9852" y="2015"/>
                    </a:cubicBezTo>
                    <a:cubicBezTo>
                      <a:pt x="9579" y="2015"/>
                      <a:pt x="9288" y="2058"/>
                      <a:pt x="9288" y="2058"/>
                    </a:cubicBezTo>
                    <a:cubicBezTo>
                      <a:pt x="9288" y="2058"/>
                      <a:pt x="10401" y="1573"/>
                      <a:pt x="10458" y="1316"/>
                    </a:cubicBezTo>
                    <a:cubicBezTo>
                      <a:pt x="10488" y="1184"/>
                      <a:pt x="10403" y="1134"/>
                      <a:pt x="10260" y="1134"/>
                    </a:cubicBezTo>
                    <a:cubicBezTo>
                      <a:pt x="9834" y="1134"/>
                      <a:pt x="8888" y="1573"/>
                      <a:pt x="8888" y="1573"/>
                    </a:cubicBezTo>
                    <a:cubicBezTo>
                      <a:pt x="8888" y="1573"/>
                      <a:pt x="10277" y="745"/>
                      <a:pt x="10050" y="362"/>
                    </a:cubicBezTo>
                    <a:cubicBezTo>
                      <a:pt x="10019" y="311"/>
                      <a:pt x="9967" y="288"/>
                      <a:pt x="9900" y="288"/>
                    </a:cubicBezTo>
                    <a:cubicBezTo>
                      <a:pt x="9475" y="288"/>
                      <a:pt x="8449" y="1201"/>
                      <a:pt x="8449" y="1201"/>
                    </a:cubicBezTo>
                    <a:cubicBezTo>
                      <a:pt x="8449" y="1201"/>
                      <a:pt x="9380" y="54"/>
                      <a:pt x="8881" y="54"/>
                    </a:cubicBezTo>
                    <a:cubicBezTo>
                      <a:pt x="8866" y="54"/>
                      <a:pt x="8849" y="56"/>
                      <a:pt x="8830" y="58"/>
                    </a:cubicBezTo>
                    <a:cubicBezTo>
                      <a:pt x="8583" y="88"/>
                      <a:pt x="7400" y="801"/>
                      <a:pt x="6485" y="2086"/>
                    </a:cubicBezTo>
                    <a:cubicBezTo>
                      <a:pt x="5515" y="3454"/>
                      <a:pt x="4129" y="3797"/>
                      <a:pt x="3857" y="3886"/>
                    </a:cubicBezTo>
                    <a:cubicBezTo>
                      <a:pt x="3848" y="3889"/>
                      <a:pt x="3839" y="3891"/>
                      <a:pt x="3829" y="3891"/>
                    </a:cubicBezTo>
                    <a:cubicBezTo>
                      <a:pt x="3293" y="3891"/>
                      <a:pt x="513" y="0"/>
                      <a:pt x="513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78"/>
              <p:cNvSpPr/>
              <p:nvPr/>
            </p:nvSpPr>
            <p:spPr>
              <a:xfrm>
                <a:off x="9107165" y="526689"/>
                <a:ext cx="96168" cy="124318"/>
              </a:xfrm>
              <a:custGeom>
                <a:rect b="b" l="l" r="r" t="t"/>
                <a:pathLst>
                  <a:path extrusionOk="0" h="976" w="755">
                    <a:moveTo>
                      <a:pt x="507" y="0"/>
                    </a:moveTo>
                    <a:cubicBezTo>
                      <a:pt x="465" y="0"/>
                      <a:pt x="426" y="50"/>
                      <a:pt x="463" y="95"/>
                    </a:cubicBezTo>
                    <a:cubicBezTo>
                      <a:pt x="590" y="263"/>
                      <a:pt x="633" y="410"/>
                      <a:pt x="586" y="531"/>
                    </a:cubicBezTo>
                    <a:cubicBezTo>
                      <a:pt x="492" y="778"/>
                      <a:pt x="73" y="861"/>
                      <a:pt x="69" y="861"/>
                    </a:cubicBezTo>
                    <a:cubicBezTo>
                      <a:pt x="1" y="876"/>
                      <a:pt x="9" y="976"/>
                      <a:pt x="80" y="976"/>
                    </a:cubicBezTo>
                    <a:cubicBezTo>
                      <a:pt x="82" y="976"/>
                      <a:pt x="86" y="974"/>
                      <a:pt x="90" y="974"/>
                    </a:cubicBezTo>
                    <a:cubicBezTo>
                      <a:pt x="109" y="969"/>
                      <a:pt x="575" y="878"/>
                      <a:pt x="692" y="574"/>
                    </a:cubicBezTo>
                    <a:cubicBezTo>
                      <a:pt x="754" y="412"/>
                      <a:pt x="707" y="229"/>
                      <a:pt x="554" y="27"/>
                    </a:cubicBezTo>
                    <a:cubicBezTo>
                      <a:pt x="541" y="8"/>
                      <a:pt x="524" y="0"/>
                      <a:pt x="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78"/>
              <p:cNvSpPr/>
              <p:nvPr/>
            </p:nvSpPr>
            <p:spPr>
              <a:xfrm>
                <a:off x="7126249" y="289136"/>
                <a:ext cx="742341" cy="563380"/>
              </a:xfrm>
              <a:custGeom>
                <a:rect b="b" l="l" r="r" t="t"/>
                <a:pathLst>
                  <a:path extrusionOk="0" h="4423" w="5828">
                    <a:moveTo>
                      <a:pt x="4558" y="0"/>
                    </a:moveTo>
                    <a:cubicBezTo>
                      <a:pt x="4199" y="0"/>
                      <a:pt x="3900" y="63"/>
                      <a:pt x="3884" y="268"/>
                    </a:cubicBezTo>
                    <a:cubicBezTo>
                      <a:pt x="3855" y="628"/>
                      <a:pt x="3535" y="2159"/>
                      <a:pt x="3204" y="2159"/>
                    </a:cubicBezTo>
                    <a:cubicBezTo>
                      <a:pt x="3192" y="2159"/>
                      <a:pt x="3181" y="2157"/>
                      <a:pt x="3169" y="2153"/>
                    </a:cubicBezTo>
                    <a:cubicBezTo>
                      <a:pt x="2826" y="2041"/>
                      <a:pt x="1398" y="459"/>
                      <a:pt x="1398" y="459"/>
                    </a:cubicBezTo>
                    <a:cubicBezTo>
                      <a:pt x="1398" y="459"/>
                      <a:pt x="0" y="725"/>
                      <a:pt x="58" y="1126"/>
                    </a:cubicBezTo>
                    <a:cubicBezTo>
                      <a:pt x="113" y="1526"/>
                      <a:pt x="1343" y="4241"/>
                      <a:pt x="1801" y="4411"/>
                    </a:cubicBezTo>
                    <a:cubicBezTo>
                      <a:pt x="1820" y="4419"/>
                      <a:pt x="1840" y="4422"/>
                      <a:pt x="1861" y="4422"/>
                    </a:cubicBezTo>
                    <a:cubicBezTo>
                      <a:pt x="2342" y="4422"/>
                      <a:pt x="3286" y="2611"/>
                      <a:pt x="3286" y="2611"/>
                    </a:cubicBezTo>
                    <a:cubicBezTo>
                      <a:pt x="3286" y="2611"/>
                      <a:pt x="4627" y="3928"/>
                      <a:pt x="5027" y="3984"/>
                    </a:cubicBezTo>
                    <a:cubicBezTo>
                      <a:pt x="5030" y="3984"/>
                      <a:pt x="5033" y="3984"/>
                      <a:pt x="5036" y="3984"/>
                    </a:cubicBezTo>
                    <a:cubicBezTo>
                      <a:pt x="5435" y="3984"/>
                      <a:pt x="5827" y="153"/>
                      <a:pt x="5827" y="153"/>
                    </a:cubicBezTo>
                    <a:cubicBezTo>
                      <a:pt x="5827" y="153"/>
                      <a:pt x="5120" y="0"/>
                      <a:pt x="45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7337052" y="505290"/>
                <a:ext cx="517143" cy="763995"/>
              </a:xfrm>
              <a:custGeom>
                <a:rect b="b" l="l" r="r" t="t"/>
                <a:pathLst>
                  <a:path extrusionOk="0" h="5998" w="4060">
                    <a:moveTo>
                      <a:pt x="1" y="1"/>
                    </a:moveTo>
                    <a:cubicBezTo>
                      <a:pt x="1" y="1"/>
                      <a:pt x="458" y="5658"/>
                      <a:pt x="629" y="5888"/>
                    </a:cubicBezTo>
                    <a:cubicBezTo>
                      <a:pt x="688" y="5966"/>
                      <a:pt x="1116" y="5997"/>
                      <a:pt x="1650" y="5997"/>
                    </a:cubicBezTo>
                    <a:cubicBezTo>
                      <a:pt x="2663" y="5997"/>
                      <a:pt x="4059" y="5885"/>
                      <a:pt x="4059" y="5773"/>
                    </a:cubicBezTo>
                    <a:cubicBezTo>
                      <a:pt x="4059" y="5601"/>
                      <a:pt x="3720" y="171"/>
                      <a:pt x="3547" y="171"/>
                    </a:cubicBezTo>
                    <a:cubicBezTo>
                      <a:pt x="3546" y="171"/>
                      <a:pt x="3545" y="171"/>
                      <a:pt x="3544" y="171"/>
                    </a:cubicBezTo>
                    <a:cubicBezTo>
                      <a:pt x="3374" y="229"/>
                      <a:pt x="1974" y="744"/>
                      <a:pt x="1629" y="914"/>
                    </a:cubicBezTo>
                    <a:cubicBezTo>
                      <a:pt x="1604" y="927"/>
                      <a:pt x="1573" y="933"/>
                      <a:pt x="1539" y="933"/>
                    </a:cubicBezTo>
                    <a:cubicBezTo>
                      <a:pt x="1104" y="93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7417043" y="586172"/>
                <a:ext cx="313215" cy="669356"/>
              </a:xfrm>
              <a:custGeom>
                <a:rect b="b" l="l" r="r" t="t"/>
                <a:pathLst>
                  <a:path extrusionOk="0" h="5255" w="2459">
                    <a:moveTo>
                      <a:pt x="1336" y="0"/>
                    </a:moveTo>
                    <a:cubicBezTo>
                      <a:pt x="1015" y="0"/>
                      <a:pt x="545" y="51"/>
                      <a:pt x="545" y="51"/>
                    </a:cubicBezTo>
                    <a:cubicBezTo>
                      <a:pt x="1" y="194"/>
                      <a:pt x="688" y="1079"/>
                      <a:pt x="831" y="1309"/>
                    </a:cubicBezTo>
                    <a:cubicBezTo>
                      <a:pt x="973" y="1537"/>
                      <a:pt x="543" y="5052"/>
                      <a:pt x="658" y="5195"/>
                    </a:cubicBezTo>
                    <a:cubicBezTo>
                      <a:pt x="693" y="5238"/>
                      <a:pt x="867" y="5255"/>
                      <a:pt x="1096" y="5255"/>
                    </a:cubicBezTo>
                    <a:cubicBezTo>
                      <a:pt x="1631" y="5255"/>
                      <a:pt x="2459" y="5161"/>
                      <a:pt x="2459" y="5080"/>
                    </a:cubicBezTo>
                    <a:cubicBezTo>
                      <a:pt x="2459" y="4967"/>
                      <a:pt x="1546" y="1394"/>
                      <a:pt x="1546" y="1394"/>
                    </a:cubicBezTo>
                    <a:cubicBezTo>
                      <a:pt x="1546" y="1394"/>
                      <a:pt x="1658" y="166"/>
                      <a:pt x="1631" y="51"/>
                    </a:cubicBezTo>
                    <a:cubicBezTo>
                      <a:pt x="1621" y="13"/>
                      <a:pt x="1497" y="0"/>
                      <a:pt x="1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7221397" y="505290"/>
                <a:ext cx="251693" cy="234115"/>
              </a:xfrm>
              <a:custGeom>
                <a:rect b="b" l="l" r="r" t="t"/>
                <a:pathLst>
                  <a:path extrusionOk="0" h="1838" w="1976">
                    <a:moveTo>
                      <a:pt x="77" y="1"/>
                    </a:moveTo>
                    <a:cubicBezTo>
                      <a:pt x="47" y="1"/>
                      <a:pt x="24" y="24"/>
                      <a:pt x="24" y="54"/>
                    </a:cubicBezTo>
                    <a:cubicBezTo>
                      <a:pt x="0" y="686"/>
                      <a:pt x="596" y="1406"/>
                      <a:pt x="1005" y="1693"/>
                    </a:cubicBezTo>
                    <a:cubicBezTo>
                      <a:pt x="1105" y="1763"/>
                      <a:pt x="1237" y="1838"/>
                      <a:pt x="1345" y="1838"/>
                    </a:cubicBezTo>
                    <a:cubicBezTo>
                      <a:pt x="1369" y="1838"/>
                      <a:pt x="1392" y="1833"/>
                      <a:pt x="1415" y="1825"/>
                    </a:cubicBezTo>
                    <a:cubicBezTo>
                      <a:pt x="1720" y="1704"/>
                      <a:pt x="1939" y="801"/>
                      <a:pt x="1964" y="699"/>
                    </a:cubicBezTo>
                    <a:cubicBezTo>
                      <a:pt x="1976" y="654"/>
                      <a:pt x="1941" y="626"/>
                      <a:pt x="1907" y="626"/>
                    </a:cubicBezTo>
                    <a:cubicBezTo>
                      <a:pt x="1883" y="626"/>
                      <a:pt x="1859" y="641"/>
                      <a:pt x="1852" y="673"/>
                    </a:cubicBezTo>
                    <a:cubicBezTo>
                      <a:pt x="1769" y="1037"/>
                      <a:pt x="1562" y="1644"/>
                      <a:pt x="1373" y="1718"/>
                    </a:cubicBezTo>
                    <a:cubicBezTo>
                      <a:pt x="1365" y="1722"/>
                      <a:pt x="1355" y="1723"/>
                      <a:pt x="1343" y="1723"/>
                    </a:cubicBezTo>
                    <a:cubicBezTo>
                      <a:pt x="1292" y="1723"/>
                      <a:pt x="1200" y="1691"/>
                      <a:pt x="1071" y="1599"/>
                    </a:cubicBezTo>
                    <a:cubicBezTo>
                      <a:pt x="666" y="1314"/>
                      <a:pt x="117" y="622"/>
                      <a:pt x="136" y="58"/>
                    </a:cubicBezTo>
                    <a:cubicBezTo>
                      <a:pt x="138" y="27"/>
                      <a:pt x="113" y="1"/>
                      <a:pt x="81" y="1"/>
                    </a:cubicBezTo>
                    <a:cubicBezTo>
                      <a:pt x="80" y="1"/>
                      <a:pt x="78" y="1"/>
                      <a:pt x="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7607849" y="356135"/>
                <a:ext cx="221378" cy="314998"/>
              </a:xfrm>
              <a:custGeom>
                <a:rect b="b" l="l" r="r" t="t"/>
                <a:pathLst>
                  <a:path extrusionOk="0" h="2473" w="1738">
                    <a:moveTo>
                      <a:pt x="1162" y="0"/>
                    </a:moveTo>
                    <a:cubicBezTo>
                      <a:pt x="1120" y="0"/>
                      <a:pt x="1082" y="49"/>
                      <a:pt x="1116" y="93"/>
                    </a:cubicBezTo>
                    <a:cubicBezTo>
                      <a:pt x="1599" y="708"/>
                      <a:pt x="846" y="2206"/>
                      <a:pt x="695" y="2360"/>
                    </a:cubicBezTo>
                    <a:cubicBezTo>
                      <a:pt x="694" y="2360"/>
                      <a:pt x="692" y="2360"/>
                      <a:pt x="691" y="2360"/>
                    </a:cubicBezTo>
                    <a:cubicBezTo>
                      <a:pt x="614" y="2360"/>
                      <a:pt x="351" y="2019"/>
                      <a:pt x="124" y="1630"/>
                    </a:cubicBezTo>
                    <a:cubicBezTo>
                      <a:pt x="112" y="1609"/>
                      <a:pt x="95" y="1600"/>
                      <a:pt x="77" y="1600"/>
                    </a:cubicBezTo>
                    <a:cubicBezTo>
                      <a:pt x="38" y="1600"/>
                      <a:pt x="0" y="1642"/>
                      <a:pt x="26" y="1687"/>
                    </a:cubicBezTo>
                    <a:cubicBezTo>
                      <a:pt x="129" y="1864"/>
                      <a:pt x="482" y="2447"/>
                      <a:pt x="678" y="2472"/>
                    </a:cubicBezTo>
                    <a:lnTo>
                      <a:pt x="695" y="2472"/>
                    </a:lnTo>
                    <a:cubicBezTo>
                      <a:pt x="724" y="2472"/>
                      <a:pt x="752" y="2462"/>
                      <a:pt x="773" y="2440"/>
                    </a:cubicBezTo>
                    <a:cubicBezTo>
                      <a:pt x="942" y="2272"/>
                      <a:pt x="1737" y="700"/>
                      <a:pt x="1205" y="23"/>
                    </a:cubicBezTo>
                    <a:cubicBezTo>
                      <a:pt x="1193" y="7"/>
                      <a:pt x="1177" y="0"/>
                      <a:pt x="11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7733949" y="298944"/>
                <a:ext cx="607834" cy="998238"/>
              </a:xfrm>
              <a:custGeom>
                <a:rect b="b" l="l" r="r" t="t"/>
                <a:pathLst>
                  <a:path extrusionOk="0" h="7837" w="4772">
                    <a:moveTo>
                      <a:pt x="1996" y="0"/>
                    </a:moveTo>
                    <a:cubicBezTo>
                      <a:pt x="1036" y="0"/>
                      <a:pt x="0" y="106"/>
                      <a:pt x="0" y="106"/>
                    </a:cubicBezTo>
                    <a:cubicBezTo>
                      <a:pt x="0" y="106"/>
                      <a:pt x="258" y="7278"/>
                      <a:pt x="601" y="7565"/>
                    </a:cubicBezTo>
                    <a:cubicBezTo>
                      <a:pt x="772" y="7708"/>
                      <a:pt x="1815" y="7836"/>
                      <a:pt x="2815" y="7836"/>
                    </a:cubicBezTo>
                    <a:cubicBezTo>
                      <a:pt x="3815" y="7836"/>
                      <a:pt x="4772" y="7708"/>
                      <a:pt x="4772" y="7335"/>
                    </a:cubicBezTo>
                    <a:cubicBezTo>
                      <a:pt x="4772" y="6592"/>
                      <a:pt x="4001" y="706"/>
                      <a:pt x="3544" y="248"/>
                    </a:cubicBezTo>
                    <a:cubicBezTo>
                      <a:pt x="3351" y="56"/>
                      <a:pt x="2694" y="0"/>
                      <a:pt x="19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7821327" y="377534"/>
                <a:ext cx="243668" cy="906783"/>
              </a:xfrm>
              <a:custGeom>
                <a:rect b="b" l="l" r="r" t="t"/>
                <a:pathLst>
                  <a:path extrusionOk="0" h="7119" w="1913">
                    <a:moveTo>
                      <a:pt x="84" y="1"/>
                    </a:moveTo>
                    <a:cubicBezTo>
                      <a:pt x="42" y="1"/>
                      <a:pt x="1" y="52"/>
                      <a:pt x="38" y="97"/>
                    </a:cubicBezTo>
                    <a:cubicBezTo>
                      <a:pt x="717" y="959"/>
                      <a:pt x="1764" y="2415"/>
                      <a:pt x="1687" y="2645"/>
                    </a:cubicBezTo>
                    <a:cubicBezTo>
                      <a:pt x="1600" y="2907"/>
                      <a:pt x="721" y="3941"/>
                      <a:pt x="270" y="4454"/>
                    </a:cubicBezTo>
                    <a:cubicBezTo>
                      <a:pt x="259" y="4464"/>
                      <a:pt x="255" y="4479"/>
                      <a:pt x="255" y="4496"/>
                    </a:cubicBezTo>
                    <a:cubicBezTo>
                      <a:pt x="257" y="4511"/>
                      <a:pt x="266" y="4526"/>
                      <a:pt x="276" y="4535"/>
                    </a:cubicBezTo>
                    <a:cubicBezTo>
                      <a:pt x="285" y="4543"/>
                      <a:pt x="1126" y="5216"/>
                      <a:pt x="1289" y="5599"/>
                    </a:cubicBezTo>
                    <a:cubicBezTo>
                      <a:pt x="1404" y="5865"/>
                      <a:pt x="764" y="6612"/>
                      <a:pt x="332" y="7022"/>
                    </a:cubicBezTo>
                    <a:cubicBezTo>
                      <a:pt x="310" y="7044"/>
                      <a:pt x="308" y="7078"/>
                      <a:pt x="330" y="7101"/>
                    </a:cubicBezTo>
                    <a:cubicBezTo>
                      <a:pt x="340" y="7112"/>
                      <a:pt x="355" y="7118"/>
                      <a:pt x="372" y="7118"/>
                    </a:cubicBezTo>
                    <a:cubicBezTo>
                      <a:pt x="385" y="7118"/>
                      <a:pt x="398" y="7114"/>
                      <a:pt x="408" y="7103"/>
                    </a:cubicBezTo>
                    <a:cubicBezTo>
                      <a:pt x="528" y="6991"/>
                      <a:pt x="1575" y="5980"/>
                      <a:pt x="1394" y="5554"/>
                    </a:cubicBezTo>
                    <a:cubicBezTo>
                      <a:pt x="1240" y="5196"/>
                      <a:pt x="579" y="4635"/>
                      <a:pt x="393" y="4484"/>
                    </a:cubicBezTo>
                    <a:cubicBezTo>
                      <a:pt x="619" y="4228"/>
                      <a:pt x="1690" y="3000"/>
                      <a:pt x="1796" y="2681"/>
                    </a:cubicBezTo>
                    <a:cubicBezTo>
                      <a:pt x="1913" y="2326"/>
                      <a:pt x="428" y="406"/>
                      <a:pt x="127" y="25"/>
                    </a:cubicBezTo>
                    <a:cubicBezTo>
                      <a:pt x="115" y="8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6761068" y="359446"/>
                <a:ext cx="658147" cy="907802"/>
              </a:xfrm>
              <a:custGeom>
                <a:rect b="b" l="l" r="r" t="t"/>
                <a:pathLst>
                  <a:path extrusionOk="0" h="7127" w="5167">
                    <a:moveTo>
                      <a:pt x="3859" y="1"/>
                    </a:moveTo>
                    <a:cubicBezTo>
                      <a:pt x="3858" y="1"/>
                      <a:pt x="3856" y="1"/>
                      <a:pt x="3855" y="1"/>
                    </a:cubicBezTo>
                    <a:cubicBezTo>
                      <a:pt x="2991" y="58"/>
                      <a:pt x="967" y="1"/>
                      <a:pt x="590" y="316"/>
                    </a:cubicBezTo>
                    <a:cubicBezTo>
                      <a:pt x="0" y="808"/>
                      <a:pt x="456" y="6918"/>
                      <a:pt x="860" y="7003"/>
                    </a:cubicBezTo>
                    <a:cubicBezTo>
                      <a:pt x="860" y="7003"/>
                      <a:pt x="2949" y="7127"/>
                      <a:pt x="4212" y="7127"/>
                    </a:cubicBezTo>
                    <a:cubicBezTo>
                      <a:pt x="4770" y="7127"/>
                      <a:pt x="5167" y="7102"/>
                      <a:pt x="5151" y="7033"/>
                    </a:cubicBezTo>
                    <a:cubicBezTo>
                      <a:pt x="5098" y="6805"/>
                      <a:pt x="4420" y="1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>
                <a:off x="7095297" y="399315"/>
                <a:ext cx="224053" cy="815837"/>
              </a:xfrm>
              <a:custGeom>
                <a:rect b="b" l="l" r="r" t="t"/>
                <a:pathLst>
                  <a:path extrusionOk="0" h="6405" w="1759">
                    <a:moveTo>
                      <a:pt x="784" y="1"/>
                    </a:moveTo>
                    <a:cubicBezTo>
                      <a:pt x="760" y="1"/>
                      <a:pt x="735" y="15"/>
                      <a:pt x="728" y="48"/>
                    </a:cubicBezTo>
                    <a:cubicBezTo>
                      <a:pt x="450" y="1191"/>
                      <a:pt x="1" y="3129"/>
                      <a:pt x="143" y="3274"/>
                    </a:cubicBezTo>
                    <a:cubicBezTo>
                      <a:pt x="275" y="3404"/>
                      <a:pt x="1358" y="4064"/>
                      <a:pt x="1616" y="4221"/>
                    </a:cubicBezTo>
                    <a:cubicBezTo>
                      <a:pt x="1331" y="4619"/>
                      <a:pt x="592" y="5689"/>
                      <a:pt x="737" y="5921"/>
                    </a:cubicBezTo>
                    <a:cubicBezTo>
                      <a:pt x="886" y="6160"/>
                      <a:pt x="1524" y="6377"/>
                      <a:pt x="1597" y="6402"/>
                    </a:cubicBezTo>
                    <a:cubicBezTo>
                      <a:pt x="1601" y="6405"/>
                      <a:pt x="1607" y="6405"/>
                      <a:pt x="1614" y="6405"/>
                    </a:cubicBezTo>
                    <a:cubicBezTo>
                      <a:pt x="1678" y="6405"/>
                      <a:pt x="1692" y="6315"/>
                      <a:pt x="1631" y="6294"/>
                    </a:cubicBezTo>
                    <a:cubicBezTo>
                      <a:pt x="1448" y="6232"/>
                      <a:pt x="941" y="6034"/>
                      <a:pt x="833" y="5860"/>
                    </a:cubicBezTo>
                    <a:cubicBezTo>
                      <a:pt x="758" y="5738"/>
                      <a:pt x="1248" y="4923"/>
                      <a:pt x="1746" y="4238"/>
                    </a:cubicBezTo>
                    <a:cubicBezTo>
                      <a:pt x="1754" y="4225"/>
                      <a:pt x="1758" y="4208"/>
                      <a:pt x="1756" y="4193"/>
                    </a:cubicBezTo>
                    <a:cubicBezTo>
                      <a:pt x="1752" y="4176"/>
                      <a:pt x="1743" y="4164"/>
                      <a:pt x="1729" y="4155"/>
                    </a:cubicBezTo>
                    <a:cubicBezTo>
                      <a:pt x="1350" y="3925"/>
                      <a:pt x="339" y="3304"/>
                      <a:pt x="230" y="3197"/>
                    </a:cubicBezTo>
                    <a:cubicBezTo>
                      <a:pt x="164" y="3053"/>
                      <a:pt x="494" y="1480"/>
                      <a:pt x="841" y="73"/>
                    </a:cubicBezTo>
                    <a:cubicBezTo>
                      <a:pt x="852" y="29"/>
                      <a:pt x="818" y="1"/>
                      <a:pt x="7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>
                <a:off x="8086902" y="330533"/>
                <a:ext cx="979259" cy="920921"/>
              </a:xfrm>
              <a:custGeom>
                <a:rect b="b" l="l" r="r" t="t"/>
                <a:pathLst>
                  <a:path extrusionOk="0" h="7230" w="7688">
                    <a:moveTo>
                      <a:pt x="773" y="0"/>
                    </a:moveTo>
                    <a:cubicBezTo>
                      <a:pt x="773" y="0"/>
                      <a:pt x="0" y="3316"/>
                      <a:pt x="56" y="3886"/>
                    </a:cubicBezTo>
                    <a:cubicBezTo>
                      <a:pt x="113" y="4459"/>
                      <a:pt x="2801" y="6859"/>
                      <a:pt x="3571" y="7202"/>
                    </a:cubicBezTo>
                    <a:cubicBezTo>
                      <a:pt x="3614" y="7221"/>
                      <a:pt x="3664" y="7230"/>
                      <a:pt x="3720" y="7230"/>
                    </a:cubicBezTo>
                    <a:cubicBezTo>
                      <a:pt x="4695" y="7230"/>
                      <a:pt x="7632" y="4587"/>
                      <a:pt x="7660" y="4344"/>
                    </a:cubicBezTo>
                    <a:cubicBezTo>
                      <a:pt x="7687" y="4086"/>
                      <a:pt x="6457" y="2831"/>
                      <a:pt x="6287" y="2686"/>
                    </a:cubicBezTo>
                    <a:cubicBezTo>
                      <a:pt x="6280" y="2681"/>
                      <a:pt x="6271" y="2678"/>
                      <a:pt x="6259" y="2678"/>
                    </a:cubicBezTo>
                    <a:cubicBezTo>
                      <a:pt x="5971" y="2678"/>
                      <a:pt x="4169" y="4186"/>
                      <a:pt x="3889" y="4186"/>
                    </a:cubicBezTo>
                    <a:cubicBezTo>
                      <a:pt x="3875" y="4186"/>
                      <a:pt x="3865" y="4182"/>
                      <a:pt x="3859" y="4174"/>
                    </a:cubicBezTo>
                    <a:cubicBezTo>
                      <a:pt x="1886" y="1373"/>
                      <a:pt x="773" y="0"/>
                      <a:pt x="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78"/>
              <p:cNvSpPr/>
              <p:nvPr/>
            </p:nvSpPr>
            <p:spPr>
              <a:xfrm>
                <a:off x="8814970" y="609355"/>
                <a:ext cx="327863" cy="329647"/>
              </a:xfrm>
              <a:custGeom>
                <a:rect b="b" l="l" r="r" t="t"/>
                <a:pathLst>
                  <a:path extrusionOk="0" h="2588" w="2574">
                    <a:moveTo>
                      <a:pt x="993" y="0"/>
                    </a:moveTo>
                    <a:cubicBezTo>
                      <a:pt x="894" y="0"/>
                      <a:pt x="1" y="681"/>
                      <a:pt x="1" y="840"/>
                    </a:cubicBezTo>
                    <a:cubicBezTo>
                      <a:pt x="1" y="1012"/>
                      <a:pt x="1544" y="2527"/>
                      <a:pt x="1658" y="2585"/>
                    </a:cubicBezTo>
                    <a:cubicBezTo>
                      <a:pt x="1663" y="2587"/>
                      <a:pt x="1668" y="2588"/>
                      <a:pt x="1675" y="2588"/>
                    </a:cubicBezTo>
                    <a:cubicBezTo>
                      <a:pt x="1834" y="2588"/>
                      <a:pt x="2574" y="1950"/>
                      <a:pt x="2574" y="1840"/>
                    </a:cubicBezTo>
                    <a:cubicBezTo>
                      <a:pt x="2574" y="1727"/>
                      <a:pt x="1001" y="12"/>
                      <a:pt x="1001" y="12"/>
                    </a:cubicBezTo>
                    <a:cubicBezTo>
                      <a:pt x="1003" y="4"/>
                      <a:pt x="1000" y="0"/>
                      <a:pt x="9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78"/>
              <p:cNvSpPr/>
              <p:nvPr/>
            </p:nvSpPr>
            <p:spPr>
              <a:xfrm>
                <a:off x="8807710" y="602094"/>
                <a:ext cx="342511" cy="344167"/>
              </a:xfrm>
              <a:custGeom>
                <a:rect b="b" l="l" r="r" t="t"/>
                <a:pathLst>
                  <a:path extrusionOk="0" h="2702" w="2689">
                    <a:moveTo>
                      <a:pt x="1030" y="122"/>
                    </a:moveTo>
                    <a:cubicBezTo>
                      <a:pt x="1598" y="743"/>
                      <a:pt x="2497" y="1750"/>
                      <a:pt x="2571" y="1899"/>
                    </a:cubicBezTo>
                    <a:cubicBezTo>
                      <a:pt x="2514" y="2035"/>
                      <a:pt x="1860" y="2574"/>
                      <a:pt x="1737" y="2586"/>
                    </a:cubicBezTo>
                    <a:cubicBezTo>
                      <a:pt x="1549" y="2469"/>
                      <a:pt x="149" y="1054"/>
                      <a:pt x="115" y="899"/>
                    </a:cubicBezTo>
                    <a:cubicBezTo>
                      <a:pt x="130" y="780"/>
                      <a:pt x="858" y="197"/>
                      <a:pt x="1030" y="122"/>
                    </a:cubicBezTo>
                    <a:close/>
                    <a:moveTo>
                      <a:pt x="1049" y="1"/>
                    </a:moveTo>
                    <a:cubicBezTo>
                      <a:pt x="945" y="1"/>
                      <a:pt x="528" y="335"/>
                      <a:pt x="479" y="373"/>
                    </a:cubicBezTo>
                    <a:cubicBezTo>
                      <a:pt x="162" y="631"/>
                      <a:pt x="0" y="807"/>
                      <a:pt x="0" y="897"/>
                    </a:cubicBezTo>
                    <a:cubicBezTo>
                      <a:pt x="0" y="935"/>
                      <a:pt x="0" y="1035"/>
                      <a:pt x="803" y="1852"/>
                    </a:cubicBezTo>
                    <a:cubicBezTo>
                      <a:pt x="1124" y="2178"/>
                      <a:pt x="1611" y="2652"/>
                      <a:pt x="1690" y="2693"/>
                    </a:cubicBezTo>
                    <a:cubicBezTo>
                      <a:pt x="1703" y="2699"/>
                      <a:pt x="1718" y="2701"/>
                      <a:pt x="1733" y="2701"/>
                    </a:cubicBezTo>
                    <a:cubicBezTo>
                      <a:pt x="1911" y="2701"/>
                      <a:pt x="2688" y="2048"/>
                      <a:pt x="2686" y="1899"/>
                    </a:cubicBezTo>
                    <a:cubicBezTo>
                      <a:pt x="2686" y="1786"/>
                      <a:pt x="1835" y="831"/>
                      <a:pt x="1113" y="43"/>
                    </a:cubicBezTo>
                    <a:cubicBezTo>
                      <a:pt x="1109" y="37"/>
                      <a:pt x="1107" y="31"/>
                      <a:pt x="1103" y="26"/>
                    </a:cubicBezTo>
                    <a:cubicBezTo>
                      <a:pt x="1088" y="9"/>
                      <a:pt x="1069" y="1"/>
                      <a:pt x="1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8220262" y="559679"/>
                <a:ext cx="111198" cy="466575"/>
              </a:xfrm>
              <a:custGeom>
                <a:rect b="b" l="l" r="r" t="t"/>
                <a:pathLst>
                  <a:path extrusionOk="0" h="3663" w="873">
                    <a:moveTo>
                      <a:pt x="70" y="1"/>
                    </a:moveTo>
                    <a:cubicBezTo>
                      <a:pt x="36" y="1"/>
                      <a:pt x="1" y="28"/>
                      <a:pt x="13" y="72"/>
                    </a:cubicBezTo>
                    <a:cubicBezTo>
                      <a:pt x="20" y="100"/>
                      <a:pt x="643" y="2681"/>
                      <a:pt x="756" y="3611"/>
                    </a:cubicBezTo>
                    <a:cubicBezTo>
                      <a:pt x="758" y="3639"/>
                      <a:pt x="784" y="3660"/>
                      <a:pt x="811" y="3662"/>
                    </a:cubicBezTo>
                    <a:lnTo>
                      <a:pt x="820" y="3660"/>
                    </a:lnTo>
                    <a:cubicBezTo>
                      <a:pt x="850" y="3656"/>
                      <a:pt x="873" y="3628"/>
                      <a:pt x="869" y="3596"/>
                    </a:cubicBezTo>
                    <a:cubicBezTo>
                      <a:pt x="756" y="2662"/>
                      <a:pt x="130" y="72"/>
                      <a:pt x="124" y="46"/>
                    </a:cubicBezTo>
                    <a:cubicBezTo>
                      <a:pt x="118" y="15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8515260" y="853149"/>
                <a:ext cx="92474" cy="194756"/>
              </a:xfrm>
              <a:custGeom>
                <a:rect b="b" l="l" r="r" t="t"/>
                <a:pathLst>
                  <a:path extrusionOk="0" h="1529" w="726">
                    <a:moveTo>
                      <a:pt x="472" y="1"/>
                    </a:moveTo>
                    <a:cubicBezTo>
                      <a:pt x="466" y="1"/>
                      <a:pt x="461" y="1"/>
                      <a:pt x="455" y="3"/>
                    </a:cubicBezTo>
                    <a:cubicBezTo>
                      <a:pt x="319" y="28"/>
                      <a:pt x="140" y="543"/>
                      <a:pt x="13" y="969"/>
                    </a:cubicBezTo>
                    <a:cubicBezTo>
                      <a:pt x="1" y="1013"/>
                      <a:pt x="35" y="1041"/>
                      <a:pt x="69" y="1041"/>
                    </a:cubicBezTo>
                    <a:cubicBezTo>
                      <a:pt x="91" y="1041"/>
                      <a:pt x="112" y="1029"/>
                      <a:pt x="121" y="1003"/>
                    </a:cubicBezTo>
                    <a:cubicBezTo>
                      <a:pt x="232" y="635"/>
                      <a:pt x="385" y="222"/>
                      <a:pt x="464" y="128"/>
                    </a:cubicBezTo>
                    <a:cubicBezTo>
                      <a:pt x="523" y="273"/>
                      <a:pt x="585" y="905"/>
                      <a:pt x="611" y="1473"/>
                    </a:cubicBezTo>
                    <a:cubicBezTo>
                      <a:pt x="613" y="1503"/>
                      <a:pt x="638" y="1526"/>
                      <a:pt x="668" y="1526"/>
                    </a:cubicBezTo>
                    <a:lnTo>
                      <a:pt x="672" y="1528"/>
                    </a:lnTo>
                    <a:cubicBezTo>
                      <a:pt x="702" y="1526"/>
                      <a:pt x="726" y="1501"/>
                      <a:pt x="726" y="1469"/>
                    </a:cubicBezTo>
                    <a:cubicBezTo>
                      <a:pt x="715" y="1256"/>
                      <a:pt x="660" y="186"/>
                      <a:pt x="540" y="34"/>
                    </a:cubicBezTo>
                    <a:cubicBezTo>
                      <a:pt x="525" y="13"/>
                      <a:pt x="498" y="1"/>
                      <a:pt x="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9201549" y="552291"/>
                <a:ext cx="101518" cy="124191"/>
              </a:xfrm>
              <a:custGeom>
                <a:rect b="b" l="l" r="r" t="t"/>
                <a:pathLst>
                  <a:path extrusionOk="0" h="975" w="797">
                    <a:moveTo>
                      <a:pt x="81" y="1"/>
                    </a:moveTo>
                    <a:cubicBezTo>
                      <a:pt x="38" y="1"/>
                      <a:pt x="0" y="57"/>
                      <a:pt x="41" y="98"/>
                    </a:cubicBezTo>
                    <a:cubicBezTo>
                      <a:pt x="347" y="422"/>
                      <a:pt x="681" y="826"/>
                      <a:pt x="681" y="917"/>
                    </a:cubicBezTo>
                    <a:cubicBezTo>
                      <a:pt x="681" y="949"/>
                      <a:pt x="707" y="975"/>
                      <a:pt x="739" y="975"/>
                    </a:cubicBezTo>
                    <a:cubicBezTo>
                      <a:pt x="771" y="975"/>
                      <a:pt x="796" y="947"/>
                      <a:pt x="796" y="915"/>
                    </a:cubicBezTo>
                    <a:cubicBezTo>
                      <a:pt x="796" y="737"/>
                      <a:pt x="281" y="183"/>
                      <a:pt x="122" y="19"/>
                    </a:cubicBezTo>
                    <a:cubicBezTo>
                      <a:pt x="109" y="6"/>
                      <a:pt x="95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6266858" y="-553954"/>
                <a:ext cx="240611" cy="229657"/>
              </a:xfrm>
              <a:custGeom>
                <a:rect b="b" l="l" r="r" t="t"/>
                <a:pathLst>
                  <a:path extrusionOk="0" h="1803" w="1889">
                    <a:moveTo>
                      <a:pt x="1833" y="0"/>
                    </a:moveTo>
                    <a:cubicBezTo>
                      <a:pt x="1803" y="0"/>
                      <a:pt x="1776" y="21"/>
                      <a:pt x="1774" y="53"/>
                    </a:cubicBezTo>
                    <a:cubicBezTo>
                      <a:pt x="1748" y="598"/>
                      <a:pt x="1633" y="1515"/>
                      <a:pt x="1442" y="1649"/>
                    </a:cubicBezTo>
                    <a:cubicBezTo>
                      <a:pt x="1432" y="1658"/>
                      <a:pt x="1421" y="1662"/>
                      <a:pt x="1409" y="1662"/>
                    </a:cubicBezTo>
                    <a:cubicBezTo>
                      <a:pt x="1402" y="1662"/>
                      <a:pt x="1395" y="1661"/>
                      <a:pt x="1388" y="1658"/>
                    </a:cubicBezTo>
                    <a:cubicBezTo>
                      <a:pt x="1286" y="1628"/>
                      <a:pt x="1246" y="1477"/>
                      <a:pt x="1239" y="1283"/>
                    </a:cubicBezTo>
                    <a:cubicBezTo>
                      <a:pt x="1320" y="934"/>
                      <a:pt x="1342" y="528"/>
                      <a:pt x="1344" y="458"/>
                    </a:cubicBezTo>
                    <a:cubicBezTo>
                      <a:pt x="1345" y="420"/>
                      <a:pt x="1315" y="398"/>
                      <a:pt x="1285" y="398"/>
                    </a:cubicBezTo>
                    <a:cubicBezTo>
                      <a:pt x="1262" y="398"/>
                      <a:pt x="1238" y="412"/>
                      <a:pt x="1231" y="441"/>
                    </a:cubicBezTo>
                    <a:cubicBezTo>
                      <a:pt x="1214" y="515"/>
                      <a:pt x="1116" y="924"/>
                      <a:pt x="1124" y="1268"/>
                    </a:cubicBezTo>
                    <a:cubicBezTo>
                      <a:pt x="1082" y="1456"/>
                      <a:pt x="1022" y="1609"/>
                      <a:pt x="946" y="1669"/>
                    </a:cubicBezTo>
                    <a:cubicBezTo>
                      <a:pt x="930" y="1681"/>
                      <a:pt x="910" y="1688"/>
                      <a:pt x="891" y="1688"/>
                    </a:cubicBezTo>
                    <a:cubicBezTo>
                      <a:pt x="884" y="1688"/>
                      <a:pt x="878" y="1687"/>
                      <a:pt x="871" y="1686"/>
                    </a:cubicBezTo>
                    <a:cubicBezTo>
                      <a:pt x="731" y="1654"/>
                      <a:pt x="680" y="1407"/>
                      <a:pt x="675" y="1128"/>
                    </a:cubicBezTo>
                    <a:cubicBezTo>
                      <a:pt x="705" y="888"/>
                      <a:pt x="714" y="653"/>
                      <a:pt x="716" y="573"/>
                    </a:cubicBezTo>
                    <a:cubicBezTo>
                      <a:pt x="716" y="534"/>
                      <a:pt x="687" y="514"/>
                      <a:pt x="658" y="514"/>
                    </a:cubicBezTo>
                    <a:cubicBezTo>
                      <a:pt x="632" y="514"/>
                      <a:pt x="607" y="529"/>
                      <a:pt x="601" y="562"/>
                    </a:cubicBezTo>
                    <a:cubicBezTo>
                      <a:pt x="573" y="747"/>
                      <a:pt x="558" y="934"/>
                      <a:pt x="561" y="1120"/>
                    </a:cubicBezTo>
                    <a:cubicBezTo>
                      <a:pt x="526" y="1379"/>
                      <a:pt x="475" y="1603"/>
                      <a:pt x="405" y="1641"/>
                    </a:cubicBezTo>
                    <a:cubicBezTo>
                      <a:pt x="402" y="1642"/>
                      <a:pt x="399" y="1644"/>
                      <a:pt x="394" y="1644"/>
                    </a:cubicBezTo>
                    <a:cubicBezTo>
                      <a:pt x="389" y="1644"/>
                      <a:pt x="383" y="1642"/>
                      <a:pt x="373" y="1637"/>
                    </a:cubicBezTo>
                    <a:cubicBezTo>
                      <a:pt x="184" y="1524"/>
                      <a:pt x="116" y="747"/>
                      <a:pt x="116" y="285"/>
                    </a:cubicBezTo>
                    <a:cubicBezTo>
                      <a:pt x="116" y="247"/>
                      <a:pt x="87" y="228"/>
                      <a:pt x="58" y="228"/>
                    </a:cubicBezTo>
                    <a:cubicBezTo>
                      <a:pt x="30" y="228"/>
                      <a:pt x="1" y="247"/>
                      <a:pt x="1" y="285"/>
                    </a:cubicBezTo>
                    <a:cubicBezTo>
                      <a:pt x="1" y="415"/>
                      <a:pt x="9" y="1552"/>
                      <a:pt x="314" y="1735"/>
                    </a:cubicBezTo>
                    <a:cubicBezTo>
                      <a:pt x="338" y="1751"/>
                      <a:pt x="365" y="1759"/>
                      <a:pt x="392" y="1759"/>
                    </a:cubicBezTo>
                    <a:cubicBezTo>
                      <a:pt x="415" y="1759"/>
                      <a:pt x="439" y="1753"/>
                      <a:pt x="460" y="1741"/>
                    </a:cubicBezTo>
                    <a:cubicBezTo>
                      <a:pt x="520" y="1707"/>
                      <a:pt x="567" y="1615"/>
                      <a:pt x="603" y="1496"/>
                    </a:cubicBezTo>
                    <a:cubicBezTo>
                      <a:pt x="644" y="1649"/>
                      <a:pt x="718" y="1769"/>
                      <a:pt x="846" y="1798"/>
                    </a:cubicBezTo>
                    <a:cubicBezTo>
                      <a:pt x="861" y="1803"/>
                      <a:pt x="875" y="1803"/>
                      <a:pt x="890" y="1803"/>
                    </a:cubicBezTo>
                    <a:cubicBezTo>
                      <a:pt x="935" y="1803"/>
                      <a:pt x="980" y="1788"/>
                      <a:pt x="1014" y="1760"/>
                    </a:cubicBezTo>
                    <a:cubicBezTo>
                      <a:pt x="1073" y="1715"/>
                      <a:pt x="1122" y="1637"/>
                      <a:pt x="1161" y="1539"/>
                    </a:cubicBezTo>
                    <a:cubicBezTo>
                      <a:pt x="1195" y="1654"/>
                      <a:pt x="1256" y="1739"/>
                      <a:pt x="1354" y="1771"/>
                    </a:cubicBezTo>
                    <a:cubicBezTo>
                      <a:pt x="1370" y="1775"/>
                      <a:pt x="1386" y="1777"/>
                      <a:pt x="1402" y="1777"/>
                    </a:cubicBezTo>
                    <a:cubicBezTo>
                      <a:pt x="1440" y="1777"/>
                      <a:pt x="1476" y="1765"/>
                      <a:pt x="1508" y="1743"/>
                    </a:cubicBezTo>
                    <a:cubicBezTo>
                      <a:pt x="1808" y="1532"/>
                      <a:pt x="1880" y="211"/>
                      <a:pt x="1886" y="60"/>
                    </a:cubicBezTo>
                    <a:cubicBezTo>
                      <a:pt x="1888" y="28"/>
                      <a:pt x="1865" y="2"/>
                      <a:pt x="1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6343410" y="-469377"/>
                <a:ext cx="265704" cy="188515"/>
              </a:xfrm>
              <a:custGeom>
                <a:rect b="b" l="l" r="r" t="t"/>
                <a:pathLst>
                  <a:path extrusionOk="0" h="1480" w="2086">
                    <a:moveTo>
                      <a:pt x="1206" y="0"/>
                    </a:moveTo>
                    <a:cubicBezTo>
                      <a:pt x="804" y="0"/>
                      <a:pt x="193" y="234"/>
                      <a:pt x="115" y="394"/>
                    </a:cubicBezTo>
                    <a:cubicBezTo>
                      <a:pt x="1" y="621"/>
                      <a:pt x="489" y="659"/>
                      <a:pt x="832" y="659"/>
                    </a:cubicBezTo>
                    <a:cubicBezTo>
                      <a:pt x="1006" y="659"/>
                      <a:pt x="1143" y="649"/>
                      <a:pt x="1143" y="649"/>
                    </a:cubicBezTo>
                    <a:lnTo>
                      <a:pt x="1143" y="649"/>
                    </a:lnTo>
                    <a:cubicBezTo>
                      <a:pt x="1143" y="649"/>
                      <a:pt x="485" y="1479"/>
                      <a:pt x="1658" y="1479"/>
                    </a:cubicBezTo>
                    <a:lnTo>
                      <a:pt x="2086" y="507"/>
                    </a:lnTo>
                    <a:cubicBezTo>
                      <a:pt x="2086" y="507"/>
                      <a:pt x="1771" y="221"/>
                      <a:pt x="1458" y="49"/>
                    </a:cubicBezTo>
                    <a:cubicBezTo>
                      <a:pt x="1395" y="15"/>
                      <a:pt x="1307" y="0"/>
                      <a:pt x="1206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6347104" y="-476765"/>
                <a:ext cx="273092" cy="203163"/>
              </a:xfrm>
              <a:custGeom>
                <a:rect b="b" l="l" r="r" t="t"/>
                <a:pathLst>
                  <a:path extrusionOk="0" h="1595" w="2144">
                    <a:moveTo>
                      <a:pt x="1176" y="1"/>
                    </a:moveTo>
                    <a:cubicBezTo>
                      <a:pt x="950" y="1"/>
                      <a:pt x="700" y="72"/>
                      <a:pt x="605" y="103"/>
                    </a:cubicBezTo>
                    <a:cubicBezTo>
                      <a:pt x="371" y="175"/>
                      <a:pt x="97" y="299"/>
                      <a:pt x="33" y="426"/>
                    </a:cubicBezTo>
                    <a:cubicBezTo>
                      <a:pt x="1" y="479"/>
                      <a:pt x="3" y="548"/>
                      <a:pt x="37" y="601"/>
                    </a:cubicBezTo>
                    <a:cubicBezTo>
                      <a:pt x="134" y="746"/>
                      <a:pt x="506" y="776"/>
                      <a:pt x="792" y="776"/>
                    </a:cubicBezTo>
                    <a:cubicBezTo>
                      <a:pt x="871" y="776"/>
                      <a:pt x="943" y="774"/>
                      <a:pt x="1001" y="771"/>
                    </a:cubicBezTo>
                    <a:lnTo>
                      <a:pt x="1001" y="771"/>
                    </a:lnTo>
                    <a:cubicBezTo>
                      <a:pt x="922" y="901"/>
                      <a:pt x="816" y="1131"/>
                      <a:pt x="907" y="1320"/>
                    </a:cubicBezTo>
                    <a:cubicBezTo>
                      <a:pt x="995" y="1503"/>
                      <a:pt x="1237" y="1595"/>
                      <a:pt x="1629" y="1595"/>
                    </a:cubicBezTo>
                    <a:cubicBezTo>
                      <a:pt x="1705" y="1595"/>
                      <a:pt x="1705" y="1480"/>
                      <a:pt x="1629" y="1480"/>
                    </a:cubicBezTo>
                    <a:cubicBezTo>
                      <a:pt x="1293" y="1480"/>
                      <a:pt x="1078" y="1407"/>
                      <a:pt x="1012" y="1271"/>
                    </a:cubicBezTo>
                    <a:cubicBezTo>
                      <a:pt x="912" y="1063"/>
                      <a:pt x="1156" y="748"/>
                      <a:pt x="1161" y="743"/>
                    </a:cubicBezTo>
                    <a:cubicBezTo>
                      <a:pt x="1173" y="726"/>
                      <a:pt x="1175" y="703"/>
                      <a:pt x="1165" y="682"/>
                    </a:cubicBezTo>
                    <a:cubicBezTo>
                      <a:pt x="1155" y="664"/>
                      <a:pt x="1136" y="652"/>
                      <a:pt x="1116" y="652"/>
                    </a:cubicBezTo>
                    <a:cubicBezTo>
                      <a:pt x="1115" y="652"/>
                      <a:pt x="1113" y="652"/>
                      <a:pt x="1112" y="652"/>
                    </a:cubicBezTo>
                    <a:cubicBezTo>
                      <a:pt x="1023" y="658"/>
                      <a:pt x="923" y="662"/>
                      <a:pt x="822" y="662"/>
                    </a:cubicBezTo>
                    <a:cubicBezTo>
                      <a:pt x="515" y="662"/>
                      <a:pt x="194" y="629"/>
                      <a:pt x="135" y="539"/>
                    </a:cubicBezTo>
                    <a:cubicBezTo>
                      <a:pt x="128" y="531"/>
                      <a:pt x="118" y="516"/>
                      <a:pt x="137" y="477"/>
                    </a:cubicBezTo>
                    <a:cubicBezTo>
                      <a:pt x="167" y="416"/>
                      <a:pt x="354" y="301"/>
                      <a:pt x="641" y="211"/>
                    </a:cubicBezTo>
                    <a:cubicBezTo>
                      <a:pt x="841" y="148"/>
                      <a:pt x="1029" y="116"/>
                      <a:pt x="1176" y="116"/>
                    </a:cubicBezTo>
                    <a:cubicBezTo>
                      <a:pt x="1272" y="116"/>
                      <a:pt x="1350" y="130"/>
                      <a:pt x="1401" y="158"/>
                    </a:cubicBezTo>
                    <a:cubicBezTo>
                      <a:pt x="1705" y="324"/>
                      <a:pt x="2016" y="605"/>
                      <a:pt x="2020" y="607"/>
                    </a:cubicBezTo>
                    <a:cubicBezTo>
                      <a:pt x="2033" y="619"/>
                      <a:pt x="2046" y="625"/>
                      <a:pt x="2059" y="625"/>
                    </a:cubicBezTo>
                    <a:cubicBezTo>
                      <a:pt x="2105" y="625"/>
                      <a:pt x="2143" y="562"/>
                      <a:pt x="2097" y="522"/>
                    </a:cubicBezTo>
                    <a:cubicBezTo>
                      <a:pt x="2084" y="509"/>
                      <a:pt x="1774" y="230"/>
                      <a:pt x="1456" y="58"/>
                    </a:cubicBezTo>
                    <a:cubicBezTo>
                      <a:pt x="1380" y="16"/>
                      <a:pt x="128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6266858" y="-247874"/>
                <a:ext cx="371553" cy="156162"/>
              </a:xfrm>
              <a:custGeom>
                <a:rect b="b" l="l" r="r" t="t"/>
                <a:pathLst>
                  <a:path extrusionOk="0" h="1226" w="2917">
                    <a:moveTo>
                      <a:pt x="2367" y="1"/>
                    </a:moveTo>
                    <a:cubicBezTo>
                      <a:pt x="1639" y="1"/>
                      <a:pt x="201" y="255"/>
                      <a:pt x="201" y="255"/>
                    </a:cubicBezTo>
                    <a:cubicBezTo>
                      <a:pt x="201" y="255"/>
                      <a:pt x="1" y="1140"/>
                      <a:pt x="171" y="1168"/>
                    </a:cubicBezTo>
                    <a:cubicBezTo>
                      <a:pt x="343" y="1198"/>
                      <a:pt x="2887" y="1226"/>
                      <a:pt x="2887" y="1226"/>
                    </a:cubicBezTo>
                    <a:cubicBezTo>
                      <a:pt x="2887" y="1226"/>
                      <a:pt x="2916" y="340"/>
                      <a:pt x="2772" y="83"/>
                    </a:cubicBezTo>
                    <a:cubicBezTo>
                      <a:pt x="2739" y="23"/>
                      <a:pt x="2585" y="1"/>
                      <a:pt x="2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>
                <a:off x="6264183" y="-255261"/>
                <a:ext cx="381233" cy="170937"/>
              </a:xfrm>
              <a:custGeom>
                <a:rect b="b" l="l" r="r" t="t"/>
                <a:pathLst>
                  <a:path extrusionOk="0" h="1342" w="2993">
                    <a:moveTo>
                      <a:pt x="2386" y="113"/>
                    </a:moveTo>
                    <a:cubicBezTo>
                      <a:pt x="2708" y="113"/>
                      <a:pt x="2744" y="164"/>
                      <a:pt x="2744" y="166"/>
                    </a:cubicBezTo>
                    <a:cubicBezTo>
                      <a:pt x="2846" y="354"/>
                      <a:pt x="2857" y="947"/>
                      <a:pt x="2852" y="1224"/>
                    </a:cubicBezTo>
                    <a:cubicBezTo>
                      <a:pt x="2107" y="1218"/>
                      <a:pt x="337" y="1192"/>
                      <a:pt x="205" y="1171"/>
                    </a:cubicBezTo>
                    <a:cubicBezTo>
                      <a:pt x="154" y="1128"/>
                      <a:pt x="184" y="756"/>
                      <a:pt x="269" y="362"/>
                    </a:cubicBezTo>
                    <a:cubicBezTo>
                      <a:pt x="501" y="324"/>
                      <a:pt x="1737" y="115"/>
                      <a:pt x="2386" y="113"/>
                    </a:cubicBezTo>
                    <a:close/>
                    <a:moveTo>
                      <a:pt x="2388" y="0"/>
                    </a:moveTo>
                    <a:cubicBezTo>
                      <a:pt x="1663" y="0"/>
                      <a:pt x="226" y="254"/>
                      <a:pt x="211" y="256"/>
                    </a:cubicBezTo>
                    <a:cubicBezTo>
                      <a:pt x="190" y="260"/>
                      <a:pt x="171" y="277"/>
                      <a:pt x="167" y="300"/>
                    </a:cubicBezTo>
                    <a:cubicBezTo>
                      <a:pt x="137" y="426"/>
                      <a:pt x="1" y="1071"/>
                      <a:pt x="109" y="1233"/>
                    </a:cubicBezTo>
                    <a:cubicBezTo>
                      <a:pt x="126" y="1260"/>
                      <a:pt x="154" y="1277"/>
                      <a:pt x="184" y="1284"/>
                    </a:cubicBezTo>
                    <a:cubicBezTo>
                      <a:pt x="358" y="1311"/>
                      <a:pt x="2803" y="1341"/>
                      <a:pt x="2908" y="1341"/>
                    </a:cubicBezTo>
                    <a:cubicBezTo>
                      <a:pt x="2940" y="1341"/>
                      <a:pt x="2965" y="1318"/>
                      <a:pt x="2965" y="1286"/>
                    </a:cubicBezTo>
                    <a:cubicBezTo>
                      <a:pt x="2967" y="1250"/>
                      <a:pt x="2993" y="381"/>
                      <a:pt x="2844" y="113"/>
                    </a:cubicBezTo>
                    <a:cubicBezTo>
                      <a:pt x="2801" y="34"/>
                      <a:pt x="2665" y="0"/>
                      <a:pt x="23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>
                <a:off x="6784123" y="570760"/>
                <a:ext cx="51587" cy="371425"/>
              </a:xfrm>
              <a:custGeom>
                <a:rect b="b" l="l" r="r" t="t"/>
                <a:pathLst>
                  <a:path extrusionOk="0" h="2916" w="405">
                    <a:moveTo>
                      <a:pt x="338" y="1"/>
                    </a:moveTo>
                    <a:cubicBezTo>
                      <a:pt x="311" y="1"/>
                      <a:pt x="289" y="21"/>
                      <a:pt x="286" y="49"/>
                    </a:cubicBezTo>
                    <a:cubicBezTo>
                      <a:pt x="273" y="130"/>
                      <a:pt x="0" y="2045"/>
                      <a:pt x="288" y="2877"/>
                    </a:cubicBezTo>
                    <a:cubicBezTo>
                      <a:pt x="294" y="2901"/>
                      <a:pt x="315" y="2915"/>
                      <a:pt x="341" y="2915"/>
                    </a:cubicBezTo>
                    <a:cubicBezTo>
                      <a:pt x="347" y="2915"/>
                      <a:pt x="354" y="2915"/>
                      <a:pt x="360" y="2913"/>
                    </a:cubicBezTo>
                    <a:cubicBezTo>
                      <a:pt x="390" y="2903"/>
                      <a:pt x="405" y="2869"/>
                      <a:pt x="396" y="2839"/>
                    </a:cubicBezTo>
                    <a:cubicBezTo>
                      <a:pt x="117" y="2034"/>
                      <a:pt x="396" y="85"/>
                      <a:pt x="398" y="66"/>
                    </a:cubicBezTo>
                    <a:cubicBezTo>
                      <a:pt x="403" y="34"/>
                      <a:pt x="381" y="6"/>
                      <a:pt x="349" y="2"/>
                    </a:cubicBezTo>
                    <a:cubicBezTo>
                      <a:pt x="346" y="1"/>
                      <a:pt x="342" y="1"/>
                      <a:pt x="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78"/>
              <p:cNvSpPr/>
              <p:nvPr/>
            </p:nvSpPr>
            <p:spPr>
              <a:xfrm>
                <a:off x="6469892" y="275889"/>
                <a:ext cx="207494" cy="185713"/>
              </a:xfrm>
              <a:custGeom>
                <a:rect b="b" l="l" r="r" t="t"/>
                <a:pathLst>
                  <a:path extrusionOk="0" h="1458" w="1629">
                    <a:moveTo>
                      <a:pt x="1337" y="1"/>
                    </a:moveTo>
                    <a:cubicBezTo>
                      <a:pt x="1331" y="1"/>
                      <a:pt x="1325" y="1"/>
                      <a:pt x="1318" y="2"/>
                    </a:cubicBezTo>
                    <a:cubicBezTo>
                      <a:pt x="841" y="31"/>
                      <a:pt x="52" y="1038"/>
                      <a:pt x="20" y="1081"/>
                    </a:cubicBezTo>
                    <a:cubicBezTo>
                      <a:pt x="1" y="1104"/>
                      <a:pt x="5" y="1140"/>
                      <a:pt x="28" y="1159"/>
                    </a:cubicBezTo>
                    <a:cubicBezTo>
                      <a:pt x="39" y="1167"/>
                      <a:pt x="52" y="1171"/>
                      <a:pt x="64" y="1171"/>
                    </a:cubicBezTo>
                    <a:cubicBezTo>
                      <a:pt x="81" y="1171"/>
                      <a:pt x="98" y="1164"/>
                      <a:pt x="109" y="1149"/>
                    </a:cubicBezTo>
                    <a:cubicBezTo>
                      <a:pt x="326" y="870"/>
                      <a:pt x="971" y="136"/>
                      <a:pt x="1325" y="114"/>
                    </a:cubicBezTo>
                    <a:cubicBezTo>
                      <a:pt x="1327" y="114"/>
                      <a:pt x="1330" y="114"/>
                      <a:pt x="1333" y="114"/>
                    </a:cubicBezTo>
                    <a:cubicBezTo>
                      <a:pt x="1371" y="114"/>
                      <a:pt x="1380" y="128"/>
                      <a:pt x="1382" y="133"/>
                    </a:cubicBezTo>
                    <a:cubicBezTo>
                      <a:pt x="1465" y="276"/>
                      <a:pt x="1101" y="942"/>
                      <a:pt x="816" y="1368"/>
                    </a:cubicBezTo>
                    <a:cubicBezTo>
                      <a:pt x="799" y="1396"/>
                      <a:pt x="805" y="1432"/>
                      <a:pt x="833" y="1449"/>
                    </a:cubicBezTo>
                    <a:cubicBezTo>
                      <a:pt x="841" y="1455"/>
                      <a:pt x="852" y="1457"/>
                      <a:pt x="865" y="1457"/>
                    </a:cubicBezTo>
                    <a:cubicBezTo>
                      <a:pt x="884" y="1457"/>
                      <a:pt x="901" y="1449"/>
                      <a:pt x="912" y="1434"/>
                    </a:cubicBezTo>
                    <a:cubicBezTo>
                      <a:pt x="1033" y="1251"/>
                      <a:pt x="1629" y="334"/>
                      <a:pt x="1482" y="76"/>
                    </a:cubicBezTo>
                    <a:cubicBezTo>
                      <a:pt x="1462" y="40"/>
                      <a:pt x="1420" y="1"/>
                      <a:pt x="1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78"/>
              <p:cNvSpPr/>
              <p:nvPr/>
            </p:nvSpPr>
            <p:spPr>
              <a:xfrm>
                <a:off x="8218224" y="983707"/>
                <a:ext cx="29806" cy="67381"/>
              </a:xfrm>
              <a:custGeom>
                <a:rect b="b" l="l" r="r" t="t"/>
                <a:pathLst>
                  <a:path extrusionOk="0" h="529" w="234">
                    <a:moveTo>
                      <a:pt x="71" y="0"/>
                    </a:moveTo>
                    <a:cubicBezTo>
                      <a:pt x="36" y="0"/>
                      <a:pt x="1" y="31"/>
                      <a:pt x="16" y="76"/>
                    </a:cubicBezTo>
                    <a:cubicBezTo>
                      <a:pt x="59" y="197"/>
                      <a:pt x="110" y="397"/>
                      <a:pt x="97" y="461"/>
                    </a:cubicBezTo>
                    <a:cubicBezTo>
                      <a:pt x="89" y="491"/>
                      <a:pt x="110" y="523"/>
                      <a:pt x="140" y="529"/>
                    </a:cubicBezTo>
                    <a:lnTo>
                      <a:pt x="153" y="529"/>
                    </a:lnTo>
                    <a:cubicBezTo>
                      <a:pt x="178" y="529"/>
                      <a:pt x="202" y="510"/>
                      <a:pt x="208" y="484"/>
                    </a:cubicBezTo>
                    <a:cubicBezTo>
                      <a:pt x="234" y="365"/>
                      <a:pt x="142" y="93"/>
                      <a:pt x="125" y="40"/>
                    </a:cubicBezTo>
                    <a:cubicBezTo>
                      <a:pt x="115" y="12"/>
                      <a:pt x="93" y="0"/>
                      <a:pt x="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8169440" y="961417"/>
                <a:ext cx="29806" cy="67509"/>
              </a:xfrm>
              <a:custGeom>
                <a:rect b="b" l="l" r="r" t="t"/>
                <a:pathLst>
                  <a:path extrusionOk="0" h="530" w="234">
                    <a:moveTo>
                      <a:pt x="71" y="1"/>
                    </a:moveTo>
                    <a:cubicBezTo>
                      <a:pt x="36" y="1"/>
                      <a:pt x="1" y="31"/>
                      <a:pt x="16" y="76"/>
                    </a:cubicBezTo>
                    <a:cubicBezTo>
                      <a:pt x="57" y="197"/>
                      <a:pt x="110" y="395"/>
                      <a:pt x="95" y="461"/>
                    </a:cubicBezTo>
                    <a:cubicBezTo>
                      <a:pt x="89" y="491"/>
                      <a:pt x="108" y="521"/>
                      <a:pt x="140" y="529"/>
                    </a:cubicBezTo>
                    <a:lnTo>
                      <a:pt x="153" y="529"/>
                    </a:lnTo>
                    <a:cubicBezTo>
                      <a:pt x="178" y="529"/>
                      <a:pt x="202" y="510"/>
                      <a:pt x="208" y="485"/>
                    </a:cubicBezTo>
                    <a:cubicBezTo>
                      <a:pt x="233" y="366"/>
                      <a:pt x="142" y="93"/>
                      <a:pt x="125" y="40"/>
                    </a:cubicBezTo>
                    <a:cubicBezTo>
                      <a:pt x="115" y="12"/>
                      <a:pt x="93" y="1"/>
                      <a:pt x="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8203066" y="883209"/>
                <a:ext cx="29551" cy="67254"/>
              </a:xfrm>
              <a:custGeom>
                <a:rect b="b" l="l" r="r" t="t"/>
                <a:pathLst>
                  <a:path extrusionOk="0" h="528" w="232">
                    <a:moveTo>
                      <a:pt x="72" y="1"/>
                    </a:moveTo>
                    <a:cubicBezTo>
                      <a:pt x="37" y="1"/>
                      <a:pt x="1" y="31"/>
                      <a:pt x="14" y="75"/>
                    </a:cubicBezTo>
                    <a:cubicBezTo>
                      <a:pt x="57" y="196"/>
                      <a:pt x="108" y="394"/>
                      <a:pt x="95" y="460"/>
                    </a:cubicBezTo>
                    <a:cubicBezTo>
                      <a:pt x="89" y="490"/>
                      <a:pt x="108" y="520"/>
                      <a:pt x="138" y="526"/>
                    </a:cubicBezTo>
                    <a:cubicBezTo>
                      <a:pt x="140" y="527"/>
                      <a:pt x="142" y="528"/>
                      <a:pt x="144" y="528"/>
                    </a:cubicBezTo>
                    <a:cubicBezTo>
                      <a:pt x="146" y="528"/>
                      <a:pt x="148" y="527"/>
                      <a:pt x="150" y="526"/>
                    </a:cubicBezTo>
                    <a:cubicBezTo>
                      <a:pt x="176" y="526"/>
                      <a:pt x="199" y="509"/>
                      <a:pt x="206" y="484"/>
                    </a:cubicBezTo>
                    <a:cubicBezTo>
                      <a:pt x="231" y="365"/>
                      <a:pt x="142" y="90"/>
                      <a:pt x="123" y="37"/>
                    </a:cubicBezTo>
                    <a:cubicBezTo>
                      <a:pt x="113" y="11"/>
                      <a:pt x="93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8153391" y="853021"/>
                <a:ext cx="30060" cy="68018"/>
              </a:xfrm>
              <a:custGeom>
                <a:rect b="b" l="l" r="r" t="t"/>
                <a:pathLst>
                  <a:path extrusionOk="0" h="534" w="236">
                    <a:moveTo>
                      <a:pt x="75" y="0"/>
                    </a:moveTo>
                    <a:cubicBezTo>
                      <a:pt x="38" y="0"/>
                      <a:pt x="1" y="33"/>
                      <a:pt x="19" y="80"/>
                    </a:cubicBezTo>
                    <a:cubicBezTo>
                      <a:pt x="61" y="201"/>
                      <a:pt x="113" y="399"/>
                      <a:pt x="100" y="463"/>
                    </a:cubicBezTo>
                    <a:cubicBezTo>
                      <a:pt x="93" y="495"/>
                      <a:pt x="113" y="525"/>
                      <a:pt x="142" y="531"/>
                    </a:cubicBezTo>
                    <a:cubicBezTo>
                      <a:pt x="147" y="533"/>
                      <a:pt x="151" y="533"/>
                      <a:pt x="155" y="533"/>
                    </a:cubicBezTo>
                    <a:cubicBezTo>
                      <a:pt x="183" y="533"/>
                      <a:pt x="204" y="514"/>
                      <a:pt x="210" y="489"/>
                    </a:cubicBezTo>
                    <a:cubicBezTo>
                      <a:pt x="236" y="370"/>
                      <a:pt x="147" y="95"/>
                      <a:pt x="127" y="42"/>
                    </a:cubicBezTo>
                    <a:cubicBezTo>
                      <a:pt x="119" y="13"/>
                      <a:pt x="97" y="0"/>
                      <a:pt x="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8182177" y="1052871"/>
                <a:ext cx="30315" cy="68273"/>
              </a:xfrm>
              <a:custGeom>
                <a:rect b="b" l="l" r="r" t="t"/>
                <a:pathLst>
                  <a:path extrusionOk="0" h="536" w="238">
                    <a:moveTo>
                      <a:pt x="76" y="1"/>
                    </a:moveTo>
                    <a:cubicBezTo>
                      <a:pt x="39" y="1"/>
                      <a:pt x="1" y="34"/>
                      <a:pt x="21" y="80"/>
                    </a:cubicBezTo>
                    <a:cubicBezTo>
                      <a:pt x="63" y="201"/>
                      <a:pt x="114" y="401"/>
                      <a:pt x="102" y="465"/>
                    </a:cubicBezTo>
                    <a:cubicBezTo>
                      <a:pt x="95" y="495"/>
                      <a:pt x="114" y="527"/>
                      <a:pt x="144" y="533"/>
                    </a:cubicBezTo>
                    <a:cubicBezTo>
                      <a:pt x="148" y="533"/>
                      <a:pt x="153" y="533"/>
                      <a:pt x="157" y="535"/>
                    </a:cubicBezTo>
                    <a:cubicBezTo>
                      <a:pt x="185" y="533"/>
                      <a:pt x="206" y="516"/>
                      <a:pt x="212" y="488"/>
                    </a:cubicBezTo>
                    <a:cubicBezTo>
                      <a:pt x="238" y="371"/>
                      <a:pt x="148" y="97"/>
                      <a:pt x="129" y="43"/>
                    </a:cubicBezTo>
                    <a:cubicBezTo>
                      <a:pt x="121" y="13"/>
                      <a:pt x="99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8230324" y="1083059"/>
                <a:ext cx="21526" cy="68146"/>
              </a:xfrm>
              <a:custGeom>
                <a:rect b="b" l="l" r="r" t="t"/>
                <a:pathLst>
                  <a:path extrusionOk="0" h="535" w="169">
                    <a:moveTo>
                      <a:pt x="73" y="0"/>
                    </a:moveTo>
                    <a:cubicBezTo>
                      <a:pt x="43" y="0"/>
                      <a:pt x="13" y="21"/>
                      <a:pt x="15" y="60"/>
                    </a:cubicBezTo>
                    <a:cubicBezTo>
                      <a:pt x="32" y="187"/>
                      <a:pt x="41" y="394"/>
                      <a:pt x="15" y="453"/>
                    </a:cubicBezTo>
                    <a:cubicBezTo>
                      <a:pt x="0" y="481"/>
                      <a:pt x="15" y="515"/>
                      <a:pt x="43" y="528"/>
                    </a:cubicBezTo>
                    <a:cubicBezTo>
                      <a:pt x="51" y="532"/>
                      <a:pt x="58" y="534"/>
                      <a:pt x="66" y="534"/>
                    </a:cubicBezTo>
                    <a:cubicBezTo>
                      <a:pt x="90" y="534"/>
                      <a:pt x="109" y="519"/>
                      <a:pt x="119" y="498"/>
                    </a:cubicBezTo>
                    <a:cubicBezTo>
                      <a:pt x="168" y="390"/>
                      <a:pt x="136" y="102"/>
                      <a:pt x="130" y="47"/>
                    </a:cubicBezTo>
                    <a:cubicBezTo>
                      <a:pt x="123" y="15"/>
                      <a:pt x="98" y="0"/>
                      <a:pt x="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6883092" y="993642"/>
                <a:ext cx="24456" cy="68400"/>
              </a:xfrm>
              <a:custGeom>
                <a:rect b="b" l="l" r="r" t="t"/>
                <a:pathLst>
                  <a:path extrusionOk="0" h="537" w="192">
                    <a:moveTo>
                      <a:pt x="93" y="1"/>
                    </a:moveTo>
                    <a:cubicBezTo>
                      <a:pt x="69" y="1"/>
                      <a:pt x="47" y="17"/>
                      <a:pt x="38" y="40"/>
                    </a:cubicBezTo>
                    <a:cubicBezTo>
                      <a:pt x="0" y="155"/>
                      <a:pt x="60" y="436"/>
                      <a:pt x="73" y="491"/>
                    </a:cubicBezTo>
                    <a:cubicBezTo>
                      <a:pt x="79" y="519"/>
                      <a:pt x="102" y="536"/>
                      <a:pt x="128" y="536"/>
                    </a:cubicBezTo>
                    <a:lnTo>
                      <a:pt x="141" y="536"/>
                    </a:lnTo>
                    <a:cubicBezTo>
                      <a:pt x="173" y="528"/>
                      <a:pt x="192" y="498"/>
                      <a:pt x="183" y="466"/>
                    </a:cubicBezTo>
                    <a:cubicBezTo>
                      <a:pt x="155" y="342"/>
                      <a:pt x="126" y="138"/>
                      <a:pt x="147" y="76"/>
                    </a:cubicBezTo>
                    <a:cubicBezTo>
                      <a:pt x="158" y="47"/>
                      <a:pt x="141" y="13"/>
                      <a:pt x="111" y="4"/>
                    </a:cubicBezTo>
                    <a:cubicBezTo>
                      <a:pt x="105" y="2"/>
                      <a:pt x="99" y="1"/>
                      <a:pt x="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6929074" y="1021283"/>
                <a:ext cx="24583" cy="68400"/>
              </a:xfrm>
              <a:custGeom>
                <a:rect b="b" l="l" r="r" t="t"/>
                <a:pathLst>
                  <a:path extrusionOk="0" h="537" w="193">
                    <a:moveTo>
                      <a:pt x="91" y="1"/>
                    </a:moveTo>
                    <a:cubicBezTo>
                      <a:pt x="70" y="1"/>
                      <a:pt x="48" y="13"/>
                      <a:pt x="39" y="40"/>
                    </a:cubicBezTo>
                    <a:cubicBezTo>
                      <a:pt x="1" y="155"/>
                      <a:pt x="61" y="436"/>
                      <a:pt x="73" y="492"/>
                    </a:cubicBezTo>
                    <a:cubicBezTo>
                      <a:pt x="80" y="517"/>
                      <a:pt x="103" y="536"/>
                      <a:pt x="129" y="536"/>
                    </a:cubicBezTo>
                    <a:cubicBezTo>
                      <a:pt x="133" y="536"/>
                      <a:pt x="137" y="536"/>
                      <a:pt x="141" y="534"/>
                    </a:cubicBezTo>
                    <a:cubicBezTo>
                      <a:pt x="171" y="528"/>
                      <a:pt x="192" y="498"/>
                      <a:pt x="184" y="466"/>
                    </a:cubicBezTo>
                    <a:cubicBezTo>
                      <a:pt x="156" y="343"/>
                      <a:pt x="126" y="138"/>
                      <a:pt x="148" y="77"/>
                    </a:cubicBezTo>
                    <a:cubicBezTo>
                      <a:pt x="162" y="32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>
                <a:off x="6887423" y="1095669"/>
                <a:ext cx="24456" cy="68273"/>
              </a:xfrm>
              <a:custGeom>
                <a:rect b="b" l="l" r="r" t="t"/>
                <a:pathLst>
                  <a:path extrusionOk="0" h="536" w="192">
                    <a:moveTo>
                      <a:pt x="91" y="1"/>
                    </a:moveTo>
                    <a:cubicBezTo>
                      <a:pt x="70" y="1"/>
                      <a:pt x="48" y="12"/>
                      <a:pt x="39" y="39"/>
                    </a:cubicBezTo>
                    <a:cubicBezTo>
                      <a:pt x="0" y="154"/>
                      <a:pt x="60" y="435"/>
                      <a:pt x="73" y="491"/>
                    </a:cubicBezTo>
                    <a:cubicBezTo>
                      <a:pt x="79" y="516"/>
                      <a:pt x="100" y="535"/>
                      <a:pt x="128" y="535"/>
                    </a:cubicBezTo>
                    <a:cubicBezTo>
                      <a:pt x="132" y="535"/>
                      <a:pt x="136" y="535"/>
                      <a:pt x="141" y="533"/>
                    </a:cubicBezTo>
                    <a:cubicBezTo>
                      <a:pt x="170" y="527"/>
                      <a:pt x="192" y="497"/>
                      <a:pt x="183" y="465"/>
                    </a:cubicBezTo>
                    <a:cubicBezTo>
                      <a:pt x="156" y="340"/>
                      <a:pt x="126" y="137"/>
                      <a:pt x="147" y="73"/>
                    </a:cubicBezTo>
                    <a:cubicBezTo>
                      <a:pt x="160" y="30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>
                <a:off x="6932895" y="1130060"/>
                <a:ext cx="24583" cy="68273"/>
              </a:xfrm>
              <a:custGeom>
                <a:rect b="b" l="l" r="r" t="t"/>
                <a:pathLst>
                  <a:path extrusionOk="0" h="536" w="193">
                    <a:moveTo>
                      <a:pt x="91" y="0"/>
                    </a:moveTo>
                    <a:cubicBezTo>
                      <a:pt x="69" y="0"/>
                      <a:pt x="48" y="12"/>
                      <a:pt x="39" y="40"/>
                    </a:cubicBezTo>
                    <a:cubicBezTo>
                      <a:pt x="1" y="155"/>
                      <a:pt x="60" y="436"/>
                      <a:pt x="73" y="491"/>
                    </a:cubicBezTo>
                    <a:cubicBezTo>
                      <a:pt x="79" y="516"/>
                      <a:pt x="101" y="536"/>
                      <a:pt x="128" y="536"/>
                    </a:cubicBezTo>
                    <a:cubicBezTo>
                      <a:pt x="133" y="536"/>
                      <a:pt x="137" y="536"/>
                      <a:pt x="141" y="533"/>
                    </a:cubicBezTo>
                    <a:cubicBezTo>
                      <a:pt x="171" y="527"/>
                      <a:pt x="192" y="497"/>
                      <a:pt x="184" y="465"/>
                    </a:cubicBezTo>
                    <a:cubicBezTo>
                      <a:pt x="156" y="342"/>
                      <a:pt x="126" y="138"/>
                      <a:pt x="148" y="76"/>
                    </a:cubicBezTo>
                    <a:cubicBezTo>
                      <a:pt x="162" y="31"/>
                      <a:pt x="126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78"/>
              <p:cNvSpPr/>
              <p:nvPr/>
            </p:nvSpPr>
            <p:spPr>
              <a:xfrm>
                <a:off x="6925890" y="928045"/>
                <a:ext cx="24456" cy="68400"/>
              </a:xfrm>
              <a:custGeom>
                <a:rect b="b" l="l" r="r" t="t"/>
                <a:pathLst>
                  <a:path extrusionOk="0" h="537" w="192">
                    <a:moveTo>
                      <a:pt x="91" y="1"/>
                    </a:moveTo>
                    <a:cubicBezTo>
                      <a:pt x="69" y="1"/>
                      <a:pt x="48" y="13"/>
                      <a:pt x="39" y="40"/>
                    </a:cubicBezTo>
                    <a:cubicBezTo>
                      <a:pt x="0" y="155"/>
                      <a:pt x="60" y="436"/>
                      <a:pt x="73" y="491"/>
                    </a:cubicBezTo>
                    <a:cubicBezTo>
                      <a:pt x="79" y="519"/>
                      <a:pt x="103" y="536"/>
                      <a:pt x="128" y="536"/>
                    </a:cubicBezTo>
                    <a:lnTo>
                      <a:pt x="141" y="536"/>
                    </a:lnTo>
                    <a:cubicBezTo>
                      <a:pt x="171" y="528"/>
                      <a:pt x="192" y="498"/>
                      <a:pt x="183" y="468"/>
                    </a:cubicBezTo>
                    <a:cubicBezTo>
                      <a:pt x="156" y="342"/>
                      <a:pt x="126" y="138"/>
                      <a:pt x="147" y="76"/>
                    </a:cubicBezTo>
                    <a:cubicBezTo>
                      <a:pt x="162" y="32"/>
                      <a:pt x="126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78"/>
              <p:cNvSpPr/>
              <p:nvPr/>
            </p:nvSpPr>
            <p:spPr>
              <a:xfrm>
                <a:off x="6890607" y="894036"/>
                <a:ext cx="24074" cy="68528"/>
              </a:xfrm>
              <a:custGeom>
                <a:rect b="b" l="l" r="r" t="t"/>
                <a:pathLst>
                  <a:path extrusionOk="0" h="538" w="189">
                    <a:moveTo>
                      <a:pt x="109" y="0"/>
                    </a:moveTo>
                    <a:cubicBezTo>
                      <a:pt x="91" y="0"/>
                      <a:pt x="72" y="9"/>
                      <a:pt x="60" y="31"/>
                    </a:cubicBezTo>
                    <a:cubicBezTo>
                      <a:pt x="1" y="135"/>
                      <a:pt x="1" y="424"/>
                      <a:pt x="1" y="480"/>
                    </a:cubicBezTo>
                    <a:cubicBezTo>
                      <a:pt x="1" y="512"/>
                      <a:pt x="26" y="537"/>
                      <a:pt x="58" y="537"/>
                    </a:cubicBezTo>
                    <a:cubicBezTo>
                      <a:pt x="90" y="537"/>
                      <a:pt x="116" y="509"/>
                      <a:pt x="116" y="480"/>
                    </a:cubicBezTo>
                    <a:cubicBezTo>
                      <a:pt x="114" y="352"/>
                      <a:pt x="126" y="145"/>
                      <a:pt x="160" y="88"/>
                    </a:cubicBezTo>
                    <a:cubicBezTo>
                      <a:pt x="188" y="43"/>
                      <a:pt x="149" y="0"/>
                      <a:pt x="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9" name="Google Shape;1409;p78"/>
          <p:cNvSpPr txBox="1"/>
          <p:nvPr>
            <p:ph idx="2" type="title"/>
          </p:nvPr>
        </p:nvSpPr>
        <p:spPr>
          <a:xfrm flipH="1">
            <a:off x="5249600" y="4375350"/>
            <a:ext cx="4263600" cy="89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Update Data Frequently</a:t>
            </a:r>
            <a:endParaRPr/>
          </a:p>
        </p:txBody>
      </p:sp>
      <p:sp>
        <p:nvSpPr>
          <p:cNvPr id="1410" name="Google Shape;1410;p78"/>
          <p:cNvSpPr txBox="1"/>
          <p:nvPr>
            <p:ph idx="3" type="subTitle"/>
          </p:nvPr>
        </p:nvSpPr>
        <p:spPr>
          <a:xfrm flipH="1">
            <a:off x="5548125" y="5391300"/>
            <a:ext cx="3823500" cy="89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us to fill in the blanks, considering </a:t>
            </a:r>
            <a:r>
              <a:rPr lang="en-US"/>
              <a:t>every</a:t>
            </a:r>
            <a:r>
              <a:rPr lang="en-US"/>
              <a:t> single point can change the whole map</a:t>
            </a:r>
            <a:endParaRPr/>
          </a:p>
        </p:txBody>
      </p:sp>
      <p:grpSp>
        <p:nvGrpSpPr>
          <p:cNvPr id="1411" name="Google Shape;1411;p78"/>
          <p:cNvGrpSpPr/>
          <p:nvPr/>
        </p:nvGrpSpPr>
        <p:grpSpPr>
          <a:xfrm>
            <a:off x="1034858" y="4118913"/>
            <a:ext cx="2826047" cy="2422356"/>
            <a:chOff x="1208533" y="2571754"/>
            <a:chExt cx="2385454" cy="2310968"/>
          </a:xfrm>
        </p:grpSpPr>
        <p:sp>
          <p:nvSpPr>
            <p:cNvPr id="1412" name="Google Shape;1412;p78"/>
            <p:cNvSpPr/>
            <p:nvPr/>
          </p:nvSpPr>
          <p:spPr>
            <a:xfrm rot="-555540">
              <a:off x="1355861" y="2726923"/>
              <a:ext cx="2090798" cy="2000629"/>
            </a:xfrm>
            <a:custGeom>
              <a:rect b="b" l="l" r="r" t="t"/>
              <a:pathLst>
                <a:path extrusionOk="0" h="21300" w="22260">
                  <a:moveTo>
                    <a:pt x="8977" y="0"/>
                  </a:moveTo>
                  <a:cubicBezTo>
                    <a:pt x="8270" y="0"/>
                    <a:pt x="7932" y="523"/>
                    <a:pt x="7783" y="892"/>
                  </a:cubicBezTo>
                  <a:cubicBezTo>
                    <a:pt x="7546" y="703"/>
                    <a:pt x="7233" y="579"/>
                    <a:pt x="6896" y="579"/>
                  </a:cubicBezTo>
                  <a:cubicBezTo>
                    <a:pt x="6541" y="579"/>
                    <a:pt x="6161" y="717"/>
                    <a:pt x="5817" y="1064"/>
                  </a:cubicBezTo>
                  <a:cubicBezTo>
                    <a:pt x="5457" y="1428"/>
                    <a:pt x="5543" y="1950"/>
                    <a:pt x="5721" y="2301"/>
                  </a:cubicBezTo>
                  <a:cubicBezTo>
                    <a:pt x="5581" y="2259"/>
                    <a:pt x="5418" y="2231"/>
                    <a:pt x="5247" y="2231"/>
                  </a:cubicBezTo>
                  <a:cubicBezTo>
                    <a:pt x="4909" y="2231"/>
                    <a:pt x="4540" y="2339"/>
                    <a:pt x="4249" y="2658"/>
                  </a:cubicBezTo>
                  <a:cubicBezTo>
                    <a:pt x="3812" y="3139"/>
                    <a:pt x="3989" y="3703"/>
                    <a:pt x="4268" y="4076"/>
                  </a:cubicBezTo>
                  <a:cubicBezTo>
                    <a:pt x="4036" y="4086"/>
                    <a:pt x="3776" y="4220"/>
                    <a:pt x="3559" y="4608"/>
                  </a:cubicBezTo>
                  <a:cubicBezTo>
                    <a:pt x="3014" y="5572"/>
                    <a:pt x="3531" y="6315"/>
                    <a:pt x="3925" y="6578"/>
                  </a:cubicBezTo>
                  <a:cubicBezTo>
                    <a:pt x="3576" y="6791"/>
                    <a:pt x="3144" y="7387"/>
                    <a:pt x="3529" y="8190"/>
                  </a:cubicBezTo>
                  <a:cubicBezTo>
                    <a:pt x="3780" y="8712"/>
                    <a:pt x="4164" y="8867"/>
                    <a:pt x="4500" y="8867"/>
                  </a:cubicBezTo>
                  <a:cubicBezTo>
                    <a:pt x="4671" y="8867"/>
                    <a:pt x="4830" y="8827"/>
                    <a:pt x="4953" y="8775"/>
                  </a:cubicBezTo>
                  <a:lnTo>
                    <a:pt x="4953" y="8775"/>
                  </a:lnTo>
                  <a:cubicBezTo>
                    <a:pt x="4876" y="9141"/>
                    <a:pt x="5096" y="9854"/>
                    <a:pt x="6179" y="10145"/>
                  </a:cubicBezTo>
                  <a:cubicBezTo>
                    <a:pt x="6333" y="10187"/>
                    <a:pt x="6473" y="10206"/>
                    <a:pt x="6601" y="10206"/>
                  </a:cubicBezTo>
                  <a:cubicBezTo>
                    <a:pt x="7046" y="10206"/>
                    <a:pt x="7333" y="9975"/>
                    <a:pt x="7498" y="9701"/>
                  </a:cubicBezTo>
                  <a:cubicBezTo>
                    <a:pt x="7594" y="9945"/>
                    <a:pt x="7656" y="10090"/>
                    <a:pt x="7656" y="10090"/>
                  </a:cubicBezTo>
                  <a:cubicBezTo>
                    <a:pt x="7656" y="10090"/>
                    <a:pt x="7941" y="11005"/>
                    <a:pt x="7886" y="11290"/>
                  </a:cubicBezTo>
                  <a:cubicBezTo>
                    <a:pt x="7869" y="11369"/>
                    <a:pt x="7622" y="11497"/>
                    <a:pt x="7268" y="11644"/>
                  </a:cubicBezTo>
                  <a:cubicBezTo>
                    <a:pt x="7147" y="11671"/>
                    <a:pt x="6928" y="11724"/>
                    <a:pt x="6696" y="11786"/>
                  </a:cubicBezTo>
                  <a:cubicBezTo>
                    <a:pt x="6688" y="11785"/>
                    <a:pt x="6679" y="11784"/>
                    <a:pt x="6671" y="11784"/>
                  </a:cubicBezTo>
                  <a:cubicBezTo>
                    <a:pt x="6656" y="11784"/>
                    <a:pt x="6641" y="11786"/>
                    <a:pt x="6626" y="11790"/>
                  </a:cubicBezTo>
                  <a:cubicBezTo>
                    <a:pt x="6590" y="11805"/>
                    <a:pt x="6547" y="11818"/>
                    <a:pt x="6507" y="11833"/>
                  </a:cubicBezTo>
                  <a:lnTo>
                    <a:pt x="6532" y="11773"/>
                  </a:lnTo>
                  <a:lnTo>
                    <a:pt x="6532" y="11773"/>
                  </a:lnTo>
                  <a:cubicBezTo>
                    <a:pt x="6532" y="11773"/>
                    <a:pt x="3027" y="12191"/>
                    <a:pt x="2493" y="13755"/>
                  </a:cubicBezTo>
                  <a:cubicBezTo>
                    <a:pt x="2286" y="14359"/>
                    <a:pt x="1663" y="15579"/>
                    <a:pt x="1112" y="16730"/>
                  </a:cubicBezTo>
                  <a:lnTo>
                    <a:pt x="935" y="16862"/>
                  </a:lnTo>
                  <a:lnTo>
                    <a:pt x="999" y="16947"/>
                  </a:lnTo>
                  <a:cubicBezTo>
                    <a:pt x="999" y="16953"/>
                    <a:pt x="999" y="16960"/>
                    <a:pt x="1001" y="16964"/>
                  </a:cubicBezTo>
                  <a:cubicBezTo>
                    <a:pt x="446" y="18139"/>
                    <a:pt x="1" y="19188"/>
                    <a:pt x="207" y="19356"/>
                  </a:cubicBezTo>
                  <a:cubicBezTo>
                    <a:pt x="405" y="19518"/>
                    <a:pt x="934" y="19561"/>
                    <a:pt x="1437" y="19561"/>
                  </a:cubicBezTo>
                  <a:cubicBezTo>
                    <a:pt x="1541" y="19561"/>
                    <a:pt x="1643" y="19559"/>
                    <a:pt x="1742" y="19556"/>
                  </a:cubicBezTo>
                  <a:cubicBezTo>
                    <a:pt x="1922" y="19720"/>
                    <a:pt x="2127" y="19822"/>
                    <a:pt x="2303" y="19822"/>
                  </a:cubicBezTo>
                  <a:cubicBezTo>
                    <a:pt x="2382" y="19822"/>
                    <a:pt x="2454" y="19802"/>
                    <a:pt x="2516" y="19758"/>
                  </a:cubicBezTo>
                  <a:cubicBezTo>
                    <a:pt x="2676" y="19652"/>
                    <a:pt x="2844" y="19556"/>
                    <a:pt x="3016" y="19469"/>
                  </a:cubicBezTo>
                  <a:lnTo>
                    <a:pt x="3202" y="19714"/>
                  </a:lnTo>
                  <a:lnTo>
                    <a:pt x="3204" y="19714"/>
                  </a:lnTo>
                  <a:lnTo>
                    <a:pt x="3423" y="20029"/>
                  </a:lnTo>
                  <a:cubicBezTo>
                    <a:pt x="3429" y="20037"/>
                    <a:pt x="3438" y="20046"/>
                    <a:pt x="3448" y="20048"/>
                  </a:cubicBezTo>
                  <a:lnTo>
                    <a:pt x="4155" y="20326"/>
                  </a:lnTo>
                  <a:lnTo>
                    <a:pt x="4012" y="21154"/>
                  </a:lnTo>
                  <a:cubicBezTo>
                    <a:pt x="4006" y="21191"/>
                    <a:pt x="4034" y="21222"/>
                    <a:pt x="4068" y="21222"/>
                  </a:cubicBezTo>
                  <a:lnTo>
                    <a:pt x="4072" y="21222"/>
                  </a:lnTo>
                  <a:lnTo>
                    <a:pt x="10816" y="20822"/>
                  </a:lnTo>
                  <a:cubicBezTo>
                    <a:pt x="10850" y="20820"/>
                    <a:pt x="10876" y="20788"/>
                    <a:pt x="10869" y="20756"/>
                  </a:cubicBezTo>
                  <a:lnTo>
                    <a:pt x="10582" y="19152"/>
                  </a:lnTo>
                  <a:cubicBezTo>
                    <a:pt x="10578" y="19124"/>
                    <a:pt x="10552" y="19105"/>
                    <a:pt x="10522" y="19105"/>
                  </a:cubicBezTo>
                  <a:lnTo>
                    <a:pt x="4408" y="19445"/>
                  </a:lnTo>
                  <a:lnTo>
                    <a:pt x="4383" y="19337"/>
                  </a:lnTo>
                  <a:cubicBezTo>
                    <a:pt x="4381" y="19328"/>
                    <a:pt x="4376" y="19322"/>
                    <a:pt x="4372" y="19316"/>
                  </a:cubicBezTo>
                  <a:lnTo>
                    <a:pt x="4195" y="19090"/>
                  </a:lnTo>
                  <a:cubicBezTo>
                    <a:pt x="5440" y="19060"/>
                    <a:pt x="7560" y="19047"/>
                    <a:pt x="7560" y="19047"/>
                  </a:cubicBezTo>
                  <a:cubicBezTo>
                    <a:pt x="7560" y="19047"/>
                    <a:pt x="7558" y="18886"/>
                    <a:pt x="7549" y="18609"/>
                  </a:cubicBezTo>
                  <a:lnTo>
                    <a:pt x="7549" y="18609"/>
                  </a:lnTo>
                  <a:cubicBezTo>
                    <a:pt x="8116" y="18666"/>
                    <a:pt x="8937" y="18693"/>
                    <a:pt x="9785" y="18693"/>
                  </a:cubicBezTo>
                  <a:cubicBezTo>
                    <a:pt x="10658" y="18693"/>
                    <a:pt x="11559" y="18664"/>
                    <a:pt x="12240" y="18609"/>
                  </a:cubicBezTo>
                  <a:cubicBezTo>
                    <a:pt x="12244" y="18815"/>
                    <a:pt x="12246" y="18935"/>
                    <a:pt x="12246" y="18935"/>
                  </a:cubicBezTo>
                  <a:cubicBezTo>
                    <a:pt x="12246" y="18935"/>
                    <a:pt x="13555" y="18888"/>
                    <a:pt x="14745" y="18807"/>
                  </a:cubicBezTo>
                  <a:lnTo>
                    <a:pt x="14745" y="18807"/>
                  </a:lnTo>
                  <a:lnTo>
                    <a:pt x="14589" y="19863"/>
                  </a:lnTo>
                  <a:cubicBezTo>
                    <a:pt x="14589" y="19863"/>
                    <a:pt x="11919" y="19901"/>
                    <a:pt x="11919" y="20056"/>
                  </a:cubicBezTo>
                  <a:cubicBezTo>
                    <a:pt x="11919" y="20212"/>
                    <a:pt x="11791" y="21220"/>
                    <a:pt x="11791" y="21220"/>
                  </a:cubicBezTo>
                  <a:lnTo>
                    <a:pt x="21182" y="21299"/>
                  </a:lnTo>
                  <a:cubicBezTo>
                    <a:pt x="21182" y="21299"/>
                    <a:pt x="22259" y="15281"/>
                    <a:pt x="21957" y="15281"/>
                  </a:cubicBezTo>
                  <a:cubicBezTo>
                    <a:pt x="21680" y="15281"/>
                    <a:pt x="19889" y="15238"/>
                    <a:pt x="18229" y="15198"/>
                  </a:cubicBezTo>
                  <a:cubicBezTo>
                    <a:pt x="17946" y="13778"/>
                    <a:pt x="17490" y="12242"/>
                    <a:pt x="17377" y="11873"/>
                  </a:cubicBezTo>
                  <a:cubicBezTo>
                    <a:pt x="17409" y="11556"/>
                    <a:pt x="17277" y="11207"/>
                    <a:pt x="16877" y="10933"/>
                  </a:cubicBezTo>
                  <a:cubicBezTo>
                    <a:pt x="16786" y="10890"/>
                    <a:pt x="16694" y="10854"/>
                    <a:pt x="16601" y="10824"/>
                  </a:cubicBezTo>
                  <a:cubicBezTo>
                    <a:pt x="16543" y="10477"/>
                    <a:pt x="16471" y="10118"/>
                    <a:pt x="16398" y="9932"/>
                  </a:cubicBezTo>
                  <a:cubicBezTo>
                    <a:pt x="16388" y="9905"/>
                    <a:pt x="16317" y="9894"/>
                    <a:pt x="16209" y="9894"/>
                  </a:cubicBezTo>
                  <a:cubicBezTo>
                    <a:pt x="16160" y="9647"/>
                    <a:pt x="16117" y="9456"/>
                    <a:pt x="16081" y="9309"/>
                  </a:cubicBezTo>
                  <a:lnTo>
                    <a:pt x="16290" y="9264"/>
                  </a:lnTo>
                  <a:cubicBezTo>
                    <a:pt x="16290" y="9264"/>
                    <a:pt x="16220" y="8579"/>
                    <a:pt x="16122" y="8364"/>
                  </a:cubicBezTo>
                  <a:cubicBezTo>
                    <a:pt x="16110" y="8338"/>
                    <a:pt x="16052" y="8326"/>
                    <a:pt x="15959" y="8326"/>
                  </a:cubicBezTo>
                  <a:cubicBezTo>
                    <a:pt x="15294" y="8326"/>
                    <a:pt x="12853" y="8913"/>
                    <a:pt x="12853" y="8913"/>
                  </a:cubicBezTo>
                  <a:cubicBezTo>
                    <a:pt x="12853" y="8913"/>
                    <a:pt x="12749" y="9922"/>
                    <a:pt x="12927" y="9945"/>
                  </a:cubicBezTo>
                  <a:cubicBezTo>
                    <a:pt x="12983" y="9945"/>
                    <a:pt x="13036" y="9939"/>
                    <a:pt x="13089" y="9928"/>
                  </a:cubicBezTo>
                  <a:cubicBezTo>
                    <a:pt x="13115" y="10073"/>
                    <a:pt x="13142" y="10239"/>
                    <a:pt x="13174" y="10413"/>
                  </a:cubicBezTo>
                  <a:lnTo>
                    <a:pt x="13119" y="10426"/>
                  </a:lnTo>
                  <a:cubicBezTo>
                    <a:pt x="13119" y="10426"/>
                    <a:pt x="13200" y="11439"/>
                    <a:pt x="13321" y="11984"/>
                  </a:cubicBezTo>
                  <a:cubicBezTo>
                    <a:pt x="12915" y="11899"/>
                    <a:pt x="12576" y="11835"/>
                    <a:pt x="12417" y="11803"/>
                  </a:cubicBezTo>
                  <a:lnTo>
                    <a:pt x="12004" y="11716"/>
                  </a:lnTo>
                  <a:cubicBezTo>
                    <a:pt x="11265" y="11550"/>
                    <a:pt x="10601" y="11418"/>
                    <a:pt x="10456" y="11346"/>
                  </a:cubicBezTo>
                  <a:cubicBezTo>
                    <a:pt x="10114" y="11173"/>
                    <a:pt x="10124" y="10503"/>
                    <a:pt x="10018" y="9935"/>
                  </a:cubicBezTo>
                  <a:cubicBezTo>
                    <a:pt x="10014" y="9915"/>
                    <a:pt x="10014" y="9892"/>
                    <a:pt x="10020" y="9873"/>
                  </a:cubicBezTo>
                  <a:cubicBezTo>
                    <a:pt x="10129" y="9845"/>
                    <a:pt x="10235" y="9811"/>
                    <a:pt x="10339" y="9769"/>
                  </a:cubicBezTo>
                  <a:cubicBezTo>
                    <a:pt x="10361" y="9762"/>
                    <a:pt x="10373" y="9743"/>
                    <a:pt x="10376" y="9722"/>
                  </a:cubicBezTo>
                  <a:cubicBezTo>
                    <a:pt x="10650" y="9671"/>
                    <a:pt x="11044" y="9615"/>
                    <a:pt x="11408" y="9390"/>
                  </a:cubicBezTo>
                  <a:cubicBezTo>
                    <a:pt x="11426" y="9390"/>
                    <a:pt x="11444" y="9391"/>
                    <a:pt x="11462" y="9391"/>
                  </a:cubicBezTo>
                  <a:cubicBezTo>
                    <a:pt x="11724" y="9391"/>
                    <a:pt x="11990" y="9318"/>
                    <a:pt x="12223" y="9141"/>
                  </a:cubicBezTo>
                  <a:cubicBezTo>
                    <a:pt x="12689" y="8783"/>
                    <a:pt x="12855" y="8398"/>
                    <a:pt x="12861" y="8092"/>
                  </a:cubicBezTo>
                  <a:cubicBezTo>
                    <a:pt x="12865" y="8092"/>
                    <a:pt x="12870" y="8092"/>
                    <a:pt x="12874" y="8092"/>
                  </a:cubicBezTo>
                  <a:cubicBezTo>
                    <a:pt x="13564" y="8092"/>
                    <a:pt x="14292" y="7213"/>
                    <a:pt x="14023" y="6285"/>
                  </a:cubicBezTo>
                  <a:cubicBezTo>
                    <a:pt x="13921" y="5929"/>
                    <a:pt x="13721" y="5778"/>
                    <a:pt x="13527" y="5736"/>
                  </a:cubicBezTo>
                  <a:cubicBezTo>
                    <a:pt x="13745" y="5399"/>
                    <a:pt x="13868" y="4810"/>
                    <a:pt x="13613" y="4280"/>
                  </a:cubicBezTo>
                  <a:cubicBezTo>
                    <a:pt x="13453" y="3952"/>
                    <a:pt x="13255" y="3791"/>
                    <a:pt x="13070" y="3735"/>
                  </a:cubicBezTo>
                  <a:cubicBezTo>
                    <a:pt x="13276" y="3397"/>
                    <a:pt x="13378" y="2875"/>
                    <a:pt x="12995" y="2299"/>
                  </a:cubicBezTo>
                  <a:cubicBezTo>
                    <a:pt x="12781" y="1977"/>
                    <a:pt x="12461" y="1865"/>
                    <a:pt x="12182" y="1865"/>
                  </a:cubicBezTo>
                  <a:cubicBezTo>
                    <a:pt x="12118" y="1865"/>
                    <a:pt x="12056" y="1871"/>
                    <a:pt x="11997" y="1882"/>
                  </a:cubicBezTo>
                  <a:cubicBezTo>
                    <a:pt x="12046" y="1526"/>
                    <a:pt x="11959" y="1039"/>
                    <a:pt x="11580" y="781"/>
                  </a:cubicBezTo>
                  <a:cubicBezTo>
                    <a:pt x="11381" y="647"/>
                    <a:pt x="11146" y="592"/>
                    <a:pt x="10915" y="592"/>
                  </a:cubicBezTo>
                  <a:cubicBezTo>
                    <a:pt x="10594" y="592"/>
                    <a:pt x="10280" y="697"/>
                    <a:pt x="10082" y="841"/>
                  </a:cubicBezTo>
                  <a:cubicBezTo>
                    <a:pt x="10010" y="490"/>
                    <a:pt x="9752" y="73"/>
                    <a:pt x="9137" y="9"/>
                  </a:cubicBezTo>
                  <a:cubicBezTo>
                    <a:pt x="9082" y="3"/>
                    <a:pt x="9029" y="0"/>
                    <a:pt x="8977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413" name="Google Shape;1413;p78"/>
            <p:cNvGrpSpPr/>
            <p:nvPr/>
          </p:nvGrpSpPr>
          <p:grpSpPr>
            <a:xfrm>
              <a:off x="1366539" y="2692172"/>
              <a:ext cx="2227428" cy="2122706"/>
              <a:chOff x="1366539" y="2692172"/>
              <a:chExt cx="2227428" cy="2122706"/>
            </a:xfrm>
          </p:grpSpPr>
          <p:sp>
            <p:nvSpPr>
              <p:cNvPr id="1414" name="Google Shape;1414;p78"/>
              <p:cNvSpPr/>
              <p:nvPr/>
            </p:nvSpPr>
            <p:spPr>
              <a:xfrm rot="-555540">
                <a:off x="2867901" y="3736266"/>
                <a:ext cx="327521" cy="617659"/>
              </a:xfrm>
              <a:custGeom>
                <a:rect b="b" l="l" r="r" t="t"/>
                <a:pathLst>
                  <a:path extrusionOk="0" h="6576" w="3487">
                    <a:moveTo>
                      <a:pt x="1854" y="0"/>
                    </a:moveTo>
                    <a:cubicBezTo>
                      <a:pt x="1594" y="0"/>
                      <a:pt x="73" y="591"/>
                      <a:pt x="39" y="845"/>
                    </a:cubicBezTo>
                    <a:cubicBezTo>
                      <a:pt x="0" y="1113"/>
                      <a:pt x="96" y="5723"/>
                      <a:pt x="362" y="6295"/>
                    </a:cubicBezTo>
                    <a:cubicBezTo>
                      <a:pt x="455" y="6494"/>
                      <a:pt x="731" y="6576"/>
                      <a:pt x="1071" y="6576"/>
                    </a:cubicBezTo>
                    <a:cubicBezTo>
                      <a:pt x="1705" y="6576"/>
                      <a:pt x="2558" y="6291"/>
                      <a:pt x="2839" y="5952"/>
                    </a:cubicBezTo>
                    <a:cubicBezTo>
                      <a:pt x="3486" y="5171"/>
                      <a:pt x="1886" y="6"/>
                      <a:pt x="1886" y="6"/>
                    </a:cubicBezTo>
                    <a:cubicBezTo>
                      <a:pt x="1880" y="2"/>
                      <a:pt x="1869" y="0"/>
                      <a:pt x="18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 rot="-555540">
                <a:off x="1421259" y="3946860"/>
                <a:ext cx="633533" cy="731498"/>
              </a:xfrm>
              <a:custGeom>
                <a:rect b="b" l="l" r="r" t="t"/>
                <a:pathLst>
                  <a:path extrusionOk="0" h="7788" w="6745">
                    <a:moveTo>
                      <a:pt x="6745" y="0"/>
                    </a:moveTo>
                    <a:cubicBezTo>
                      <a:pt x="6745" y="0"/>
                      <a:pt x="3240" y="417"/>
                      <a:pt x="2706" y="1982"/>
                    </a:cubicBezTo>
                    <a:cubicBezTo>
                      <a:pt x="2272" y="3252"/>
                      <a:pt x="1" y="7240"/>
                      <a:pt x="420" y="7583"/>
                    </a:cubicBezTo>
                    <a:cubicBezTo>
                      <a:pt x="618" y="7745"/>
                      <a:pt x="1147" y="7787"/>
                      <a:pt x="1650" y="7787"/>
                    </a:cubicBezTo>
                    <a:cubicBezTo>
                      <a:pt x="2213" y="7787"/>
                      <a:pt x="2744" y="7734"/>
                      <a:pt x="2744" y="7734"/>
                    </a:cubicBezTo>
                    <a:cubicBezTo>
                      <a:pt x="2744" y="7734"/>
                      <a:pt x="4536" y="6629"/>
                      <a:pt x="4459" y="6095"/>
                    </a:cubicBezTo>
                    <a:cubicBezTo>
                      <a:pt x="4383" y="5563"/>
                      <a:pt x="6745" y="0"/>
                      <a:pt x="6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-555540">
                <a:off x="1558015" y="2771161"/>
                <a:ext cx="1059488" cy="958611"/>
              </a:xfrm>
              <a:custGeom>
                <a:rect b="b" l="l" r="r" t="t"/>
                <a:pathLst>
                  <a:path extrusionOk="0" h="10206" w="11280">
                    <a:moveTo>
                      <a:pt x="5964" y="0"/>
                    </a:moveTo>
                    <a:cubicBezTo>
                      <a:pt x="5257" y="0"/>
                      <a:pt x="4919" y="523"/>
                      <a:pt x="4769" y="894"/>
                    </a:cubicBezTo>
                    <a:lnTo>
                      <a:pt x="4769" y="894"/>
                    </a:lnTo>
                    <a:cubicBezTo>
                      <a:pt x="4532" y="704"/>
                      <a:pt x="4218" y="580"/>
                      <a:pt x="3881" y="580"/>
                    </a:cubicBezTo>
                    <a:cubicBezTo>
                      <a:pt x="3527" y="580"/>
                      <a:pt x="3147" y="718"/>
                      <a:pt x="2805" y="1064"/>
                    </a:cubicBezTo>
                    <a:cubicBezTo>
                      <a:pt x="2445" y="1430"/>
                      <a:pt x="2529" y="1951"/>
                      <a:pt x="2708" y="2303"/>
                    </a:cubicBezTo>
                    <a:lnTo>
                      <a:pt x="2708" y="2303"/>
                    </a:lnTo>
                    <a:cubicBezTo>
                      <a:pt x="2568" y="2261"/>
                      <a:pt x="2405" y="2233"/>
                      <a:pt x="2234" y="2233"/>
                    </a:cubicBezTo>
                    <a:cubicBezTo>
                      <a:pt x="1895" y="2233"/>
                      <a:pt x="1525" y="2341"/>
                      <a:pt x="1234" y="2661"/>
                    </a:cubicBezTo>
                    <a:cubicBezTo>
                      <a:pt x="795" y="3145"/>
                      <a:pt x="975" y="3704"/>
                      <a:pt x="1253" y="4076"/>
                    </a:cubicBezTo>
                    <a:lnTo>
                      <a:pt x="1253" y="4076"/>
                    </a:lnTo>
                    <a:cubicBezTo>
                      <a:pt x="1022" y="4087"/>
                      <a:pt x="763" y="4222"/>
                      <a:pt x="545" y="4608"/>
                    </a:cubicBezTo>
                    <a:cubicBezTo>
                      <a:pt x="1" y="5572"/>
                      <a:pt x="518" y="6315"/>
                      <a:pt x="911" y="6579"/>
                    </a:cubicBezTo>
                    <a:lnTo>
                      <a:pt x="911" y="6579"/>
                    </a:lnTo>
                    <a:cubicBezTo>
                      <a:pt x="563" y="6791"/>
                      <a:pt x="133" y="7387"/>
                      <a:pt x="517" y="8190"/>
                    </a:cubicBezTo>
                    <a:cubicBezTo>
                      <a:pt x="768" y="8712"/>
                      <a:pt x="1152" y="8866"/>
                      <a:pt x="1488" y="8866"/>
                    </a:cubicBezTo>
                    <a:cubicBezTo>
                      <a:pt x="1659" y="8866"/>
                      <a:pt x="1817" y="8826"/>
                      <a:pt x="1940" y="8775"/>
                    </a:cubicBezTo>
                    <a:lnTo>
                      <a:pt x="1940" y="8775"/>
                    </a:lnTo>
                    <a:cubicBezTo>
                      <a:pt x="1865" y="9141"/>
                      <a:pt x="2085" y="9851"/>
                      <a:pt x="3167" y="10145"/>
                    </a:cubicBezTo>
                    <a:cubicBezTo>
                      <a:pt x="3320" y="10187"/>
                      <a:pt x="3460" y="10205"/>
                      <a:pt x="3587" y="10205"/>
                    </a:cubicBezTo>
                    <a:cubicBezTo>
                      <a:pt x="4245" y="10205"/>
                      <a:pt x="4558" y="9705"/>
                      <a:pt x="4645" y="9297"/>
                    </a:cubicBezTo>
                    <a:lnTo>
                      <a:pt x="4645" y="9297"/>
                    </a:lnTo>
                    <a:cubicBezTo>
                      <a:pt x="4845" y="9492"/>
                      <a:pt x="5191" y="9668"/>
                      <a:pt x="5695" y="9668"/>
                    </a:cubicBezTo>
                    <a:cubicBezTo>
                      <a:pt x="5891" y="9668"/>
                      <a:pt x="6111" y="9641"/>
                      <a:pt x="6355" y="9579"/>
                    </a:cubicBezTo>
                    <a:cubicBezTo>
                      <a:pt x="6924" y="9435"/>
                      <a:pt x="7214" y="9193"/>
                      <a:pt x="7343" y="8961"/>
                    </a:cubicBezTo>
                    <a:lnTo>
                      <a:pt x="7343" y="8961"/>
                    </a:lnTo>
                    <a:cubicBezTo>
                      <a:pt x="7585" y="9199"/>
                      <a:pt x="8010" y="9394"/>
                      <a:pt x="8444" y="9394"/>
                    </a:cubicBezTo>
                    <a:cubicBezTo>
                      <a:pt x="8709" y="9394"/>
                      <a:pt x="8977" y="9322"/>
                      <a:pt x="9211" y="9143"/>
                    </a:cubicBezTo>
                    <a:cubicBezTo>
                      <a:pt x="9676" y="8786"/>
                      <a:pt x="9843" y="8401"/>
                      <a:pt x="9851" y="8095"/>
                    </a:cubicBezTo>
                    <a:lnTo>
                      <a:pt x="9851" y="8095"/>
                    </a:lnTo>
                    <a:cubicBezTo>
                      <a:pt x="9855" y="8095"/>
                      <a:pt x="9858" y="8095"/>
                      <a:pt x="9862" y="8095"/>
                    </a:cubicBezTo>
                    <a:cubicBezTo>
                      <a:pt x="10552" y="8095"/>
                      <a:pt x="11280" y="7214"/>
                      <a:pt x="11011" y="6287"/>
                    </a:cubicBezTo>
                    <a:cubicBezTo>
                      <a:pt x="10907" y="5930"/>
                      <a:pt x="10707" y="5779"/>
                      <a:pt x="10513" y="5738"/>
                    </a:cubicBezTo>
                    <a:lnTo>
                      <a:pt x="10513" y="5738"/>
                    </a:lnTo>
                    <a:cubicBezTo>
                      <a:pt x="10731" y="5400"/>
                      <a:pt x="10855" y="4810"/>
                      <a:pt x="10598" y="4280"/>
                    </a:cubicBezTo>
                    <a:cubicBezTo>
                      <a:pt x="10441" y="3955"/>
                      <a:pt x="10242" y="3792"/>
                      <a:pt x="10058" y="3735"/>
                    </a:cubicBezTo>
                    <a:lnTo>
                      <a:pt x="10058" y="3735"/>
                    </a:lnTo>
                    <a:cubicBezTo>
                      <a:pt x="10263" y="3398"/>
                      <a:pt x="10365" y="2875"/>
                      <a:pt x="9981" y="2299"/>
                    </a:cubicBezTo>
                    <a:cubicBezTo>
                      <a:pt x="9767" y="1978"/>
                      <a:pt x="9449" y="1866"/>
                      <a:pt x="9171" y="1866"/>
                    </a:cubicBezTo>
                    <a:cubicBezTo>
                      <a:pt x="9106" y="1866"/>
                      <a:pt x="9044" y="1872"/>
                      <a:pt x="8985" y="1883"/>
                    </a:cubicBezTo>
                    <a:lnTo>
                      <a:pt x="8985" y="1883"/>
                    </a:lnTo>
                    <a:cubicBezTo>
                      <a:pt x="9033" y="1526"/>
                      <a:pt x="8946" y="1039"/>
                      <a:pt x="8566" y="781"/>
                    </a:cubicBezTo>
                    <a:cubicBezTo>
                      <a:pt x="8368" y="647"/>
                      <a:pt x="8133" y="592"/>
                      <a:pt x="7902" y="592"/>
                    </a:cubicBezTo>
                    <a:cubicBezTo>
                      <a:pt x="7580" y="592"/>
                      <a:pt x="7266" y="697"/>
                      <a:pt x="7068" y="841"/>
                    </a:cubicBezTo>
                    <a:lnTo>
                      <a:pt x="7068" y="841"/>
                    </a:lnTo>
                    <a:cubicBezTo>
                      <a:pt x="6997" y="491"/>
                      <a:pt x="6739" y="74"/>
                      <a:pt x="6123" y="9"/>
                    </a:cubicBezTo>
                    <a:cubicBezTo>
                      <a:pt x="6068" y="3"/>
                      <a:pt x="6015" y="0"/>
                      <a:pt x="5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-555540">
                <a:off x="1668199" y="3030291"/>
                <a:ext cx="550596" cy="638980"/>
              </a:xfrm>
              <a:custGeom>
                <a:rect b="b" l="l" r="r" t="t"/>
                <a:pathLst>
                  <a:path extrusionOk="0" h="6803" w="5862">
                    <a:moveTo>
                      <a:pt x="4554" y="0"/>
                    </a:moveTo>
                    <a:cubicBezTo>
                      <a:pt x="4477" y="0"/>
                      <a:pt x="4395" y="4"/>
                      <a:pt x="4308" y="11"/>
                    </a:cubicBezTo>
                    <a:cubicBezTo>
                      <a:pt x="1" y="392"/>
                      <a:pt x="94" y="4481"/>
                      <a:pt x="852" y="5702"/>
                    </a:cubicBezTo>
                    <a:cubicBezTo>
                      <a:pt x="1289" y="6406"/>
                      <a:pt x="2229" y="6803"/>
                      <a:pt x="3100" y="6803"/>
                    </a:cubicBezTo>
                    <a:cubicBezTo>
                      <a:pt x="3741" y="6803"/>
                      <a:pt x="4345" y="6588"/>
                      <a:pt x="4683" y="6124"/>
                    </a:cubicBezTo>
                    <a:cubicBezTo>
                      <a:pt x="5481" y="5028"/>
                      <a:pt x="5862" y="818"/>
                      <a:pt x="5862" y="818"/>
                    </a:cubicBezTo>
                    <a:cubicBezTo>
                      <a:pt x="5862" y="818"/>
                      <a:pt x="5720" y="0"/>
                      <a:pt x="4554" y="0"/>
                    </a:cubicBezTo>
                    <a:close/>
                  </a:path>
                </a:pathLst>
              </a:custGeom>
              <a:solidFill>
                <a:srgbClr val="DB4A4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8"/>
              <p:cNvSpPr/>
              <p:nvPr/>
            </p:nvSpPr>
            <p:spPr>
              <a:xfrm rot="-555540">
                <a:off x="1968719" y="2977013"/>
                <a:ext cx="513589" cy="541767"/>
              </a:xfrm>
              <a:custGeom>
                <a:rect b="b" l="l" r="r" t="t"/>
                <a:pathLst>
                  <a:path extrusionOk="0" h="5768" w="5468">
                    <a:moveTo>
                      <a:pt x="1789" y="0"/>
                    </a:moveTo>
                    <a:cubicBezTo>
                      <a:pt x="1299" y="0"/>
                      <a:pt x="973" y="84"/>
                      <a:pt x="973" y="84"/>
                    </a:cubicBezTo>
                    <a:cubicBezTo>
                      <a:pt x="973" y="84"/>
                      <a:pt x="1" y="1563"/>
                      <a:pt x="1265" y="1814"/>
                    </a:cubicBezTo>
                    <a:cubicBezTo>
                      <a:pt x="2454" y="2052"/>
                      <a:pt x="2815" y="5767"/>
                      <a:pt x="3890" y="5767"/>
                    </a:cubicBezTo>
                    <a:cubicBezTo>
                      <a:pt x="3956" y="5767"/>
                      <a:pt x="4025" y="5753"/>
                      <a:pt x="4097" y="5723"/>
                    </a:cubicBezTo>
                    <a:cubicBezTo>
                      <a:pt x="5468" y="5149"/>
                      <a:pt x="5376" y="1539"/>
                      <a:pt x="3944" y="616"/>
                    </a:cubicBezTo>
                    <a:cubicBezTo>
                      <a:pt x="3171" y="115"/>
                      <a:pt x="2366" y="0"/>
                      <a:pt x="1789" y="0"/>
                    </a:cubicBezTo>
                    <a:close/>
                  </a:path>
                </a:pathLst>
              </a:custGeom>
              <a:solidFill>
                <a:srgbClr val="DB4A4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8"/>
              <p:cNvSpPr/>
              <p:nvPr/>
            </p:nvSpPr>
            <p:spPr>
              <a:xfrm rot="-555540">
                <a:off x="1721853" y="3115856"/>
                <a:ext cx="1118474" cy="1322951"/>
              </a:xfrm>
              <a:custGeom>
                <a:rect b="b" l="l" r="r" t="t"/>
                <a:pathLst>
                  <a:path extrusionOk="0" h="14085" w="11908">
                    <a:moveTo>
                      <a:pt x="5833" y="1"/>
                    </a:moveTo>
                    <a:cubicBezTo>
                      <a:pt x="4599" y="1"/>
                      <a:pt x="2914" y="273"/>
                      <a:pt x="2914" y="273"/>
                    </a:cubicBezTo>
                    <a:cubicBezTo>
                      <a:pt x="1541" y="731"/>
                      <a:pt x="3829" y="6162"/>
                      <a:pt x="3829" y="6162"/>
                    </a:cubicBezTo>
                    <a:cubicBezTo>
                      <a:pt x="3829" y="6162"/>
                      <a:pt x="4116" y="7077"/>
                      <a:pt x="4059" y="7362"/>
                    </a:cubicBezTo>
                    <a:cubicBezTo>
                      <a:pt x="4001" y="7647"/>
                      <a:pt x="877" y="8588"/>
                      <a:pt x="592" y="8758"/>
                    </a:cubicBezTo>
                    <a:cubicBezTo>
                      <a:pt x="307" y="8929"/>
                      <a:pt x="0" y="13021"/>
                      <a:pt x="170" y="13706"/>
                    </a:cubicBezTo>
                    <a:cubicBezTo>
                      <a:pt x="244" y="14001"/>
                      <a:pt x="2418" y="14084"/>
                      <a:pt x="4875" y="14084"/>
                    </a:cubicBezTo>
                    <a:cubicBezTo>
                      <a:pt x="8141" y="14084"/>
                      <a:pt x="11907" y="13936"/>
                      <a:pt x="11907" y="13936"/>
                    </a:cubicBezTo>
                    <a:cubicBezTo>
                      <a:pt x="11907" y="13936"/>
                      <a:pt x="10705" y="9020"/>
                      <a:pt x="10477" y="8563"/>
                    </a:cubicBezTo>
                    <a:cubicBezTo>
                      <a:pt x="10247" y="8103"/>
                      <a:pt x="6974" y="7590"/>
                      <a:pt x="6629" y="7418"/>
                    </a:cubicBezTo>
                    <a:cubicBezTo>
                      <a:pt x="6287" y="7245"/>
                      <a:pt x="6297" y="6575"/>
                      <a:pt x="6191" y="6009"/>
                    </a:cubicBezTo>
                    <a:cubicBezTo>
                      <a:pt x="6125" y="5651"/>
                      <a:pt x="7285" y="5973"/>
                      <a:pt x="8000" y="5094"/>
                    </a:cubicBezTo>
                    <a:cubicBezTo>
                      <a:pt x="8815" y="4093"/>
                      <a:pt x="7600" y="731"/>
                      <a:pt x="7030" y="216"/>
                    </a:cubicBezTo>
                    <a:cubicBezTo>
                      <a:pt x="6852" y="56"/>
                      <a:pt x="6388" y="1"/>
                      <a:pt x="5833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 rot="-555540">
                <a:off x="2192179" y="3336428"/>
                <a:ext cx="117502" cy="142392"/>
              </a:xfrm>
              <a:custGeom>
                <a:rect b="b" l="l" r="r" t="t"/>
                <a:pathLst>
                  <a:path extrusionOk="0" h="1516" w="1251">
                    <a:moveTo>
                      <a:pt x="85" y="1"/>
                    </a:moveTo>
                    <a:cubicBezTo>
                      <a:pt x="39" y="1"/>
                      <a:pt x="1" y="62"/>
                      <a:pt x="46" y="102"/>
                    </a:cubicBezTo>
                    <a:cubicBezTo>
                      <a:pt x="535" y="532"/>
                      <a:pt x="1059" y="1058"/>
                      <a:pt x="1089" y="1192"/>
                    </a:cubicBezTo>
                    <a:cubicBezTo>
                      <a:pt x="829" y="1252"/>
                      <a:pt x="399" y="1398"/>
                      <a:pt x="380" y="1405"/>
                    </a:cubicBezTo>
                    <a:cubicBezTo>
                      <a:pt x="319" y="1426"/>
                      <a:pt x="333" y="1516"/>
                      <a:pt x="397" y="1516"/>
                    </a:cubicBezTo>
                    <a:cubicBezTo>
                      <a:pt x="398" y="1516"/>
                      <a:pt x="398" y="1516"/>
                      <a:pt x="399" y="1516"/>
                    </a:cubicBezTo>
                    <a:cubicBezTo>
                      <a:pt x="406" y="1516"/>
                      <a:pt x="412" y="1516"/>
                      <a:pt x="416" y="1513"/>
                    </a:cubicBezTo>
                    <a:cubicBezTo>
                      <a:pt x="423" y="1511"/>
                      <a:pt x="874" y="1356"/>
                      <a:pt x="1125" y="1301"/>
                    </a:cubicBezTo>
                    <a:cubicBezTo>
                      <a:pt x="1161" y="1294"/>
                      <a:pt x="1191" y="1267"/>
                      <a:pt x="1202" y="1230"/>
                    </a:cubicBezTo>
                    <a:cubicBezTo>
                      <a:pt x="1251" y="1035"/>
                      <a:pt x="463" y="315"/>
                      <a:pt x="123" y="15"/>
                    </a:cubicBezTo>
                    <a:cubicBezTo>
                      <a:pt x="110" y="5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 rot="-555540">
                <a:off x="2058407" y="3345104"/>
                <a:ext cx="93269" cy="102849"/>
              </a:xfrm>
              <a:custGeom>
                <a:rect b="b" l="l" r="r" t="t"/>
                <a:pathLst>
                  <a:path extrusionOk="0" h="1095" w="993">
                    <a:moveTo>
                      <a:pt x="714" y="1"/>
                    </a:moveTo>
                    <a:cubicBezTo>
                      <a:pt x="681" y="1"/>
                      <a:pt x="647" y="27"/>
                      <a:pt x="656" y="69"/>
                    </a:cubicBezTo>
                    <a:cubicBezTo>
                      <a:pt x="754" y="435"/>
                      <a:pt x="837" y="867"/>
                      <a:pt x="814" y="973"/>
                    </a:cubicBezTo>
                    <a:cubicBezTo>
                      <a:pt x="710" y="929"/>
                      <a:pt x="386" y="588"/>
                      <a:pt x="126" y="275"/>
                    </a:cubicBezTo>
                    <a:cubicBezTo>
                      <a:pt x="114" y="258"/>
                      <a:pt x="98" y="251"/>
                      <a:pt x="83" y="251"/>
                    </a:cubicBezTo>
                    <a:cubicBezTo>
                      <a:pt x="40" y="251"/>
                      <a:pt x="0" y="304"/>
                      <a:pt x="39" y="348"/>
                    </a:cubicBezTo>
                    <a:cubicBezTo>
                      <a:pt x="224" y="571"/>
                      <a:pt x="673" y="1093"/>
                      <a:pt x="831" y="1093"/>
                    </a:cubicBezTo>
                    <a:lnTo>
                      <a:pt x="833" y="1095"/>
                    </a:lnTo>
                    <a:cubicBezTo>
                      <a:pt x="858" y="1095"/>
                      <a:pt x="884" y="1082"/>
                      <a:pt x="899" y="1061"/>
                    </a:cubicBezTo>
                    <a:cubicBezTo>
                      <a:pt x="993" y="937"/>
                      <a:pt x="837" y="307"/>
                      <a:pt x="767" y="41"/>
                    </a:cubicBezTo>
                    <a:cubicBezTo>
                      <a:pt x="758" y="13"/>
                      <a:pt x="736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 rot="-555540">
                <a:off x="2261698" y="3267790"/>
                <a:ext cx="80025" cy="95335"/>
              </a:xfrm>
              <a:custGeom>
                <a:rect b="b" l="l" r="r" t="t"/>
                <a:pathLst>
                  <a:path extrusionOk="0" h="1015" w="852">
                    <a:moveTo>
                      <a:pt x="566" y="0"/>
                    </a:moveTo>
                    <a:cubicBezTo>
                      <a:pt x="532" y="0"/>
                      <a:pt x="498" y="30"/>
                      <a:pt x="511" y="74"/>
                    </a:cubicBezTo>
                    <a:cubicBezTo>
                      <a:pt x="609" y="389"/>
                      <a:pt x="694" y="750"/>
                      <a:pt x="689" y="882"/>
                    </a:cubicBezTo>
                    <a:cubicBezTo>
                      <a:pt x="585" y="799"/>
                      <a:pt x="330" y="467"/>
                      <a:pt x="125" y="167"/>
                    </a:cubicBezTo>
                    <a:cubicBezTo>
                      <a:pt x="114" y="148"/>
                      <a:pt x="97" y="140"/>
                      <a:pt x="80" y="140"/>
                    </a:cubicBezTo>
                    <a:cubicBezTo>
                      <a:pt x="40" y="140"/>
                      <a:pt x="0" y="186"/>
                      <a:pt x="32" y="231"/>
                    </a:cubicBezTo>
                    <a:cubicBezTo>
                      <a:pt x="385" y="750"/>
                      <a:pt x="615" y="1014"/>
                      <a:pt x="717" y="1014"/>
                    </a:cubicBezTo>
                    <a:lnTo>
                      <a:pt x="723" y="1014"/>
                    </a:lnTo>
                    <a:cubicBezTo>
                      <a:pt x="753" y="1010"/>
                      <a:pt x="779" y="991"/>
                      <a:pt x="789" y="963"/>
                    </a:cubicBezTo>
                    <a:cubicBezTo>
                      <a:pt x="851" y="810"/>
                      <a:pt x="660" y="167"/>
                      <a:pt x="619" y="40"/>
                    </a:cubicBezTo>
                    <a:cubicBezTo>
                      <a:pt x="610" y="12"/>
                      <a:pt x="588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 rot="-555540">
                <a:off x="2206069" y="3482053"/>
                <a:ext cx="114214" cy="102380"/>
              </a:xfrm>
              <a:custGeom>
                <a:rect b="b" l="l" r="r" t="t"/>
                <a:pathLst>
                  <a:path extrusionOk="0" h="1090" w="1216">
                    <a:moveTo>
                      <a:pt x="1151" y="1"/>
                    </a:moveTo>
                    <a:cubicBezTo>
                      <a:pt x="1123" y="1"/>
                      <a:pt x="1100" y="21"/>
                      <a:pt x="1096" y="49"/>
                    </a:cubicBezTo>
                    <a:cubicBezTo>
                      <a:pt x="968" y="832"/>
                      <a:pt x="796" y="964"/>
                      <a:pt x="704" y="975"/>
                    </a:cubicBezTo>
                    <a:cubicBezTo>
                      <a:pt x="701" y="975"/>
                      <a:pt x="697" y="975"/>
                      <a:pt x="694" y="975"/>
                    </a:cubicBezTo>
                    <a:cubicBezTo>
                      <a:pt x="491" y="975"/>
                      <a:pt x="236" y="510"/>
                      <a:pt x="121" y="208"/>
                    </a:cubicBezTo>
                    <a:cubicBezTo>
                      <a:pt x="110" y="184"/>
                      <a:pt x="89" y="174"/>
                      <a:pt x="69" y="174"/>
                    </a:cubicBezTo>
                    <a:cubicBezTo>
                      <a:pt x="34" y="174"/>
                      <a:pt x="0" y="205"/>
                      <a:pt x="15" y="249"/>
                    </a:cubicBezTo>
                    <a:cubicBezTo>
                      <a:pt x="49" y="338"/>
                      <a:pt x="349" y="1089"/>
                      <a:pt x="692" y="1089"/>
                    </a:cubicBezTo>
                    <a:cubicBezTo>
                      <a:pt x="700" y="1089"/>
                      <a:pt x="709" y="1087"/>
                      <a:pt x="715" y="1087"/>
                    </a:cubicBezTo>
                    <a:cubicBezTo>
                      <a:pt x="939" y="1064"/>
                      <a:pt x="1100" y="730"/>
                      <a:pt x="1209" y="68"/>
                    </a:cubicBezTo>
                    <a:cubicBezTo>
                      <a:pt x="1215" y="36"/>
                      <a:pt x="1194" y="6"/>
                      <a:pt x="1162" y="2"/>
                    </a:cubicBezTo>
                    <a:cubicBezTo>
                      <a:pt x="1158" y="1"/>
                      <a:pt x="1154" y="1"/>
                      <a:pt x="11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 rot="-555540">
                <a:off x="1867372" y="3478647"/>
                <a:ext cx="165780" cy="191328"/>
              </a:xfrm>
              <a:custGeom>
                <a:rect b="b" l="l" r="r" t="t"/>
                <a:pathLst>
                  <a:path extrusionOk="0" h="2037" w="1765">
                    <a:moveTo>
                      <a:pt x="684" y="0"/>
                    </a:moveTo>
                    <a:cubicBezTo>
                      <a:pt x="569" y="0"/>
                      <a:pt x="459" y="65"/>
                      <a:pt x="371" y="235"/>
                    </a:cubicBezTo>
                    <a:cubicBezTo>
                      <a:pt x="0" y="950"/>
                      <a:pt x="285" y="2008"/>
                      <a:pt x="1028" y="2036"/>
                    </a:cubicBezTo>
                    <a:cubicBezTo>
                      <a:pt x="1036" y="2036"/>
                      <a:pt x="1044" y="2036"/>
                      <a:pt x="1051" y="2036"/>
                    </a:cubicBezTo>
                    <a:cubicBezTo>
                      <a:pt x="1765" y="2036"/>
                      <a:pt x="1486" y="665"/>
                      <a:pt x="1486" y="665"/>
                    </a:cubicBezTo>
                    <a:cubicBezTo>
                      <a:pt x="1486" y="665"/>
                      <a:pt x="1054" y="0"/>
                      <a:pt x="684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 rot="-555540">
                <a:off x="1910486" y="3542080"/>
                <a:ext cx="68097" cy="72417"/>
              </a:xfrm>
              <a:custGeom>
                <a:rect b="b" l="l" r="r" t="t"/>
                <a:pathLst>
                  <a:path extrusionOk="0" h="771" w="725">
                    <a:moveTo>
                      <a:pt x="262" y="0"/>
                    </a:moveTo>
                    <a:cubicBezTo>
                      <a:pt x="84" y="0"/>
                      <a:pt x="20" y="343"/>
                      <a:pt x="5" y="449"/>
                    </a:cubicBezTo>
                    <a:cubicBezTo>
                      <a:pt x="1" y="479"/>
                      <a:pt x="22" y="509"/>
                      <a:pt x="54" y="513"/>
                    </a:cubicBezTo>
                    <a:cubicBezTo>
                      <a:pt x="56" y="513"/>
                      <a:pt x="59" y="514"/>
                      <a:pt x="61" y="514"/>
                    </a:cubicBezTo>
                    <a:cubicBezTo>
                      <a:pt x="88" y="514"/>
                      <a:pt x="114" y="493"/>
                      <a:pt x="118" y="464"/>
                    </a:cubicBezTo>
                    <a:cubicBezTo>
                      <a:pt x="141" y="300"/>
                      <a:pt x="207" y="113"/>
                      <a:pt x="260" y="113"/>
                    </a:cubicBezTo>
                    <a:cubicBezTo>
                      <a:pt x="320" y="126"/>
                      <a:pt x="484" y="415"/>
                      <a:pt x="609" y="734"/>
                    </a:cubicBezTo>
                    <a:cubicBezTo>
                      <a:pt x="616" y="756"/>
                      <a:pt x="637" y="770"/>
                      <a:pt x="662" y="770"/>
                    </a:cubicBezTo>
                    <a:cubicBezTo>
                      <a:pt x="669" y="770"/>
                      <a:pt x="675" y="768"/>
                      <a:pt x="682" y="766"/>
                    </a:cubicBezTo>
                    <a:cubicBezTo>
                      <a:pt x="711" y="756"/>
                      <a:pt x="724" y="722"/>
                      <a:pt x="713" y="694"/>
                    </a:cubicBezTo>
                    <a:cubicBezTo>
                      <a:pt x="613" y="434"/>
                      <a:pt x="422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 rot="-555540">
                <a:off x="2081794" y="3600300"/>
                <a:ext cx="235191" cy="92048"/>
              </a:xfrm>
              <a:custGeom>
                <a:rect b="b" l="l" r="r" t="t"/>
                <a:pathLst>
                  <a:path extrusionOk="0" h="980" w="2504">
                    <a:moveTo>
                      <a:pt x="76" y="0"/>
                    </a:moveTo>
                    <a:cubicBezTo>
                      <a:pt x="38" y="0"/>
                      <a:pt x="0" y="40"/>
                      <a:pt x="25" y="85"/>
                    </a:cubicBezTo>
                    <a:cubicBezTo>
                      <a:pt x="31" y="96"/>
                      <a:pt x="544" y="979"/>
                      <a:pt x="1602" y="979"/>
                    </a:cubicBezTo>
                    <a:cubicBezTo>
                      <a:pt x="1851" y="979"/>
                      <a:pt x="2134" y="928"/>
                      <a:pt x="2444" y="807"/>
                    </a:cubicBezTo>
                    <a:cubicBezTo>
                      <a:pt x="2503" y="778"/>
                      <a:pt x="2479" y="697"/>
                      <a:pt x="2424" y="697"/>
                    </a:cubicBezTo>
                    <a:cubicBezTo>
                      <a:pt x="2418" y="697"/>
                      <a:pt x="2411" y="698"/>
                      <a:pt x="2404" y="700"/>
                    </a:cubicBezTo>
                    <a:cubicBezTo>
                      <a:pt x="2101" y="819"/>
                      <a:pt x="1831" y="867"/>
                      <a:pt x="1591" y="867"/>
                    </a:cubicBezTo>
                    <a:cubicBezTo>
                      <a:pt x="614" y="867"/>
                      <a:pt x="149" y="73"/>
                      <a:pt x="125" y="30"/>
                    </a:cubicBezTo>
                    <a:cubicBezTo>
                      <a:pt x="113" y="9"/>
                      <a:pt x="94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-555540">
                <a:off x="1996221" y="3326707"/>
                <a:ext cx="193206" cy="185880"/>
              </a:xfrm>
              <a:custGeom>
                <a:rect b="b" l="l" r="r" t="t"/>
                <a:pathLst>
                  <a:path extrusionOk="0" h="1979" w="2057">
                    <a:moveTo>
                      <a:pt x="1067" y="115"/>
                    </a:moveTo>
                    <a:cubicBezTo>
                      <a:pt x="1550" y="115"/>
                      <a:pt x="1942" y="506"/>
                      <a:pt x="1942" y="991"/>
                    </a:cubicBezTo>
                    <a:cubicBezTo>
                      <a:pt x="1942" y="1345"/>
                      <a:pt x="1729" y="1664"/>
                      <a:pt x="1401" y="1798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5" y="1776"/>
                      <a:pt x="448" y="1608"/>
                    </a:cubicBezTo>
                    <a:cubicBezTo>
                      <a:pt x="199" y="1359"/>
                      <a:pt x="124" y="983"/>
                      <a:pt x="258" y="655"/>
                    </a:cubicBezTo>
                    <a:cubicBezTo>
                      <a:pt x="394" y="329"/>
                      <a:pt x="714" y="117"/>
                      <a:pt x="1067" y="117"/>
                    </a:cubicBezTo>
                    <a:lnTo>
                      <a:pt x="1067" y="115"/>
                    </a:lnTo>
                    <a:close/>
                    <a:moveTo>
                      <a:pt x="1067" y="1"/>
                    </a:moveTo>
                    <a:cubicBezTo>
                      <a:pt x="809" y="1"/>
                      <a:pt x="556" y="101"/>
                      <a:pt x="367" y="289"/>
                    </a:cubicBezTo>
                    <a:cubicBezTo>
                      <a:pt x="86" y="572"/>
                      <a:pt x="1" y="998"/>
                      <a:pt x="154" y="1368"/>
                    </a:cubicBezTo>
                    <a:cubicBezTo>
                      <a:pt x="307" y="1736"/>
                      <a:pt x="667" y="1979"/>
                      <a:pt x="1067" y="1979"/>
                    </a:cubicBezTo>
                    <a:cubicBezTo>
                      <a:pt x="1612" y="1977"/>
                      <a:pt x="2054" y="1534"/>
                      <a:pt x="2056" y="989"/>
                    </a:cubicBezTo>
                    <a:cubicBezTo>
                      <a:pt x="2056" y="589"/>
                      <a:pt x="1814" y="229"/>
                      <a:pt x="1446" y="76"/>
                    </a:cubicBezTo>
                    <a:cubicBezTo>
                      <a:pt x="1323" y="25"/>
                      <a:pt x="1194" y="1"/>
                      <a:pt x="10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-555540">
                <a:off x="2210886" y="3217389"/>
                <a:ext cx="193206" cy="185880"/>
              </a:xfrm>
              <a:custGeom>
                <a:rect b="b" l="l" r="r" t="t"/>
                <a:pathLst>
                  <a:path extrusionOk="0" h="1979" w="2057">
                    <a:moveTo>
                      <a:pt x="1065" y="117"/>
                    </a:moveTo>
                    <a:cubicBezTo>
                      <a:pt x="1548" y="117"/>
                      <a:pt x="1940" y="508"/>
                      <a:pt x="1940" y="991"/>
                    </a:cubicBezTo>
                    <a:cubicBezTo>
                      <a:pt x="1940" y="1345"/>
                      <a:pt x="1727" y="1664"/>
                      <a:pt x="1401" y="1798"/>
                    </a:cubicBezTo>
                    <a:cubicBezTo>
                      <a:pt x="1292" y="1843"/>
                      <a:pt x="1178" y="1865"/>
                      <a:pt x="1065" y="1865"/>
                    </a:cubicBezTo>
                    <a:cubicBezTo>
                      <a:pt x="838" y="1865"/>
                      <a:pt x="615" y="1777"/>
                      <a:pt x="448" y="1611"/>
                    </a:cubicBezTo>
                    <a:cubicBezTo>
                      <a:pt x="197" y="1359"/>
                      <a:pt x="122" y="983"/>
                      <a:pt x="258" y="657"/>
                    </a:cubicBezTo>
                    <a:cubicBezTo>
                      <a:pt x="392" y="329"/>
                      <a:pt x="712" y="117"/>
                      <a:pt x="1065" y="117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2"/>
                      <a:pt x="369" y="291"/>
                    </a:cubicBezTo>
                    <a:cubicBezTo>
                      <a:pt x="86" y="574"/>
                      <a:pt x="1" y="998"/>
                      <a:pt x="152" y="1368"/>
                    </a:cubicBezTo>
                    <a:cubicBezTo>
                      <a:pt x="305" y="1738"/>
                      <a:pt x="665" y="1979"/>
                      <a:pt x="1065" y="1979"/>
                    </a:cubicBezTo>
                    <a:cubicBezTo>
                      <a:pt x="1612" y="1979"/>
                      <a:pt x="2054" y="1536"/>
                      <a:pt x="2057" y="991"/>
                    </a:cubicBezTo>
                    <a:cubicBezTo>
                      <a:pt x="2054" y="591"/>
                      <a:pt x="1814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8"/>
              <p:cNvSpPr/>
              <p:nvPr/>
            </p:nvSpPr>
            <p:spPr>
              <a:xfrm rot="-555540">
                <a:off x="2165776" y="3347261"/>
                <a:ext cx="68660" cy="23763"/>
              </a:xfrm>
              <a:custGeom>
                <a:rect b="b" l="l" r="r" t="t"/>
                <a:pathLst>
                  <a:path extrusionOk="0" h="253" w="731">
                    <a:moveTo>
                      <a:pt x="651" y="0"/>
                    </a:moveTo>
                    <a:cubicBezTo>
                      <a:pt x="646" y="0"/>
                      <a:pt x="642" y="0"/>
                      <a:pt x="637" y="1"/>
                    </a:cubicBezTo>
                    <a:lnTo>
                      <a:pt x="67" y="140"/>
                    </a:lnTo>
                    <a:cubicBezTo>
                      <a:pt x="1" y="155"/>
                      <a:pt x="11" y="253"/>
                      <a:pt x="79" y="253"/>
                    </a:cubicBezTo>
                    <a:cubicBezTo>
                      <a:pt x="84" y="253"/>
                      <a:pt x="88" y="253"/>
                      <a:pt x="92" y="250"/>
                    </a:cubicBezTo>
                    <a:lnTo>
                      <a:pt x="665" y="112"/>
                    </a:lnTo>
                    <a:cubicBezTo>
                      <a:pt x="730" y="94"/>
                      <a:pt x="712" y="0"/>
                      <a:pt x="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8"/>
              <p:cNvSpPr/>
              <p:nvPr/>
            </p:nvSpPr>
            <p:spPr>
              <a:xfrm rot="-555540">
                <a:off x="1913927" y="3446081"/>
                <a:ext cx="108297" cy="37195"/>
              </a:xfrm>
              <a:custGeom>
                <a:rect b="b" l="l" r="r" t="t"/>
                <a:pathLst>
                  <a:path extrusionOk="0" h="396" w="1153">
                    <a:moveTo>
                      <a:pt x="1070" y="1"/>
                    </a:moveTo>
                    <a:cubicBezTo>
                      <a:pt x="1064" y="1"/>
                      <a:pt x="1057" y="2"/>
                      <a:pt x="1049" y="4"/>
                    </a:cubicBezTo>
                    <a:lnTo>
                      <a:pt x="62" y="285"/>
                    </a:lnTo>
                    <a:cubicBezTo>
                      <a:pt x="0" y="302"/>
                      <a:pt x="13" y="396"/>
                      <a:pt x="79" y="396"/>
                    </a:cubicBezTo>
                    <a:cubicBezTo>
                      <a:pt x="83" y="396"/>
                      <a:pt x="88" y="396"/>
                      <a:pt x="94" y="394"/>
                    </a:cubicBezTo>
                    <a:lnTo>
                      <a:pt x="1081" y="115"/>
                    </a:lnTo>
                    <a:cubicBezTo>
                      <a:pt x="1153" y="99"/>
                      <a:pt x="1132" y="1"/>
                      <a:pt x="10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 rot="-555540">
                <a:off x="1795589" y="3047332"/>
                <a:ext cx="659550" cy="287414"/>
              </a:xfrm>
              <a:custGeom>
                <a:rect b="b" l="l" r="r" t="t"/>
                <a:pathLst>
                  <a:path extrusionOk="0" h="3060" w="7022">
                    <a:moveTo>
                      <a:pt x="3751" y="1"/>
                    </a:moveTo>
                    <a:cubicBezTo>
                      <a:pt x="905" y="1"/>
                      <a:pt x="51" y="2116"/>
                      <a:pt x="51" y="2116"/>
                    </a:cubicBezTo>
                    <a:cubicBezTo>
                      <a:pt x="51" y="2116"/>
                      <a:pt x="0" y="2887"/>
                      <a:pt x="669" y="3042"/>
                    </a:cubicBezTo>
                    <a:cubicBezTo>
                      <a:pt x="721" y="3054"/>
                      <a:pt x="771" y="3060"/>
                      <a:pt x="818" y="3060"/>
                    </a:cubicBezTo>
                    <a:cubicBezTo>
                      <a:pt x="1372" y="3060"/>
                      <a:pt x="1569" y="2297"/>
                      <a:pt x="1569" y="2297"/>
                    </a:cubicBezTo>
                    <a:cubicBezTo>
                      <a:pt x="1569" y="2297"/>
                      <a:pt x="1648" y="2377"/>
                      <a:pt x="1892" y="2377"/>
                    </a:cubicBezTo>
                    <a:cubicBezTo>
                      <a:pt x="2014" y="2377"/>
                      <a:pt x="2177" y="2357"/>
                      <a:pt x="2392" y="2297"/>
                    </a:cubicBezTo>
                    <a:cubicBezTo>
                      <a:pt x="3035" y="2116"/>
                      <a:pt x="3086" y="1705"/>
                      <a:pt x="3086" y="1705"/>
                    </a:cubicBezTo>
                    <a:cubicBezTo>
                      <a:pt x="3086" y="1705"/>
                      <a:pt x="3285" y="1924"/>
                      <a:pt x="3751" y="1924"/>
                    </a:cubicBezTo>
                    <a:cubicBezTo>
                      <a:pt x="3815" y="1924"/>
                      <a:pt x="3885" y="1919"/>
                      <a:pt x="3961" y="1910"/>
                    </a:cubicBezTo>
                    <a:cubicBezTo>
                      <a:pt x="4578" y="1833"/>
                      <a:pt x="4759" y="1499"/>
                      <a:pt x="4759" y="1499"/>
                    </a:cubicBezTo>
                    <a:lnTo>
                      <a:pt x="4759" y="1499"/>
                    </a:lnTo>
                    <a:cubicBezTo>
                      <a:pt x="4759" y="1499"/>
                      <a:pt x="4615" y="1824"/>
                      <a:pt x="5291" y="1824"/>
                    </a:cubicBezTo>
                    <a:cubicBezTo>
                      <a:pt x="5422" y="1824"/>
                      <a:pt x="5585" y="1812"/>
                      <a:pt x="5787" y="1782"/>
                    </a:cubicBezTo>
                    <a:cubicBezTo>
                      <a:pt x="7021" y="1601"/>
                      <a:pt x="5480" y="143"/>
                      <a:pt x="4374" y="33"/>
                    </a:cubicBezTo>
                    <a:cubicBezTo>
                      <a:pt x="4156" y="11"/>
                      <a:pt x="3949" y="1"/>
                      <a:pt x="3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 rot="-555540">
                <a:off x="1817488" y="3125871"/>
                <a:ext cx="581122" cy="224390"/>
              </a:xfrm>
              <a:custGeom>
                <a:rect b="b" l="l" r="r" t="t"/>
                <a:pathLst>
                  <a:path extrusionOk="0" h="2389" w="6187">
                    <a:moveTo>
                      <a:pt x="4595" y="112"/>
                    </a:moveTo>
                    <a:cubicBezTo>
                      <a:pt x="4704" y="112"/>
                      <a:pt x="4772" y="175"/>
                      <a:pt x="4778" y="284"/>
                    </a:cubicBezTo>
                    <a:cubicBezTo>
                      <a:pt x="4783" y="390"/>
                      <a:pt x="4732" y="522"/>
                      <a:pt x="4619" y="644"/>
                    </a:cubicBezTo>
                    <a:cubicBezTo>
                      <a:pt x="4480" y="510"/>
                      <a:pt x="4406" y="359"/>
                      <a:pt x="4412" y="250"/>
                    </a:cubicBezTo>
                    <a:cubicBezTo>
                      <a:pt x="4417" y="165"/>
                      <a:pt x="4474" y="118"/>
                      <a:pt x="4580" y="112"/>
                    </a:cubicBezTo>
                    <a:close/>
                    <a:moveTo>
                      <a:pt x="2880" y="311"/>
                    </a:moveTo>
                    <a:cubicBezTo>
                      <a:pt x="2912" y="311"/>
                      <a:pt x="2943" y="325"/>
                      <a:pt x="2965" y="348"/>
                    </a:cubicBezTo>
                    <a:cubicBezTo>
                      <a:pt x="3008" y="401"/>
                      <a:pt x="3004" y="514"/>
                      <a:pt x="2950" y="650"/>
                    </a:cubicBezTo>
                    <a:cubicBezTo>
                      <a:pt x="2914" y="739"/>
                      <a:pt x="2867" y="825"/>
                      <a:pt x="2812" y="903"/>
                    </a:cubicBezTo>
                    <a:cubicBezTo>
                      <a:pt x="2633" y="814"/>
                      <a:pt x="2548" y="693"/>
                      <a:pt x="2537" y="593"/>
                    </a:cubicBezTo>
                    <a:cubicBezTo>
                      <a:pt x="2520" y="456"/>
                      <a:pt x="2629" y="348"/>
                      <a:pt x="2812" y="318"/>
                    </a:cubicBezTo>
                    <a:cubicBezTo>
                      <a:pt x="2831" y="314"/>
                      <a:pt x="2850" y="312"/>
                      <a:pt x="2867" y="312"/>
                    </a:cubicBezTo>
                    <a:cubicBezTo>
                      <a:pt x="2871" y="311"/>
                      <a:pt x="2876" y="311"/>
                      <a:pt x="2880" y="311"/>
                    </a:cubicBezTo>
                    <a:close/>
                    <a:moveTo>
                      <a:pt x="1241" y="971"/>
                    </a:moveTo>
                    <a:cubicBezTo>
                      <a:pt x="1254" y="971"/>
                      <a:pt x="1269" y="978"/>
                      <a:pt x="1280" y="986"/>
                    </a:cubicBezTo>
                    <a:cubicBezTo>
                      <a:pt x="1348" y="1046"/>
                      <a:pt x="1392" y="1225"/>
                      <a:pt x="1382" y="1433"/>
                    </a:cubicBezTo>
                    <a:cubicBezTo>
                      <a:pt x="1214" y="1376"/>
                      <a:pt x="1122" y="1282"/>
                      <a:pt x="1095" y="1199"/>
                    </a:cubicBezTo>
                    <a:cubicBezTo>
                      <a:pt x="1067" y="1110"/>
                      <a:pt x="1107" y="1031"/>
                      <a:pt x="1207" y="980"/>
                    </a:cubicBezTo>
                    <a:cubicBezTo>
                      <a:pt x="1218" y="976"/>
                      <a:pt x="1229" y="971"/>
                      <a:pt x="1241" y="971"/>
                    </a:cubicBezTo>
                    <a:close/>
                    <a:moveTo>
                      <a:pt x="4597" y="0"/>
                    </a:moveTo>
                    <a:cubicBezTo>
                      <a:pt x="4590" y="0"/>
                      <a:pt x="4582" y="1"/>
                      <a:pt x="4574" y="1"/>
                    </a:cubicBezTo>
                    <a:cubicBezTo>
                      <a:pt x="4408" y="9"/>
                      <a:pt x="4306" y="101"/>
                      <a:pt x="4297" y="246"/>
                    </a:cubicBezTo>
                    <a:cubicBezTo>
                      <a:pt x="4291" y="382"/>
                      <a:pt x="4376" y="565"/>
                      <a:pt x="4536" y="725"/>
                    </a:cubicBezTo>
                    <a:cubicBezTo>
                      <a:pt x="4353" y="878"/>
                      <a:pt x="4059" y="1003"/>
                      <a:pt x="3648" y="1029"/>
                    </a:cubicBezTo>
                    <a:cubicBezTo>
                      <a:pt x="3591" y="1032"/>
                      <a:pt x="3536" y="1034"/>
                      <a:pt x="3484" y="1034"/>
                    </a:cubicBezTo>
                    <a:cubicBezTo>
                      <a:pt x="3249" y="1034"/>
                      <a:pt x="3063" y="1001"/>
                      <a:pt x="2921" y="950"/>
                    </a:cubicBezTo>
                    <a:cubicBezTo>
                      <a:pt x="2976" y="869"/>
                      <a:pt x="3021" y="782"/>
                      <a:pt x="3057" y="693"/>
                    </a:cubicBezTo>
                    <a:cubicBezTo>
                      <a:pt x="3127" y="512"/>
                      <a:pt x="3125" y="365"/>
                      <a:pt x="3055" y="278"/>
                    </a:cubicBezTo>
                    <a:cubicBezTo>
                      <a:pt x="3023" y="239"/>
                      <a:pt x="2967" y="198"/>
                      <a:pt x="2867" y="198"/>
                    </a:cubicBezTo>
                    <a:cubicBezTo>
                      <a:pt x="2845" y="198"/>
                      <a:pt x="2820" y="201"/>
                      <a:pt x="2793" y="205"/>
                    </a:cubicBezTo>
                    <a:cubicBezTo>
                      <a:pt x="2548" y="248"/>
                      <a:pt x="2399" y="410"/>
                      <a:pt x="2423" y="605"/>
                    </a:cubicBezTo>
                    <a:cubicBezTo>
                      <a:pt x="2440" y="750"/>
                      <a:pt x="2546" y="893"/>
                      <a:pt x="2742" y="997"/>
                    </a:cubicBezTo>
                    <a:cubicBezTo>
                      <a:pt x="2552" y="1225"/>
                      <a:pt x="2278" y="1420"/>
                      <a:pt x="1971" y="1465"/>
                    </a:cubicBezTo>
                    <a:cubicBezTo>
                      <a:pt x="1894" y="1479"/>
                      <a:pt x="1816" y="1485"/>
                      <a:pt x="1738" y="1485"/>
                    </a:cubicBezTo>
                    <a:cubicBezTo>
                      <a:pt x="1656" y="1485"/>
                      <a:pt x="1575" y="1478"/>
                      <a:pt x="1495" y="1465"/>
                    </a:cubicBezTo>
                    <a:cubicBezTo>
                      <a:pt x="1512" y="1216"/>
                      <a:pt x="1458" y="991"/>
                      <a:pt x="1352" y="901"/>
                    </a:cubicBezTo>
                    <a:cubicBezTo>
                      <a:pt x="1320" y="872"/>
                      <a:pt x="1280" y="858"/>
                      <a:pt x="1239" y="858"/>
                    </a:cubicBezTo>
                    <a:cubicBezTo>
                      <a:pt x="1211" y="858"/>
                      <a:pt x="1183" y="865"/>
                      <a:pt x="1156" y="880"/>
                    </a:cubicBezTo>
                    <a:cubicBezTo>
                      <a:pt x="1007" y="954"/>
                      <a:pt x="941" y="1093"/>
                      <a:pt x="986" y="1235"/>
                    </a:cubicBezTo>
                    <a:cubicBezTo>
                      <a:pt x="1026" y="1365"/>
                      <a:pt x="1156" y="1486"/>
                      <a:pt x="1371" y="1550"/>
                    </a:cubicBezTo>
                    <a:cubicBezTo>
                      <a:pt x="1363" y="1612"/>
                      <a:pt x="1350" y="1672"/>
                      <a:pt x="1333" y="1731"/>
                    </a:cubicBezTo>
                    <a:cubicBezTo>
                      <a:pt x="1280" y="1910"/>
                      <a:pt x="1139" y="2219"/>
                      <a:pt x="788" y="2263"/>
                    </a:cubicBezTo>
                    <a:cubicBezTo>
                      <a:pt x="717" y="2272"/>
                      <a:pt x="650" y="2276"/>
                      <a:pt x="590" y="2276"/>
                    </a:cubicBezTo>
                    <a:cubicBezTo>
                      <a:pt x="407" y="2276"/>
                      <a:pt x="276" y="2237"/>
                      <a:pt x="207" y="2159"/>
                    </a:cubicBezTo>
                    <a:cubicBezTo>
                      <a:pt x="158" y="2101"/>
                      <a:pt x="139" y="2023"/>
                      <a:pt x="156" y="1946"/>
                    </a:cubicBezTo>
                    <a:cubicBezTo>
                      <a:pt x="165" y="1904"/>
                      <a:pt x="133" y="1879"/>
                      <a:pt x="100" y="1879"/>
                    </a:cubicBezTo>
                    <a:cubicBezTo>
                      <a:pt x="77" y="1879"/>
                      <a:pt x="55" y="1891"/>
                      <a:pt x="45" y="1918"/>
                    </a:cubicBezTo>
                    <a:cubicBezTo>
                      <a:pt x="45" y="1925"/>
                      <a:pt x="1" y="2097"/>
                      <a:pt x="122" y="2233"/>
                    </a:cubicBezTo>
                    <a:cubicBezTo>
                      <a:pt x="211" y="2336"/>
                      <a:pt x="369" y="2389"/>
                      <a:pt x="586" y="2389"/>
                    </a:cubicBezTo>
                    <a:cubicBezTo>
                      <a:pt x="658" y="2389"/>
                      <a:pt x="731" y="2385"/>
                      <a:pt x="803" y="2376"/>
                    </a:cubicBezTo>
                    <a:cubicBezTo>
                      <a:pt x="1107" y="2338"/>
                      <a:pt x="1335" y="2121"/>
                      <a:pt x="1441" y="1763"/>
                    </a:cubicBezTo>
                    <a:cubicBezTo>
                      <a:pt x="1458" y="1701"/>
                      <a:pt x="1471" y="1642"/>
                      <a:pt x="1482" y="1578"/>
                    </a:cubicBezTo>
                    <a:cubicBezTo>
                      <a:pt x="1565" y="1592"/>
                      <a:pt x="1649" y="1599"/>
                      <a:pt x="1733" y="1599"/>
                    </a:cubicBezTo>
                    <a:cubicBezTo>
                      <a:pt x="1818" y="1599"/>
                      <a:pt x="1902" y="1592"/>
                      <a:pt x="1986" y="1578"/>
                    </a:cubicBezTo>
                    <a:cubicBezTo>
                      <a:pt x="2337" y="1529"/>
                      <a:pt x="2644" y="1306"/>
                      <a:pt x="2850" y="1046"/>
                    </a:cubicBezTo>
                    <a:cubicBezTo>
                      <a:pt x="3015" y="1110"/>
                      <a:pt x="3228" y="1149"/>
                      <a:pt x="3490" y="1149"/>
                    </a:cubicBezTo>
                    <a:cubicBezTo>
                      <a:pt x="3542" y="1149"/>
                      <a:pt x="3596" y="1147"/>
                      <a:pt x="3653" y="1144"/>
                    </a:cubicBezTo>
                    <a:cubicBezTo>
                      <a:pt x="4104" y="1116"/>
                      <a:pt x="4421" y="976"/>
                      <a:pt x="4621" y="803"/>
                    </a:cubicBezTo>
                    <a:cubicBezTo>
                      <a:pt x="4791" y="940"/>
                      <a:pt x="4993" y="1031"/>
                      <a:pt x="5210" y="1065"/>
                    </a:cubicBezTo>
                    <a:cubicBezTo>
                      <a:pt x="5268" y="1075"/>
                      <a:pt x="5324" y="1080"/>
                      <a:pt x="5378" y="1080"/>
                    </a:cubicBezTo>
                    <a:cubicBezTo>
                      <a:pt x="5542" y="1080"/>
                      <a:pt x="5688" y="1034"/>
                      <a:pt x="5813" y="946"/>
                    </a:cubicBezTo>
                    <a:cubicBezTo>
                      <a:pt x="6109" y="731"/>
                      <a:pt x="6172" y="339"/>
                      <a:pt x="6177" y="322"/>
                    </a:cubicBezTo>
                    <a:cubicBezTo>
                      <a:pt x="6186" y="279"/>
                      <a:pt x="6152" y="253"/>
                      <a:pt x="6119" y="253"/>
                    </a:cubicBezTo>
                    <a:cubicBezTo>
                      <a:pt x="6093" y="253"/>
                      <a:pt x="6067" y="269"/>
                      <a:pt x="6064" y="305"/>
                    </a:cubicBezTo>
                    <a:cubicBezTo>
                      <a:pt x="6062" y="310"/>
                      <a:pt x="6004" y="665"/>
                      <a:pt x="5745" y="852"/>
                    </a:cubicBezTo>
                    <a:cubicBezTo>
                      <a:pt x="5641" y="927"/>
                      <a:pt x="5517" y="965"/>
                      <a:pt x="5376" y="965"/>
                    </a:cubicBezTo>
                    <a:cubicBezTo>
                      <a:pt x="5328" y="965"/>
                      <a:pt x="5279" y="961"/>
                      <a:pt x="5227" y="952"/>
                    </a:cubicBezTo>
                    <a:cubicBezTo>
                      <a:pt x="5038" y="920"/>
                      <a:pt x="4857" y="842"/>
                      <a:pt x="4704" y="722"/>
                    </a:cubicBezTo>
                    <a:cubicBezTo>
                      <a:pt x="4838" y="576"/>
                      <a:pt x="4898" y="414"/>
                      <a:pt x="4889" y="280"/>
                    </a:cubicBezTo>
                    <a:cubicBezTo>
                      <a:pt x="4881" y="111"/>
                      <a:pt x="4764" y="0"/>
                      <a:pt x="45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 rot="-555540">
                <a:off x="1946396" y="3837850"/>
                <a:ext cx="735443" cy="664810"/>
              </a:xfrm>
              <a:custGeom>
                <a:rect b="b" l="l" r="r" t="t"/>
                <a:pathLst>
                  <a:path extrusionOk="0" h="7078" w="7830">
                    <a:moveTo>
                      <a:pt x="5993" y="0"/>
                    </a:moveTo>
                    <a:cubicBezTo>
                      <a:pt x="5707" y="0"/>
                      <a:pt x="5359" y="2687"/>
                      <a:pt x="4114" y="2744"/>
                    </a:cubicBezTo>
                    <a:cubicBezTo>
                      <a:pt x="4101" y="2745"/>
                      <a:pt x="4089" y="2745"/>
                      <a:pt x="4076" y="2745"/>
                    </a:cubicBezTo>
                    <a:cubicBezTo>
                      <a:pt x="2836" y="2745"/>
                      <a:pt x="1829" y="1"/>
                      <a:pt x="1829" y="1"/>
                    </a:cubicBezTo>
                    <a:cubicBezTo>
                      <a:pt x="1829" y="1"/>
                      <a:pt x="571" y="288"/>
                      <a:pt x="286" y="459"/>
                    </a:cubicBezTo>
                    <a:cubicBezTo>
                      <a:pt x="0" y="631"/>
                      <a:pt x="1143" y="6405"/>
                      <a:pt x="1256" y="6805"/>
                    </a:cubicBezTo>
                    <a:cubicBezTo>
                      <a:pt x="1309" y="6991"/>
                      <a:pt x="2730" y="7078"/>
                      <a:pt x="4237" y="7078"/>
                    </a:cubicBezTo>
                    <a:cubicBezTo>
                      <a:pt x="5976" y="7078"/>
                      <a:pt x="7830" y="6962"/>
                      <a:pt x="7830" y="6747"/>
                    </a:cubicBezTo>
                    <a:cubicBezTo>
                      <a:pt x="7830" y="6347"/>
                      <a:pt x="7602" y="346"/>
                      <a:pt x="7602" y="346"/>
                    </a:cubicBezTo>
                    <a:cubicBezTo>
                      <a:pt x="7602" y="346"/>
                      <a:pt x="6287" y="58"/>
                      <a:pt x="6002" y="1"/>
                    </a:cubicBezTo>
                    <a:cubicBezTo>
                      <a:pt x="5999" y="0"/>
                      <a:pt x="5996" y="0"/>
                      <a:pt x="59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 rot="-555540">
                <a:off x="1703887" y="3916979"/>
                <a:ext cx="442017" cy="689888"/>
              </a:xfrm>
              <a:custGeom>
                <a:rect b="b" l="l" r="r" t="t"/>
                <a:pathLst>
                  <a:path extrusionOk="0" h="7345" w="4706">
                    <a:moveTo>
                      <a:pt x="3815" y="0"/>
                    </a:moveTo>
                    <a:cubicBezTo>
                      <a:pt x="3800" y="0"/>
                      <a:pt x="3786" y="3"/>
                      <a:pt x="3771" y="8"/>
                    </a:cubicBezTo>
                    <a:cubicBezTo>
                      <a:pt x="2968" y="296"/>
                      <a:pt x="970" y="696"/>
                      <a:pt x="627" y="1323"/>
                    </a:cubicBezTo>
                    <a:cubicBezTo>
                      <a:pt x="285" y="1950"/>
                      <a:pt x="1" y="7345"/>
                      <a:pt x="504" y="7345"/>
                    </a:cubicBezTo>
                    <a:cubicBezTo>
                      <a:pt x="507" y="7345"/>
                      <a:pt x="510" y="7344"/>
                      <a:pt x="513" y="7344"/>
                    </a:cubicBezTo>
                    <a:cubicBezTo>
                      <a:pt x="1028" y="7287"/>
                      <a:pt x="4705" y="7267"/>
                      <a:pt x="4705" y="7267"/>
                    </a:cubicBezTo>
                    <a:cubicBezTo>
                      <a:pt x="4705" y="7267"/>
                      <a:pt x="4576" y="0"/>
                      <a:pt x="3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 rot="-555540">
                <a:off x="2555420" y="3778406"/>
                <a:ext cx="445680" cy="671385"/>
              </a:xfrm>
              <a:custGeom>
                <a:rect b="b" l="l" r="r" t="t"/>
                <a:pathLst>
                  <a:path extrusionOk="0" h="7148" w="4745">
                    <a:moveTo>
                      <a:pt x="283" y="1"/>
                    </a:moveTo>
                    <a:cubicBezTo>
                      <a:pt x="0" y="1"/>
                      <a:pt x="190" y="7148"/>
                      <a:pt x="190" y="7148"/>
                    </a:cubicBezTo>
                    <a:cubicBezTo>
                      <a:pt x="190" y="7148"/>
                      <a:pt x="4400" y="6994"/>
                      <a:pt x="4572" y="6767"/>
                    </a:cubicBezTo>
                    <a:cubicBezTo>
                      <a:pt x="4745" y="6537"/>
                      <a:pt x="4230" y="1489"/>
                      <a:pt x="3829" y="1031"/>
                    </a:cubicBezTo>
                    <a:cubicBezTo>
                      <a:pt x="3429" y="574"/>
                      <a:pt x="571" y="59"/>
                      <a:pt x="286" y="1"/>
                    </a:cubicBezTo>
                    <a:cubicBezTo>
                      <a:pt x="285" y="1"/>
                      <a:pt x="284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 rot="-555540">
                <a:off x="1904663" y="3986265"/>
                <a:ext cx="182593" cy="499688"/>
              </a:xfrm>
              <a:custGeom>
                <a:rect b="b" l="l" r="r" t="t"/>
                <a:pathLst>
                  <a:path extrusionOk="0" h="5320" w="1944">
                    <a:moveTo>
                      <a:pt x="1427" y="1"/>
                    </a:moveTo>
                    <a:cubicBezTo>
                      <a:pt x="1408" y="1"/>
                      <a:pt x="1389" y="10"/>
                      <a:pt x="1377" y="33"/>
                    </a:cubicBezTo>
                    <a:cubicBezTo>
                      <a:pt x="1145" y="420"/>
                      <a:pt x="1" y="2372"/>
                      <a:pt x="296" y="2727"/>
                    </a:cubicBezTo>
                    <a:cubicBezTo>
                      <a:pt x="452" y="2914"/>
                      <a:pt x="807" y="3102"/>
                      <a:pt x="1152" y="3287"/>
                    </a:cubicBezTo>
                    <a:cubicBezTo>
                      <a:pt x="1435" y="3438"/>
                      <a:pt x="1729" y="3593"/>
                      <a:pt x="1775" y="3687"/>
                    </a:cubicBezTo>
                    <a:cubicBezTo>
                      <a:pt x="1812" y="3757"/>
                      <a:pt x="1560" y="4083"/>
                      <a:pt x="1394" y="4298"/>
                    </a:cubicBezTo>
                    <a:cubicBezTo>
                      <a:pt x="1073" y="4713"/>
                      <a:pt x="771" y="5104"/>
                      <a:pt x="924" y="5298"/>
                    </a:cubicBezTo>
                    <a:cubicBezTo>
                      <a:pt x="935" y="5311"/>
                      <a:pt x="952" y="5319"/>
                      <a:pt x="969" y="5319"/>
                    </a:cubicBezTo>
                    <a:cubicBezTo>
                      <a:pt x="982" y="5319"/>
                      <a:pt x="996" y="5315"/>
                      <a:pt x="1005" y="5308"/>
                    </a:cubicBezTo>
                    <a:cubicBezTo>
                      <a:pt x="1031" y="5289"/>
                      <a:pt x="1035" y="5253"/>
                      <a:pt x="1016" y="5228"/>
                    </a:cubicBezTo>
                    <a:cubicBezTo>
                      <a:pt x="916" y="5104"/>
                      <a:pt x="1245" y="4678"/>
                      <a:pt x="1486" y="4368"/>
                    </a:cubicBezTo>
                    <a:cubicBezTo>
                      <a:pt x="1780" y="3987"/>
                      <a:pt x="1944" y="3766"/>
                      <a:pt x="1880" y="3638"/>
                    </a:cubicBezTo>
                    <a:cubicBezTo>
                      <a:pt x="1818" y="3517"/>
                      <a:pt x="1584" y="3387"/>
                      <a:pt x="1207" y="3187"/>
                    </a:cubicBezTo>
                    <a:cubicBezTo>
                      <a:pt x="888" y="3014"/>
                      <a:pt x="526" y="2823"/>
                      <a:pt x="386" y="2655"/>
                    </a:cubicBezTo>
                    <a:cubicBezTo>
                      <a:pt x="196" y="2427"/>
                      <a:pt x="954" y="961"/>
                      <a:pt x="1475" y="90"/>
                    </a:cubicBezTo>
                    <a:cubicBezTo>
                      <a:pt x="1507" y="45"/>
                      <a:pt x="1467" y="1"/>
                      <a:pt x="1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 rot="-555540">
                <a:off x="2621283" y="3841873"/>
                <a:ext cx="195742" cy="536789"/>
              </a:xfrm>
              <a:custGeom>
                <a:rect b="b" l="l" r="r" t="t"/>
                <a:pathLst>
                  <a:path extrusionOk="0" h="5715" w="2084">
                    <a:moveTo>
                      <a:pt x="92" y="0"/>
                    </a:moveTo>
                    <a:cubicBezTo>
                      <a:pt x="50" y="0"/>
                      <a:pt x="0" y="66"/>
                      <a:pt x="43" y="97"/>
                    </a:cubicBezTo>
                    <a:cubicBezTo>
                      <a:pt x="783" y="837"/>
                      <a:pt x="1915" y="2112"/>
                      <a:pt x="1803" y="2378"/>
                    </a:cubicBezTo>
                    <a:cubicBezTo>
                      <a:pt x="1668" y="2689"/>
                      <a:pt x="745" y="3206"/>
                      <a:pt x="400" y="3378"/>
                    </a:cubicBezTo>
                    <a:cubicBezTo>
                      <a:pt x="364" y="3395"/>
                      <a:pt x="357" y="3444"/>
                      <a:pt x="387" y="3472"/>
                    </a:cubicBezTo>
                    <a:cubicBezTo>
                      <a:pt x="821" y="3859"/>
                      <a:pt x="1494" y="4564"/>
                      <a:pt x="1456" y="4791"/>
                    </a:cubicBezTo>
                    <a:cubicBezTo>
                      <a:pt x="1413" y="5049"/>
                      <a:pt x="679" y="5466"/>
                      <a:pt x="400" y="5606"/>
                    </a:cubicBezTo>
                    <a:cubicBezTo>
                      <a:pt x="347" y="5634"/>
                      <a:pt x="366" y="5715"/>
                      <a:pt x="428" y="5715"/>
                    </a:cubicBezTo>
                    <a:cubicBezTo>
                      <a:pt x="434" y="5715"/>
                      <a:pt x="443" y="5713"/>
                      <a:pt x="449" y="5711"/>
                    </a:cubicBezTo>
                    <a:cubicBezTo>
                      <a:pt x="558" y="5655"/>
                      <a:pt x="1507" y="5172"/>
                      <a:pt x="1566" y="4811"/>
                    </a:cubicBezTo>
                    <a:cubicBezTo>
                      <a:pt x="1622" y="4483"/>
                      <a:pt x="779" y="3678"/>
                      <a:pt x="523" y="3442"/>
                    </a:cubicBezTo>
                    <a:cubicBezTo>
                      <a:pt x="800" y="3300"/>
                      <a:pt x="1751" y="2784"/>
                      <a:pt x="1907" y="2423"/>
                    </a:cubicBezTo>
                    <a:cubicBezTo>
                      <a:pt x="2083" y="2008"/>
                      <a:pt x="451" y="346"/>
                      <a:pt x="121" y="16"/>
                    </a:cubicBezTo>
                    <a:cubicBezTo>
                      <a:pt x="113" y="5"/>
                      <a:pt x="103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-555540">
                <a:off x="2161206" y="4295006"/>
                <a:ext cx="197433" cy="188980"/>
              </a:xfrm>
              <a:custGeom>
                <a:rect b="b" l="l" r="r" t="t"/>
                <a:pathLst>
                  <a:path extrusionOk="0" h="2012" w="2102">
                    <a:moveTo>
                      <a:pt x="2023" y="1"/>
                    </a:moveTo>
                    <a:cubicBezTo>
                      <a:pt x="1991" y="3"/>
                      <a:pt x="1967" y="28"/>
                      <a:pt x="1967" y="60"/>
                    </a:cubicBezTo>
                    <a:cubicBezTo>
                      <a:pt x="1967" y="67"/>
                      <a:pt x="1987" y="969"/>
                      <a:pt x="1421" y="1503"/>
                    </a:cubicBezTo>
                    <a:cubicBezTo>
                      <a:pt x="1142" y="1767"/>
                      <a:pt x="768" y="1898"/>
                      <a:pt x="307" y="1898"/>
                    </a:cubicBezTo>
                    <a:cubicBezTo>
                      <a:pt x="235" y="1898"/>
                      <a:pt x="162" y="1895"/>
                      <a:pt x="86" y="1888"/>
                    </a:cubicBezTo>
                    <a:cubicBezTo>
                      <a:pt x="83" y="1888"/>
                      <a:pt x="80" y="1888"/>
                      <a:pt x="77" y="1888"/>
                    </a:cubicBezTo>
                    <a:cubicBezTo>
                      <a:pt x="7" y="1888"/>
                      <a:pt x="0" y="1999"/>
                      <a:pt x="76" y="2001"/>
                    </a:cubicBezTo>
                    <a:cubicBezTo>
                      <a:pt x="156" y="2008"/>
                      <a:pt x="235" y="2012"/>
                      <a:pt x="312" y="2012"/>
                    </a:cubicBezTo>
                    <a:cubicBezTo>
                      <a:pt x="801" y="2012"/>
                      <a:pt x="1199" y="1869"/>
                      <a:pt x="1499" y="1586"/>
                    </a:cubicBezTo>
                    <a:cubicBezTo>
                      <a:pt x="2102" y="1018"/>
                      <a:pt x="2082" y="96"/>
                      <a:pt x="2082" y="56"/>
                    </a:cubicBezTo>
                    <a:cubicBezTo>
                      <a:pt x="2080" y="26"/>
                      <a:pt x="2055" y="3"/>
                      <a:pt x="20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-555540">
                <a:off x="2421752" y="4263375"/>
                <a:ext cx="196118" cy="157608"/>
              </a:xfrm>
              <a:custGeom>
                <a:rect b="b" l="l" r="r" t="t"/>
                <a:pathLst>
                  <a:path extrusionOk="0" h="1678" w="2088">
                    <a:moveTo>
                      <a:pt x="64" y="1"/>
                    </a:moveTo>
                    <a:cubicBezTo>
                      <a:pt x="32" y="1"/>
                      <a:pt x="0" y="24"/>
                      <a:pt x="6" y="64"/>
                    </a:cubicBezTo>
                    <a:cubicBezTo>
                      <a:pt x="10" y="99"/>
                      <a:pt x="119" y="899"/>
                      <a:pt x="723" y="1363"/>
                    </a:cubicBezTo>
                    <a:cubicBezTo>
                      <a:pt x="998" y="1571"/>
                      <a:pt x="1328" y="1678"/>
                      <a:pt x="1711" y="1678"/>
                    </a:cubicBezTo>
                    <a:cubicBezTo>
                      <a:pt x="1811" y="1678"/>
                      <a:pt x="1913" y="1671"/>
                      <a:pt x="2013" y="1658"/>
                    </a:cubicBezTo>
                    <a:cubicBezTo>
                      <a:pt x="2088" y="1650"/>
                      <a:pt x="2078" y="1543"/>
                      <a:pt x="2010" y="1543"/>
                    </a:cubicBezTo>
                    <a:cubicBezTo>
                      <a:pt x="2006" y="1543"/>
                      <a:pt x="2002" y="1543"/>
                      <a:pt x="1998" y="1544"/>
                    </a:cubicBezTo>
                    <a:cubicBezTo>
                      <a:pt x="1899" y="1557"/>
                      <a:pt x="1803" y="1563"/>
                      <a:pt x="1711" y="1563"/>
                    </a:cubicBezTo>
                    <a:cubicBezTo>
                      <a:pt x="1354" y="1563"/>
                      <a:pt x="1047" y="1466"/>
                      <a:pt x="794" y="1271"/>
                    </a:cubicBezTo>
                    <a:cubicBezTo>
                      <a:pt x="227" y="837"/>
                      <a:pt x="119" y="58"/>
                      <a:pt x="119" y="50"/>
                    </a:cubicBezTo>
                    <a:cubicBezTo>
                      <a:pt x="115" y="16"/>
                      <a:pt x="90" y="1"/>
                      <a:pt x="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8"/>
              <p:cNvSpPr/>
              <p:nvPr/>
            </p:nvSpPr>
            <p:spPr>
              <a:xfrm rot="-555540">
                <a:off x="2096403" y="3875764"/>
                <a:ext cx="399656" cy="272104"/>
              </a:xfrm>
              <a:custGeom>
                <a:rect b="b" l="l" r="r" t="t"/>
                <a:pathLst>
                  <a:path extrusionOk="0" h="2897" w="4255">
                    <a:moveTo>
                      <a:pt x="4186" y="1"/>
                    </a:moveTo>
                    <a:cubicBezTo>
                      <a:pt x="4161" y="1"/>
                      <a:pt x="4137" y="16"/>
                      <a:pt x="4131" y="49"/>
                    </a:cubicBezTo>
                    <a:cubicBezTo>
                      <a:pt x="4127" y="72"/>
                      <a:pt x="3609" y="2419"/>
                      <a:pt x="2343" y="2749"/>
                    </a:cubicBezTo>
                    <a:cubicBezTo>
                      <a:pt x="2261" y="2771"/>
                      <a:pt x="2180" y="2781"/>
                      <a:pt x="2100" y="2781"/>
                    </a:cubicBezTo>
                    <a:cubicBezTo>
                      <a:pt x="970" y="2781"/>
                      <a:pt x="134" y="747"/>
                      <a:pt x="126" y="725"/>
                    </a:cubicBezTo>
                    <a:cubicBezTo>
                      <a:pt x="115" y="700"/>
                      <a:pt x="94" y="689"/>
                      <a:pt x="74" y="689"/>
                    </a:cubicBezTo>
                    <a:cubicBezTo>
                      <a:pt x="37" y="689"/>
                      <a:pt x="0" y="723"/>
                      <a:pt x="19" y="768"/>
                    </a:cubicBezTo>
                    <a:cubicBezTo>
                      <a:pt x="196" y="1181"/>
                      <a:pt x="415" y="1575"/>
                      <a:pt x="677" y="1938"/>
                    </a:cubicBezTo>
                    <a:cubicBezTo>
                      <a:pt x="1137" y="2571"/>
                      <a:pt x="1626" y="2896"/>
                      <a:pt x="2105" y="2896"/>
                    </a:cubicBezTo>
                    <a:cubicBezTo>
                      <a:pt x="2194" y="2896"/>
                      <a:pt x="2286" y="2883"/>
                      <a:pt x="2373" y="2860"/>
                    </a:cubicBezTo>
                    <a:cubicBezTo>
                      <a:pt x="3707" y="2513"/>
                      <a:pt x="4222" y="172"/>
                      <a:pt x="4244" y="74"/>
                    </a:cubicBezTo>
                    <a:cubicBezTo>
                      <a:pt x="4255" y="29"/>
                      <a:pt x="4220" y="1"/>
                      <a:pt x="4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8"/>
              <p:cNvSpPr/>
              <p:nvPr/>
            </p:nvSpPr>
            <p:spPr>
              <a:xfrm rot="-555540">
                <a:off x="1886170" y="4570845"/>
                <a:ext cx="633533" cy="187946"/>
              </a:xfrm>
              <a:custGeom>
                <a:rect b="b" l="l" r="r" t="t"/>
                <a:pathLst>
                  <a:path extrusionOk="0" h="2001" w="6745">
                    <a:moveTo>
                      <a:pt x="6460" y="0"/>
                    </a:moveTo>
                    <a:lnTo>
                      <a:pt x="286" y="343"/>
                    </a:lnTo>
                    <a:lnTo>
                      <a:pt x="1" y="2001"/>
                    </a:lnTo>
                    <a:lnTo>
                      <a:pt x="1" y="2001"/>
                    </a:lnTo>
                    <a:lnTo>
                      <a:pt x="6745" y="1601"/>
                    </a:lnTo>
                    <a:lnTo>
                      <a:pt x="64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 rot="-555540">
                <a:off x="1880161" y="4565413"/>
                <a:ext cx="645367" cy="198842"/>
              </a:xfrm>
              <a:custGeom>
                <a:rect b="b" l="l" r="r" t="t"/>
                <a:pathLst>
                  <a:path extrusionOk="0" h="2117" w="6871">
                    <a:moveTo>
                      <a:pt x="6475" y="118"/>
                    </a:moveTo>
                    <a:lnTo>
                      <a:pt x="6741" y="1606"/>
                    </a:lnTo>
                    <a:lnTo>
                      <a:pt x="133" y="1997"/>
                    </a:lnTo>
                    <a:lnTo>
                      <a:pt x="399" y="454"/>
                    </a:lnTo>
                    <a:lnTo>
                      <a:pt x="6475" y="118"/>
                    </a:lnTo>
                    <a:close/>
                    <a:moveTo>
                      <a:pt x="6524" y="1"/>
                    </a:moveTo>
                    <a:cubicBezTo>
                      <a:pt x="6522" y="1"/>
                      <a:pt x="6521" y="1"/>
                      <a:pt x="6519" y="1"/>
                    </a:cubicBezTo>
                    <a:lnTo>
                      <a:pt x="348" y="344"/>
                    </a:lnTo>
                    <a:cubicBezTo>
                      <a:pt x="320" y="346"/>
                      <a:pt x="299" y="365"/>
                      <a:pt x="295" y="390"/>
                    </a:cubicBezTo>
                    <a:lnTo>
                      <a:pt x="7" y="2048"/>
                    </a:lnTo>
                    <a:cubicBezTo>
                      <a:pt x="1" y="2084"/>
                      <a:pt x="29" y="2116"/>
                      <a:pt x="65" y="2116"/>
                    </a:cubicBezTo>
                    <a:lnTo>
                      <a:pt x="67" y="2114"/>
                    </a:lnTo>
                    <a:lnTo>
                      <a:pt x="6813" y="1716"/>
                    </a:lnTo>
                    <a:cubicBezTo>
                      <a:pt x="6847" y="1714"/>
                      <a:pt x="6871" y="1682"/>
                      <a:pt x="6866" y="1648"/>
                    </a:cubicBezTo>
                    <a:lnTo>
                      <a:pt x="6579" y="48"/>
                    </a:lnTo>
                    <a:cubicBezTo>
                      <a:pt x="6575" y="21"/>
                      <a:pt x="6552" y="1"/>
                      <a:pt x="65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 rot="-555540">
                <a:off x="1648761" y="4424561"/>
                <a:ext cx="270320" cy="332781"/>
              </a:xfrm>
              <a:custGeom>
                <a:rect b="b" l="l" r="r" t="t"/>
                <a:pathLst>
                  <a:path extrusionOk="0" h="3543" w="2878">
                    <a:moveTo>
                      <a:pt x="673" y="1"/>
                    </a:moveTo>
                    <a:lnTo>
                      <a:pt x="1" y="597"/>
                    </a:lnTo>
                    <a:lnTo>
                      <a:pt x="1744" y="3097"/>
                    </a:lnTo>
                    <a:lnTo>
                      <a:pt x="2878" y="3542"/>
                    </a:lnTo>
                    <a:lnTo>
                      <a:pt x="2878" y="3542"/>
                    </a:lnTo>
                    <a:lnTo>
                      <a:pt x="2601" y="2453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 rot="-555540">
                <a:off x="1642579" y="4419222"/>
                <a:ext cx="282530" cy="343676"/>
              </a:xfrm>
              <a:custGeom>
                <a:rect b="b" l="l" r="r" t="t"/>
                <a:pathLst>
                  <a:path extrusionOk="0" h="3659" w="3008">
                    <a:moveTo>
                      <a:pt x="733" y="143"/>
                    </a:moveTo>
                    <a:lnTo>
                      <a:pt x="2616" y="2537"/>
                    </a:lnTo>
                    <a:lnTo>
                      <a:pt x="2861" y="3506"/>
                    </a:lnTo>
                    <a:lnTo>
                      <a:pt x="1848" y="3108"/>
                    </a:lnTo>
                    <a:lnTo>
                      <a:pt x="143" y="665"/>
                    </a:lnTo>
                    <a:lnTo>
                      <a:pt x="733" y="143"/>
                    </a:lnTo>
                    <a:close/>
                    <a:moveTo>
                      <a:pt x="743" y="1"/>
                    </a:moveTo>
                    <a:cubicBezTo>
                      <a:pt x="726" y="1"/>
                      <a:pt x="711" y="5"/>
                      <a:pt x="701" y="15"/>
                    </a:cubicBezTo>
                    <a:lnTo>
                      <a:pt x="28" y="611"/>
                    </a:lnTo>
                    <a:cubicBezTo>
                      <a:pt x="5" y="630"/>
                      <a:pt x="1" y="662"/>
                      <a:pt x="18" y="686"/>
                    </a:cubicBezTo>
                    <a:lnTo>
                      <a:pt x="1763" y="3186"/>
                    </a:lnTo>
                    <a:cubicBezTo>
                      <a:pt x="1769" y="3197"/>
                      <a:pt x="1778" y="3203"/>
                      <a:pt x="1788" y="3208"/>
                    </a:cubicBezTo>
                    <a:lnTo>
                      <a:pt x="2923" y="3652"/>
                    </a:lnTo>
                    <a:cubicBezTo>
                      <a:pt x="2929" y="3655"/>
                      <a:pt x="2935" y="3657"/>
                      <a:pt x="2944" y="3657"/>
                    </a:cubicBezTo>
                    <a:lnTo>
                      <a:pt x="2944" y="3659"/>
                    </a:lnTo>
                    <a:cubicBezTo>
                      <a:pt x="2980" y="3659"/>
                      <a:pt x="3008" y="3623"/>
                      <a:pt x="2999" y="3586"/>
                    </a:cubicBezTo>
                    <a:lnTo>
                      <a:pt x="2723" y="2497"/>
                    </a:lnTo>
                    <a:cubicBezTo>
                      <a:pt x="2720" y="2488"/>
                      <a:pt x="2716" y="2482"/>
                      <a:pt x="2712" y="2476"/>
                    </a:cubicBezTo>
                    <a:lnTo>
                      <a:pt x="784" y="24"/>
                    </a:lnTo>
                    <a:cubicBezTo>
                      <a:pt x="773" y="11"/>
                      <a:pt x="758" y="3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 rot="-555540">
                <a:off x="1873645" y="4668977"/>
                <a:ext cx="77489" cy="79180"/>
              </a:xfrm>
              <a:custGeom>
                <a:rect b="b" l="l" r="r" t="t"/>
                <a:pathLst>
                  <a:path extrusionOk="0" h="843" w="825">
                    <a:moveTo>
                      <a:pt x="532" y="1"/>
                    </a:moveTo>
                    <a:cubicBezTo>
                      <a:pt x="493" y="1"/>
                      <a:pt x="1" y="479"/>
                      <a:pt x="1" y="479"/>
                    </a:cubicBezTo>
                    <a:cubicBezTo>
                      <a:pt x="1" y="479"/>
                      <a:pt x="731" y="843"/>
                      <a:pt x="781" y="843"/>
                    </a:cubicBezTo>
                    <a:cubicBezTo>
                      <a:pt x="781" y="843"/>
                      <a:pt x="781" y="843"/>
                      <a:pt x="782" y="843"/>
                    </a:cubicBezTo>
                    <a:cubicBezTo>
                      <a:pt x="824" y="836"/>
                      <a:pt x="545" y="34"/>
                      <a:pt x="535" y="2"/>
                    </a:cubicBezTo>
                    <a:cubicBezTo>
                      <a:pt x="534" y="1"/>
                      <a:pt x="534" y="1"/>
                      <a:pt x="5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 rot="-555540">
                <a:off x="1616069" y="4410313"/>
                <a:ext cx="250971" cy="285160"/>
              </a:xfrm>
              <a:custGeom>
                <a:rect b="b" l="l" r="r" t="t"/>
                <a:pathLst>
                  <a:path extrusionOk="0" h="3036" w="2672">
                    <a:moveTo>
                      <a:pt x="888" y="1"/>
                    </a:moveTo>
                    <a:lnTo>
                      <a:pt x="1" y="701"/>
                    </a:lnTo>
                    <a:lnTo>
                      <a:pt x="1755" y="3036"/>
                    </a:lnTo>
                    <a:lnTo>
                      <a:pt x="2672" y="230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 rot="-555540">
                <a:off x="1560807" y="4389945"/>
                <a:ext cx="135536" cy="118441"/>
              </a:xfrm>
              <a:custGeom>
                <a:rect b="b" l="l" r="r" t="t"/>
                <a:pathLst>
                  <a:path extrusionOk="0" h="1261" w="1443">
                    <a:moveTo>
                      <a:pt x="968" y="1"/>
                    </a:moveTo>
                    <a:lnTo>
                      <a:pt x="0" y="661"/>
                    </a:lnTo>
                    <a:lnTo>
                      <a:pt x="515" y="1261"/>
                    </a:lnTo>
                    <a:lnTo>
                      <a:pt x="1443" y="642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 rot="-555540">
                <a:off x="1555188" y="4384699"/>
                <a:ext cx="146619" cy="129149"/>
              </a:xfrm>
              <a:custGeom>
                <a:rect b="b" l="l" r="r" t="t"/>
                <a:pathLst>
                  <a:path extrusionOk="0" h="1375" w="1561">
                    <a:moveTo>
                      <a:pt x="1018" y="134"/>
                    </a:moveTo>
                    <a:lnTo>
                      <a:pt x="1422" y="683"/>
                    </a:lnTo>
                    <a:lnTo>
                      <a:pt x="586" y="1240"/>
                    </a:lnTo>
                    <a:lnTo>
                      <a:pt x="147" y="727"/>
                    </a:lnTo>
                    <a:lnTo>
                      <a:pt x="1018" y="134"/>
                    </a:lnTo>
                    <a:close/>
                    <a:moveTo>
                      <a:pt x="1028" y="1"/>
                    </a:moveTo>
                    <a:cubicBezTo>
                      <a:pt x="1017" y="1"/>
                      <a:pt x="1006" y="4"/>
                      <a:pt x="996" y="10"/>
                    </a:cubicBezTo>
                    <a:lnTo>
                      <a:pt x="28" y="670"/>
                    </a:lnTo>
                    <a:cubicBezTo>
                      <a:pt x="15" y="678"/>
                      <a:pt x="5" y="693"/>
                      <a:pt x="3" y="708"/>
                    </a:cubicBezTo>
                    <a:cubicBezTo>
                      <a:pt x="0" y="725"/>
                      <a:pt x="7" y="740"/>
                      <a:pt x="18" y="753"/>
                    </a:cubicBezTo>
                    <a:lnTo>
                      <a:pt x="530" y="1353"/>
                    </a:lnTo>
                    <a:cubicBezTo>
                      <a:pt x="541" y="1366"/>
                      <a:pt x="558" y="1374"/>
                      <a:pt x="575" y="1374"/>
                    </a:cubicBezTo>
                    <a:cubicBezTo>
                      <a:pt x="586" y="1372"/>
                      <a:pt x="596" y="1370"/>
                      <a:pt x="605" y="1362"/>
                    </a:cubicBezTo>
                    <a:lnTo>
                      <a:pt x="1535" y="742"/>
                    </a:lnTo>
                    <a:cubicBezTo>
                      <a:pt x="1548" y="734"/>
                      <a:pt x="1556" y="721"/>
                      <a:pt x="1558" y="706"/>
                    </a:cubicBezTo>
                    <a:cubicBezTo>
                      <a:pt x="1560" y="689"/>
                      <a:pt x="1558" y="674"/>
                      <a:pt x="1548" y="661"/>
                    </a:cubicBezTo>
                    <a:lnTo>
                      <a:pt x="1075" y="23"/>
                    </a:lnTo>
                    <a:cubicBezTo>
                      <a:pt x="1063" y="8"/>
                      <a:pt x="1046" y="1"/>
                      <a:pt x="1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-555540">
                <a:off x="1546680" y="4375238"/>
                <a:ext cx="136099" cy="114590"/>
              </a:xfrm>
              <a:custGeom>
                <a:rect b="b" l="l" r="r" t="t"/>
                <a:pathLst>
                  <a:path extrusionOk="0" h="1220" w="1449">
                    <a:moveTo>
                      <a:pt x="1018" y="0"/>
                    </a:moveTo>
                    <a:lnTo>
                      <a:pt x="1" y="756"/>
                    </a:lnTo>
                    <a:lnTo>
                      <a:pt x="354" y="1220"/>
                    </a:lnTo>
                    <a:cubicBezTo>
                      <a:pt x="354" y="1220"/>
                      <a:pt x="1448" y="583"/>
                      <a:pt x="1386" y="509"/>
                    </a:cubicBezTo>
                    <a:cubicBezTo>
                      <a:pt x="1350" y="471"/>
                      <a:pt x="1018" y="0"/>
                      <a:pt x="1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-555540">
                <a:off x="1679196" y="4445715"/>
                <a:ext cx="157796" cy="203632"/>
              </a:xfrm>
              <a:custGeom>
                <a:rect b="b" l="l" r="r" t="t"/>
                <a:pathLst>
                  <a:path extrusionOk="0" h="2168" w="1680">
                    <a:moveTo>
                      <a:pt x="84" y="1"/>
                    </a:moveTo>
                    <a:cubicBezTo>
                      <a:pt x="42" y="1"/>
                      <a:pt x="1" y="51"/>
                      <a:pt x="39" y="95"/>
                    </a:cubicBezTo>
                    <a:lnTo>
                      <a:pt x="1571" y="2144"/>
                    </a:lnTo>
                    <a:cubicBezTo>
                      <a:pt x="1582" y="2159"/>
                      <a:pt x="1599" y="2168"/>
                      <a:pt x="1616" y="2168"/>
                    </a:cubicBezTo>
                    <a:cubicBezTo>
                      <a:pt x="1629" y="2168"/>
                      <a:pt x="1640" y="2163"/>
                      <a:pt x="1650" y="2155"/>
                    </a:cubicBezTo>
                    <a:cubicBezTo>
                      <a:pt x="1676" y="2136"/>
                      <a:pt x="1680" y="2102"/>
                      <a:pt x="1663" y="2076"/>
                    </a:cubicBezTo>
                    <a:lnTo>
                      <a:pt x="129" y="27"/>
                    </a:lnTo>
                    <a:cubicBezTo>
                      <a:pt x="117" y="8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8"/>
              <p:cNvSpPr/>
              <p:nvPr/>
            </p:nvSpPr>
            <p:spPr>
              <a:xfrm rot="-555540">
                <a:off x="1648747" y="4469042"/>
                <a:ext cx="163338" cy="213776"/>
              </a:xfrm>
              <a:custGeom>
                <a:rect b="b" l="l" r="r" t="t"/>
                <a:pathLst>
                  <a:path extrusionOk="0" h="2276" w="1739">
                    <a:moveTo>
                      <a:pt x="79" y="0"/>
                    </a:moveTo>
                    <a:cubicBezTo>
                      <a:pt x="39" y="0"/>
                      <a:pt x="1" y="47"/>
                      <a:pt x="31" y="92"/>
                    </a:cubicBezTo>
                    <a:lnTo>
                      <a:pt x="1628" y="2252"/>
                    </a:lnTo>
                    <a:cubicBezTo>
                      <a:pt x="1638" y="2264"/>
                      <a:pt x="1655" y="2273"/>
                      <a:pt x="1674" y="2275"/>
                    </a:cubicBezTo>
                    <a:cubicBezTo>
                      <a:pt x="1687" y="2275"/>
                      <a:pt x="1698" y="2271"/>
                      <a:pt x="1708" y="2262"/>
                    </a:cubicBezTo>
                    <a:cubicBezTo>
                      <a:pt x="1734" y="2243"/>
                      <a:pt x="1738" y="2209"/>
                      <a:pt x="1719" y="2184"/>
                    </a:cubicBezTo>
                    <a:lnTo>
                      <a:pt x="123" y="23"/>
                    </a:lnTo>
                    <a:cubicBezTo>
                      <a:pt x="111" y="7"/>
                      <a:pt x="95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8"/>
              <p:cNvSpPr/>
              <p:nvPr/>
            </p:nvSpPr>
            <p:spPr>
              <a:xfrm rot="-555540">
                <a:off x="1573986" y="4400842"/>
                <a:ext cx="66124" cy="40952"/>
              </a:xfrm>
              <a:custGeom>
                <a:rect b="b" l="l" r="r" t="t"/>
                <a:pathLst>
                  <a:path extrusionOk="0" h="436" w="704">
                    <a:moveTo>
                      <a:pt x="620" y="1"/>
                    </a:moveTo>
                    <a:cubicBezTo>
                      <a:pt x="611" y="1"/>
                      <a:pt x="601" y="3"/>
                      <a:pt x="590" y="9"/>
                    </a:cubicBezTo>
                    <a:lnTo>
                      <a:pt x="50" y="329"/>
                    </a:lnTo>
                    <a:cubicBezTo>
                      <a:pt x="1" y="358"/>
                      <a:pt x="22" y="435"/>
                      <a:pt x="79" y="435"/>
                    </a:cubicBezTo>
                    <a:cubicBezTo>
                      <a:pt x="90" y="435"/>
                      <a:pt x="101" y="433"/>
                      <a:pt x="109" y="427"/>
                    </a:cubicBezTo>
                    <a:lnTo>
                      <a:pt x="648" y="107"/>
                    </a:lnTo>
                    <a:cubicBezTo>
                      <a:pt x="703" y="75"/>
                      <a:pt x="671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 rot="-555540">
                <a:off x="1561005" y="4471595"/>
                <a:ext cx="324609" cy="237633"/>
              </a:xfrm>
              <a:custGeom>
                <a:rect b="b" l="l" r="r" t="t"/>
                <a:pathLst>
                  <a:path extrusionOk="0" h="2530" w="3456">
                    <a:moveTo>
                      <a:pt x="2058" y="1"/>
                    </a:moveTo>
                    <a:cubicBezTo>
                      <a:pt x="1805" y="1"/>
                      <a:pt x="715" y="587"/>
                      <a:pt x="715" y="587"/>
                    </a:cubicBezTo>
                    <a:cubicBezTo>
                      <a:pt x="1" y="1390"/>
                      <a:pt x="915" y="2530"/>
                      <a:pt x="1505" y="2530"/>
                    </a:cubicBezTo>
                    <a:cubicBezTo>
                      <a:pt x="1583" y="2530"/>
                      <a:pt x="1655" y="2510"/>
                      <a:pt x="1717" y="2466"/>
                    </a:cubicBezTo>
                    <a:cubicBezTo>
                      <a:pt x="2247" y="2096"/>
                      <a:pt x="3456" y="1658"/>
                      <a:pt x="3309" y="1355"/>
                    </a:cubicBezTo>
                    <a:cubicBezTo>
                      <a:pt x="3162" y="1053"/>
                      <a:pt x="2288" y="36"/>
                      <a:pt x="2077" y="2"/>
                    </a:cubicBezTo>
                    <a:cubicBezTo>
                      <a:pt x="2071" y="1"/>
                      <a:pt x="2065" y="1"/>
                      <a:pt x="205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 rot="-555540">
                <a:off x="1696195" y="4491723"/>
                <a:ext cx="91390" cy="40670"/>
              </a:xfrm>
              <a:custGeom>
                <a:rect b="b" l="l" r="r" t="t"/>
                <a:pathLst>
                  <a:path extrusionOk="0" h="433" w="973">
                    <a:moveTo>
                      <a:pt x="842" y="0"/>
                    </a:moveTo>
                    <a:cubicBezTo>
                      <a:pt x="571" y="0"/>
                      <a:pt x="105" y="291"/>
                      <a:pt x="50" y="326"/>
                    </a:cubicBezTo>
                    <a:cubicBezTo>
                      <a:pt x="0" y="355"/>
                      <a:pt x="20" y="432"/>
                      <a:pt x="78" y="432"/>
                    </a:cubicBezTo>
                    <a:cubicBezTo>
                      <a:pt x="79" y="432"/>
                      <a:pt x="79" y="432"/>
                      <a:pt x="80" y="432"/>
                    </a:cubicBezTo>
                    <a:cubicBezTo>
                      <a:pt x="91" y="432"/>
                      <a:pt x="102" y="430"/>
                      <a:pt x="112" y="424"/>
                    </a:cubicBezTo>
                    <a:cubicBezTo>
                      <a:pt x="254" y="334"/>
                      <a:pt x="638" y="115"/>
                      <a:pt x="835" y="115"/>
                    </a:cubicBezTo>
                    <a:cubicBezTo>
                      <a:pt x="852" y="115"/>
                      <a:pt x="867" y="116"/>
                      <a:pt x="880" y="120"/>
                    </a:cubicBezTo>
                    <a:cubicBezTo>
                      <a:pt x="884" y="120"/>
                      <a:pt x="887" y="120"/>
                      <a:pt x="891" y="120"/>
                    </a:cubicBezTo>
                    <a:cubicBezTo>
                      <a:pt x="955" y="120"/>
                      <a:pt x="973" y="25"/>
                      <a:pt x="906" y="7"/>
                    </a:cubicBezTo>
                    <a:cubicBezTo>
                      <a:pt x="886" y="2"/>
                      <a:pt x="865" y="0"/>
                      <a:pt x="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 rot="-555540">
                <a:off x="1737571" y="4532209"/>
                <a:ext cx="96087" cy="45460"/>
              </a:xfrm>
              <a:custGeom>
                <a:rect b="b" l="l" r="r" t="t"/>
                <a:pathLst>
                  <a:path extrusionOk="0" h="484" w="1023">
                    <a:moveTo>
                      <a:pt x="916" y="0"/>
                    </a:moveTo>
                    <a:cubicBezTo>
                      <a:pt x="715" y="0"/>
                      <a:pt x="208" y="284"/>
                      <a:pt x="49" y="377"/>
                    </a:cubicBezTo>
                    <a:cubicBezTo>
                      <a:pt x="0" y="407"/>
                      <a:pt x="21" y="484"/>
                      <a:pt x="79" y="484"/>
                    </a:cubicBezTo>
                    <a:cubicBezTo>
                      <a:pt x="90" y="484"/>
                      <a:pt x="98" y="481"/>
                      <a:pt x="109" y="477"/>
                    </a:cubicBezTo>
                    <a:cubicBezTo>
                      <a:pt x="418" y="296"/>
                      <a:pt x="798" y="113"/>
                      <a:pt x="909" y="113"/>
                    </a:cubicBezTo>
                    <a:cubicBezTo>
                      <a:pt x="916" y="113"/>
                      <a:pt x="921" y="114"/>
                      <a:pt x="926" y="115"/>
                    </a:cubicBezTo>
                    <a:cubicBezTo>
                      <a:pt x="932" y="117"/>
                      <a:pt x="937" y="118"/>
                      <a:pt x="942" y="118"/>
                    </a:cubicBezTo>
                    <a:cubicBezTo>
                      <a:pt x="1002" y="118"/>
                      <a:pt x="1022" y="22"/>
                      <a:pt x="954" y="5"/>
                    </a:cubicBezTo>
                    <a:cubicBezTo>
                      <a:pt x="943" y="2"/>
                      <a:pt x="930" y="0"/>
                      <a:pt x="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 rot="-555540">
                <a:off x="1786173" y="4570520"/>
                <a:ext cx="86130" cy="49875"/>
              </a:xfrm>
              <a:custGeom>
                <a:rect b="b" l="l" r="r" t="t"/>
                <a:pathLst>
                  <a:path extrusionOk="0" h="531" w="917">
                    <a:moveTo>
                      <a:pt x="804" y="1"/>
                    </a:moveTo>
                    <a:cubicBezTo>
                      <a:pt x="548" y="1"/>
                      <a:pt x="94" y="384"/>
                      <a:pt x="41" y="430"/>
                    </a:cubicBezTo>
                    <a:cubicBezTo>
                      <a:pt x="1" y="464"/>
                      <a:pt x="24" y="530"/>
                      <a:pt x="77" y="530"/>
                    </a:cubicBezTo>
                    <a:cubicBezTo>
                      <a:pt x="92" y="530"/>
                      <a:pt x="105" y="524"/>
                      <a:pt x="116" y="515"/>
                    </a:cubicBezTo>
                    <a:cubicBezTo>
                      <a:pt x="304" y="353"/>
                      <a:pt x="642" y="113"/>
                      <a:pt x="799" y="113"/>
                    </a:cubicBezTo>
                    <a:cubicBezTo>
                      <a:pt x="807" y="113"/>
                      <a:pt x="815" y="114"/>
                      <a:pt x="822" y="115"/>
                    </a:cubicBezTo>
                    <a:cubicBezTo>
                      <a:pt x="828" y="117"/>
                      <a:pt x="834" y="117"/>
                      <a:pt x="839" y="117"/>
                    </a:cubicBezTo>
                    <a:cubicBezTo>
                      <a:pt x="902" y="117"/>
                      <a:pt x="917" y="16"/>
                      <a:pt x="846" y="4"/>
                    </a:cubicBezTo>
                    <a:cubicBezTo>
                      <a:pt x="832" y="2"/>
                      <a:pt x="818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 rot="-555540">
                <a:off x="2581730" y="3504222"/>
                <a:ext cx="335692" cy="393269"/>
              </a:xfrm>
              <a:custGeom>
                <a:rect b="b" l="l" r="r" t="t"/>
                <a:pathLst>
                  <a:path extrusionOk="0" h="4187" w="3574">
                    <a:moveTo>
                      <a:pt x="2804" y="0"/>
                    </a:moveTo>
                    <a:cubicBezTo>
                      <a:pt x="2520" y="0"/>
                      <a:pt x="1" y="467"/>
                      <a:pt x="1" y="467"/>
                    </a:cubicBezTo>
                    <a:cubicBezTo>
                      <a:pt x="1" y="467"/>
                      <a:pt x="569" y="3851"/>
                      <a:pt x="677" y="4119"/>
                    </a:cubicBezTo>
                    <a:cubicBezTo>
                      <a:pt x="696" y="4167"/>
                      <a:pt x="799" y="4186"/>
                      <a:pt x="954" y="4186"/>
                    </a:cubicBezTo>
                    <a:cubicBezTo>
                      <a:pt x="1682" y="4186"/>
                      <a:pt x="3574" y="3757"/>
                      <a:pt x="3574" y="3757"/>
                    </a:cubicBezTo>
                    <a:cubicBezTo>
                      <a:pt x="3574" y="3757"/>
                      <a:pt x="2997" y="26"/>
                      <a:pt x="2820" y="1"/>
                    </a:cubicBezTo>
                    <a:cubicBezTo>
                      <a:pt x="2816" y="0"/>
                      <a:pt x="2811" y="0"/>
                      <a:pt x="28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 rot="-555540">
                <a:off x="2575914" y="3498868"/>
                <a:ext cx="347339" cy="404071"/>
              </a:xfrm>
              <a:custGeom>
                <a:rect b="b" l="l" r="r" t="t"/>
                <a:pathLst>
                  <a:path extrusionOk="0" h="4302" w="3698">
                    <a:moveTo>
                      <a:pt x="2861" y="115"/>
                    </a:moveTo>
                    <a:cubicBezTo>
                      <a:pt x="2997" y="313"/>
                      <a:pt x="3363" y="2424"/>
                      <a:pt x="3572" y="3769"/>
                    </a:cubicBezTo>
                    <a:cubicBezTo>
                      <a:pt x="3263" y="3838"/>
                      <a:pt x="1661" y="4187"/>
                      <a:pt x="1016" y="4187"/>
                    </a:cubicBezTo>
                    <a:cubicBezTo>
                      <a:pt x="822" y="4187"/>
                      <a:pt x="793" y="4155"/>
                      <a:pt x="793" y="4155"/>
                    </a:cubicBezTo>
                    <a:cubicBezTo>
                      <a:pt x="710" y="3948"/>
                      <a:pt x="326" y="1752"/>
                      <a:pt x="126" y="569"/>
                    </a:cubicBezTo>
                    <a:cubicBezTo>
                      <a:pt x="492" y="503"/>
                      <a:pt x="2548" y="126"/>
                      <a:pt x="2861" y="115"/>
                    </a:cubicBezTo>
                    <a:close/>
                    <a:moveTo>
                      <a:pt x="2863" y="0"/>
                    </a:moveTo>
                    <a:cubicBezTo>
                      <a:pt x="2572" y="0"/>
                      <a:pt x="154" y="447"/>
                      <a:pt x="52" y="467"/>
                    </a:cubicBezTo>
                    <a:cubicBezTo>
                      <a:pt x="20" y="473"/>
                      <a:pt x="1" y="503"/>
                      <a:pt x="5" y="532"/>
                    </a:cubicBezTo>
                    <a:cubicBezTo>
                      <a:pt x="29" y="671"/>
                      <a:pt x="578" y="3925"/>
                      <a:pt x="686" y="4197"/>
                    </a:cubicBezTo>
                    <a:cubicBezTo>
                      <a:pt x="716" y="4270"/>
                      <a:pt x="814" y="4301"/>
                      <a:pt x="1016" y="4301"/>
                    </a:cubicBezTo>
                    <a:cubicBezTo>
                      <a:pt x="1742" y="4301"/>
                      <a:pt x="3572" y="3889"/>
                      <a:pt x="3651" y="3869"/>
                    </a:cubicBezTo>
                    <a:cubicBezTo>
                      <a:pt x="3678" y="3863"/>
                      <a:pt x="3698" y="3833"/>
                      <a:pt x="3693" y="3803"/>
                    </a:cubicBezTo>
                    <a:cubicBezTo>
                      <a:pt x="3693" y="3795"/>
                      <a:pt x="3549" y="2861"/>
                      <a:pt x="3383" y="1935"/>
                    </a:cubicBezTo>
                    <a:cubicBezTo>
                      <a:pt x="3044" y="24"/>
                      <a:pt x="2955" y="11"/>
                      <a:pt x="2891" y="3"/>
                    </a:cubicBezTo>
                    <a:cubicBezTo>
                      <a:pt x="2882" y="0"/>
                      <a:pt x="2874" y="0"/>
                      <a:pt x="2863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 rot="-555540">
                <a:off x="2526239" y="3459691"/>
                <a:ext cx="332499" cy="152067"/>
              </a:xfrm>
              <a:custGeom>
                <a:rect b="b" l="l" r="r" t="t"/>
                <a:pathLst>
                  <a:path extrusionOk="0" h="1619" w="3540">
                    <a:moveTo>
                      <a:pt x="3208" y="1"/>
                    </a:moveTo>
                    <a:cubicBezTo>
                      <a:pt x="2540" y="1"/>
                      <a:pt x="105" y="586"/>
                      <a:pt x="105" y="586"/>
                    </a:cubicBezTo>
                    <a:cubicBezTo>
                      <a:pt x="105" y="586"/>
                      <a:pt x="1" y="1595"/>
                      <a:pt x="179" y="1618"/>
                    </a:cubicBezTo>
                    <a:cubicBezTo>
                      <a:pt x="182" y="1619"/>
                      <a:pt x="187" y="1619"/>
                      <a:pt x="192" y="1619"/>
                    </a:cubicBezTo>
                    <a:cubicBezTo>
                      <a:pt x="470" y="1619"/>
                      <a:pt x="3540" y="937"/>
                      <a:pt x="3540" y="937"/>
                    </a:cubicBezTo>
                    <a:cubicBezTo>
                      <a:pt x="3540" y="937"/>
                      <a:pt x="3472" y="252"/>
                      <a:pt x="3374" y="39"/>
                    </a:cubicBezTo>
                    <a:cubicBezTo>
                      <a:pt x="3362" y="13"/>
                      <a:pt x="3303" y="1"/>
                      <a:pt x="3208" y="1"/>
                    </a:cubicBezTo>
                    <a:close/>
                  </a:path>
                </a:pathLst>
              </a:custGeom>
              <a:solidFill>
                <a:srgbClr val="1D1F3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-555540">
                <a:off x="2590117" y="3598251"/>
                <a:ext cx="339356" cy="228429"/>
              </a:xfrm>
              <a:custGeom>
                <a:rect b="b" l="l" r="r" t="t"/>
                <a:pathLst>
                  <a:path extrusionOk="0" h="2432" w="3613">
                    <a:moveTo>
                      <a:pt x="3108" y="1"/>
                    </a:moveTo>
                    <a:cubicBezTo>
                      <a:pt x="2426" y="1"/>
                      <a:pt x="1" y="533"/>
                      <a:pt x="1" y="533"/>
                    </a:cubicBezTo>
                    <a:cubicBezTo>
                      <a:pt x="1" y="533"/>
                      <a:pt x="152" y="2346"/>
                      <a:pt x="339" y="2425"/>
                    </a:cubicBezTo>
                    <a:cubicBezTo>
                      <a:pt x="350" y="2430"/>
                      <a:pt x="369" y="2432"/>
                      <a:pt x="396" y="2432"/>
                    </a:cubicBezTo>
                    <a:cubicBezTo>
                      <a:pt x="861" y="2432"/>
                      <a:pt x="3612" y="1817"/>
                      <a:pt x="3612" y="1817"/>
                    </a:cubicBezTo>
                    <a:cubicBezTo>
                      <a:pt x="3612" y="1817"/>
                      <a:pt x="3448" y="463"/>
                      <a:pt x="3282" y="39"/>
                    </a:cubicBezTo>
                    <a:cubicBezTo>
                      <a:pt x="3272" y="13"/>
                      <a:pt x="3209" y="1"/>
                      <a:pt x="3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-555540">
                <a:off x="2672494" y="3619188"/>
                <a:ext cx="162680" cy="38134"/>
              </a:xfrm>
              <a:custGeom>
                <a:rect b="b" l="l" r="r" t="t"/>
                <a:pathLst>
                  <a:path extrusionOk="0" h="406" w="1732">
                    <a:moveTo>
                      <a:pt x="1653" y="1"/>
                    </a:moveTo>
                    <a:cubicBezTo>
                      <a:pt x="1650" y="1"/>
                      <a:pt x="1647" y="1"/>
                      <a:pt x="1643" y="2"/>
                    </a:cubicBezTo>
                    <a:cubicBezTo>
                      <a:pt x="1209" y="68"/>
                      <a:pt x="79" y="291"/>
                      <a:pt x="68" y="293"/>
                    </a:cubicBezTo>
                    <a:cubicBezTo>
                      <a:pt x="0" y="306"/>
                      <a:pt x="9" y="406"/>
                      <a:pt x="79" y="406"/>
                    </a:cubicBezTo>
                    <a:lnTo>
                      <a:pt x="90" y="406"/>
                    </a:lnTo>
                    <a:cubicBezTo>
                      <a:pt x="102" y="404"/>
                      <a:pt x="1230" y="180"/>
                      <a:pt x="1662" y="114"/>
                    </a:cubicBezTo>
                    <a:cubicBezTo>
                      <a:pt x="1731" y="102"/>
                      <a:pt x="1719" y="1"/>
                      <a:pt x="16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78"/>
              <p:cNvSpPr/>
              <p:nvPr/>
            </p:nvSpPr>
            <p:spPr>
              <a:xfrm rot="-555540">
                <a:off x="2691417" y="3654616"/>
                <a:ext cx="353163" cy="194521"/>
              </a:xfrm>
              <a:custGeom>
                <a:rect b="b" l="l" r="r" t="t"/>
                <a:pathLst>
                  <a:path extrusionOk="0" h="2071" w="3760">
                    <a:moveTo>
                      <a:pt x="1619" y="0"/>
                    </a:moveTo>
                    <a:cubicBezTo>
                      <a:pt x="1452" y="0"/>
                      <a:pt x="1278" y="20"/>
                      <a:pt x="1107" y="68"/>
                    </a:cubicBezTo>
                    <a:cubicBezTo>
                      <a:pt x="305" y="296"/>
                      <a:pt x="1" y="773"/>
                      <a:pt x="173" y="830"/>
                    </a:cubicBezTo>
                    <a:cubicBezTo>
                      <a:pt x="192" y="837"/>
                      <a:pt x="218" y="839"/>
                      <a:pt x="249" y="839"/>
                    </a:cubicBezTo>
                    <a:cubicBezTo>
                      <a:pt x="417" y="839"/>
                      <a:pt x="734" y="754"/>
                      <a:pt x="914" y="701"/>
                    </a:cubicBezTo>
                    <a:lnTo>
                      <a:pt x="914" y="701"/>
                    </a:lnTo>
                    <a:cubicBezTo>
                      <a:pt x="639" y="790"/>
                      <a:pt x="46" y="1010"/>
                      <a:pt x="135" y="1230"/>
                    </a:cubicBezTo>
                    <a:cubicBezTo>
                      <a:pt x="165" y="1305"/>
                      <a:pt x="250" y="1333"/>
                      <a:pt x="360" y="1333"/>
                    </a:cubicBezTo>
                    <a:cubicBezTo>
                      <a:pt x="498" y="1333"/>
                      <a:pt x="674" y="1289"/>
                      <a:pt x="826" y="1240"/>
                    </a:cubicBezTo>
                    <a:lnTo>
                      <a:pt x="826" y="1240"/>
                    </a:lnTo>
                    <a:cubicBezTo>
                      <a:pt x="482" y="1381"/>
                      <a:pt x="39" y="1605"/>
                      <a:pt x="362" y="1726"/>
                    </a:cubicBezTo>
                    <a:cubicBezTo>
                      <a:pt x="784" y="1884"/>
                      <a:pt x="1450" y="1745"/>
                      <a:pt x="2193" y="2030"/>
                    </a:cubicBezTo>
                    <a:cubicBezTo>
                      <a:pt x="2264" y="2058"/>
                      <a:pt x="2337" y="2071"/>
                      <a:pt x="2410" y="2071"/>
                    </a:cubicBezTo>
                    <a:cubicBezTo>
                      <a:pt x="3096" y="2071"/>
                      <a:pt x="3759" y="944"/>
                      <a:pt x="2763" y="260"/>
                    </a:cubicBezTo>
                    <a:cubicBezTo>
                      <a:pt x="2763" y="260"/>
                      <a:pt x="2234" y="0"/>
                      <a:pt x="161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78"/>
              <p:cNvSpPr/>
              <p:nvPr/>
            </p:nvSpPr>
            <p:spPr>
              <a:xfrm rot="-555540">
                <a:off x="1734512" y="2931003"/>
                <a:ext cx="404728" cy="268911"/>
              </a:xfrm>
              <a:custGeom>
                <a:rect b="b" l="l" r="r" t="t"/>
                <a:pathLst>
                  <a:path extrusionOk="0" h="2863" w="4309">
                    <a:moveTo>
                      <a:pt x="2680" y="681"/>
                    </a:moveTo>
                    <a:cubicBezTo>
                      <a:pt x="2829" y="770"/>
                      <a:pt x="2933" y="883"/>
                      <a:pt x="2978" y="987"/>
                    </a:cubicBezTo>
                    <a:cubicBezTo>
                      <a:pt x="3006" y="1051"/>
                      <a:pt x="3004" y="1098"/>
                      <a:pt x="2993" y="1111"/>
                    </a:cubicBezTo>
                    <a:cubicBezTo>
                      <a:pt x="2988" y="1119"/>
                      <a:pt x="2973" y="1121"/>
                      <a:pt x="2960" y="1121"/>
                    </a:cubicBezTo>
                    <a:cubicBezTo>
                      <a:pt x="2952" y="1121"/>
                      <a:pt x="2945" y="1120"/>
                      <a:pt x="2940" y="1119"/>
                    </a:cubicBezTo>
                    <a:cubicBezTo>
                      <a:pt x="2821" y="1096"/>
                      <a:pt x="2684" y="911"/>
                      <a:pt x="2680" y="696"/>
                    </a:cubicBezTo>
                    <a:lnTo>
                      <a:pt x="2680" y="681"/>
                    </a:lnTo>
                    <a:close/>
                    <a:moveTo>
                      <a:pt x="1422" y="1519"/>
                    </a:moveTo>
                    <a:lnTo>
                      <a:pt x="1422" y="1519"/>
                    </a:lnTo>
                    <a:cubicBezTo>
                      <a:pt x="1478" y="1549"/>
                      <a:pt x="1529" y="1585"/>
                      <a:pt x="1573" y="1628"/>
                    </a:cubicBezTo>
                    <a:cubicBezTo>
                      <a:pt x="1644" y="1698"/>
                      <a:pt x="1654" y="1747"/>
                      <a:pt x="1650" y="1760"/>
                    </a:cubicBezTo>
                    <a:cubicBezTo>
                      <a:pt x="1646" y="1766"/>
                      <a:pt x="1631" y="1775"/>
                      <a:pt x="1586" y="1775"/>
                    </a:cubicBezTo>
                    <a:cubicBezTo>
                      <a:pt x="1544" y="1775"/>
                      <a:pt x="1505" y="1747"/>
                      <a:pt x="1476" y="1692"/>
                    </a:cubicBezTo>
                    <a:cubicBezTo>
                      <a:pt x="1448" y="1636"/>
                      <a:pt x="1429" y="1579"/>
                      <a:pt x="1422" y="1519"/>
                    </a:cubicBezTo>
                    <a:close/>
                    <a:moveTo>
                      <a:pt x="3481" y="0"/>
                    </a:moveTo>
                    <a:cubicBezTo>
                      <a:pt x="3394" y="0"/>
                      <a:pt x="3301" y="12"/>
                      <a:pt x="3204" y="34"/>
                    </a:cubicBezTo>
                    <a:cubicBezTo>
                      <a:pt x="2795" y="125"/>
                      <a:pt x="2646" y="336"/>
                      <a:pt x="2593" y="508"/>
                    </a:cubicBezTo>
                    <a:cubicBezTo>
                      <a:pt x="2446" y="449"/>
                      <a:pt x="2291" y="413"/>
                      <a:pt x="2133" y="404"/>
                    </a:cubicBezTo>
                    <a:cubicBezTo>
                      <a:pt x="2114" y="403"/>
                      <a:pt x="2096" y="402"/>
                      <a:pt x="2077" y="402"/>
                    </a:cubicBezTo>
                    <a:cubicBezTo>
                      <a:pt x="1767" y="402"/>
                      <a:pt x="1582" y="586"/>
                      <a:pt x="1480" y="747"/>
                    </a:cubicBezTo>
                    <a:cubicBezTo>
                      <a:pt x="1369" y="925"/>
                      <a:pt x="1307" y="1130"/>
                      <a:pt x="1301" y="1338"/>
                    </a:cubicBezTo>
                    <a:cubicBezTo>
                      <a:pt x="1188" y="1303"/>
                      <a:pt x="1072" y="1285"/>
                      <a:pt x="956" y="1285"/>
                    </a:cubicBezTo>
                    <a:cubicBezTo>
                      <a:pt x="802" y="1285"/>
                      <a:pt x="650" y="1316"/>
                      <a:pt x="507" y="1379"/>
                    </a:cubicBezTo>
                    <a:cubicBezTo>
                      <a:pt x="305" y="1466"/>
                      <a:pt x="175" y="1602"/>
                      <a:pt x="126" y="1785"/>
                    </a:cubicBezTo>
                    <a:cubicBezTo>
                      <a:pt x="1" y="2239"/>
                      <a:pt x="409" y="2813"/>
                      <a:pt x="426" y="2837"/>
                    </a:cubicBezTo>
                    <a:cubicBezTo>
                      <a:pt x="437" y="2851"/>
                      <a:pt x="454" y="2860"/>
                      <a:pt x="473" y="2860"/>
                    </a:cubicBezTo>
                    <a:lnTo>
                      <a:pt x="473" y="2862"/>
                    </a:lnTo>
                    <a:cubicBezTo>
                      <a:pt x="520" y="2862"/>
                      <a:pt x="548" y="2809"/>
                      <a:pt x="520" y="2771"/>
                    </a:cubicBezTo>
                    <a:cubicBezTo>
                      <a:pt x="516" y="2766"/>
                      <a:pt x="124" y="2217"/>
                      <a:pt x="235" y="1817"/>
                    </a:cubicBezTo>
                    <a:cubicBezTo>
                      <a:pt x="277" y="1670"/>
                      <a:pt x="384" y="1558"/>
                      <a:pt x="552" y="1485"/>
                    </a:cubicBezTo>
                    <a:cubicBezTo>
                      <a:pt x="681" y="1428"/>
                      <a:pt x="818" y="1399"/>
                      <a:pt x="956" y="1399"/>
                    </a:cubicBezTo>
                    <a:cubicBezTo>
                      <a:pt x="1073" y="1399"/>
                      <a:pt x="1189" y="1420"/>
                      <a:pt x="1301" y="1462"/>
                    </a:cubicBezTo>
                    <a:cubicBezTo>
                      <a:pt x="1305" y="1562"/>
                      <a:pt x="1331" y="1658"/>
                      <a:pt x="1375" y="1747"/>
                    </a:cubicBezTo>
                    <a:cubicBezTo>
                      <a:pt x="1424" y="1838"/>
                      <a:pt x="1501" y="1890"/>
                      <a:pt x="1588" y="1890"/>
                    </a:cubicBezTo>
                    <a:cubicBezTo>
                      <a:pt x="1703" y="1890"/>
                      <a:pt x="1742" y="1836"/>
                      <a:pt x="1756" y="1802"/>
                    </a:cubicBezTo>
                    <a:cubicBezTo>
                      <a:pt x="1784" y="1734"/>
                      <a:pt x="1748" y="1641"/>
                      <a:pt x="1654" y="1547"/>
                    </a:cubicBezTo>
                    <a:cubicBezTo>
                      <a:pt x="1584" y="1481"/>
                      <a:pt x="1503" y="1426"/>
                      <a:pt x="1414" y="1385"/>
                    </a:cubicBezTo>
                    <a:cubicBezTo>
                      <a:pt x="1416" y="1198"/>
                      <a:pt x="1467" y="979"/>
                      <a:pt x="1576" y="808"/>
                    </a:cubicBezTo>
                    <a:cubicBezTo>
                      <a:pt x="1662" y="672"/>
                      <a:pt x="1816" y="515"/>
                      <a:pt x="2077" y="515"/>
                    </a:cubicBezTo>
                    <a:cubicBezTo>
                      <a:pt x="2093" y="515"/>
                      <a:pt x="2110" y="516"/>
                      <a:pt x="2127" y="517"/>
                    </a:cubicBezTo>
                    <a:cubicBezTo>
                      <a:pt x="2278" y="525"/>
                      <a:pt x="2429" y="562"/>
                      <a:pt x="2569" y="623"/>
                    </a:cubicBezTo>
                    <a:cubicBezTo>
                      <a:pt x="2567" y="649"/>
                      <a:pt x="2565" y="672"/>
                      <a:pt x="2565" y="698"/>
                    </a:cubicBezTo>
                    <a:cubicBezTo>
                      <a:pt x="2572" y="953"/>
                      <a:pt x="2733" y="1196"/>
                      <a:pt x="2921" y="1230"/>
                    </a:cubicBezTo>
                    <a:cubicBezTo>
                      <a:pt x="2936" y="1233"/>
                      <a:pt x="2951" y="1234"/>
                      <a:pt x="2964" y="1234"/>
                    </a:cubicBezTo>
                    <a:cubicBezTo>
                      <a:pt x="3031" y="1234"/>
                      <a:pt x="3067" y="1202"/>
                      <a:pt x="3084" y="1181"/>
                    </a:cubicBezTo>
                    <a:cubicBezTo>
                      <a:pt x="3127" y="1128"/>
                      <a:pt x="3127" y="1038"/>
                      <a:pt x="3084" y="940"/>
                    </a:cubicBezTo>
                    <a:cubicBezTo>
                      <a:pt x="3023" y="804"/>
                      <a:pt x="2891" y="664"/>
                      <a:pt x="2697" y="559"/>
                    </a:cubicBezTo>
                    <a:cubicBezTo>
                      <a:pt x="2750" y="357"/>
                      <a:pt x="2938" y="210"/>
                      <a:pt x="3229" y="144"/>
                    </a:cubicBezTo>
                    <a:cubicBezTo>
                      <a:pt x="3317" y="125"/>
                      <a:pt x="3401" y="115"/>
                      <a:pt x="3479" y="115"/>
                    </a:cubicBezTo>
                    <a:cubicBezTo>
                      <a:pt x="3628" y="115"/>
                      <a:pt x="3759" y="151"/>
                      <a:pt x="3868" y="225"/>
                    </a:cubicBezTo>
                    <a:cubicBezTo>
                      <a:pt x="4129" y="398"/>
                      <a:pt x="4189" y="723"/>
                      <a:pt x="4189" y="728"/>
                    </a:cubicBezTo>
                    <a:cubicBezTo>
                      <a:pt x="4195" y="760"/>
                      <a:pt x="4219" y="775"/>
                      <a:pt x="4244" y="775"/>
                    </a:cubicBezTo>
                    <a:cubicBezTo>
                      <a:pt x="4276" y="775"/>
                      <a:pt x="4309" y="750"/>
                      <a:pt x="4302" y="708"/>
                    </a:cubicBezTo>
                    <a:cubicBezTo>
                      <a:pt x="4300" y="694"/>
                      <a:pt x="4234" y="332"/>
                      <a:pt x="3931" y="130"/>
                    </a:cubicBezTo>
                    <a:cubicBezTo>
                      <a:pt x="3803" y="43"/>
                      <a:pt x="3652" y="0"/>
                      <a:pt x="3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 rot="-555540">
                <a:off x="2257748" y="2913770"/>
                <a:ext cx="271917" cy="362274"/>
              </a:xfrm>
              <a:custGeom>
                <a:rect b="b" l="l" r="r" t="t"/>
                <a:pathLst>
                  <a:path extrusionOk="0" h="3857" w="2895">
                    <a:moveTo>
                      <a:pt x="1284" y="1041"/>
                    </a:moveTo>
                    <a:cubicBezTo>
                      <a:pt x="1277" y="1063"/>
                      <a:pt x="1271" y="1086"/>
                      <a:pt x="1262" y="1107"/>
                    </a:cubicBezTo>
                    <a:cubicBezTo>
                      <a:pt x="1216" y="1235"/>
                      <a:pt x="1150" y="1288"/>
                      <a:pt x="1137" y="1290"/>
                    </a:cubicBezTo>
                    <a:cubicBezTo>
                      <a:pt x="1133" y="1286"/>
                      <a:pt x="1130" y="1282"/>
                      <a:pt x="1128" y="1275"/>
                    </a:cubicBezTo>
                    <a:cubicBezTo>
                      <a:pt x="1105" y="1201"/>
                      <a:pt x="1167" y="1103"/>
                      <a:pt x="1279" y="1041"/>
                    </a:cubicBezTo>
                    <a:close/>
                    <a:moveTo>
                      <a:pt x="2158" y="2350"/>
                    </a:moveTo>
                    <a:lnTo>
                      <a:pt x="2158" y="2350"/>
                    </a:lnTo>
                    <a:cubicBezTo>
                      <a:pt x="2069" y="2533"/>
                      <a:pt x="1937" y="2637"/>
                      <a:pt x="1869" y="2637"/>
                    </a:cubicBezTo>
                    <a:cubicBezTo>
                      <a:pt x="1839" y="2586"/>
                      <a:pt x="1899" y="2491"/>
                      <a:pt x="1999" y="2422"/>
                    </a:cubicBezTo>
                    <a:cubicBezTo>
                      <a:pt x="2046" y="2391"/>
                      <a:pt x="2101" y="2365"/>
                      <a:pt x="2158" y="2350"/>
                    </a:cubicBezTo>
                    <a:close/>
                    <a:moveTo>
                      <a:pt x="619" y="0"/>
                    </a:moveTo>
                    <a:cubicBezTo>
                      <a:pt x="590" y="0"/>
                      <a:pt x="562" y="3"/>
                      <a:pt x="534" y="7"/>
                    </a:cubicBezTo>
                    <a:cubicBezTo>
                      <a:pt x="217" y="56"/>
                      <a:pt x="32" y="367"/>
                      <a:pt x="26" y="379"/>
                    </a:cubicBezTo>
                    <a:cubicBezTo>
                      <a:pt x="1" y="425"/>
                      <a:pt x="39" y="466"/>
                      <a:pt x="78" y="466"/>
                    </a:cubicBezTo>
                    <a:cubicBezTo>
                      <a:pt x="95" y="466"/>
                      <a:pt x="112" y="458"/>
                      <a:pt x="124" y="439"/>
                    </a:cubicBezTo>
                    <a:cubicBezTo>
                      <a:pt x="128" y="435"/>
                      <a:pt x="290" y="158"/>
                      <a:pt x="554" y="120"/>
                    </a:cubicBezTo>
                    <a:cubicBezTo>
                      <a:pt x="575" y="117"/>
                      <a:pt x="596" y="115"/>
                      <a:pt x="618" y="115"/>
                    </a:cubicBezTo>
                    <a:cubicBezTo>
                      <a:pt x="753" y="115"/>
                      <a:pt x="893" y="179"/>
                      <a:pt x="1037" y="309"/>
                    </a:cubicBezTo>
                    <a:cubicBezTo>
                      <a:pt x="1269" y="518"/>
                      <a:pt x="1311" y="743"/>
                      <a:pt x="1303" y="907"/>
                    </a:cubicBezTo>
                    <a:cubicBezTo>
                      <a:pt x="1275" y="916"/>
                      <a:pt x="1250" y="929"/>
                      <a:pt x="1224" y="943"/>
                    </a:cubicBezTo>
                    <a:cubicBezTo>
                      <a:pt x="1062" y="1033"/>
                      <a:pt x="977" y="1184"/>
                      <a:pt x="1020" y="1314"/>
                    </a:cubicBezTo>
                    <a:cubicBezTo>
                      <a:pt x="1047" y="1392"/>
                      <a:pt x="1105" y="1405"/>
                      <a:pt x="1128" y="1405"/>
                    </a:cubicBezTo>
                    <a:cubicBezTo>
                      <a:pt x="1213" y="1405"/>
                      <a:pt x="1303" y="1314"/>
                      <a:pt x="1362" y="1169"/>
                    </a:cubicBezTo>
                    <a:cubicBezTo>
                      <a:pt x="1384" y="1112"/>
                      <a:pt x="1401" y="1054"/>
                      <a:pt x="1409" y="994"/>
                    </a:cubicBezTo>
                    <a:cubicBezTo>
                      <a:pt x="1440" y="988"/>
                      <a:pt x="1473" y="985"/>
                      <a:pt x="1507" y="985"/>
                    </a:cubicBezTo>
                    <a:cubicBezTo>
                      <a:pt x="1647" y="985"/>
                      <a:pt x="1806" y="1044"/>
                      <a:pt x="1943" y="1216"/>
                    </a:cubicBezTo>
                    <a:cubicBezTo>
                      <a:pt x="2290" y="1641"/>
                      <a:pt x="2273" y="2005"/>
                      <a:pt x="2205" y="2227"/>
                    </a:cubicBezTo>
                    <a:cubicBezTo>
                      <a:pt x="2107" y="2237"/>
                      <a:pt x="2014" y="2274"/>
                      <a:pt x="1933" y="2329"/>
                    </a:cubicBezTo>
                    <a:cubicBezTo>
                      <a:pt x="1773" y="2437"/>
                      <a:pt x="1707" y="2588"/>
                      <a:pt x="1767" y="2695"/>
                    </a:cubicBezTo>
                    <a:cubicBezTo>
                      <a:pt x="1788" y="2732"/>
                      <a:pt x="1830" y="2755"/>
                      <a:pt x="1873" y="2755"/>
                    </a:cubicBezTo>
                    <a:cubicBezTo>
                      <a:pt x="1876" y="2755"/>
                      <a:pt x="1880" y="2755"/>
                      <a:pt x="1884" y="2754"/>
                    </a:cubicBezTo>
                    <a:cubicBezTo>
                      <a:pt x="2011" y="2748"/>
                      <a:pt x="2177" y="2586"/>
                      <a:pt x="2271" y="2376"/>
                    </a:cubicBezTo>
                    <a:cubicBezTo>
                      <a:pt x="2277" y="2365"/>
                      <a:pt x="2282" y="2352"/>
                      <a:pt x="2286" y="2339"/>
                    </a:cubicBezTo>
                    <a:cubicBezTo>
                      <a:pt x="2386" y="2348"/>
                      <a:pt x="2486" y="2395"/>
                      <a:pt x="2573" y="2501"/>
                    </a:cubicBezTo>
                    <a:cubicBezTo>
                      <a:pt x="2769" y="2746"/>
                      <a:pt x="2771" y="3240"/>
                      <a:pt x="2575" y="3536"/>
                    </a:cubicBezTo>
                    <a:cubicBezTo>
                      <a:pt x="2511" y="3636"/>
                      <a:pt x="2402" y="3742"/>
                      <a:pt x="2237" y="3742"/>
                    </a:cubicBezTo>
                    <a:cubicBezTo>
                      <a:pt x="2200" y="3742"/>
                      <a:pt x="2160" y="3737"/>
                      <a:pt x="2118" y="3725"/>
                    </a:cubicBezTo>
                    <a:cubicBezTo>
                      <a:pt x="2113" y="3724"/>
                      <a:pt x="2107" y="3723"/>
                      <a:pt x="2103" y="3723"/>
                    </a:cubicBezTo>
                    <a:cubicBezTo>
                      <a:pt x="2042" y="3723"/>
                      <a:pt x="2023" y="3816"/>
                      <a:pt x="2088" y="3836"/>
                    </a:cubicBezTo>
                    <a:cubicBezTo>
                      <a:pt x="2137" y="3848"/>
                      <a:pt x="2186" y="3857"/>
                      <a:pt x="2237" y="3857"/>
                    </a:cubicBezTo>
                    <a:cubicBezTo>
                      <a:pt x="2409" y="3857"/>
                      <a:pt x="2561" y="3767"/>
                      <a:pt x="2671" y="3599"/>
                    </a:cubicBezTo>
                    <a:cubicBezTo>
                      <a:pt x="2895" y="3261"/>
                      <a:pt x="2890" y="2714"/>
                      <a:pt x="2663" y="2429"/>
                    </a:cubicBezTo>
                    <a:cubicBezTo>
                      <a:pt x="2582" y="2320"/>
                      <a:pt x="2458" y="2248"/>
                      <a:pt x="2324" y="2229"/>
                    </a:cubicBezTo>
                    <a:cubicBezTo>
                      <a:pt x="2386" y="1993"/>
                      <a:pt x="2401" y="1593"/>
                      <a:pt x="2035" y="1143"/>
                    </a:cubicBezTo>
                    <a:cubicBezTo>
                      <a:pt x="1870" y="941"/>
                      <a:pt x="1682" y="870"/>
                      <a:pt x="1514" y="870"/>
                    </a:cubicBezTo>
                    <a:cubicBezTo>
                      <a:pt x="1481" y="870"/>
                      <a:pt x="1450" y="873"/>
                      <a:pt x="1420" y="877"/>
                    </a:cubicBezTo>
                    <a:cubicBezTo>
                      <a:pt x="1420" y="667"/>
                      <a:pt x="1339" y="428"/>
                      <a:pt x="1113" y="224"/>
                    </a:cubicBezTo>
                    <a:cubicBezTo>
                      <a:pt x="950" y="75"/>
                      <a:pt x="783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 rot="-555540">
                <a:off x="1693372" y="3303370"/>
                <a:ext cx="109800" cy="265717"/>
              </a:xfrm>
              <a:custGeom>
                <a:rect b="b" l="l" r="r" t="t"/>
                <a:pathLst>
                  <a:path extrusionOk="0" h="2829" w="1169">
                    <a:moveTo>
                      <a:pt x="629" y="1202"/>
                    </a:moveTo>
                    <a:cubicBezTo>
                      <a:pt x="639" y="1202"/>
                      <a:pt x="648" y="1204"/>
                      <a:pt x="656" y="1207"/>
                    </a:cubicBezTo>
                    <a:cubicBezTo>
                      <a:pt x="701" y="1224"/>
                      <a:pt x="716" y="1285"/>
                      <a:pt x="720" y="1334"/>
                    </a:cubicBezTo>
                    <a:cubicBezTo>
                      <a:pt x="731" y="1458"/>
                      <a:pt x="709" y="1488"/>
                      <a:pt x="709" y="1488"/>
                    </a:cubicBezTo>
                    <a:cubicBezTo>
                      <a:pt x="697" y="1488"/>
                      <a:pt x="660" y="1473"/>
                      <a:pt x="597" y="1392"/>
                    </a:cubicBezTo>
                    <a:cubicBezTo>
                      <a:pt x="560" y="1347"/>
                      <a:pt x="528" y="1298"/>
                      <a:pt x="501" y="1249"/>
                    </a:cubicBezTo>
                    <a:cubicBezTo>
                      <a:pt x="549" y="1219"/>
                      <a:pt x="594" y="1202"/>
                      <a:pt x="629" y="1202"/>
                    </a:cubicBezTo>
                    <a:close/>
                    <a:moveTo>
                      <a:pt x="910" y="0"/>
                    </a:moveTo>
                    <a:cubicBezTo>
                      <a:pt x="712" y="0"/>
                      <a:pt x="389" y="69"/>
                      <a:pt x="265" y="485"/>
                    </a:cubicBezTo>
                    <a:cubicBezTo>
                      <a:pt x="194" y="719"/>
                      <a:pt x="256" y="998"/>
                      <a:pt x="358" y="1215"/>
                    </a:cubicBezTo>
                    <a:cubicBezTo>
                      <a:pt x="354" y="1219"/>
                      <a:pt x="350" y="1224"/>
                      <a:pt x="345" y="1228"/>
                    </a:cubicBezTo>
                    <a:cubicBezTo>
                      <a:pt x="152" y="1407"/>
                      <a:pt x="1" y="1724"/>
                      <a:pt x="92" y="2032"/>
                    </a:cubicBezTo>
                    <a:cubicBezTo>
                      <a:pt x="224" y="2473"/>
                      <a:pt x="618" y="2805"/>
                      <a:pt x="888" y="2828"/>
                    </a:cubicBezTo>
                    <a:lnTo>
                      <a:pt x="920" y="2828"/>
                    </a:lnTo>
                    <a:cubicBezTo>
                      <a:pt x="924" y="2828"/>
                      <a:pt x="927" y="2829"/>
                      <a:pt x="931" y="2829"/>
                    </a:cubicBezTo>
                    <a:cubicBezTo>
                      <a:pt x="1020" y="2829"/>
                      <a:pt x="1103" y="2778"/>
                      <a:pt x="1143" y="2698"/>
                    </a:cubicBezTo>
                    <a:cubicBezTo>
                      <a:pt x="1169" y="2652"/>
                      <a:pt x="1130" y="2612"/>
                      <a:pt x="1091" y="2612"/>
                    </a:cubicBezTo>
                    <a:cubicBezTo>
                      <a:pt x="1072" y="2612"/>
                      <a:pt x="1052" y="2622"/>
                      <a:pt x="1041" y="2647"/>
                    </a:cubicBezTo>
                    <a:cubicBezTo>
                      <a:pt x="1031" y="2665"/>
                      <a:pt x="1007" y="2714"/>
                      <a:pt x="921" y="2714"/>
                    </a:cubicBezTo>
                    <a:cubicBezTo>
                      <a:pt x="915" y="2714"/>
                      <a:pt x="908" y="2714"/>
                      <a:pt x="901" y="2713"/>
                    </a:cubicBezTo>
                    <a:cubicBezTo>
                      <a:pt x="692" y="2696"/>
                      <a:pt x="328" y="2415"/>
                      <a:pt x="203" y="2000"/>
                    </a:cubicBezTo>
                    <a:cubicBezTo>
                      <a:pt x="126" y="1745"/>
                      <a:pt x="256" y="1473"/>
                      <a:pt x="411" y="1322"/>
                    </a:cubicBezTo>
                    <a:cubicBezTo>
                      <a:pt x="458" y="1407"/>
                      <a:pt x="518" y="1485"/>
                      <a:pt x="590" y="1551"/>
                    </a:cubicBezTo>
                    <a:cubicBezTo>
                      <a:pt x="639" y="1591"/>
                      <a:pt x="679" y="1604"/>
                      <a:pt x="711" y="1604"/>
                    </a:cubicBezTo>
                    <a:cubicBezTo>
                      <a:pt x="732" y="1604"/>
                      <a:pt x="749" y="1599"/>
                      <a:pt x="763" y="1592"/>
                    </a:cubicBezTo>
                    <a:cubicBezTo>
                      <a:pt x="824" y="1558"/>
                      <a:pt x="848" y="1471"/>
                      <a:pt x="835" y="1326"/>
                    </a:cubicBezTo>
                    <a:cubicBezTo>
                      <a:pt x="822" y="1179"/>
                      <a:pt x="752" y="1124"/>
                      <a:pt x="699" y="1102"/>
                    </a:cubicBezTo>
                    <a:cubicBezTo>
                      <a:pt x="677" y="1094"/>
                      <a:pt x="653" y="1089"/>
                      <a:pt x="628" y="1089"/>
                    </a:cubicBezTo>
                    <a:cubicBezTo>
                      <a:pt x="574" y="1089"/>
                      <a:pt x="513" y="1109"/>
                      <a:pt x="452" y="1147"/>
                    </a:cubicBezTo>
                    <a:cubicBezTo>
                      <a:pt x="367" y="953"/>
                      <a:pt x="316" y="715"/>
                      <a:pt x="375" y="517"/>
                    </a:cubicBezTo>
                    <a:cubicBezTo>
                      <a:pt x="479" y="171"/>
                      <a:pt x="742" y="113"/>
                      <a:pt x="908" y="113"/>
                    </a:cubicBezTo>
                    <a:cubicBezTo>
                      <a:pt x="986" y="113"/>
                      <a:pt x="1043" y="126"/>
                      <a:pt x="1050" y="128"/>
                    </a:cubicBezTo>
                    <a:cubicBezTo>
                      <a:pt x="1053" y="128"/>
                      <a:pt x="1057" y="128"/>
                      <a:pt x="1060" y="128"/>
                    </a:cubicBezTo>
                    <a:cubicBezTo>
                      <a:pt x="1122" y="128"/>
                      <a:pt x="1140" y="37"/>
                      <a:pt x="1075" y="17"/>
                    </a:cubicBezTo>
                    <a:cubicBezTo>
                      <a:pt x="1073" y="16"/>
                      <a:pt x="1006" y="0"/>
                      <a:pt x="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 rot="-555540">
                <a:off x="1981279" y="4645686"/>
                <a:ext cx="416563" cy="65654"/>
              </a:xfrm>
              <a:custGeom>
                <a:rect b="b" l="l" r="r" t="t"/>
                <a:pathLst>
                  <a:path extrusionOk="0" h="699" w="4435">
                    <a:moveTo>
                      <a:pt x="2157" y="0"/>
                    </a:moveTo>
                    <a:cubicBezTo>
                      <a:pt x="2029" y="0"/>
                      <a:pt x="1861" y="150"/>
                      <a:pt x="1670" y="318"/>
                    </a:cubicBezTo>
                    <a:cubicBezTo>
                      <a:pt x="1536" y="435"/>
                      <a:pt x="1387" y="569"/>
                      <a:pt x="1310" y="582"/>
                    </a:cubicBezTo>
                    <a:cubicBezTo>
                      <a:pt x="1305" y="583"/>
                      <a:pt x="1300" y="583"/>
                      <a:pt x="1295" y="583"/>
                    </a:cubicBezTo>
                    <a:cubicBezTo>
                      <a:pt x="1187" y="583"/>
                      <a:pt x="1079" y="381"/>
                      <a:pt x="997" y="231"/>
                    </a:cubicBezTo>
                    <a:cubicBezTo>
                      <a:pt x="965" y="169"/>
                      <a:pt x="929" y="109"/>
                      <a:pt x="891" y="52"/>
                    </a:cubicBezTo>
                    <a:cubicBezTo>
                      <a:pt x="870" y="24"/>
                      <a:pt x="838" y="7"/>
                      <a:pt x="804" y="7"/>
                    </a:cubicBezTo>
                    <a:cubicBezTo>
                      <a:pt x="802" y="7"/>
                      <a:pt x="799" y="7"/>
                      <a:pt x="797" y="7"/>
                    </a:cubicBezTo>
                    <a:cubicBezTo>
                      <a:pt x="593" y="7"/>
                      <a:pt x="132" y="468"/>
                      <a:pt x="42" y="561"/>
                    </a:cubicBezTo>
                    <a:cubicBezTo>
                      <a:pt x="1" y="603"/>
                      <a:pt x="39" y="658"/>
                      <a:pt x="83" y="658"/>
                    </a:cubicBezTo>
                    <a:cubicBezTo>
                      <a:pt x="97" y="658"/>
                      <a:pt x="110" y="653"/>
                      <a:pt x="123" y="641"/>
                    </a:cubicBezTo>
                    <a:cubicBezTo>
                      <a:pt x="404" y="352"/>
                      <a:pt x="703" y="118"/>
                      <a:pt x="788" y="118"/>
                    </a:cubicBezTo>
                    <a:cubicBezTo>
                      <a:pt x="793" y="118"/>
                      <a:pt x="796" y="119"/>
                      <a:pt x="799" y="120"/>
                    </a:cubicBezTo>
                    <a:cubicBezTo>
                      <a:pt x="834" y="173"/>
                      <a:pt x="865" y="229"/>
                      <a:pt x="895" y="284"/>
                    </a:cubicBezTo>
                    <a:cubicBezTo>
                      <a:pt x="997" y="471"/>
                      <a:pt x="1121" y="699"/>
                      <a:pt x="1295" y="699"/>
                    </a:cubicBezTo>
                    <a:cubicBezTo>
                      <a:pt x="1306" y="699"/>
                      <a:pt x="1319" y="697"/>
                      <a:pt x="1329" y="695"/>
                    </a:cubicBezTo>
                    <a:cubicBezTo>
                      <a:pt x="1436" y="676"/>
                      <a:pt x="1578" y="550"/>
                      <a:pt x="1744" y="403"/>
                    </a:cubicBezTo>
                    <a:cubicBezTo>
                      <a:pt x="1870" y="293"/>
                      <a:pt x="2076" y="114"/>
                      <a:pt x="2153" y="114"/>
                    </a:cubicBezTo>
                    <a:cubicBezTo>
                      <a:pt x="2160" y="114"/>
                      <a:pt x="2165" y="115"/>
                      <a:pt x="2170" y="118"/>
                    </a:cubicBezTo>
                    <a:cubicBezTo>
                      <a:pt x="2228" y="150"/>
                      <a:pt x="2272" y="258"/>
                      <a:pt x="2313" y="363"/>
                    </a:cubicBezTo>
                    <a:cubicBezTo>
                      <a:pt x="2376" y="520"/>
                      <a:pt x="2442" y="682"/>
                      <a:pt x="2591" y="695"/>
                    </a:cubicBezTo>
                    <a:cubicBezTo>
                      <a:pt x="2596" y="695"/>
                      <a:pt x="2601" y="695"/>
                      <a:pt x="2606" y="695"/>
                    </a:cubicBezTo>
                    <a:cubicBezTo>
                      <a:pt x="2724" y="695"/>
                      <a:pt x="2853" y="578"/>
                      <a:pt x="3000" y="439"/>
                    </a:cubicBezTo>
                    <a:cubicBezTo>
                      <a:pt x="3128" y="321"/>
                      <a:pt x="3285" y="176"/>
                      <a:pt x="3391" y="176"/>
                    </a:cubicBezTo>
                    <a:cubicBezTo>
                      <a:pt x="3401" y="176"/>
                      <a:pt x="3410" y="177"/>
                      <a:pt x="3419" y="180"/>
                    </a:cubicBezTo>
                    <a:cubicBezTo>
                      <a:pt x="3534" y="214"/>
                      <a:pt x="3592" y="292"/>
                      <a:pt x="3647" y="369"/>
                    </a:cubicBezTo>
                    <a:cubicBezTo>
                      <a:pt x="3700" y="439"/>
                      <a:pt x="3753" y="512"/>
                      <a:pt x="3847" y="524"/>
                    </a:cubicBezTo>
                    <a:cubicBezTo>
                      <a:pt x="3853" y="525"/>
                      <a:pt x="3860" y="526"/>
                      <a:pt x="3866" y="526"/>
                    </a:cubicBezTo>
                    <a:cubicBezTo>
                      <a:pt x="4043" y="526"/>
                      <a:pt x="4332" y="226"/>
                      <a:pt x="4392" y="163"/>
                    </a:cubicBezTo>
                    <a:cubicBezTo>
                      <a:pt x="4435" y="121"/>
                      <a:pt x="4396" y="64"/>
                      <a:pt x="4352" y="64"/>
                    </a:cubicBezTo>
                    <a:cubicBezTo>
                      <a:pt x="4337" y="64"/>
                      <a:pt x="4322" y="71"/>
                      <a:pt x="4309" y="86"/>
                    </a:cubicBezTo>
                    <a:cubicBezTo>
                      <a:pt x="4157" y="246"/>
                      <a:pt x="3947" y="410"/>
                      <a:pt x="3868" y="410"/>
                    </a:cubicBezTo>
                    <a:cubicBezTo>
                      <a:pt x="3866" y="410"/>
                      <a:pt x="3864" y="410"/>
                      <a:pt x="3862" y="409"/>
                    </a:cubicBezTo>
                    <a:cubicBezTo>
                      <a:pt x="3817" y="405"/>
                      <a:pt x="3790" y="367"/>
                      <a:pt x="3741" y="301"/>
                    </a:cubicBezTo>
                    <a:cubicBezTo>
                      <a:pt x="3679" y="218"/>
                      <a:pt x="3604" y="116"/>
                      <a:pt x="3453" y="69"/>
                    </a:cubicBezTo>
                    <a:cubicBezTo>
                      <a:pt x="3433" y="63"/>
                      <a:pt x="3412" y="60"/>
                      <a:pt x="3391" y="60"/>
                    </a:cubicBezTo>
                    <a:cubicBezTo>
                      <a:pt x="3240" y="60"/>
                      <a:pt x="3078" y="211"/>
                      <a:pt x="2921" y="356"/>
                    </a:cubicBezTo>
                    <a:cubicBezTo>
                      <a:pt x="2809" y="462"/>
                      <a:pt x="2679" y="582"/>
                      <a:pt x="2607" y="582"/>
                    </a:cubicBezTo>
                    <a:cubicBezTo>
                      <a:pt x="2606" y="582"/>
                      <a:pt x="2604" y="582"/>
                      <a:pt x="2602" y="582"/>
                    </a:cubicBezTo>
                    <a:cubicBezTo>
                      <a:pt x="2521" y="575"/>
                      <a:pt x="2470" y="444"/>
                      <a:pt x="2421" y="320"/>
                    </a:cubicBezTo>
                    <a:cubicBezTo>
                      <a:pt x="2370" y="197"/>
                      <a:pt x="2319" y="71"/>
                      <a:pt x="2225" y="18"/>
                    </a:cubicBezTo>
                    <a:cubicBezTo>
                      <a:pt x="2204" y="6"/>
                      <a:pt x="2181" y="0"/>
                      <a:pt x="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 rot="-555540">
                <a:off x="1795435" y="4128554"/>
                <a:ext cx="51941" cy="401065"/>
              </a:xfrm>
              <a:custGeom>
                <a:rect b="b" l="l" r="r" t="t"/>
                <a:pathLst>
                  <a:path extrusionOk="0" h="4270" w="553">
                    <a:moveTo>
                      <a:pt x="475" y="0"/>
                    </a:moveTo>
                    <a:cubicBezTo>
                      <a:pt x="457" y="0"/>
                      <a:pt x="440" y="8"/>
                      <a:pt x="428" y="28"/>
                    </a:cubicBezTo>
                    <a:cubicBezTo>
                      <a:pt x="81" y="607"/>
                      <a:pt x="5" y="4063"/>
                      <a:pt x="0" y="4210"/>
                    </a:cubicBezTo>
                    <a:cubicBezTo>
                      <a:pt x="0" y="4242"/>
                      <a:pt x="24" y="4267"/>
                      <a:pt x="56" y="4269"/>
                    </a:cubicBezTo>
                    <a:lnTo>
                      <a:pt x="58" y="4269"/>
                    </a:lnTo>
                    <a:cubicBezTo>
                      <a:pt x="88" y="4269"/>
                      <a:pt x="113" y="4244"/>
                      <a:pt x="115" y="4212"/>
                    </a:cubicBezTo>
                    <a:cubicBezTo>
                      <a:pt x="115" y="4178"/>
                      <a:pt x="194" y="639"/>
                      <a:pt x="526" y="87"/>
                    </a:cubicBezTo>
                    <a:cubicBezTo>
                      <a:pt x="553" y="42"/>
                      <a:pt x="514" y="0"/>
                      <a:pt x="4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 rot="-555540">
                <a:off x="2737122" y="3713082"/>
                <a:ext cx="122386" cy="35880"/>
              </a:xfrm>
              <a:custGeom>
                <a:rect b="b" l="l" r="r" t="t"/>
                <a:pathLst>
                  <a:path extrusionOk="0" h="382" w="1303">
                    <a:moveTo>
                      <a:pt x="1224" y="0"/>
                    </a:moveTo>
                    <a:cubicBezTo>
                      <a:pt x="1221" y="0"/>
                      <a:pt x="1219" y="0"/>
                      <a:pt x="1216" y="1"/>
                    </a:cubicBezTo>
                    <a:cubicBezTo>
                      <a:pt x="1178" y="5"/>
                      <a:pt x="284" y="118"/>
                      <a:pt x="48" y="277"/>
                    </a:cubicBezTo>
                    <a:cubicBezTo>
                      <a:pt x="1" y="307"/>
                      <a:pt x="22" y="382"/>
                      <a:pt x="79" y="382"/>
                    </a:cubicBezTo>
                    <a:cubicBezTo>
                      <a:pt x="90" y="382"/>
                      <a:pt x="103" y="379"/>
                      <a:pt x="111" y="371"/>
                    </a:cubicBezTo>
                    <a:cubicBezTo>
                      <a:pt x="288" y="254"/>
                      <a:pt x="978" y="145"/>
                      <a:pt x="1229" y="113"/>
                    </a:cubicBezTo>
                    <a:cubicBezTo>
                      <a:pt x="1303" y="105"/>
                      <a:pt x="1291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 rot="-555540">
                <a:off x="2732154" y="3776724"/>
                <a:ext cx="138541" cy="22636"/>
              </a:xfrm>
              <a:custGeom>
                <a:rect b="b" l="l" r="r" t="t"/>
                <a:pathLst>
                  <a:path extrusionOk="0" h="241" w="1475">
                    <a:moveTo>
                      <a:pt x="1245" y="1"/>
                    </a:moveTo>
                    <a:cubicBezTo>
                      <a:pt x="864" y="1"/>
                      <a:pt x="107" y="121"/>
                      <a:pt x="69" y="128"/>
                    </a:cubicBezTo>
                    <a:cubicBezTo>
                      <a:pt x="1" y="139"/>
                      <a:pt x="7" y="241"/>
                      <a:pt x="77" y="241"/>
                    </a:cubicBezTo>
                    <a:lnTo>
                      <a:pt x="86" y="241"/>
                    </a:lnTo>
                    <a:cubicBezTo>
                      <a:pt x="332" y="201"/>
                      <a:pt x="939" y="116"/>
                      <a:pt x="1242" y="116"/>
                    </a:cubicBezTo>
                    <a:cubicBezTo>
                      <a:pt x="1300" y="116"/>
                      <a:pt x="1347" y="119"/>
                      <a:pt x="1378" y="126"/>
                    </a:cubicBezTo>
                    <a:cubicBezTo>
                      <a:pt x="1383" y="127"/>
                      <a:pt x="1388" y="128"/>
                      <a:pt x="1393" y="128"/>
                    </a:cubicBezTo>
                    <a:cubicBezTo>
                      <a:pt x="1455" y="128"/>
                      <a:pt x="1474" y="31"/>
                      <a:pt x="1405" y="13"/>
                    </a:cubicBezTo>
                    <a:cubicBezTo>
                      <a:pt x="1367" y="4"/>
                      <a:pt x="1312" y="1"/>
                      <a:pt x="1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 rot="-555540">
                <a:off x="2834535" y="3902698"/>
                <a:ext cx="14465" cy="164653"/>
              </a:xfrm>
              <a:custGeom>
                <a:rect b="b" l="l" r="r" t="t"/>
                <a:pathLst>
                  <a:path extrusionOk="0" h="1753" w="154">
                    <a:moveTo>
                      <a:pt x="73" y="1"/>
                    </a:moveTo>
                    <a:cubicBezTo>
                      <a:pt x="43" y="1"/>
                      <a:pt x="18" y="26"/>
                      <a:pt x="16" y="56"/>
                    </a:cubicBezTo>
                    <a:cubicBezTo>
                      <a:pt x="13" y="422"/>
                      <a:pt x="1" y="1620"/>
                      <a:pt x="39" y="1718"/>
                    </a:cubicBezTo>
                    <a:cubicBezTo>
                      <a:pt x="47" y="1737"/>
                      <a:pt x="69" y="1752"/>
                      <a:pt x="90" y="1752"/>
                    </a:cubicBezTo>
                    <a:cubicBezTo>
                      <a:pt x="96" y="1752"/>
                      <a:pt x="103" y="1750"/>
                      <a:pt x="109" y="1748"/>
                    </a:cubicBezTo>
                    <a:cubicBezTo>
                      <a:pt x="139" y="1737"/>
                      <a:pt x="154" y="1705"/>
                      <a:pt x="145" y="1675"/>
                    </a:cubicBezTo>
                    <a:cubicBezTo>
                      <a:pt x="120" y="1592"/>
                      <a:pt x="122" y="639"/>
                      <a:pt x="130" y="58"/>
                    </a:cubicBezTo>
                    <a:cubicBezTo>
                      <a:pt x="130" y="26"/>
                      <a:pt x="105" y="1"/>
                      <a:pt x="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 rot="-555540">
                <a:off x="2570313" y="4049013"/>
                <a:ext cx="983408" cy="579901"/>
              </a:xfrm>
              <a:custGeom>
                <a:rect b="b" l="l" r="r" t="t"/>
                <a:pathLst>
                  <a:path extrusionOk="0" h="6174" w="10470">
                    <a:moveTo>
                      <a:pt x="3489" y="0"/>
                    </a:moveTo>
                    <a:lnTo>
                      <a:pt x="2799" y="4737"/>
                    </a:lnTo>
                    <a:cubicBezTo>
                      <a:pt x="2799" y="4737"/>
                      <a:pt x="129" y="4776"/>
                      <a:pt x="129" y="4931"/>
                    </a:cubicBezTo>
                    <a:cubicBezTo>
                      <a:pt x="129" y="5086"/>
                      <a:pt x="1" y="6095"/>
                      <a:pt x="1" y="6095"/>
                    </a:cubicBezTo>
                    <a:lnTo>
                      <a:pt x="9392" y="6174"/>
                    </a:lnTo>
                    <a:cubicBezTo>
                      <a:pt x="9392" y="6174"/>
                      <a:pt x="10469" y="155"/>
                      <a:pt x="10167" y="155"/>
                    </a:cubicBezTo>
                    <a:cubicBezTo>
                      <a:pt x="9635" y="155"/>
                      <a:pt x="3489" y="0"/>
                      <a:pt x="3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 rot="-555540">
                <a:off x="2888784" y="4476236"/>
                <a:ext cx="555762" cy="25736"/>
              </a:xfrm>
              <a:custGeom>
                <a:rect b="b" l="l" r="r" t="t"/>
                <a:pathLst>
                  <a:path extrusionOk="0" h="274" w="5917">
                    <a:moveTo>
                      <a:pt x="75" y="0"/>
                    </a:moveTo>
                    <a:cubicBezTo>
                      <a:pt x="2" y="0"/>
                      <a:pt x="0" y="116"/>
                      <a:pt x="78" y="116"/>
                    </a:cubicBezTo>
                    <a:cubicBezTo>
                      <a:pt x="278" y="122"/>
                      <a:pt x="4562" y="273"/>
                      <a:pt x="5622" y="273"/>
                    </a:cubicBezTo>
                    <a:cubicBezTo>
                      <a:pt x="5733" y="273"/>
                      <a:pt x="5810" y="269"/>
                      <a:pt x="5841" y="267"/>
                    </a:cubicBezTo>
                    <a:cubicBezTo>
                      <a:pt x="5916" y="263"/>
                      <a:pt x="5908" y="153"/>
                      <a:pt x="5840" y="153"/>
                    </a:cubicBezTo>
                    <a:cubicBezTo>
                      <a:pt x="5836" y="153"/>
                      <a:pt x="5833" y="153"/>
                      <a:pt x="5829" y="154"/>
                    </a:cubicBezTo>
                    <a:cubicBezTo>
                      <a:pt x="5799" y="157"/>
                      <a:pt x="5731" y="158"/>
                      <a:pt x="5630" y="158"/>
                    </a:cubicBezTo>
                    <a:cubicBezTo>
                      <a:pt x="4590" y="158"/>
                      <a:pt x="131" y="3"/>
                      <a:pt x="83" y="1"/>
                    </a:cubicBezTo>
                    <a:cubicBezTo>
                      <a:pt x="80" y="0"/>
                      <a:pt x="77" y="0"/>
                      <a:pt x="75" y="0"/>
                    </a:cubicBezTo>
                    <a:close/>
                  </a:path>
                </a:pathLst>
              </a:custGeom>
              <a:solidFill>
                <a:srgbClr val="24172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 rot="-555540">
                <a:off x="3081169" y="4131853"/>
                <a:ext cx="204102" cy="206638"/>
              </a:xfrm>
              <a:custGeom>
                <a:rect b="b" l="l" r="r" t="t"/>
                <a:pathLst>
                  <a:path extrusionOk="0" h="2200" w="2173">
                    <a:moveTo>
                      <a:pt x="1334" y="1"/>
                    </a:moveTo>
                    <a:lnTo>
                      <a:pt x="792" y="673"/>
                    </a:lnTo>
                    <a:lnTo>
                      <a:pt x="0" y="775"/>
                    </a:lnTo>
                    <a:lnTo>
                      <a:pt x="458" y="1258"/>
                    </a:lnTo>
                    <a:lnTo>
                      <a:pt x="192" y="1907"/>
                    </a:lnTo>
                    <a:lnTo>
                      <a:pt x="192" y="1907"/>
                    </a:lnTo>
                    <a:lnTo>
                      <a:pt x="1036" y="1592"/>
                    </a:lnTo>
                    <a:lnTo>
                      <a:pt x="1745" y="2199"/>
                    </a:lnTo>
                    <a:lnTo>
                      <a:pt x="1594" y="1320"/>
                    </a:lnTo>
                    <a:lnTo>
                      <a:pt x="2173" y="1069"/>
                    </a:lnTo>
                    <a:lnTo>
                      <a:pt x="1515" y="711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4" name="Google Shape;1474;p78"/>
          <p:cNvSpPr/>
          <p:nvPr/>
        </p:nvSpPr>
        <p:spPr>
          <a:xfrm>
            <a:off x="974375" y="4085478"/>
            <a:ext cx="362378" cy="295870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78"/>
          <p:cNvGrpSpPr/>
          <p:nvPr/>
        </p:nvGrpSpPr>
        <p:grpSpPr>
          <a:xfrm>
            <a:off x="11021168" y="871942"/>
            <a:ext cx="237639" cy="237639"/>
            <a:chOff x="5944424" y="1865453"/>
            <a:chExt cx="178234" cy="178234"/>
          </a:xfrm>
        </p:grpSpPr>
        <p:sp>
          <p:nvSpPr>
            <p:cNvPr id="1476" name="Google Shape;1476;p7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78"/>
          <p:cNvSpPr txBox="1"/>
          <p:nvPr>
            <p:ph type="title"/>
          </p:nvPr>
        </p:nvSpPr>
        <p:spPr>
          <a:xfrm>
            <a:off x="940200" y="24965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Data Request Next Step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0" name="Google Shape;1180;p68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{542F8794-BCB4-4CFE-8870-0E8BFDD73A87}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- 02/17/2022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1" name="Google Shape;1181;p68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182" name="Google Shape;1182;p68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183" name="Google Shape;1183;p6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185" name="Google Shape;1185;p68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186" name="Google Shape;1186;p68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8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188" name="Google Shape;1188;p68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189" name="Google Shape;1189;p68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8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191" name="Google Shape;1191;p68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{542F8794-BCB4-4CFE-8870-0E8BFDD73A87}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2" name="Google Shape;1192;p68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{542F8794-BCB4-4CFE-8870-0E8BFDD73A87}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Wordcount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3" name="Google Shape;1193;p68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{542F8794-BCB4-4CFE-8870-0E8BFDD73A87}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194" name="Google Shape;1194;p68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195" name="Google Shape;1195;p68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8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197" name="Google Shape;1197;p68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{542F8794-BCB4-4CFE-8870-0E8BFDD73A87}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8" name="Google Shape;1198;p68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16</a:t>
            </a:r>
            <a:r>
              <a:rPr b="1" lang="en-US" sz="2489"/>
              <a:t>th</a:t>
            </a:r>
            <a:r>
              <a:rPr b="1" lang="en-US" sz="2489"/>
              <a:t>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9"/>
          <p:cNvSpPr txBox="1"/>
          <p:nvPr>
            <p:ph type="title"/>
          </p:nvPr>
        </p:nvSpPr>
        <p:spPr>
          <a:xfrm>
            <a:off x="940200" y="971608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Propose To Do? (Target)</a:t>
            </a:r>
            <a:endParaRPr/>
          </a:p>
        </p:txBody>
      </p:sp>
      <p:sp>
        <p:nvSpPr>
          <p:cNvPr id="1204" name="Google Shape;1204;p69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69"/>
          <p:cNvSpPr txBox="1"/>
          <p:nvPr/>
        </p:nvSpPr>
        <p:spPr>
          <a:xfrm>
            <a:off x="1689175" y="2776575"/>
            <a:ext cx="93261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With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perfect understanding of that OneQuesh is still a growing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company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and desperate for drawing as much attention as we could, we proposed to achieve the following goals: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2AFA6"/>
              </a:buClr>
              <a:buSzPts val="2200"/>
              <a:buFont typeface="Tajawal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Dig up and understand what kind of questions gain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higher popularity - find the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common ground!</a:t>
            </a:r>
            <a:endParaRPr b="1"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2AFA6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Build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model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to </a:t>
            </a:r>
            <a:r>
              <a:rPr b="1"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predict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and pick up those ‘will-be-popular’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questions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…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Post! 😊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1206" name="Google Shape;1206;p69"/>
          <p:cNvGrpSpPr/>
          <p:nvPr/>
        </p:nvGrpSpPr>
        <p:grpSpPr>
          <a:xfrm rot="-1224788">
            <a:off x="10440774" y="5292997"/>
            <a:ext cx="875788" cy="663903"/>
            <a:chOff x="53075" y="1211525"/>
            <a:chExt cx="671348" cy="477428"/>
          </a:xfrm>
        </p:grpSpPr>
        <p:sp>
          <p:nvSpPr>
            <p:cNvPr id="1207" name="Google Shape;1207;p69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9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9"/>
            <p:cNvSpPr/>
            <p:nvPr/>
          </p:nvSpPr>
          <p:spPr>
            <a:xfrm>
              <a:off x="164506" y="1311895"/>
              <a:ext cx="347840" cy="302402"/>
            </a:xfrm>
            <a:custGeom>
              <a:rect b="b" l="l" r="r" t="t"/>
              <a:pathLst>
                <a:path extrusionOk="0" h="3281" w="3774">
                  <a:moveTo>
                    <a:pt x="2984" y="1"/>
                  </a:moveTo>
                  <a:cubicBezTo>
                    <a:pt x="2046" y="1"/>
                    <a:pt x="1" y="367"/>
                    <a:pt x="1" y="367"/>
                  </a:cubicBezTo>
                  <a:cubicBezTo>
                    <a:pt x="1" y="367"/>
                    <a:pt x="173" y="3280"/>
                    <a:pt x="343" y="3280"/>
                  </a:cubicBezTo>
                  <a:cubicBezTo>
                    <a:pt x="516" y="3280"/>
                    <a:pt x="3774" y="2882"/>
                    <a:pt x="3774" y="2882"/>
                  </a:cubicBezTo>
                  <a:cubicBezTo>
                    <a:pt x="3774" y="2882"/>
                    <a:pt x="3659" y="367"/>
                    <a:pt x="3431" y="81"/>
                  </a:cubicBezTo>
                  <a:cubicBezTo>
                    <a:pt x="3385" y="24"/>
                    <a:pt x="3219" y="1"/>
                    <a:pt x="2984" y="1"/>
                  </a:cubicBezTo>
                  <a:close/>
                </a:path>
              </a:pathLst>
            </a:custGeom>
            <a:solidFill>
              <a:srgbClr val="F0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9"/>
            <p:cNvSpPr/>
            <p:nvPr/>
          </p:nvSpPr>
          <p:spPr>
            <a:xfrm>
              <a:off x="190405" y="1324890"/>
              <a:ext cx="285811" cy="174657"/>
            </a:xfrm>
            <a:custGeom>
              <a:rect b="b" l="l" r="r" t="t"/>
              <a:pathLst>
                <a:path extrusionOk="0" h="1895" w="3101">
                  <a:moveTo>
                    <a:pt x="3024" y="1"/>
                  </a:moveTo>
                  <a:cubicBezTo>
                    <a:pt x="3006" y="1"/>
                    <a:pt x="2987" y="10"/>
                    <a:pt x="2976" y="32"/>
                  </a:cubicBezTo>
                  <a:cubicBezTo>
                    <a:pt x="2527" y="853"/>
                    <a:pt x="2003" y="1732"/>
                    <a:pt x="1909" y="1783"/>
                  </a:cubicBezTo>
                  <a:lnTo>
                    <a:pt x="1905" y="1783"/>
                  </a:lnTo>
                  <a:cubicBezTo>
                    <a:pt x="1763" y="1783"/>
                    <a:pt x="888" y="1092"/>
                    <a:pt x="118" y="417"/>
                  </a:cubicBezTo>
                  <a:cubicBezTo>
                    <a:pt x="106" y="408"/>
                    <a:pt x="93" y="404"/>
                    <a:pt x="81" y="404"/>
                  </a:cubicBezTo>
                  <a:cubicBezTo>
                    <a:pt x="36" y="404"/>
                    <a:pt x="0" y="462"/>
                    <a:pt x="41" y="502"/>
                  </a:cubicBezTo>
                  <a:cubicBezTo>
                    <a:pt x="647" y="1034"/>
                    <a:pt x="1671" y="1894"/>
                    <a:pt x="1922" y="1894"/>
                  </a:cubicBezTo>
                  <a:cubicBezTo>
                    <a:pt x="1933" y="1894"/>
                    <a:pt x="1944" y="1892"/>
                    <a:pt x="1952" y="1888"/>
                  </a:cubicBezTo>
                  <a:cubicBezTo>
                    <a:pt x="2133" y="1798"/>
                    <a:pt x="2920" y="370"/>
                    <a:pt x="3076" y="87"/>
                  </a:cubicBezTo>
                  <a:cubicBezTo>
                    <a:pt x="3100" y="41"/>
                    <a:pt x="3062" y="1"/>
                    <a:pt x="3024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9"/>
            <p:cNvSpPr/>
            <p:nvPr/>
          </p:nvSpPr>
          <p:spPr>
            <a:xfrm>
              <a:off x="184506" y="1442219"/>
              <a:ext cx="111984" cy="172998"/>
            </a:xfrm>
            <a:custGeom>
              <a:rect b="b" l="l" r="r" t="t"/>
              <a:pathLst>
                <a:path extrusionOk="0" h="1877" w="1215">
                  <a:moveTo>
                    <a:pt x="1136" y="1"/>
                  </a:moveTo>
                  <a:cubicBezTo>
                    <a:pt x="1118" y="1"/>
                    <a:pt x="1101" y="9"/>
                    <a:pt x="1088" y="29"/>
                  </a:cubicBezTo>
                  <a:lnTo>
                    <a:pt x="24" y="1789"/>
                  </a:lnTo>
                  <a:cubicBezTo>
                    <a:pt x="1" y="1828"/>
                    <a:pt x="28" y="1877"/>
                    <a:pt x="73" y="1877"/>
                  </a:cubicBezTo>
                  <a:cubicBezTo>
                    <a:pt x="94" y="1877"/>
                    <a:pt x="111" y="1866"/>
                    <a:pt x="122" y="1849"/>
                  </a:cubicBezTo>
                  <a:lnTo>
                    <a:pt x="1186" y="89"/>
                  </a:lnTo>
                  <a:cubicBezTo>
                    <a:pt x="1214" y="43"/>
                    <a:pt x="1176" y="1"/>
                    <a:pt x="1136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9"/>
            <p:cNvSpPr/>
            <p:nvPr/>
          </p:nvSpPr>
          <p:spPr>
            <a:xfrm>
              <a:off x="404234" y="1432634"/>
              <a:ext cx="114011" cy="150049"/>
            </a:xfrm>
            <a:custGeom>
              <a:rect b="b" l="l" r="r" t="t"/>
              <a:pathLst>
                <a:path extrusionOk="0" h="1628" w="1237">
                  <a:moveTo>
                    <a:pt x="79" y="0"/>
                  </a:moveTo>
                  <a:cubicBezTo>
                    <a:pt x="38" y="0"/>
                    <a:pt x="0" y="47"/>
                    <a:pt x="32" y="93"/>
                  </a:cubicBezTo>
                  <a:lnTo>
                    <a:pt x="1126" y="1604"/>
                  </a:lnTo>
                  <a:cubicBezTo>
                    <a:pt x="1137" y="1619"/>
                    <a:pt x="1154" y="1627"/>
                    <a:pt x="1173" y="1627"/>
                  </a:cubicBezTo>
                  <a:cubicBezTo>
                    <a:pt x="1175" y="1628"/>
                    <a:pt x="1177" y="1628"/>
                    <a:pt x="1179" y="1628"/>
                  </a:cubicBezTo>
                  <a:cubicBezTo>
                    <a:pt x="1188" y="1628"/>
                    <a:pt x="1198" y="1624"/>
                    <a:pt x="1205" y="1619"/>
                  </a:cubicBezTo>
                  <a:cubicBezTo>
                    <a:pt x="1232" y="1600"/>
                    <a:pt x="1237" y="1564"/>
                    <a:pt x="1218" y="1538"/>
                  </a:cubicBezTo>
                  <a:lnTo>
                    <a:pt x="124" y="25"/>
                  </a:lnTo>
                  <a:cubicBezTo>
                    <a:pt x="111" y="7"/>
                    <a:pt x="95" y="0"/>
                    <a:pt x="79" y="0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70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Data Do We Have For Now?</a:t>
            </a:r>
            <a:endParaRPr/>
          </a:p>
        </p:txBody>
      </p:sp>
      <p:sp>
        <p:nvSpPr>
          <p:cNvPr id="1218" name="Google Shape;1218;p70"/>
          <p:cNvSpPr txBox="1"/>
          <p:nvPr/>
        </p:nvSpPr>
        <p:spPr>
          <a:xfrm>
            <a:off x="9668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Question Data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19" name="Google Shape;1219;p70"/>
          <p:cNvSpPr txBox="1"/>
          <p:nvPr/>
        </p:nvSpPr>
        <p:spPr>
          <a:xfrm>
            <a:off x="73216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Response Date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pic>
        <p:nvPicPr>
          <p:cNvPr id="1220" name="Google Shape;12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2704625"/>
            <a:ext cx="5856626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350" y="2704625"/>
            <a:ext cx="593177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2" name="Google Shape;1222;p70"/>
          <p:cNvGrpSpPr/>
          <p:nvPr/>
        </p:nvGrpSpPr>
        <p:grpSpPr>
          <a:xfrm>
            <a:off x="707914" y="5396048"/>
            <a:ext cx="854834" cy="763511"/>
            <a:chOff x="685183" y="4140205"/>
            <a:chExt cx="754354" cy="616231"/>
          </a:xfrm>
        </p:grpSpPr>
        <p:sp>
          <p:nvSpPr>
            <p:cNvPr id="1223" name="Google Shape;1223;p70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 rot="-609804">
              <a:off x="893032" y="4263297"/>
              <a:ext cx="406067" cy="340827"/>
            </a:xfrm>
            <a:custGeom>
              <a:rect b="b" l="l" r="r" t="t"/>
              <a:pathLst>
                <a:path extrusionOk="0" h="2121" w="2527">
                  <a:moveTo>
                    <a:pt x="1991" y="0"/>
                  </a:moveTo>
                  <a:cubicBezTo>
                    <a:pt x="1837" y="0"/>
                    <a:pt x="988" y="1244"/>
                    <a:pt x="988" y="1244"/>
                  </a:cubicBezTo>
                  <a:lnTo>
                    <a:pt x="509" y="550"/>
                  </a:lnTo>
                  <a:lnTo>
                    <a:pt x="0" y="935"/>
                  </a:lnTo>
                  <a:cubicBezTo>
                    <a:pt x="0" y="935"/>
                    <a:pt x="1007" y="2114"/>
                    <a:pt x="1124" y="2121"/>
                  </a:cubicBezTo>
                  <a:cubicBezTo>
                    <a:pt x="1124" y="2121"/>
                    <a:pt x="1125" y="2121"/>
                    <a:pt x="1125" y="2121"/>
                  </a:cubicBezTo>
                  <a:cubicBezTo>
                    <a:pt x="1249" y="2121"/>
                    <a:pt x="2527" y="603"/>
                    <a:pt x="2527" y="603"/>
                  </a:cubicBezTo>
                  <a:cubicBezTo>
                    <a:pt x="2527" y="603"/>
                    <a:pt x="2112" y="101"/>
                    <a:pt x="2005" y="5"/>
                  </a:cubicBezTo>
                  <a:cubicBezTo>
                    <a:pt x="2001" y="2"/>
                    <a:pt x="1997" y="0"/>
                    <a:pt x="1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1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Our Hypothesis?</a:t>
            </a:r>
            <a:endParaRPr/>
          </a:p>
        </p:txBody>
      </p:sp>
      <p:sp>
        <p:nvSpPr>
          <p:cNvPr id="1231" name="Google Shape;1231;p71"/>
          <p:cNvSpPr txBox="1"/>
          <p:nvPr>
            <p:ph idx="1" type="subTitle"/>
          </p:nvPr>
        </p:nvSpPr>
        <p:spPr>
          <a:xfrm>
            <a:off x="3188450" y="2014725"/>
            <a:ext cx="84102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(</a:t>
            </a:r>
            <a:r>
              <a:rPr lang="en-US" sz="2200"/>
              <a:t>interesting</a:t>
            </a:r>
            <a:r>
              <a:rPr lang="en-US" sz="2200"/>
              <a:t>) </a:t>
            </a:r>
            <a:r>
              <a:rPr lang="en-US" sz="2200"/>
              <a:t>Quesh</a:t>
            </a:r>
            <a:r>
              <a:rPr lang="en-US" sz="2200"/>
              <a:t> may have </a:t>
            </a:r>
            <a:r>
              <a:rPr b="1" lang="en-US" sz="2200"/>
              <a:t>more responses</a:t>
            </a:r>
            <a:endParaRPr b="1" sz="2200"/>
          </a:p>
        </p:txBody>
      </p:sp>
      <p:sp>
        <p:nvSpPr>
          <p:cNvPr id="1232" name="Google Shape;1232;p71"/>
          <p:cNvSpPr txBox="1"/>
          <p:nvPr>
            <p:ph idx="2" type="subTitle"/>
          </p:nvPr>
        </p:nvSpPr>
        <p:spPr>
          <a:xfrm>
            <a:off x="593392" y="201471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1:</a:t>
            </a:r>
            <a:endParaRPr/>
          </a:p>
        </p:txBody>
      </p:sp>
      <p:sp>
        <p:nvSpPr>
          <p:cNvPr id="1233" name="Google Shape;1233;p71"/>
          <p:cNvSpPr txBox="1"/>
          <p:nvPr>
            <p:ph idx="4" type="subTitle"/>
          </p:nvPr>
        </p:nvSpPr>
        <p:spPr>
          <a:xfrm>
            <a:off x="593392" y="276867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2:</a:t>
            </a:r>
            <a:endParaRPr/>
          </a:p>
        </p:txBody>
      </p:sp>
      <p:sp>
        <p:nvSpPr>
          <p:cNvPr id="1234" name="Google Shape;1234;p71"/>
          <p:cNvSpPr txBox="1"/>
          <p:nvPr>
            <p:ph idx="6" type="subTitle"/>
          </p:nvPr>
        </p:nvSpPr>
        <p:spPr>
          <a:xfrm>
            <a:off x="593392" y="352263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3:</a:t>
            </a:r>
            <a:endParaRPr/>
          </a:p>
        </p:txBody>
      </p:sp>
      <p:grpSp>
        <p:nvGrpSpPr>
          <p:cNvPr id="1235" name="Google Shape;1235;p71"/>
          <p:cNvGrpSpPr/>
          <p:nvPr/>
        </p:nvGrpSpPr>
        <p:grpSpPr>
          <a:xfrm rot="10800000">
            <a:off x="8803649" y="4422974"/>
            <a:ext cx="3212692" cy="1537953"/>
            <a:chOff x="6511869" y="89327"/>
            <a:chExt cx="2409579" cy="1153493"/>
          </a:xfrm>
        </p:grpSpPr>
        <p:grpSp>
          <p:nvGrpSpPr>
            <p:cNvPr id="1236" name="Google Shape;1236;p71"/>
            <p:cNvGrpSpPr/>
            <p:nvPr/>
          </p:nvGrpSpPr>
          <p:grpSpPr>
            <a:xfrm rot="-1735996">
              <a:off x="6574034" y="359778"/>
              <a:ext cx="452369" cy="373703"/>
              <a:chOff x="5496800" y="4443138"/>
              <a:chExt cx="372197" cy="307473"/>
            </a:xfrm>
          </p:grpSpPr>
          <p:sp>
            <p:nvSpPr>
              <p:cNvPr id="1237" name="Google Shape;1237;p71"/>
              <p:cNvSpPr/>
              <p:nvPr/>
            </p:nvSpPr>
            <p:spPr>
              <a:xfrm>
                <a:off x="5534694" y="4443138"/>
                <a:ext cx="110248" cy="87740"/>
              </a:xfrm>
              <a:custGeom>
                <a:rect b="b" l="l" r="r" t="t"/>
                <a:pathLst>
                  <a:path extrusionOk="0" h="690" w="867">
                    <a:moveTo>
                      <a:pt x="99" y="1"/>
                    </a:moveTo>
                    <a:cubicBezTo>
                      <a:pt x="60" y="1"/>
                      <a:pt x="52" y="16"/>
                      <a:pt x="43" y="34"/>
                    </a:cubicBezTo>
                    <a:cubicBezTo>
                      <a:pt x="0" y="124"/>
                      <a:pt x="435" y="668"/>
                      <a:pt x="439" y="673"/>
                    </a:cubicBezTo>
                    <a:cubicBezTo>
                      <a:pt x="450" y="683"/>
                      <a:pt x="462" y="690"/>
                      <a:pt x="477" y="690"/>
                    </a:cubicBezTo>
                    <a:cubicBezTo>
                      <a:pt x="492" y="687"/>
                      <a:pt x="507" y="681"/>
                      <a:pt x="518" y="668"/>
                    </a:cubicBezTo>
                    <a:cubicBezTo>
                      <a:pt x="539" y="647"/>
                      <a:pt x="541" y="613"/>
                      <a:pt x="520" y="590"/>
                    </a:cubicBezTo>
                    <a:cubicBezTo>
                      <a:pt x="486" y="553"/>
                      <a:pt x="288" y="277"/>
                      <a:pt x="196" y="132"/>
                    </a:cubicBezTo>
                    <a:lnTo>
                      <a:pt x="196" y="132"/>
                    </a:lnTo>
                    <a:cubicBezTo>
                      <a:pt x="324" y="168"/>
                      <a:pt x="558" y="249"/>
                      <a:pt x="771" y="326"/>
                    </a:cubicBezTo>
                    <a:cubicBezTo>
                      <a:pt x="777" y="329"/>
                      <a:pt x="783" y="330"/>
                      <a:pt x="789" y="330"/>
                    </a:cubicBezTo>
                    <a:cubicBezTo>
                      <a:pt x="837" y="330"/>
                      <a:pt x="866" y="231"/>
                      <a:pt x="809" y="219"/>
                    </a:cubicBezTo>
                    <a:cubicBezTo>
                      <a:pt x="343" y="50"/>
                      <a:pt x="170" y="1"/>
                      <a:pt x="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71"/>
              <p:cNvSpPr/>
              <p:nvPr/>
            </p:nvSpPr>
            <p:spPr>
              <a:xfrm>
                <a:off x="5496800" y="4444409"/>
                <a:ext cx="372197" cy="306201"/>
              </a:xfrm>
              <a:custGeom>
                <a:rect b="b" l="l" r="r" t="t"/>
                <a:pathLst>
                  <a:path extrusionOk="0" h="2408" w="2927">
                    <a:moveTo>
                      <a:pt x="1280" y="0"/>
                    </a:moveTo>
                    <a:cubicBezTo>
                      <a:pt x="1259" y="0"/>
                      <a:pt x="1236" y="2"/>
                      <a:pt x="1211" y="7"/>
                    </a:cubicBezTo>
                    <a:cubicBezTo>
                      <a:pt x="543" y="137"/>
                      <a:pt x="1" y="1722"/>
                      <a:pt x="1143" y="2246"/>
                    </a:cubicBezTo>
                    <a:cubicBezTo>
                      <a:pt x="1397" y="2362"/>
                      <a:pt x="1623" y="2407"/>
                      <a:pt x="1822" y="2407"/>
                    </a:cubicBezTo>
                    <a:cubicBezTo>
                      <a:pt x="2518" y="2407"/>
                      <a:pt x="2871" y="1850"/>
                      <a:pt x="2871" y="1850"/>
                    </a:cubicBezTo>
                    <a:lnTo>
                      <a:pt x="2250" y="1612"/>
                    </a:lnTo>
                    <a:cubicBezTo>
                      <a:pt x="2250" y="1612"/>
                      <a:pt x="2776" y="1263"/>
                      <a:pt x="2784" y="918"/>
                    </a:cubicBezTo>
                    <a:cubicBezTo>
                      <a:pt x="2788" y="776"/>
                      <a:pt x="2721" y="734"/>
                      <a:pt x="2641" y="734"/>
                    </a:cubicBezTo>
                    <a:cubicBezTo>
                      <a:pt x="2527" y="734"/>
                      <a:pt x="2386" y="820"/>
                      <a:pt x="2386" y="820"/>
                    </a:cubicBezTo>
                    <a:cubicBezTo>
                      <a:pt x="2386" y="820"/>
                      <a:pt x="2927" y="99"/>
                      <a:pt x="2582" y="26"/>
                    </a:cubicBezTo>
                    <a:cubicBezTo>
                      <a:pt x="2567" y="23"/>
                      <a:pt x="2552" y="22"/>
                      <a:pt x="2537" y="22"/>
                    </a:cubicBezTo>
                    <a:cubicBezTo>
                      <a:pt x="2184" y="22"/>
                      <a:pt x="1614" y="795"/>
                      <a:pt x="1614" y="795"/>
                    </a:cubicBezTo>
                    <a:cubicBezTo>
                      <a:pt x="1614" y="795"/>
                      <a:pt x="1687" y="0"/>
                      <a:pt x="1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71"/>
              <p:cNvSpPr/>
              <p:nvPr/>
            </p:nvSpPr>
            <p:spPr>
              <a:xfrm>
                <a:off x="5623707" y="4467044"/>
                <a:ext cx="58621" cy="58494"/>
              </a:xfrm>
              <a:custGeom>
                <a:rect b="b" l="l" r="r" t="t"/>
                <a:pathLst>
                  <a:path extrusionOk="0" h="460" w="461">
                    <a:moveTo>
                      <a:pt x="210" y="1"/>
                    </a:moveTo>
                    <a:cubicBezTo>
                      <a:pt x="192" y="1"/>
                      <a:pt x="174" y="10"/>
                      <a:pt x="162" y="31"/>
                    </a:cubicBezTo>
                    <a:cubicBezTo>
                      <a:pt x="101" y="133"/>
                      <a:pt x="1" y="316"/>
                      <a:pt x="39" y="404"/>
                    </a:cubicBezTo>
                    <a:cubicBezTo>
                      <a:pt x="50" y="431"/>
                      <a:pt x="75" y="451"/>
                      <a:pt x="105" y="457"/>
                    </a:cubicBezTo>
                    <a:cubicBezTo>
                      <a:pt x="113" y="459"/>
                      <a:pt x="122" y="459"/>
                      <a:pt x="130" y="459"/>
                    </a:cubicBezTo>
                    <a:cubicBezTo>
                      <a:pt x="250" y="459"/>
                      <a:pt x="384" y="310"/>
                      <a:pt x="424" y="263"/>
                    </a:cubicBezTo>
                    <a:cubicBezTo>
                      <a:pt x="460" y="219"/>
                      <a:pt x="422" y="167"/>
                      <a:pt x="380" y="167"/>
                    </a:cubicBezTo>
                    <a:cubicBezTo>
                      <a:pt x="365" y="167"/>
                      <a:pt x="350" y="173"/>
                      <a:pt x="337" y="189"/>
                    </a:cubicBezTo>
                    <a:cubicBezTo>
                      <a:pt x="277" y="259"/>
                      <a:pt x="192" y="331"/>
                      <a:pt x="145" y="342"/>
                    </a:cubicBezTo>
                    <a:cubicBezTo>
                      <a:pt x="152" y="295"/>
                      <a:pt x="201" y="189"/>
                      <a:pt x="260" y="91"/>
                    </a:cubicBezTo>
                    <a:cubicBezTo>
                      <a:pt x="291" y="45"/>
                      <a:pt x="251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71"/>
              <p:cNvSpPr/>
              <p:nvPr/>
            </p:nvSpPr>
            <p:spPr>
              <a:xfrm>
                <a:off x="5693264" y="4531896"/>
                <a:ext cx="121946" cy="115970"/>
              </a:xfrm>
              <a:custGeom>
                <a:rect b="b" l="l" r="r" t="t"/>
                <a:pathLst>
                  <a:path extrusionOk="0" h="912" w="959">
                    <a:moveTo>
                      <a:pt x="593" y="1"/>
                    </a:moveTo>
                    <a:cubicBezTo>
                      <a:pt x="535" y="1"/>
                      <a:pt x="398" y="62"/>
                      <a:pt x="39" y="473"/>
                    </a:cubicBezTo>
                    <a:cubicBezTo>
                      <a:pt x="1" y="515"/>
                      <a:pt x="38" y="568"/>
                      <a:pt x="81" y="568"/>
                    </a:cubicBezTo>
                    <a:cubicBezTo>
                      <a:pt x="96" y="568"/>
                      <a:pt x="111" y="562"/>
                      <a:pt x="124" y="547"/>
                    </a:cubicBezTo>
                    <a:cubicBezTo>
                      <a:pt x="286" y="364"/>
                      <a:pt x="492" y="162"/>
                      <a:pt x="571" y="121"/>
                    </a:cubicBezTo>
                    <a:lnTo>
                      <a:pt x="571" y="121"/>
                    </a:lnTo>
                    <a:cubicBezTo>
                      <a:pt x="575" y="181"/>
                      <a:pt x="533" y="336"/>
                      <a:pt x="471" y="483"/>
                    </a:cubicBezTo>
                    <a:cubicBezTo>
                      <a:pt x="454" y="524"/>
                      <a:pt x="486" y="563"/>
                      <a:pt x="525" y="563"/>
                    </a:cubicBezTo>
                    <a:cubicBezTo>
                      <a:pt x="535" y="563"/>
                      <a:pt x="546" y="560"/>
                      <a:pt x="556" y="553"/>
                    </a:cubicBezTo>
                    <a:cubicBezTo>
                      <a:pt x="661" y="485"/>
                      <a:pt x="786" y="433"/>
                      <a:pt x="828" y="433"/>
                    </a:cubicBezTo>
                    <a:cubicBezTo>
                      <a:pt x="832" y="433"/>
                      <a:pt x="835" y="433"/>
                      <a:pt x="837" y="434"/>
                    </a:cubicBezTo>
                    <a:cubicBezTo>
                      <a:pt x="837" y="439"/>
                      <a:pt x="837" y="445"/>
                      <a:pt x="837" y="449"/>
                    </a:cubicBezTo>
                    <a:cubicBezTo>
                      <a:pt x="831" y="564"/>
                      <a:pt x="628" y="728"/>
                      <a:pt x="503" y="805"/>
                    </a:cubicBezTo>
                    <a:cubicBezTo>
                      <a:pt x="452" y="834"/>
                      <a:pt x="472" y="911"/>
                      <a:pt x="530" y="911"/>
                    </a:cubicBezTo>
                    <a:cubicBezTo>
                      <a:pt x="531" y="911"/>
                      <a:pt x="532" y="911"/>
                      <a:pt x="533" y="911"/>
                    </a:cubicBezTo>
                    <a:cubicBezTo>
                      <a:pt x="543" y="911"/>
                      <a:pt x="554" y="909"/>
                      <a:pt x="565" y="902"/>
                    </a:cubicBezTo>
                    <a:cubicBezTo>
                      <a:pt x="603" y="879"/>
                      <a:pt x="941" y="666"/>
                      <a:pt x="952" y="453"/>
                    </a:cubicBezTo>
                    <a:cubicBezTo>
                      <a:pt x="958" y="409"/>
                      <a:pt x="937" y="362"/>
                      <a:pt x="897" y="339"/>
                    </a:cubicBezTo>
                    <a:cubicBezTo>
                      <a:pt x="877" y="327"/>
                      <a:pt x="854" y="322"/>
                      <a:pt x="828" y="322"/>
                    </a:cubicBezTo>
                    <a:cubicBezTo>
                      <a:pt x="769" y="322"/>
                      <a:pt x="698" y="348"/>
                      <a:pt x="633" y="379"/>
                    </a:cubicBezTo>
                    <a:cubicBezTo>
                      <a:pt x="705" y="168"/>
                      <a:pt x="703" y="47"/>
                      <a:pt x="626" y="9"/>
                    </a:cubicBezTo>
                    <a:cubicBezTo>
                      <a:pt x="619" y="5"/>
                      <a:pt x="609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71"/>
              <p:cNvSpPr/>
              <p:nvPr/>
            </p:nvSpPr>
            <p:spPr>
              <a:xfrm>
                <a:off x="5573351" y="4571951"/>
                <a:ext cx="157806" cy="141275"/>
              </a:xfrm>
              <a:custGeom>
                <a:rect b="b" l="l" r="r" t="t"/>
                <a:pathLst>
                  <a:path extrusionOk="0" h="1111" w="1241">
                    <a:moveTo>
                      <a:pt x="58" y="0"/>
                    </a:moveTo>
                    <a:cubicBezTo>
                      <a:pt x="26" y="0"/>
                      <a:pt x="1" y="26"/>
                      <a:pt x="1" y="58"/>
                    </a:cubicBezTo>
                    <a:cubicBezTo>
                      <a:pt x="1" y="413"/>
                      <a:pt x="105" y="683"/>
                      <a:pt x="314" y="864"/>
                    </a:cubicBezTo>
                    <a:cubicBezTo>
                      <a:pt x="554" y="1077"/>
                      <a:pt x="873" y="1111"/>
                      <a:pt x="1044" y="1111"/>
                    </a:cubicBezTo>
                    <a:cubicBezTo>
                      <a:pt x="1086" y="1111"/>
                      <a:pt x="1127" y="1109"/>
                      <a:pt x="1167" y="1105"/>
                    </a:cubicBezTo>
                    <a:cubicBezTo>
                      <a:pt x="1240" y="1096"/>
                      <a:pt x="1230" y="991"/>
                      <a:pt x="1162" y="991"/>
                    </a:cubicBezTo>
                    <a:cubicBezTo>
                      <a:pt x="1159" y="991"/>
                      <a:pt x="1156" y="991"/>
                      <a:pt x="1152" y="992"/>
                    </a:cubicBezTo>
                    <a:cubicBezTo>
                      <a:pt x="1151" y="992"/>
                      <a:pt x="1113" y="996"/>
                      <a:pt x="1052" y="996"/>
                    </a:cubicBezTo>
                    <a:cubicBezTo>
                      <a:pt x="899" y="996"/>
                      <a:pt x="604" y="969"/>
                      <a:pt x="388" y="779"/>
                    </a:cubicBezTo>
                    <a:cubicBezTo>
                      <a:pt x="207" y="619"/>
                      <a:pt x="116" y="377"/>
                      <a:pt x="116" y="58"/>
                    </a:cubicBezTo>
                    <a:cubicBezTo>
                      <a:pt x="116" y="26"/>
                      <a:pt x="88" y="0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71"/>
            <p:cNvSpPr/>
            <p:nvPr/>
          </p:nvSpPr>
          <p:spPr>
            <a:xfrm flipH="1" rot="-9169444">
              <a:off x="7209516" y="456929"/>
              <a:ext cx="1710840" cy="418288"/>
            </a:xfrm>
            <a:custGeom>
              <a:rect b="b" l="l" r="r" t="t"/>
              <a:pathLst>
                <a:path extrusionOk="0" h="2821" w="11538">
                  <a:moveTo>
                    <a:pt x="75" y="1"/>
                  </a:moveTo>
                  <a:cubicBezTo>
                    <a:pt x="0" y="1"/>
                    <a:pt x="0" y="114"/>
                    <a:pt x="75" y="114"/>
                  </a:cubicBezTo>
                  <a:cubicBezTo>
                    <a:pt x="77" y="114"/>
                    <a:pt x="79" y="114"/>
                    <a:pt x="81" y="114"/>
                  </a:cubicBezTo>
                  <a:cubicBezTo>
                    <a:pt x="158" y="114"/>
                    <a:pt x="233" y="118"/>
                    <a:pt x="305" y="124"/>
                  </a:cubicBezTo>
                  <a:lnTo>
                    <a:pt x="309" y="124"/>
                  </a:lnTo>
                  <a:cubicBezTo>
                    <a:pt x="381" y="124"/>
                    <a:pt x="386" y="18"/>
                    <a:pt x="313" y="12"/>
                  </a:cubicBezTo>
                  <a:cubicBezTo>
                    <a:pt x="241" y="3"/>
                    <a:pt x="160" y="1"/>
                    <a:pt x="81" y="1"/>
                  </a:cubicBezTo>
                  <a:cubicBezTo>
                    <a:pt x="79" y="1"/>
                    <a:pt x="77" y="1"/>
                    <a:pt x="75" y="1"/>
                  </a:cubicBezTo>
                  <a:close/>
                  <a:moveTo>
                    <a:pt x="528" y="41"/>
                  </a:moveTo>
                  <a:cubicBezTo>
                    <a:pt x="463" y="41"/>
                    <a:pt x="447" y="146"/>
                    <a:pt x="522" y="156"/>
                  </a:cubicBezTo>
                  <a:cubicBezTo>
                    <a:pt x="594" y="169"/>
                    <a:pt x="667" y="188"/>
                    <a:pt x="735" y="212"/>
                  </a:cubicBezTo>
                  <a:cubicBezTo>
                    <a:pt x="741" y="214"/>
                    <a:pt x="748" y="216"/>
                    <a:pt x="754" y="216"/>
                  </a:cubicBezTo>
                  <a:cubicBezTo>
                    <a:pt x="818" y="214"/>
                    <a:pt x="833" y="124"/>
                    <a:pt x="771" y="103"/>
                  </a:cubicBezTo>
                  <a:cubicBezTo>
                    <a:pt x="696" y="80"/>
                    <a:pt x="622" y="58"/>
                    <a:pt x="545" y="43"/>
                  </a:cubicBezTo>
                  <a:cubicBezTo>
                    <a:pt x="539" y="42"/>
                    <a:pt x="533" y="41"/>
                    <a:pt x="528" y="41"/>
                  </a:cubicBezTo>
                  <a:close/>
                  <a:moveTo>
                    <a:pt x="960" y="189"/>
                  </a:moveTo>
                  <a:cubicBezTo>
                    <a:pt x="909" y="189"/>
                    <a:pt x="879" y="268"/>
                    <a:pt x="935" y="297"/>
                  </a:cubicBezTo>
                  <a:cubicBezTo>
                    <a:pt x="1001" y="331"/>
                    <a:pt x="1062" y="369"/>
                    <a:pt x="1122" y="414"/>
                  </a:cubicBezTo>
                  <a:cubicBezTo>
                    <a:pt x="1131" y="420"/>
                    <a:pt x="1143" y="424"/>
                    <a:pt x="1156" y="424"/>
                  </a:cubicBezTo>
                  <a:cubicBezTo>
                    <a:pt x="1209" y="424"/>
                    <a:pt x="1233" y="354"/>
                    <a:pt x="1190" y="322"/>
                  </a:cubicBezTo>
                  <a:cubicBezTo>
                    <a:pt x="1126" y="273"/>
                    <a:pt x="1058" y="233"/>
                    <a:pt x="988" y="197"/>
                  </a:cubicBezTo>
                  <a:cubicBezTo>
                    <a:pt x="978" y="191"/>
                    <a:pt x="969" y="189"/>
                    <a:pt x="960" y="189"/>
                  </a:cubicBezTo>
                  <a:close/>
                  <a:moveTo>
                    <a:pt x="1328" y="458"/>
                  </a:moveTo>
                  <a:cubicBezTo>
                    <a:pt x="1284" y="458"/>
                    <a:pt x="1246" y="516"/>
                    <a:pt x="1288" y="556"/>
                  </a:cubicBezTo>
                  <a:cubicBezTo>
                    <a:pt x="1339" y="610"/>
                    <a:pt x="1386" y="667"/>
                    <a:pt x="1429" y="724"/>
                  </a:cubicBezTo>
                  <a:cubicBezTo>
                    <a:pt x="1439" y="739"/>
                    <a:pt x="1456" y="748"/>
                    <a:pt x="1475" y="748"/>
                  </a:cubicBezTo>
                  <a:lnTo>
                    <a:pt x="1475" y="750"/>
                  </a:lnTo>
                  <a:cubicBezTo>
                    <a:pt x="1488" y="748"/>
                    <a:pt x="1499" y="744"/>
                    <a:pt x="1509" y="737"/>
                  </a:cubicBezTo>
                  <a:cubicBezTo>
                    <a:pt x="1535" y="718"/>
                    <a:pt x="1539" y="682"/>
                    <a:pt x="1522" y="658"/>
                  </a:cubicBezTo>
                  <a:cubicBezTo>
                    <a:pt x="1475" y="595"/>
                    <a:pt x="1424" y="533"/>
                    <a:pt x="1369" y="478"/>
                  </a:cubicBezTo>
                  <a:cubicBezTo>
                    <a:pt x="1356" y="464"/>
                    <a:pt x="1342" y="458"/>
                    <a:pt x="1328" y="458"/>
                  </a:cubicBezTo>
                  <a:close/>
                  <a:moveTo>
                    <a:pt x="4918" y="617"/>
                  </a:moveTo>
                  <a:cubicBezTo>
                    <a:pt x="4855" y="617"/>
                    <a:pt x="4796" y="652"/>
                    <a:pt x="4768" y="712"/>
                  </a:cubicBezTo>
                  <a:cubicBezTo>
                    <a:pt x="4751" y="739"/>
                    <a:pt x="4761" y="773"/>
                    <a:pt x="4789" y="788"/>
                  </a:cubicBezTo>
                  <a:cubicBezTo>
                    <a:pt x="4797" y="793"/>
                    <a:pt x="4808" y="795"/>
                    <a:pt x="4817" y="797"/>
                  </a:cubicBezTo>
                  <a:cubicBezTo>
                    <a:pt x="4838" y="795"/>
                    <a:pt x="4857" y="784"/>
                    <a:pt x="4868" y="765"/>
                  </a:cubicBezTo>
                  <a:cubicBezTo>
                    <a:pt x="4885" y="731"/>
                    <a:pt x="4904" y="731"/>
                    <a:pt x="4912" y="731"/>
                  </a:cubicBezTo>
                  <a:cubicBezTo>
                    <a:pt x="4923" y="733"/>
                    <a:pt x="4934" y="735"/>
                    <a:pt x="4944" y="739"/>
                  </a:cubicBezTo>
                  <a:cubicBezTo>
                    <a:pt x="4957" y="744"/>
                    <a:pt x="4968" y="750"/>
                    <a:pt x="4978" y="756"/>
                  </a:cubicBezTo>
                  <a:cubicBezTo>
                    <a:pt x="4990" y="765"/>
                    <a:pt x="5003" y="769"/>
                    <a:pt x="5014" y="769"/>
                  </a:cubicBezTo>
                  <a:cubicBezTo>
                    <a:pt x="5063" y="769"/>
                    <a:pt x="5098" y="699"/>
                    <a:pt x="5046" y="665"/>
                  </a:cubicBezTo>
                  <a:cubicBezTo>
                    <a:pt x="5027" y="650"/>
                    <a:pt x="5006" y="639"/>
                    <a:pt x="4985" y="631"/>
                  </a:cubicBezTo>
                  <a:cubicBezTo>
                    <a:pt x="4963" y="621"/>
                    <a:pt x="4940" y="617"/>
                    <a:pt x="4918" y="617"/>
                  </a:cubicBezTo>
                  <a:close/>
                  <a:moveTo>
                    <a:pt x="1602" y="823"/>
                  </a:moveTo>
                  <a:cubicBezTo>
                    <a:pt x="1562" y="823"/>
                    <a:pt x="1521" y="866"/>
                    <a:pt x="1552" y="912"/>
                  </a:cubicBezTo>
                  <a:cubicBezTo>
                    <a:pt x="1586" y="973"/>
                    <a:pt x="1622" y="1037"/>
                    <a:pt x="1658" y="1110"/>
                  </a:cubicBezTo>
                  <a:cubicBezTo>
                    <a:pt x="1667" y="1129"/>
                    <a:pt x="1688" y="1142"/>
                    <a:pt x="1709" y="1142"/>
                  </a:cubicBezTo>
                  <a:cubicBezTo>
                    <a:pt x="1718" y="1142"/>
                    <a:pt x="1726" y="1139"/>
                    <a:pt x="1735" y="1135"/>
                  </a:cubicBezTo>
                  <a:cubicBezTo>
                    <a:pt x="1763" y="1122"/>
                    <a:pt x="1775" y="1088"/>
                    <a:pt x="1761" y="1059"/>
                  </a:cubicBezTo>
                  <a:cubicBezTo>
                    <a:pt x="1722" y="984"/>
                    <a:pt x="1686" y="916"/>
                    <a:pt x="1650" y="854"/>
                  </a:cubicBezTo>
                  <a:cubicBezTo>
                    <a:pt x="1639" y="832"/>
                    <a:pt x="1620" y="823"/>
                    <a:pt x="1602" y="823"/>
                  </a:cubicBezTo>
                  <a:close/>
                  <a:moveTo>
                    <a:pt x="5123" y="851"/>
                  </a:moveTo>
                  <a:cubicBezTo>
                    <a:pt x="5091" y="851"/>
                    <a:pt x="5058" y="876"/>
                    <a:pt x="5066" y="918"/>
                  </a:cubicBezTo>
                  <a:cubicBezTo>
                    <a:pt x="5070" y="950"/>
                    <a:pt x="5074" y="980"/>
                    <a:pt x="5074" y="1012"/>
                  </a:cubicBezTo>
                  <a:cubicBezTo>
                    <a:pt x="5074" y="1050"/>
                    <a:pt x="5070" y="1088"/>
                    <a:pt x="5063" y="1127"/>
                  </a:cubicBezTo>
                  <a:cubicBezTo>
                    <a:pt x="5059" y="1159"/>
                    <a:pt x="5080" y="1186"/>
                    <a:pt x="5112" y="1193"/>
                  </a:cubicBezTo>
                  <a:lnTo>
                    <a:pt x="5119" y="1193"/>
                  </a:lnTo>
                  <a:cubicBezTo>
                    <a:pt x="5146" y="1193"/>
                    <a:pt x="5172" y="1174"/>
                    <a:pt x="5176" y="1146"/>
                  </a:cubicBezTo>
                  <a:cubicBezTo>
                    <a:pt x="5185" y="1101"/>
                    <a:pt x="5187" y="1056"/>
                    <a:pt x="5187" y="1012"/>
                  </a:cubicBezTo>
                  <a:cubicBezTo>
                    <a:pt x="5187" y="973"/>
                    <a:pt x="5185" y="935"/>
                    <a:pt x="5178" y="897"/>
                  </a:cubicBezTo>
                  <a:cubicBezTo>
                    <a:pt x="5172" y="866"/>
                    <a:pt x="5148" y="851"/>
                    <a:pt x="5123" y="851"/>
                  </a:cubicBezTo>
                  <a:close/>
                  <a:moveTo>
                    <a:pt x="8509" y="1029"/>
                  </a:moveTo>
                  <a:cubicBezTo>
                    <a:pt x="8434" y="1029"/>
                    <a:pt x="8362" y="1056"/>
                    <a:pt x="8309" y="1108"/>
                  </a:cubicBezTo>
                  <a:cubicBezTo>
                    <a:pt x="8271" y="1144"/>
                    <a:pt x="8296" y="1205"/>
                    <a:pt x="8349" y="1205"/>
                  </a:cubicBezTo>
                  <a:cubicBezTo>
                    <a:pt x="8364" y="1205"/>
                    <a:pt x="8377" y="1199"/>
                    <a:pt x="8388" y="1188"/>
                  </a:cubicBezTo>
                  <a:cubicBezTo>
                    <a:pt x="8418" y="1160"/>
                    <a:pt x="8459" y="1144"/>
                    <a:pt x="8501" y="1144"/>
                  </a:cubicBezTo>
                  <a:cubicBezTo>
                    <a:pt x="8504" y="1144"/>
                    <a:pt x="8506" y="1144"/>
                    <a:pt x="8509" y="1144"/>
                  </a:cubicBezTo>
                  <a:cubicBezTo>
                    <a:pt x="8520" y="1144"/>
                    <a:pt x="8532" y="1146"/>
                    <a:pt x="8545" y="1148"/>
                  </a:cubicBezTo>
                  <a:cubicBezTo>
                    <a:pt x="8551" y="1150"/>
                    <a:pt x="8557" y="1151"/>
                    <a:pt x="8563" y="1151"/>
                  </a:cubicBezTo>
                  <a:cubicBezTo>
                    <a:pt x="8622" y="1151"/>
                    <a:pt x="8643" y="1057"/>
                    <a:pt x="8575" y="1039"/>
                  </a:cubicBezTo>
                  <a:cubicBezTo>
                    <a:pt x="8554" y="1033"/>
                    <a:pt x="8530" y="1031"/>
                    <a:pt x="8509" y="1029"/>
                  </a:cubicBezTo>
                  <a:close/>
                  <a:moveTo>
                    <a:pt x="4787" y="905"/>
                  </a:moveTo>
                  <a:cubicBezTo>
                    <a:pt x="4756" y="905"/>
                    <a:pt x="4726" y="927"/>
                    <a:pt x="4729" y="967"/>
                  </a:cubicBezTo>
                  <a:cubicBezTo>
                    <a:pt x="4736" y="1046"/>
                    <a:pt x="4748" y="1125"/>
                    <a:pt x="4772" y="1203"/>
                  </a:cubicBezTo>
                  <a:cubicBezTo>
                    <a:pt x="4778" y="1227"/>
                    <a:pt x="4800" y="1244"/>
                    <a:pt x="4825" y="1246"/>
                  </a:cubicBezTo>
                  <a:cubicBezTo>
                    <a:pt x="4829" y="1244"/>
                    <a:pt x="4836" y="1244"/>
                    <a:pt x="4842" y="1242"/>
                  </a:cubicBezTo>
                  <a:cubicBezTo>
                    <a:pt x="4872" y="1233"/>
                    <a:pt x="4889" y="1201"/>
                    <a:pt x="4880" y="1171"/>
                  </a:cubicBezTo>
                  <a:cubicBezTo>
                    <a:pt x="4861" y="1101"/>
                    <a:pt x="4849" y="1031"/>
                    <a:pt x="4844" y="959"/>
                  </a:cubicBezTo>
                  <a:cubicBezTo>
                    <a:pt x="4841" y="922"/>
                    <a:pt x="4814" y="905"/>
                    <a:pt x="4787" y="905"/>
                  </a:cubicBezTo>
                  <a:close/>
                  <a:moveTo>
                    <a:pt x="11484" y="916"/>
                  </a:moveTo>
                  <a:cubicBezTo>
                    <a:pt x="11452" y="916"/>
                    <a:pt x="11427" y="939"/>
                    <a:pt x="11425" y="969"/>
                  </a:cubicBezTo>
                  <a:cubicBezTo>
                    <a:pt x="11416" y="1042"/>
                    <a:pt x="11401" y="1112"/>
                    <a:pt x="11380" y="1180"/>
                  </a:cubicBezTo>
                  <a:cubicBezTo>
                    <a:pt x="11367" y="1216"/>
                    <a:pt x="11395" y="1254"/>
                    <a:pt x="11435" y="1254"/>
                  </a:cubicBezTo>
                  <a:cubicBezTo>
                    <a:pt x="11459" y="1254"/>
                    <a:pt x="11480" y="1237"/>
                    <a:pt x="11488" y="1216"/>
                  </a:cubicBezTo>
                  <a:cubicBezTo>
                    <a:pt x="11514" y="1137"/>
                    <a:pt x="11529" y="1059"/>
                    <a:pt x="11537" y="976"/>
                  </a:cubicBezTo>
                  <a:cubicBezTo>
                    <a:pt x="11537" y="946"/>
                    <a:pt x="11514" y="918"/>
                    <a:pt x="11484" y="916"/>
                  </a:cubicBezTo>
                  <a:close/>
                  <a:moveTo>
                    <a:pt x="8706" y="1200"/>
                  </a:moveTo>
                  <a:cubicBezTo>
                    <a:pt x="8671" y="1200"/>
                    <a:pt x="8635" y="1231"/>
                    <a:pt x="8649" y="1276"/>
                  </a:cubicBezTo>
                  <a:cubicBezTo>
                    <a:pt x="8666" y="1329"/>
                    <a:pt x="8675" y="1386"/>
                    <a:pt x="8675" y="1442"/>
                  </a:cubicBezTo>
                  <a:lnTo>
                    <a:pt x="8675" y="1480"/>
                  </a:lnTo>
                  <a:cubicBezTo>
                    <a:pt x="8673" y="1512"/>
                    <a:pt x="8696" y="1537"/>
                    <a:pt x="8728" y="1540"/>
                  </a:cubicBezTo>
                  <a:lnTo>
                    <a:pt x="8730" y="1540"/>
                  </a:lnTo>
                  <a:lnTo>
                    <a:pt x="8732" y="1542"/>
                  </a:lnTo>
                  <a:cubicBezTo>
                    <a:pt x="8762" y="1542"/>
                    <a:pt x="8788" y="1516"/>
                    <a:pt x="8788" y="1486"/>
                  </a:cubicBezTo>
                  <a:lnTo>
                    <a:pt x="8788" y="1442"/>
                  </a:lnTo>
                  <a:cubicBezTo>
                    <a:pt x="8790" y="1374"/>
                    <a:pt x="8779" y="1305"/>
                    <a:pt x="8758" y="1239"/>
                  </a:cubicBezTo>
                  <a:cubicBezTo>
                    <a:pt x="8749" y="1212"/>
                    <a:pt x="8728" y="1200"/>
                    <a:pt x="8706" y="1200"/>
                  </a:cubicBezTo>
                  <a:close/>
                  <a:moveTo>
                    <a:pt x="1808" y="1236"/>
                  </a:moveTo>
                  <a:cubicBezTo>
                    <a:pt x="1771" y="1236"/>
                    <a:pt x="1734" y="1270"/>
                    <a:pt x="1752" y="1314"/>
                  </a:cubicBezTo>
                  <a:lnTo>
                    <a:pt x="1846" y="1523"/>
                  </a:lnTo>
                  <a:cubicBezTo>
                    <a:pt x="1856" y="1544"/>
                    <a:pt x="1878" y="1557"/>
                    <a:pt x="1899" y="1557"/>
                  </a:cubicBezTo>
                  <a:lnTo>
                    <a:pt x="1901" y="1557"/>
                  </a:lnTo>
                  <a:cubicBezTo>
                    <a:pt x="1907" y="1557"/>
                    <a:pt x="1916" y="1554"/>
                    <a:pt x="1922" y="1552"/>
                  </a:cubicBezTo>
                  <a:cubicBezTo>
                    <a:pt x="1950" y="1540"/>
                    <a:pt x="1965" y="1505"/>
                    <a:pt x="1950" y="1476"/>
                  </a:cubicBezTo>
                  <a:lnTo>
                    <a:pt x="1856" y="1267"/>
                  </a:lnTo>
                  <a:cubicBezTo>
                    <a:pt x="1845" y="1245"/>
                    <a:pt x="1827" y="1236"/>
                    <a:pt x="1808" y="1236"/>
                  </a:cubicBezTo>
                  <a:close/>
                  <a:moveTo>
                    <a:pt x="8262" y="1299"/>
                  </a:moveTo>
                  <a:cubicBezTo>
                    <a:pt x="8232" y="1299"/>
                    <a:pt x="8207" y="1322"/>
                    <a:pt x="8205" y="1352"/>
                  </a:cubicBezTo>
                  <a:lnTo>
                    <a:pt x="8205" y="1391"/>
                  </a:lnTo>
                  <a:cubicBezTo>
                    <a:pt x="8205" y="1461"/>
                    <a:pt x="8217" y="1531"/>
                    <a:pt x="8239" y="1599"/>
                  </a:cubicBezTo>
                  <a:cubicBezTo>
                    <a:pt x="8247" y="1623"/>
                    <a:pt x="8268" y="1637"/>
                    <a:pt x="8292" y="1640"/>
                  </a:cubicBezTo>
                  <a:lnTo>
                    <a:pt x="8294" y="1640"/>
                  </a:lnTo>
                  <a:cubicBezTo>
                    <a:pt x="8332" y="1640"/>
                    <a:pt x="8360" y="1601"/>
                    <a:pt x="8347" y="1565"/>
                  </a:cubicBezTo>
                  <a:cubicBezTo>
                    <a:pt x="8330" y="1508"/>
                    <a:pt x="8320" y="1448"/>
                    <a:pt x="8320" y="1391"/>
                  </a:cubicBezTo>
                  <a:lnTo>
                    <a:pt x="8320" y="1361"/>
                  </a:lnTo>
                  <a:cubicBezTo>
                    <a:pt x="8322" y="1329"/>
                    <a:pt x="8296" y="1301"/>
                    <a:pt x="8266" y="1299"/>
                  </a:cubicBezTo>
                  <a:cubicBezTo>
                    <a:pt x="8265" y="1299"/>
                    <a:pt x="8264" y="1299"/>
                    <a:pt x="8262" y="1299"/>
                  </a:cubicBezTo>
                  <a:close/>
                  <a:moveTo>
                    <a:pt x="11343" y="1350"/>
                  </a:moveTo>
                  <a:cubicBezTo>
                    <a:pt x="11324" y="1350"/>
                    <a:pt x="11306" y="1360"/>
                    <a:pt x="11295" y="1382"/>
                  </a:cubicBezTo>
                  <a:cubicBezTo>
                    <a:pt x="11261" y="1448"/>
                    <a:pt x="11222" y="1510"/>
                    <a:pt x="11178" y="1567"/>
                  </a:cubicBezTo>
                  <a:cubicBezTo>
                    <a:pt x="11150" y="1606"/>
                    <a:pt x="11178" y="1659"/>
                    <a:pt x="11225" y="1659"/>
                  </a:cubicBezTo>
                  <a:cubicBezTo>
                    <a:pt x="11242" y="1659"/>
                    <a:pt x="11259" y="1650"/>
                    <a:pt x="11269" y="1637"/>
                  </a:cubicBezTo>
                  <a:cubicBezTo>
                    <a:pt x="11316" y="1574"/>
                    <a:pt x="11359" y="1505"/>
                    <a:pt x="11395" y="1435"/>
                  </a:cubicBezTo>
                  <a:cubicBezTo>
                    <a:pt x="11419" y="1389"/>
                    <a:pt x="11381" y="1350"/>
                    <a:pt x="11343" y="1350"/>
                  </a:cubicBezTo>
                  <a:close/>
                  <a:moveTo>
                    <a:pt x="5059" y="1291"/>
                  </a:moveTo>
                  <a:cubicBezTo>
                    <a:pt x="5036" y="1291"/>
                    <a:pt x="5014" y="1304"/>
                    <a:pt x="5006" y="1335"/>
                  </a:cubicBezTo>
                  <a:cubicBezTo>
                    <a:pt x="4995" y="1365"/>
                    <a:pt x="4985" y="1393"/>
                    <a:pt x="4970" y="1422"/>
                  </a:cubicBezTo>
                  <a:cubicBezTo>
                    <a:pt x="4963" y="1408"/>
                    <a:pt x="4959" y="1395"/>
                    <a:pt x="4953" y="1382"/>
                  </a:cubicBezTo>
                  <a:cubicBezTo>
                    <a:pt x="4942" y="1357"/>
                    <a:pt x="4922" y="1346"/>
                    <a:pt x="4901" y="1346"/>
                  </a:cubicBezTo>
                  <a:cubicBezTo>
                    <a:pt x="4864" y="1346"/>
                    <a:pt x="4827" y="1380"/>
                    <a:pt x="4846" y="1427"/>
                  </a:cubicBezTo>
                  <a:cubicBezTo>
                    <a:pt x="4863" y="1469"/>
                    <a:pt x="4885" y="1512"/>
                    <a:pt x="4906" y="1554"/>
                  </a:cubicBezTo>
                  <a:cubicBezTo>
                    <a:pt x="4902" y="1578"/>
                    <a:pt x="4912" y="1601"/>
                    <a:pt x="4934" y="1612"/>
                  </a:cubicBezTo>
                  <a:lnTo>
                    <a:pt x="4938" y="1614"/>
                  </a:lnTo>
                  <a:lnTo>
                    <a:pt x="4951" y="1637"/>
                  </a:lnTo>
                  <a:cubicBezTo>
                    <a:pt x="4961" y="1654"/>
                    <a:pt x="4980" y="1667"/>
                    <a:pt x="5000" y="1667"/>
                  </a:cubicBezTo>
                  <a:lnTo>
                    <a:pt x="5002" y="1665"/>
                  </a:lnTo>
                  <a:cubicBezTo>
                    <a:pt x="5010" y="1665"/>
                    <a:pt x="5021" y="1663"/>
                    <a:pt x="5027" y="1659"/>
                  </a:cubicBezTo>
                  <a:cubicBezTo>
                    <a:pt x="5055" y="1644"/>
                    <a:pt x="5066" y="1608"/>
                    <a:pt x="5051" y="1580"/>
                  </a:cubicBezTo>
                  <a:cubicBezTo>
                    <a:pt x="5044" y="1571"/>
                    <a:pt x="5038" y="1561"/>
                    <a:pt x="5034" y="1550"/>
                  </a:cubicBezTo>
                  <a:cubicBezTo>
                    <a:pt x="5063" y="1495"/>
                    <a:pt x="5091" y="1435"/>
                    <a:pt x="5112" y="1376"/>
                  </a:cubicBezTo>
                  <a:cubicBezTo>
                    <a:pt x="5138" y="1328"/>
                    <a:pt x="5098" y="1291"/>
                    <a:pt x="5059" y="1291"/>
                  </a:cubicBezTo>
                  <a:close/>
                  <a:moveTo>
                    <a:pt x="1998" y="1648"/>
                  </a:moveTo>
                  <a:cubicBezTo>
                    <a:pt x="1959" y="1648"/>
                    <a:pt x="1920" y="1687"/>
                    <a:pt x="1946" y="1733"/>
                  </a:cubicBezTo>
                  <a:cubicBezTo>
                    <a:pt x="1984" y="1810"/>
                    <a:pt x="2018" y="1878"/>
                    <a:pt x="2054" y="1938"/>
                  </a:cubicBezTo>
                  <a:cubicBezTo>
                    <a:pt x="2065" y="1957"/>
                    <a:pt x="2084" y="1967"/>
                    <a:pt x="2103" y="1967"/>
                  </a:cubicBezTo>
                  <a:lnTo>
                    <a:pt x="2105" y="1967"/>
                  </a:lnTo>
                  <a:cubicBezTo>
                    <a:pt x="2150" y="1967"/>
                    <a:pt x="2178" y="1918"/>
                    <a:pt x="2154" y="1880"/>
                  </a:cubicBezTo>
                  <a:cubicBezTo>
                    <a:pt x="2118" y="1823"/>
                    <a:pt x="2084" y="1759"/>
                    <a:pt x="2048" y="1682"/>
                  </a:cubicBezTo>
                  <a:cubicBezTo>
                    <a:pt x="2037" y="1658"/>
                    <a:pt x="2018" y="1648"/>
                    <a:pt x="1998" y="1648"/>
                  </a:cubicBezTo>
                  <a:close/>
                  <a:moveTo>
                    <a:pt x="11073" y="1716"/>
                  </a:moveTo>
                  <a:cubicBezTo>
                    <a:pt x="11060" y="1716"/>
                    <a:pt x="11046" y="1721"/>
                    <a:pt x="11033" y="1733"/>
                  </a:cubicBezTo>
                  <a:cubicBezTo>
                    <a:pt x="10980" y="1784"/>
                    <a:pt x="10924" y="1831"/>
                    <a:pt x="10865" y="1874"/>
                  </a:cubicBezTo>
                  <a:cubicBezTo>
                    <a:pt x="10818" y="1906"/>
                    <a:pt x="10841" y="1976"/>
                    <a:pt x="10897" y="1976"/>
                  </a:cubicBezTo>
                  <a:lnTo>
                    <a:pt x="10899" y="1976"/>
                  </a:lnTo>
                  <a:cubicBezTo>
                    <a:pt x="10910" y="1976"/>
                    <a:pt x="10920" y="1972"/>
                    <a:pt x="10931" y="1965"/>
                  </a:cubicBezTo>
                  <a:cubicBezTo>
                    <a:pt x="10995" y="1920"/>
                    <a:pt x="11056" y="1869"/>
                    <a:pt x="11112" y="1814"/>
                  </a:cubicBezTo>
                  <a:cubicBezTo>
                    <a:pt x="11154" y="1773"/>
                    <a:pt x="11117" y="1716"/>
                    <a:pt x="11073" y="1716"/>
                  </a:cubicBezTo>
                  <a:close/>
                  <a:moveTo>
                    <a:pt x="4834" y="1696"/>
                  </a:moveTo>
                  <a:cubicBezTo>
                    <a:pt x="4818" y="1696"/>
                    <a:pt x="4803" y="1702"/>
                    <a:pt x="4791" y="1718"/>
                  </a:cubicBezTo>
                  <a:cubicBezTo>
                    <a:pt x="4744" y="1778"/>
                    <a:pt x="4697" y="1833"/>
                    <a:pt x="4644" y="1884"/>
                  </a:cubicBezTo>
                  <a:cubicBezTo>
                    <a:pt x="4623" y="1908"/>
                    <a:pt x="4623" y="1942"/>
                    <a:pt x="4644" y="1965"/>
                  </a:cubicBezTo>
                  <a:cubicBezTo>
                    <a:pt x="4655" y="1976"/>
                    <a:pt x="4670" y="1982"/>
                    <a:pt x="4685" y="1982"/>
                  </a:cubicBezTo>
                  <a:lnTo>
                    <a:pt x="4687" y="1980"/>
                  </a:lnTo>
                  <a:cubicBezTo>
                    <a:pt x="4700" y="1980"/>
                    <a:pt x="4714" y="1976"/>
                    <a:pt x="4725" y="1965"/>
                  </a:cubicBezTo>
                  <a:cubicBezTo>
                    <a:pt x="4780" y="1910"/>
                    <a:pt x="4834" y="1850"/>
                    <a:pt x="4880" y="1789"/>
                  </a:cubicBezTo>
                  <a:cubicBezTo>
                    <a:pt x="4915" y="1745"/>
                    <a:pt x="4875" y="1696"/>
                    <a:pt x="4834" y="1696"/>
                  </a:cubicBezTo>
                  <a:close/>
                  <a:moveTo>
                    <a:pt x="8690" y="1648"/>
                  </a:moveTo>
                  <a:cubicBezTo>
                    <a:pt x="8667" y="1648"/>
                    <a:pt x="8643" y="1661"/>
                    <a:pt x="8637" y="1693"/>
                  </a:cubicBezTo>
                  <a:cubicBezTo>
                    <a:pt x="8618" y="1763"/>
                    <a:pt x="8592" y="1831"/>
                    <a:pt x="8560" y="1897"/>
                  </a:cubicBezTo>
                  <a:lnTo>
                    <a:pt x="8560" y="1899"/>
                  </a:lnTo>
                  <a:cubicBezTo>
                    <a:pt x="8515" y="1855"/>
                    <a:pt x="8475" y="1808"/>
                    <a:pt x="8439" y="1754"/>
                  </a:cubicBezTo>
                  <a:cubicBezTo>
                    <a:pt x="8426" y="1736"/>
                    <a:pt x="8410" y="1729"/>
                    <a:pt x="8393" y="1729"/>
                  </a:cubicBezTo>
                  <a:cubicBezTo>
                    <a:pt x="8354" y="1729"/>
                    <a:pt x="8316" y="1773"/>
                    <a:pt x="8345" y="1818"/>
                  </a:cubicBezTo>
                  <a:cubicBezTo>
                    <a:pt x="8390" y="1884"/>
                    <a:pt x="8443" y="1946"/>
                    <a:pt x="8500" y="2001"/>
                  </a:cubicBezTo>
                  <a:cubicBezTo>
                    <a:pt x="8511" y="2012"/>
                    <a:pt x="8526" y="2016"/>
                    <a:pt x="8541" y="2016"/>
                  </a:cubicBezTo>
                  <a:cubicBezTo>
                    <a:pt x="8556" y="2016"/>
                    <a:pt x="8571" y="2010"/>
                    <a:pt x="8581" y="1999"/>
                  </a:cubicBezTo>
                  <a:cubicBezTo>
                    <a:pt x="8591" y="1967"/>
                    <a:pt x="8623" y="1946"/>
                    <a:pt x="8657" y="1946"/>
                  </a:cubicBezTo>
                  <a:cubicBezTo>
                    <a:pt x="8659" y="1946"/>
                    <a:pt x="8661" y="1946"/>
                    <a:pt x="8662" y="1946"/>
                  </a:cubicBezTo>
                  <a:cubicBezTo>
                    <a:pt x="8696" y="1876"/>
                    <a:pt x="8726" y="1799"/>
                    <a:pt x="8747" y="1723"/>
                  </a:cubicBezTo>
                  <a:cubicBezTo>
                    <a:pt x="8763" y="1678"/>
                    <a:pt x="8726" y="1648"/>
                    <a:pt x="8690" y="1648"/>
                  </a:cubicBezTo>
                  <a:close/>
                  <a:moveTo>
                    <a:pt x="5124" y="1740"/>
                  </a:moveTo>
                  <a:cubicBezTo>
                    <a:pt x="5082" y="1740"/>
                    <a:pt x="5041" y="1790"/>
                    <a:pt x="5076" y="1835"/>
                  </a:cubicBezTo>
                  <a:cubicBezTo>
                    <a:pt x="5123" y="1899"/>
                    <a:pt x="5172" y="1959"/>
                    <a:pt x="5223" y="2018"/>
                  </a:cubicBezTo>
                  <a:cubicBezTo>
                    <a:pt x="5234" y="2031"/>
                    <a:pt x="5251" y="2038"/>
                    <a:pt x="5266" y="2038"/>
                  </a:cubicBezTo>
                  <a:cubicBezTo>
                    <a:pt x="5315" y="2038"/>
                    <a:pt x="5342" y="1980"/>
                    <a:pt x="5308" y="1942"/>
                  </a:cubicBezTo>
                  <a:cubicBezTo>
                    <a:pt x="5259" y="1886"/>
                    <a:pt x="5212" y="1829"/>
                    <a:pt x="5170" y="1767"/>
                  </a:cubicBezTo>
                  <a:cubicBezTo>
                    <a:pt x="5158" y="1748"/>
                    <a:pt x="5141" y="1740"/>
                    <a:pt x="5124" y="1740"/>
                  </a:cubicBezTo>
                  <a:close/>
                  <a:moveTo>
                    <a:pt x="10708" y="1979"/>
                  </a:moveTo>
                  <a:cubicBezTo>
                    <a:pt x="10698" y="1979"/>
                    <a:pt x="10687" y="1982"/>
                    <a:pt x="10675" y="1989"/>
                  </a:cubicBezTo>
                  <a:cubicBezTo>
                    <a:pt x="10609" y="2023"/>
                    <a:pt x="10544" y="2052"/>
                    <a:pt x="10473" y="2080"/>
                  </a:cubicBezTo>
                  <a:cubicBezTo>
                    <a:pt x="10416" y="2101"/>
                    <a:pt x="10431" y="2189"/>
                    <a:pt x="10495" y="2189"/>
                  </a:cubicBezTo>
                  <a:lnTo>
                    <a:pt x="10497" y="2189"/>
                  </a:lnTo>
                  <a:cubicBezTo>
                    <a:pt x="10503" y="2189"/>
                    <a:pt x="10509" y="2189"/>
                    <a:pt x="10516" y="2187"/>
                  </a:cubicBezTo>
                  <a:cubicBezTo>
                    <a:pt x="10588" y="2159"/>
                    <a:pt x="10661" y="2125"/>
                    <a:pt x="10729" y="2089"/>
                  </a:cubicBezTo>
                  <a:cubicBezTo>
                    <a:pt x="10791" y="2060"/>
                    <a:pt x="10761" y="1979"/>
                    <a:pt x="10708" y="1979"/>
                  </a:cubicBezTo>
                  <a:close/>
                  <a:moveTo>
                    <a:pt x="8721" y="2039"/>
                  </a:moveTo>
                  <a:cubicBezTo>
                    <a:pt x="8671" y="2039"/>
                    <a:pt x="8639" y="2112"/>
                    <a:pt x="8692" y="2146"/>
                  </a:cubicBezTo>
                  <a:cubicBezTo>
                    <a:pt x="8760" y="2187"/>
                    <a:pt x="8832" y="2223"/>
                    <a:pt x="8907" y="2250"/>
                  </a:cubicBezTo>
                  <a:cubicBezTo>
                    <a:pt x="8913" y="2252"/>
                    <a:pt x="8920" y="2255"/>
                    <a:pt x="8928" y="2255"/>
                  </a:cubicBezTo>
                  <a:cubicBezTo>
                    <a:pt x="8992" y="2255"/>
                    <a:pt x="9007" y="2165"/>
                    <a:pt x="8947" y="2144"/>
                  </a:cubicBezTo>
                  <a:cubicBezTo>
                    <a:pt x="8879" y="2118"/>
                    <a:pt x="8815" y="2086"/>
                    <a:pt x="8752" y="2048"/>
                  </a:cubicBezTo>
                  <a:cubicBezTo>
                    <a:pt x="8741" y="2041"/>
                    <a:pt x="8731" y="2039"/>
                    <a:pt x="8721" y="2039"/>
                  </a:cubicBezTo>
                  <a:close/>
                  <a:moveTo>
                    <a:pt x="4514" y="2016"/>
                  </a:moveTo>
                  <a:cubicBezTo>
                    <a:pt x="4502" y="2016"/>
                    <a:pt x="4490" y="2020"/>
                    <a:pt x="4478" y="2029"/>
                  </a:cubicBezTo>
                  <a:cubicBezTo>
                    <a:pt x="4421" y="2076"/>
                    <a:pt x="4359" y="2116"/>
                    <a:pt x="4295" y="2155"/>
                  </a:cubicBezTo>
                  <a:cubicBezTo>
                    <a:pt x="4246" y="2184"/>
                    <a:pt x="4268" y="2261"/>
                    <a:pt x="4325" y="2261"/>
                  </a:cubicBezTo>
                  <a:cubicBezTo>
                    <a:pt x="4336" y="2261"/>
                    <a:pt x="4346" y="2259"/>
                    <a:pt x="4355" y="2252"/>
                  </a:cubicBezTo>
                  <a:cubicBezTo>
                    <a:pt x="4423" y="2212"/>
                    <a:pt x="4487" y="2169"/>
                    <a:pt x="4548" y="2121"/>
                  </a:cubicBezTo>
                  <a:cubicBezTo>
                    <a:pt x="4598" y="2083"/>
                    <a:pt x="4562" y="2016"/>
                    <a:pt x="4514" y="2016"/>
                  </a:cubicBezTo>
                  <a:close/>
                  <a:moveTo>
                    <a:pt x="10278" y="2146"/>
                  </a:moveTo>
                  <a:cubicBezTo>
                    <a:pt x="10273" y="2146"/>
                    <a:pt x="10268" y="2147"/>
                    <a:pt x="10263" y="2148"/>
                  </a:cubicBezTo>
                  <a:cubicBezTo>
                    <a:pt x="10194" y="2167"/>
                    <a:pt x="10120" y="2184"/>
                    <a:pt x="10046" y="2197"/>
                  </a:cubicBezTo>
                  <a:cubicBezTo>
                    <a:pt x="9977" y="2210"/>
                    <a:pt x="9988" y="2310"/>
                    <a:pt x="10056" y="2312"/>
                  </a:cubicBezTo>
                  <a:lnTo>
                    <a:pt x="10056" y="2310"/>
                  </a:lnTo>
                  <a:lnTo>
                    <a:pt x="10067" y="2310"/>
                  </a:lnTo>
                  <a:cubicBezTo>
                    <a:pt x="10143" y="2295"/>
                    <a:pt x="10220" y="2278"/>
                    <a:pt x="10295" y="2259"/>
                  </a:cubicBezTo>
                  <a:cubicBezTo>
                    <a:pt x="10324" y="2250"/>
                    <a:pt x="10341" y="2218"/>
                    <a:pt x="10333" y="2189"/>
                  </a:cubicBezTo>
                  <a:cubicBezTo>
                    <a:pt x="10326" y="2164"/>
                    <a:pt x="10304" y="2146"/>
                    <a:pt x="10278" y="2146"/>
                  </a:cubicBezTo>
                  <a:close/>
                  <a:moveTo>
                    <a:pt x="2234" y="2040"/>
                  </a:moveTo>
                  <a:cubicBezTo>
                    <a:pt x="2193" y="2040"/>
                    <a:pt x="2154" y="2090"/>
                    <a:pt x="2188" y="2133"/>
                  </a:cubicBezTo>
                  <a:cubicBezTo>
                    <a:pt x="2235" y="2197"/>
                    <a:pt x="2290" y="2255"/>
                    <a:pt x="2350" y="2308"/>
                  </a:cubicBezTo>
                  <a:cubicBezTo>
                    <a:pt x="2359" y="2315"/>
                    <a:pt x="2370" y="2321"/>
                    <a:pt x="2383" y="2321"/>
                  </a:cubicBezTo>
                  <a:cubicBezTo>
                    <a:pt x="2384" y="2321"/>
                    <a:pt x="2386" y="2321"/>
                    <a:pt x="2388" y="2321"/>
                  </a:cubicBezTo>
                  <a:cubicBezTo>
                    <a:pt x="2442" y="2321"/>
                    <a:pt x="2465" y="2257"/>
                    <a:pt x="2427" y="2221"/>
                  </a:cubicBezTo>
                  <a:cubicBezTo>
                    <a:pt x="2371" y="2174"/>
                    <a:pt x="2322" y="2121"/>
                    <a:pt x="2278" y="2063"/>
                  </a:cubicBezTo>
                  <a:cubicBezTo>
                    <a:pt x="2265" y="2047"/>
                    <a:pt x="2249" y="2040"/>
                    <a:pt x="2234" y="2040"/>
                  </a:cubicBezTo>
                  <a:close/>
                  <a:moveTo>
                    <a:pt x="5425" y="2083"/>
                  </a:moveTo>
                  <a:cubicBezTo>
                    <a:pt x="5380" y="2083"/>
                    <a:pt x="5341" y="2145"/>
                    <a:pt x="5389" y="2184"/>
                  </a:cubicBezTo>
                  <a:cubicBezTo>
                    <a:pt x="5447" y="2238"/>
                    <a:pt x="5506" y="2289"/>
                    <a:pt x="5570" y="2335"/>
                  </a:cubicBezTo>
                  <a:cubicBezTo>
                    <a:pt x="5578" y="2342"/>
                    <a:pt x="5591" y="2346"/>
                    <a:pt x="5604" y="2346"/>
                  </a:cubicBezTo>
                  <a:cubicBezTo>
                    <a:pt x="5657" y="2346"/>
                    <a:pt x="5681" y="2276"/>
                    <a:pt x="5638" y="2242"/>
                  </a:cubicBezTo>
                  <a:cubicBezTo>
                    <a:pt x="5578" y="2199"/>
                    <a:pt x="5521" y="2150"/>
                    <a:pt x="5466" y="2101"/>
                  </a:cubicBezTo>
                  <a:cubicBezTo>
                    <a:pt x="5453" y="2088"/>
                    <a:pt x="5439" y="2083"/>
                    <a:pt x="5425" y="2083"/>
                  </a:cubicBezTo>
                  <a:close/>
                  <a:moveTo>
                    <a:pt x="8497" y="2062"/>
                  </a:moveTo>
                  <a:cubicBezTo>
                    <a:pt x="8481" y="2062"/>
                    <a:pt x="8464" y="2069"/>
                    <a:pt x="8452" y="2086"/>
                  </a:cubicBezTo>
                  <a:cubicBezTo>
                    <a:pt x="8409" y="2146"/>
                    <a:pt x="8362" y="2204"/>
                    <a:pt x="8311" y="2255"/>
                  </a:cubicBezTo>
                  <a:cubicBezTo>
                    <a:pt x="8290" y="2278"/>
                    <a:pt x="8290" y="2312"/>
                    <a:pt x="8311" y="2335"/>
                  </a:cubicBezTo>
                  <a:cubicBezTo>
                    <a:pt x="8322" y="2346"/>
                    <a:pt x="8337" y="2350"/>
                    <a:pt x="8351" y="2350"/>
                  </a:cubicBezTo>
                  <a:cubicBezTo>
                    <a:pt x="8353" y="2351"/>
                    <a:pt x="8355" y="2351"/>
                    <a:pt x="8357" y="2351"/>
                  </a:cubicBezTo>
                  <a:cubicBezTo>
                    <a:pt x="8370" y="2351"/>
                    <a:pt x="8383" y="2345"/>
                    <a:pt x="8394" y="2335"/>
                  </a:cubicBezTo>
                  <a:cubicBezTo>
                    <a:pt x="8449" y="2278"/>
                    <a:pt x="8500" y="2218"/>
                    <a:pt x="8545" y="2152"/>
                  </a:cubicBezTo>
                  <a:cubicBezTo>
                    <a:pt x="8577" y="2108"/>
                    <a:pt x="8538" y="2062"/>
                    <a:pt x="8497" y="2062"/>
                  </a:cubicBezTo>
                  <a:close/>
                  <a:moveTo>
                    <a:pt x="9145" y="2204"/>
                  </a:moveTo>
                  <a:cubicBezTo>
                    <a:pt x="9083" y="2204"/>
                    <a:pt x="9068" y="2302"/>
                    <a:pt x="9137" y="2316"/>
                  </a:cubicBezTo>
                  <a:cubicBezTo>
                    <a:pt x="9213" y="2333"/>
                    <a:pt x="9290" y="2344"/>
                    <a:pt x="9369" y="2350"/>
                  </a:cubicBezTo>
                  <a:lnTo>
                    <a:pt x="9373" y="2350"/>
                  </a:lnTo>
                  <a:lnTo>
                    <a:pt x="9373" y="2353"/>
                  </a:lnTo>
                  <a:cubicBezTo>
                    <a:pt x="9445" y="2350"/>
                    <a:pt x="9450" y="2244"/>
                    <a:pt x="9379" y="2238"/>
                  </a:cubicBezTo>
                  <a:cubicBezTo>
                    <a:pt x="9305" y="2231"/>
                    <a:pt x="9233" y="2221"/>
                    <a:pt x="9160" y="2206"/>
                  </a:cubicBezTo>
                  <a:cubicBezTo>
                    <a:pt x="9155" y="2204"/>
                    <a:pt x="9150" y="2204"/>
                    <a:pt x="9145" y="2204"/>
                  </a:cubicBezTo>
                  <a:close/>
                  <a:moveTo>
                    <a:pt x="9824" y="2231"/>
                  </a:moveTo>
                  <a:cubicBezTo>
                    <a:pt x="9821" y="2231"/>
                    <a:pt x="9818" y="2231"/>
                    <a:pt x="9816" y="2231"/>
                  </a:cubicBezTo>
                  <a:cubicBezTo>
                    <a:pt x="9743" y="2238"/>
                    <a:pt x="9671" y="2242"/>
                    <a:pt x="9601" y="2244"/>
                  </a:cubicBezTo>
                  <a:cubicBezTo>
                    <a:pt x="9530" y="2250"/>
                    <a:pt x="9530" y="2355"/>
                    <a:pt x="9603" y="2359"/>
                  </a:cubicBezTo>
                  <a:lnTo>
                    <a:pt x="9603" y="2357"/>
                  </a:lnTo>
                  <a:cubicBezTo>
                    <a:pt x="9677" y="2355"/>
                    <a:pt x="9752" y="2350"/>
                    <a:pt x="9826" y="2342"/>
                  </a:cubicBezTo>
                  <a:lnTo>
                    <a:pt x="9837" y="2342"/>
                  </a:lnTo>
                  <a:cubicBezTo>
                    <a:pt x="9867" y="2340"/>
                    <a:pt x="9888" y="2310"/>
                    <a:pt x="9884" y="2280"/>
                  </a:cubicBezTo>
                  <a:cubicBezTo>
                    <a:pt x="9878" y="2251"/>
                    <a:pt x="9853" y="2231"/>
                    <a:pt x="9824" y="2231"/>
                  </a:cubicBezTo>
                  <a:close/>
                  <a:moveTo>
                    <a:pt x="4123" y="2254"/>
                  </a:moveTo>
                  <a:cubicBezTo>
                    <a:pt x="4116" y="2254"/>
                    <a:pt x="4108" y="2256"/>
                    <a:pt x="4099" y="2259"/>
                  </a:cubicBezTo>
                  <a:cubicBezTo>
                    <a:pt x="4031" y="2289"/>
                    <a:pt x="3963" y="2316"/>
                    <a:pt x="3893" y="2340"/>
                  </a:cubicBezTo>
                  <a:cubicBezTo>
                    <a:pt x="3831" y="2359"/>
                    <a:pt x="3846" y="2450"/>
                    <a:pt x="3910" y="2450"/>
                  </a:cubicBezTo>
                  <a:cubicBezTo>
                    <a:pt x="3916" y="2450"/>
                    <a:pt x="3923" y="2450"/>
                    <a:pt x="3929" y="2448"/>
                  </a:cubicBezTo>
                  <a:cubicBezTo>
                    <a:pt x="4004" y="2423"/>
                    <a:pt x="4076" y="2395"/>
                    <a:pt x="4146" y="2363"/>
                  </a:cubicBezTo>
                  <a:cubicBezTo>
                    <a:pt x="4204" y="2333"/>
                    <a:pt x="4177" y="2254"/>
                    <a:pt x="4123" y="2254"/>
                  </a:cubicBezTo>
                  <a:close/>
                  <a:moveTo>
                    <a:pt x="2576" y="2336"/>
                  </a:moveTo>
                  <a:cubicBezTo>
                    <a:pt x="2524" y="2336"/>
                    <a:pt x="2494" y="2411"/>
                    <a:pt x="2548" y="2442"/>
                  </a:cubicBezTo>
                  <a:cubicBezTo>
                    <a:pt x="2620" y="2480"/>
                    <a:pt x="2695" y="2510"/>
                    <a:pt x="2771" y="2529"/>
                  </a:cubicBezTo>
                  <a:cubicBezTo>
                    <a:pt x="2776" y="2531"/>
                    <a:pt x="2782" y="2531"/>
                    <a:pt x="2786" y="2531"/>
                  </a:cubicBezTo>
                  <a:cubicBezTo>
                    <a:pt x="2854" y="2531"/>
                    <a:pt x="2865" y="2436"/>
                    <a:pt x="2801" y="2418"/>
                  </a:cubicBezTo>
                  <a:cubicBezTo>
                    <a:pt x="2731" y="2401"/>
                    <a:pt x="2665" y="2376"/>
                    <a:pt x="2601" y="2342"/>
                  </a:cubicBezTo>
                  <a:cubicBezTo>
                    <a:pt x="2592" y="2338"/>
                    <a:pt x="2584" y="2336"/>
                    <a:pt x="2576" y="2336"/>
                  </a:cubicBezTo>
                  <a:close/>
                  <a:moveTo>
                    <a:pt x="3691" y="2396"/>
                  </a:moveTo>
                  <a:cubicBezTo>
                    <a:pt x="3687" y="2396"/>
                    <a:pt x="3683" y="2396"/>
                    <a:pt x="3678" y="2397"/>
                  </a:cubicBezTo>
                  <a:cubicBezTo>
                    <a:pt x="3608" y="2414"/>
                    <a:pt x="3533" y="2427"/>
                    <a:pt x="3459" y="2438"/>
                  </a:cubicBezTo>
                  <a:cubicBezTo>
                    <a:pt x="3389" y="2446"/>
                    <a:pt x="3395" y="2550"/>
                    <a:pt x="3465" y="2550"/>
                  </a:cubicBezTo>
                  <a:lnTo>
                    <a:pt x="3474" y="2550"/>
                  </a:lnTo>
                  <a:cubicBezTo>
                    <a:pt x="3550" y="2540"/>
                    <a:pt x="3629" y="2527"/>
                    <a:pt x="3704" y="2510"/>
                  </a:cubicBezTo>
                  <a:cubicBezTo>
                    <a:pt x="3773" y="2494"/>
                    <a:pt x="3755" y="2396"/>
                    <a:pt x="3691" y="2396"/>
                  </a:cubicBezTo>
                  <a:close/>
                  <a:moveTo>
                    <a:pt x="3005" y="2454"/>
                  </a:moveTo>
                  <a:cubicBezTo>
                    <a:pt x="2935" y="2454"/>
                    <a:pt x="2928" y="2568"/>
                    <a:pt x="3006" y="2570"/>
                  </a:cubicBezTo>
                  <a:cubicBezTo>
                    <a:pt x="3046" y="2572"/>
                    <a:pt x="3091" y="2574"/>
                    <a:pt x="3133" y="2574"/>
                  </a:cubicBezTo>
                  <a:lnTo>
                    <a:pt x="3193" y="2574"/>
                  </a:lnTo>
                  <a:lnTo>
                    <a:pt x="3242" y="2572"/>
                  </a:lnTo>
                  <a:cubicBezTo>
                    <a:pt x="3318" y="2570"/>
                    <a:pt x="3314" y="2456"/>
                    <a:pt x="3243" y="2456"/>
                  </a:cubicBezTo>
                  <a:cubicBezTo>
                    <a:pt x="3241" y="2456"/>
                    <a:pt x="3238" y="2457"/>
                    <a:pt x="3235" y="2457"/>
                  </a:cubicBezTo>
                  <a:lnTo>
                    <a:pt x="3189" y="2459"/>
                  </a:lnTo>
                  <a:cubicBezTo>
                    <a:pt x="3173" y="2459"/>
                    <a:pt x="3158" y="2460"/>
                    <a:pt x="3142" y="2460"/>
                  </a:cubicBezTo>
                  <a:cubicBezTo>
                    <a:pt x="3100" y="2460"/>
                    <a:pt x="3058" y="2458"/>
                    <a:pt x="3014" y="2455"/>
                  </a:cubicBezTo>
                  <a:cubicBezTo>
                    <a:pt x="3011" y="2454"/>
                    <a:pt x="3008" y="2454"/>
                    <a:pt x="3005" y="2454"/>
                  </a:cubicBezTo>
                  <a:close/>
                  <a:moveTo>
                    <a:pt x="5791" y="2355"/>
                  </a:moveTo>
                  <a:cubicBezTo>
                    <a:pt x="5738" y="2355"/>
                    <a:pt x="5705" y="2433"/>
                    <a:pt x="5764" y="2463"/>
                  </a:cubicBezTo>
                  <a:cubicBezTo>
                    <a:pt x="5832" y="2504"/>
                    <a:pt x="5900" y="2540"/>
                    <a:pt x="5970" y="2574"/>
                  </a:cubicBezTo>
                  <a:cubicBezTo>
                    <a:pt x="5979" y="2578"/>
                    <a:pt x="5987" y="2580"/>
                    <a:pt x="5996" y="2580"/>
                  </a:cubicBezTo>
                  <a:cubicBezTo>
                    <a:pt x="6057" y="2580"/>
                    <a:pt x="6074" y="2497"/>
                    <a:pt x="6019" y="2470"/>
                  </a:cubicBezTo>
                  <a:cubicBezTo>
                    <a:pt x="5953" y="2440"/>
                    <a:pt x="5887" y="2404"/>
                    <a:pt x="5823" y="2365"/>
                  </a:cubicBezTo>
                  <a:cubicBezTo>
                    <a:pt x="5812" y="2358"/>
                    <a:pt x="5801" y="2355"/>
                    <a:pt x="5791" y="2355"/>
                  </a:cubicBezTo>
                  <a:close/>
                  <a:moveTo>
                    <a:pt x="8182" y="2385"/>
                  </a:moveTo>
                  <a:cubicBezTo>
                    <a:pt x="8170" y="2385"/>
                    <a:pt x="8157" y="2389"/>
                    <a:pt x="8145" y="2399"/>
                  </a:cubicBezTo>
                  <a:cubicBezTo>
                    <a:pt x="8085" y="2442"/>
                    <a:pt x="8024" y="2482"/>
                    <a:pt x="7960" y="2516"/>
                  </a:cubicBezTo>
                  <a:cubicBezTo>
                    <a:pt x="7911" y="2544"/>
                    <a:pt x="7928" y="2619"/>
                    <a:pt x="7985" y="2623"/>
                  </a:cubicBezTo>
                  <a:cubicBezTo>
                    <a:pt x="7994" y="2623"/>
                    <a:pt x="8005" y="2621"/>
                    <a:pt x="8013" y="2616"/>
                  </a:cubicBezTo>
                  <a:cubicBezTo>
                    <a:pt x="8083" y="2580"/>
                    <a:pt x="8149" y="2538"/>
                    <a:pt x="8213" y="2491"/>
                  </a:cubicBezTo>
                  <a:cubicBezTo>
                    <a:pt x="8266" y="2455"/>
                    <a:pt x="8230" y="2385"/>
                    <a:pt x="8182" y="2385"/>
                  </a:cubicBezTo>
                  <a:close/>
                  <a:moveTo>
                    <a:pt x="6207" y="2552"/>
                  </a:moveTo>
                  <a:cubicBezTo>
                    <a:pt x="6159" y="2552"/>
                    <a:pt x="6130" y="2652"/>
                    <a:pt x="6187" y="2663"/>
                  </a:cubicBezTo>
                  <a:cubicBezTo>
                    <a:pt x="6259" y="2689"/>
                    <a:pt x="6336" y="2712"/>
                    <a:pt x="6411" y="2731"/>
                  </a:cubicBezTo>
                  <a:cubicBezTo>
                    <a:pt x="6414" y="2733"/>
                    <a:pt x="6418" y="2733"/>
                    <a:pt x="6424" y="2733"/>
                  </a:cubicBezTo>
                  <a:lnTo>
                    <a:pt x="6424" y="2733"/>
                  </a:lnTo>
                  <a:cubicBezTo>
                    <a:pt x="6492" y="2733"/>
                    <a:pt x="6504" y="2638"/>
                    <a:pt x="6438" y="2623"/>
                  </a:cubicBezTo>
                  <a:cubicBezTo>
                    <a:pt x="6366" y="2604"/>
                    <a:pt x="6296" y="2580"/>
                    <a:pt x="6225" y="2557"/>
                  </a:cubicBezTo>
                  <a:cubicBezTo>
                    <a:pt x="6219" y="2553"/>
                    <a:pt x="6213" y="2552"/>
                    <a:pt x="6207" y="2552"/>
                  </a:cubicBezTo>
                  <a:close/>
                  <a:moveTo>
                    <a:pt x="6424" y="2733"/>
                  </a:moveTo>
                  <a:lnTo>
                    <a:pt x="6424" y="2733"/>
                  </a:lnTo>
                  <a:cubicBezTo>
                    <a:pt x="6424" y="2733"/>
                    <a:pt x="6424" y="2733"/>
                    <a:pt x="6423" y="2733"/>
                  </a:cubicBezTo>
                  <a:lnTo>
                    <a:pt x="6425" y="2733"/>
                  </a:lnTo>
                  <a:cubicBezTo>
                    <a:pt x="6425" y="2733"/>
                    <a:pt x="6424" y="2733"/>
                    <a:pt x="6424" y="2733"/>
                  </a:cubicBezTo>
                  <a:close/>
                  <a:moveTo>
                    <a:pt x="7776" y="2599"/>
                  </a:moveTo>
                  <a:cubicBezTo>
                    <a:pt x="7770" y="2599"/>
                    <a:pt x="7764" y="2600"/>
                    <a:pt x="7758" y="2604"/>
                  </a:cubicBezTo>
                  <a:cubicBezTo>
                    <a:pt x="7687" y="2627"/>
                    <a:pt x="7617" y="2646"/>
                    <a:pt x="7545" y="2663"/>
                  </a:cubicBezTo>
                  <a:cubicBezTo>
                    <a:pt x="7479" y="2678"/>
                    <a:pt x="7487" y="2776"/>
                    <a:pt x="7558" y="2776"/>
                  </a:cubicBezTo>
                  <a:cubicBezTo>
                    <a:pt x="7560" y="2776"/>
                    <a:pt x="7564" y="2774"/>
                    <a:pt x="7568" y="2774"/>
                  </a:cubicBezTo>
                  <a:cubicBezTo>
                    <a:pt x="7645" y="2757"/>
                    <a:pt x="7722" y="2736"/>
                    <a:pt x="7796" y="2710"/>
                  </a:cubicBezTo>
                  <a:cubicBezTo>
                    <a:pt x="7851" y="2697"/>
                    <a:pt x="7823" y="2599"/>
                    <a:pt x="7776" y="2599"/>
                  </a:cubicBezTo>
                  <a:close/>
                  <a:moveTo>
                    <a:pt x="6646" y="2666"/>
                  </a:moveTo>
                  <a:cubicBezTo>
                    <a:pt x="6619" y="2666"/>
                    <a:pt x="6595" y="2686"/>
                    <a:pt x="6591" y="2714"/>
                  </a:cubicBezTo>
                  <a:cubicBezTo>
                    <a:pt x="6587" y="2746"/>
                    <a:pt x="6609" y="2776"/>
                    <a:pt x="6638" y="2780"/>
                  </a:cubicBezTo>
                  <a:cubicBezTo>
                    <a:pt x="6687" y="2789"/>
                    <a:pt x="6736" y="2795"/>
                    <a:pt x="6785" y="2802"/>
                  </a:cubicBezTo>
                  <a:cubicBezTo>
                    <a:pt x="6815" y="2806"/>
                    <a:pt x="6843" y="2808"/>
                    <a:pt x="6870" y="2810"/>
                  </a:cubicBezTo>
                  <a:lnTo>
                    <a:pt x="6875" y="2810"/>
                  </a:lnTo>
                  <a:cubicBezTo>
                    <a:pt x="6947" y="2810"/>
                    <a:pt x="6951" y="2704"/>
                    <a:pt x="6879" y="2697"/>
                  </a:cubicBezTo>
                  <a:cubicBezTo>
                    <a:pt x="6853" y="2693"/>
                    <a:pt x="6826" y="2691"/>
                    <a:pt x="6800" y="2689"/>
                  </a:cubicBezTo>
                  <a:cubicBezTo>
                    <a:pt x="6751" y="2682"/>
                    <a:pt x="6704" y="2676"/>
                    <a:pt x="6657" y="2667"/>
                  </a:cubicBezTo>
                  <a:cubicBezTo>
                    <a:pt x="6654" y="2667"/>
                    <a:pt x="6650" y="2666"/>
                    <a:pt x="6646" y="2666"/>
                  </a:cubicBezTo>
                  <a:close/>
                  <a:moveTo>
                    <a:pt x="7333" y="2697"/>
                  </a:moveTo>
                  <a:cubicBezTo>
                    <a:pt x="7331" y="2697"/>
                    <a:pt x="7328" y="2697"/>
                    <a:pt x="7326" y="2697"/>
                  </a:cubicBezTo>
                  <a:cubicBezTo>
                    <a:pt x="7255" y="2704"/>
                    <a:pt x="7183" y="2706"/>
                    <a:pt x="7102" y="2706"/>
                  </a:cubicBezTo>
                  <a:cubicBezTo>
                    <a:pt x="7072" y="2708"/>
                    <a:pt x="7047" y="2733"/>
                    <a:pt x="7049" y="2763"/>
                  </a:cubicBezTo>
                  <a:cubicBezTo>
                    <a:pt x="7051" y="2795"/>
                    <a:pt x="7077" y="2821"/>
                    <a:pt x="7109" y="2821"/>
                  </a:cubicBezTo>
                  <a:cubicBezTo>
                    <a:pt x="7187" y="2821"/>
                    <a:pt x="7264" y="2819"/>
                    <a:pt x="7336" y="2810"/>
                  </a:cubicBezTo>
                  <a:cubicBezTo>
                    <a:pt x="7408" y="2804"/>
                    <a:pt x="7401" y="2697"/>
                    <a:pt x="7333" y="2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71"/>
          <p:cNvSpPr/>
          <p:nvPr/>
        </p:nvSpPr>
        <p:spPr>
          <a:xfrm>
            <a:off x="10204750" y="7786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71"/>
          <p:cNvSpPr/>
          <p:nvPr/>
        </p:nvSpPr>
        <p:spPr>
          <a:xfrm flipH="1">
            <a:off x="1509455" y="10199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71"/>
          <p:cNvSpPr txBox="1"/>
          <p:nvPr>
            <p:ph idx="1" type="subTitle"/>
          </p:nvPr>
        </p:nvSpPr>
        <p:spPr>
          <a:xfrm>
            <a:off x="3188450" y="2717050"/>
            <a:ext cx="84102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Quesh may initiate people to talk more (</a:t>
            </a:r>
            <a:r>
              <a:rPr b="1" lang="en-US" sz="2200"/>
              <a:t>more character</a:t>
            </a:r>
            <a:r>
              <a:rPr lang="en-US" sz="2200"/>
              <a:t>)</a:t>
            </a:r>
            <a:endParaRPr sz="2200"/>
          </a:p>
        </p:txBody>
      </p:sp>
      <p:sp>
        <p:nvSpPr>
          <p:cNvPr id="1246" name="Google Shape;1246;p71"/>
          <p:cNvSpPr txBox="1"/>
          <p:nvPr>
            <p:ph idx="1" type="subTitle"/>
          </p:nvPr>
        </p:nvSpPr>
        <p:spPr>
          <a:xfrm>
            <a:off x="3188452" y="3522575"/>
            <a:ext cx="71661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Quesh may have more positive responses (</a:t>
            </a:r>
            <a:r>
              <a:rPr b="1" lang="en-US" sz="2200"/>
              <a:t>higher sentiment score</a:t>
            </a:r>
            <a:r>
              <a:rPr lang="en-U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72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</a:t>
            </a:r>
            <a:r>
              <a:rPr lang="en-US"/>
              <a:t>Insights</a:t>
            </a:r>
            <a:r>
              <a:rPr lang="en-US"/>
              <a:t>?</a:t>
            </a:r>
            <a:endParaRPr/>
          </a:p>
        </p:txBody>
      </p:sp>
      <p:grpSp>
        <p:nvGrpSpPr>
          <p:cNvPr id="1252" name="Google Shape;1252;p72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53" name="Google Shape;1253;p72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54" name="Google Shape;1254;p72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55" name="Google Shape;1255;p72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72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72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72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72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72"/>
          <p:cNvSpPr txBox="1"/>
          <p:nvPr/>
        </p:nvSpPr>
        <p:spPr>
          <a:xfrm>
            <a:off x="2002775" y="1808775"/>
            <a:ext cx="4688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500"/>
              <a:buFont typeface="Grandstander SemiBold"/>
              <a:buAutoNum type="arabicPeriod"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Label The Quesh (Type)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61" name="Google Shape;1261;p72"/>
          <p:cNvSpPr txBox="1"/>
          <p:nvPr/>
        </p:nvSpPr>
        <p:spPr>
          <a:xfrm>
            <a:off x="2374700" y="2467825"/>
            <a:ext cx="55758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This or that - 1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What is -2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Hypothetical -3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62" name="Google Shape;12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3609700"/>
            <a:ext cx="8253199" cy="2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72"/>
          <p:cNvSpPr/>
          <p:nvPr/>
        </p:nvSpPr>
        <p:spPr>
          <a:xfrm flipH="1" rot="-5627150">
            <a:off x="9625413" y="3345420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3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Insights?</a:t>
            </a:r>
            <a:endParaRPr/>
          </a:p>
        </p:txBody>
      </p:sp>
      <p:grpSp>
        <p:nvGrpSpPr>
          <p:cNvPr id="1269" name="Google Shape;1269;p73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70" name="Google Shape;1270;p73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71" name="Google Shape;1271;p73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72" name="Google Shape;1272;p73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73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73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73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6" name="Google Shape;1276;p73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73"/>
          <p:cNvSpPr txBox="1"/>
          <p:nvPr/>
        </p:nvSpPr>
        <p:spPr>
          <a:xfrm>
            <a:off x="2374700" y="1778088"/>
            <a:ext cx="8891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2.  Apply Text Analysis - Sentiment Score 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78" name="Google Shape;1278;p73"/>
          <p:cNvSpPr txBox="1"/>
          <p:nvPr/>
        </p:nvSpPr>
        <p:spPr>
          <a:xfrm>
            <a:off x="2374700" y="2665075"/>
            <a:ext cx="76392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Every single response will have its sentiment score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Group by Quesh and get the average sentiment score for each Quesh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Get sentiment score for Quesh for further use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79" name="Google Shape;127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3974150"/>
            <a:ext cx="76581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73"/>
          <p:cNvSpPr/>
          <p:nvPr/>
        </p:nvSpPr>
        <p:spPr>
          <a:xfrm flipH="1" rot="-5627150">
            <a:off x="7152288" y="3800595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1" name="Google Shape;1281;p73"/>
          <p:cNvSpPr/>
          <p:nvPr/>
        </p:nvSpPr>
        <p:spPr>
          <a:xfrm flipH="1" rot="-5627150">
            <a:off x="9459188" y="3800595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4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Do To Get Insights?</a:t>
            </a:r>
            <a:endParaRPr/>
          </a:p>
        </p:txBody>
      </p:sp>
      <p:grpSp>
        <p:nvGrpSpPr>
          <p:cNvPr id="1287" name="Google Shape;1287;p74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288" name="Google Shape;1288;p74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89" name="Google Shape;1289;p74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290" name="Google Shape;1290;p74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4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4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4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4" name="Google Shape;1294;p74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74"/>
          <p:cNvSpPr txBox="1"/>
          <p:nvPr/>
        </p:nvSpPr>
        <p:spPr>
          <a:xfrm>
            <a:off x="2374700" y="1778088"/>
            <a:ext cx="8891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3</a:t>
            </a: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.  Apply Text Analysis - </a:t>
            </a:r>
            <a:r>
              <a:rPr lang="en-US" sz="2500">
                <a:solidFill>
                  <a:srgbClr val="2C316B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Character Count</a:t>
            </a:r>
            <a:endParaRPr sz="2500">
              <a:solidFill>
                <a:srgbClr val="2C316B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296" name="Google Shape;1296;p74"/>
          <p:cNvSpPr txBox="1"/>
          <p:nvPr/>
        </p:nvSpPr>
        <p:spPr>
          <a:xfrm>
            <a:off x="2384150" y="2434500"/>
            <a:ext cx="76392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Every response have its character count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Group by Quesh and get the average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character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count for each Quesh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297" name="Google Shape;12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50" y="3513000"/>
            <a:ext cx="61124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74"/>
          <p:cNvSpPr/>
          <p:nvPr/>
        </p:nvSpPr>
        <p:spPr>
          <a:xfrm flipH="1" rot="-5627150">
            <a:off x="8184763" y="3315070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75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That… We Have the Featured Dataset</a:t>
            </a:r>
            <a:endParaRPr/>
          </a:p>
        </p:txBody>
      </p:sp>
      <p:grpSp>
        <p:nvGrpSpPr>
          <p:cNvPr id="1304" name="Google Shape;1304;p75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305" name="Google Shape;1305;p75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306" name="Google Shape;1306;p75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307" name="Google Shape;1307;p75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75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75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75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1" name="Google Shape;1311;p75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2" name="Google Shape;13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2275875"/>
            <a:ext cx="11166624" cy="2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B1739A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B1739A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