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63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3AC-8C2C-41A8-AAA6-8DAC4B71284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220F-6EBA-46C5-9214-C2845920F0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3AC-8C2C-41A8-AAA6-8DAC4B71284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220F-6EBA-46C5-9214-C2845920F0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3AC-8C2C-41A8-AAA6-8DAC4B71284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220F-6EBA-46C5-9214-C2845920F0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3AC-8C2C-41A8-AAA6-8DAC4B71284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220F-6EBA-46C5-9214-C2845920F0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3AC-8C2C-41A8-AAA6-8DAC4B71284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220F-6EBA-46C5-9214-C2845920F0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3AC-8C2C-41A8-AAA6-8DAC4B71284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220F-6EBA-46C5-9214-C2845920F0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3AC-8C2C-41A8-AAA6-8DAC4B71284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220F-6EBA-46C5-9214-C2845920F0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3AC-8C2C-41A8-AAA6-8DAC4B71284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220F-6EBA-46C5-9214-C2845920F0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3AC-8C2C-41A8-AAA6-8DAC4B71284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220F-6EBA-46C5-9214-C2845920F0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3AC-8C2C-41A8-AAA6-8DAC4B71284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220F-6EBA-46C5-9214-C2845920F0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3AC-8C2C-41A8-AAA6-8DAC4B71284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220F-6EBA-46C5-9214-C2845920F0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CC3AC-8C2C-41A8-AAA6-8DAC4B712847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8220F-6EBA-46C5-9214-C2845920F0B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trees in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Smithsonian </a:t>
            </a:r>
            <a:r>
              <a:rPr lang="en-US" sz="2400" b="1" dirty="0" smtClean="0"/>
              <a:t>Peer-led </a:t>
            </a:r>
            <a:r>
              <a:rPr lang="en-US" sz="2400" b="1" dirty="0"/>
              <a:t>Bioinformatics </a:t>
            </a:r>
            <a:r>
              <a:rPr lang="en-US" sz="2400" b="1" dirty="0" smtClean="0"/>
              <a:t>series</a:t>
            </a:r>
          </a:p>
          <a:p>
            <a:r>
              <a:rPr lang="en-US" sz="2400" b="1" dirty="0" smtClean="0"/>
              <a:t>11/3/16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sz="2800" dirty="0" smtClean="0"/>
              <a:t>ape-package: Analyses of Phylogenetics and Evolution (Emmanuel </a:t>
            </a:r>
            <a:r>
              <a:rPr lang="en-US" sz="2800" dirty="0" err="1" smtClean="0"/>
              <a:t>Paradis</a:t>
            </a:r>
            <a:r>
              <a:rPr lang="en-US" sz="2800" dirty="0"/>
              <a:t>)</a:t>
            </a:r>
            <a:endParaRPr lang="en-US" sz="2800" dirty="0" smtClean="0"/>
          </a:p>
          <a:p>
            <a:pPr lvl="1"/>
            <a:r>
              <a:rPr lang="en-US" sz="1800" dirty="0" smtClean="0"/>
              <a:t>ape provides functions for reading and manipulating phylogenetic trees and DNA sequences, computing DNA distances, estimating trees with distance-based methods, and a range of methods for comparative analyses and analysis of </a:t>
            </a:r>
            <a:r>
              <a:rPr lang="en-US" sz="1800" dirty="0" err="1" smtClean="0"/>
              <a:t>diversiﬁcation</a:t>
            </a:r>
            <a:r>
              <a:rPr lang="en-US" sz="1800" dirty="0" smtClean="0"/>
              <a:t>. </a:t>
            </a:r>
          </a:p>
          <a:p>
            <a:r>
              <a:rPr lang="en-US" sz="2800" dirty="0" smtClean="0"/>
              <a:t>Geiger (Luke Harmon , et al)</a:t>
            </a:r>
          </a:p>
          <a:p>
            <a:pPr lvl="1"/>
            <a:r>
              <a:rPr lang="en-US" sz="1800" dirty="0" smtClean="0"/>
              <a:t>Running </a:t>
            </a:r>
            <a:r>
              <a:rPr lang="en-US" sz="1800" dirty="0" err="1" smtClean="0"/>
              <a:t>macroevolutionary</a:t>
            </a:r>
            <a:r>
              <a:rPr lang="en-US" sz="1800" dirty="0" smtClean="0"/>
              <a:t> simulation, and estimating parameters related to </a:t>
            </a:r>
            <a:r>
              <a:rPr lang="en-US" sz="1800" dirty="0" err="1" smtClean="0"/>
              <a:t>diversiﬁcation</a:t>
            </a:r>
            <a:r>
              <a:rPr lang="en-US" sz="1800" dirty="0" smtClean="0"/>
              <a:t> from comparative phylogenetic data.</a:t>
            </a:r>
          </a:p>
          <a:p>
            <a:r>
              <a:rPr lang="en-US" sz="2800" dirty="0" err="1" smtClean="0"/>
              <a:t>Phytools</a:t>
            </a:r>
            <a:r>
              <a:rPr lang="en-US" sz="2800" dirty="0" smtClean="0"/>
              <a:t> (Liam </a:t>
            </a:r>
            <a:r>
              <a:rPr lang="en-US" sz="2800" dirty="0" err="1" smtClean="0"/>
              <a:t>Revell</a:t>
            </a:r>
            <a:r>
              <a:rPr lang="en-US" sz="2800" dirty="0" smtClean="0"/>
              <a:t>)</a:t>
            </a:r>
          </a:p>
          <a:p>
            <a:pPr lvl="1"/>
            <a:r>
              <a:rPr lang="en-US" sz="1800" dirty="0" smtClean="0"/>
              <a:t>This functionality is concentrated in the phylogenetic analysis of comparative data from species. For example, the package includes</a:t>
            </a:r>
          </a:p>
          <a:p>
            <a:r>
              <a:rPr lang="en-US" sz="2800" dirty="0" err="1" smtClean="0"/>
              <a:t>Picante</a:t>
            </a:r>
            <a:endParaRPr lang="en-US" sz="2800" dirty="0" smtClean="0"/>
          </a:p>
          <a:p>
            <a:pPr lvl="1"/>
            <a:r>
              <a:rPr lang="en-US" sz="1800" dirty="0" smtClean="0"/>
              <a:t>R tools for integrating phylogenies and ecology</a:t>
            </a:r>
          </a:p>
          <a:p>
            <a:pPr lvl="1"/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 smtClean="0"/>
              <a:t>Importing trees (single, multi)</a:t>
            </a:r>
          </a:p>
          <a:p>
            <a:r>
              <a:rPr lang="en-US" dirty="0" smtClean="0"/>
              <a:t>Match data to tree</a:t>
            </a:r>
          </a:p>
          <a:p>
            <a:r>
              <a:rPr lang="en-US" dirty="0" smtClean="0"/>
              <a:t>Plot tree and manipulations</a:t>
            </a:r>
          </a:p>
          <a:p>
            <a:r>
              <a:rPr lang="en-US" dirty="0" smtClean="0"/>
              <a:t>Color tips by states</a:t>
            </a:r>
          </a:p>
          <a:p>
            <a:r>
              <a:rPr lang="en-US" dirty="0" smtClean="0"/>
              <a:t>Import alignments and make simple trees</a:t>
            </a:r>
          </a:p>
          <a:p>
            <a:r>
              <a:rPr lang="en-US" dirty="0" smtClean="0"/>
              <a:t>Simple ancestral trait reconstruction </a:t>
            </a:r>
            <a:r>
              <a:rPr lang="en-US" smtClean="0"/>
              <a:t>and plotting </a:t>
            </a:r>
            <a:r>
              <a:rPr lang="en-US" dirty="0" smtClean="0"/>
              <a:t>ancestral states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146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Working with trees in R</vt:lpstr>
      <vt:lpstr>Slide 2</vt:lpstr>
      <vt:lpstr>Slide 3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trees in R</dc:title>
  <dc:creator>hc lim</dc:creator>
  <cp:lastModifiedBy>hc lim</cp:lastModifiedBy>
  <cp:revision>4</cp:revision>
  <dcterms:created xsi:type="dcterms:W3CDTF">2016-11-03T15:10:49Z</dcterms:created>
  <dcterms:modified xsi:type="dcterms:W3CDTF">2016-11-03T15:50:35Z</dcterms:modified>
</cp:coreProperties>
</file>