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54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CC"/>
    <a:srgbClr val="FFFF66"/>
    <a:srgbClr val="FFCC00"/>
    <a:srgbClr val="F9FC8C"/>
    <a:srgbClr val="F9FC74"/>
    <a:srgbClr val="FF2D50"/>
    <a:srgbClr val="F7FB53"/>
    <a:srgbClr val="0C94A2"/>
    <a:srgbClr val="FE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FEDAA1-DBCD-4CF2-9381-3C3838133118}" type="doc">
      <dgm:prSet loTypeId="urn:microsoft.com/office/officeart/2005/8/layout/h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A14DE043-7CEF-400E-B0FF-F76CFDEBD713}">
      <dgm:prSet phldrT="[Text]"/>
      <dgm:spPr/>
      <dgm:t>
        <a:bodyPr/>
        <a:lstStyle/>
        <a:p>
          <a:r>
            <a:rPr lang="en-GB" dirty="0">
              <a:solidFill>
                <a:schemeClr val="bg1"/>
              </a:solidFill>
            </a:rPr>
            <a:t>Feature 1</a:t>
          </a:r>
        </a:p>
      </dgm:t>
    </dgm:pt>
    <dgm:pt modelId="{0B7CED32-8945-4587-957B-58EC16DBA1D1}" type="parTrans" cxnId="{A6CE01B6-BEC1-492E-8033-4E10D9540BA5}">
      <dgm:prSet/>
      <dgm:spPr/>
      <dgm:t>
        <a:bodyPr/>
        <a:lstStyle/>
        <a:p>
          <a:endParaRPr lang="en-GB"/>
        </a:p>
      </dgm:t>
    </dgm:pt>
    <dgm:pt modelId="{37A2E607-8072-4AE9-9E4C-5DA9A4F7CDAE}" type="sibTrans" cxnId="{A6CE01B6-BEC1-492E-8033-4E10D9540BA5}">
      <dgm:prSet/>
      <dgm:spPr/>
      <dgm:t>
        <a:bodyPr/>
        <a:lstStyle/>
        <a:p>
          <a:endParaRPr lang="en-GB"/>
        </a:p>
      </dgm:t>
    </dgm:pt>
    <dgm:pt modelId="{384F13B3-1365-4E6C-A360-D2C1658A0A27}">
      <dgm:prSet phldrT="[Text]"/>
      <dgm:spPr>
        <a:solidFill>
          <a:srgbClr val="FF2D50"/>
        </a:solidFill>
      </dgm:spPr>
      <dgm:t>
        <a:bodyPr/>
        <a:lstStyle/>
        <a:p>
          <a:r>
            <a:rPr lang="en-GB" dirty="0"/>
            <a:t>Clear comparison of living costs</a:t>
          </a:r>
        </a:p>
      </dgm:t>
    </dgm:pt>
    <dgm:pt modelId="{538652B2-15C9-4423-A750-CB6B73EAB141}" type="parTrans" cxnId="{393EBECA-440A-4CB1-9F56-8DAC6CCA61F0}">
      <dgm:prSet/>
      <dgm:spPr/>
      <dgm:t>
        <a:bodyPr/>
        <a:lstStyle/>
        <a:p>
          <a:endParaRPr lang="en-GB"/>
        </a:p>
      </dgm:t>
    </dgm:pt>
    <dgm:pt modelId="{4FB3CF04-3BE7-4161-99B9-0C4E2A46002F}" type="sibTrans" cxnId="{393EBECA-440A-4CB1-9F56-8DAC6CCA61F0}">
      <dgm:prSet/>
      <dgm:spPr/>
      <dgm:t>
        <a:bodyPr/>
        <a:lstStyle/>
        <a:p>
          <a:endParaRPr lang="en-GB"/>
        </a:p>
      </dgm:t>
    </dgm:pt>
    <dgm:pt modelId="{5B3F7DD4-EE08-4BA2-BE00-9CC23F3316EE}">
      <dgm:prSet phldrT="[Text]"/>
      <dgm:spPr/>
      <dgm:t>
        <a:bodyPr/>
        <a:lstStyle/>
        <a:p>
          <a:r>
            <a:rPr lang="en-GB" dirty="0">
              <a:solidFill>
                <a:schemeClr val="bg1"/>
              </a:solidFill>
            </a:rPr>
            <a:t>Feature 2</a:t>
          </a:r>
        </a:p>
      </dgm:t>
    </dgm:pt>
    <dgm:pt modelId="{D8AB59A9-9B6F-4815-9AFC-B4113A30F599}" type="parTrans" cxnId="{5DE34922-38DE-4602-8E06-64A96EF2A1A8}">
      <dgm:prSet/>
      <dgm:spPr/>
      <dgm:t>
        <a:bodyPr/>
        <a:lstStyle/>
        <a:p>
          <a:endParaRPr lang="en-GB"/>
        </a:p>
      </dgm:t>
    </dgm:pt>
    <dgm:pt modelId="{9DAFF123-F081-471F-9CBE-C0F6E4C13C56}" type="sibTrans" cxnId="{5DE34922-38DE-4602-8E06-64A96EF2A1A8}">
      <dgm:prSet/>
      <dgm:spPr/>
      <dgm:t>
        <a:bodyPr/>
        <a:lstStyle/>
        <a:p>
          <a:endParaRPr lang="en-GB"/>
        </a:p>
      </dgm:t>
    </dgm:pt>
    <dgm:pt modelId="{07F49F4D-06D4-4F23-A372-ABF0E9BBF613}">
      <dgm:prSet phldrT="[Text]"/>
      <dgm:spPr>
        <a:solidFill>
          <a:srgbClr val="0C94A2"/>
        </a:solidFill>
      </dgm:spPr>
      <dgm:t>
        <a:bodyPr/>
        <a:lstStyle/>
        <a:p>
          <a:r>
            <a:rPr lang="en-GB" dirty="0"/>
            <a:t>Saving goals</a:t>
          </a:r>
        </a:p>
      </dgm:t>
    </dgm:pt>
    <dgm:pt modelId="{CCD86C61-5682-419C-BCA9-96DF3A4013F2}" type="parTrans" cxnId="{DC8B1D3F-BF3B-4C28-A92A-4EF62CC9E4FF}">
      <dgm:prSet/>
      <dgm:spPr/>
      <dgm:t>
        <a:bodyPr/>
        <a:lstStyle/>
        <a:p>
          <a:endParaRPr lang="en-GB"/>
        </a:p>
      </dgm:t>
    </dgm:pt>
    <dgm:pt modelId="{E58CC9E1-24FF-4A0A-AA06-391448C72A73}" type="sibTrans" cxnId="{DC8B1D3F-BF3B-4C28-A92A-4EF62CC9E4FF}">
      <dgm:prSet/>
      <dgm:spPr/>
      <dgm:t>
        <a:bodyPr/>
        <a:lstStyle/>
        <a:p>
          <a:endParaRPr lang="en-GB"/>
        </a:p>
      </dgm:t>
    </dgm:pt>
    <dgm:pt modelId="{8805B569-7FF3-42CD-BEBA-9B867D316520}">
      <dgm:prSet phldrT="[Text]"/>
      <dgm:spPr/>
      <dgm:t>
        <a:bodyPr/>
        <a:lstStyle/>
        <a:p>
          <a:r>
            <a:rPr lang="en-GB" dirty="0">
              <a:solidFill>
                <a:schemeClr val="bg1"/>
              </a:solidFill>
            </a:rPr>
            <a:t>Feature 3</a:t>
          </a:r>
        </a:p>
      </dgm:t>
    </dgm:pt>
    <dgm:pt modelId="{9D4D4533-73B0-4D29-8AE0-B8FADAC79E75}" type="parTrans" cxnId="{05238DCA-4A4B-4CC5-926F-ACAAD30FA0DA}">
      <dgm:prSet/>
      <dgm:spPr/>
      <dgm:t>
        <a:bodyPr/>
        <a:lstStyle/>
        <a:p>
          <a:endParaRPr lang="en-GB"/>
        </a:p>
      </dgm:t>
    </dgm:pt>
    <dgm:pt modelId="{CBEB9DC9-024E-49E1-850C-36D7882EF24D}" type="sibTrans" cxnId="{05238DCA-4A4B-4CC5-926F-ACAAD30FA0DA}">
      <dgm:prSet/>
      <dgm:spPr/>
      <dgm:t>
        <a:bodyPr/>
        <a:lstStyle/>
        <a:p>
          <a:endParaRPr lang="en-GB"/>
        </a:p>
      </dgm:t>
    </dgm:pt>
    <dgm:pt modelId="{1BEF1736-FE41-46C8-8212-40170A6A8546}">
      <dgm:prSet phldrT="[Text]"/>
      <dgm:spPr>
        <a:solidFill>
          <a:srgbClr val="FFFF66"/>
        </a:solidFill>
      </dgm:spPr>
      <dgm:t>
        <a:bodyPr/>
        <a:lstStyle/>
        <a:p>
          <a:r>
            <a:rPr lang="en-GB" dirty="0"/>
            <a:t>Easy budget setting</a:t>
          </a:r>
        </a:p>
      </dgm:t>
    </dgm:pt>
    <dgm:pt modelId="{C2F2C868-F94E-483E-80DB-27C6EE121C28}" type="parTrans" cxnId="{7E896660-2768-4A26-BF2F-71513C78150F}">
      <dgm:prSet/>
      <dgm:spPr/>
      <dgm:t>
        <a:bodyPr/>
        <a:lstStyle/>
        <a:p>
          <a:endParaRPr lang="en-GB"/>
        </a:p>
      </dgm:t>
    </dgm:pt>
    <dgm:pt modelId="{AC933C2A-BE6B-4F7F-A89B-2AF4F4C49D79}" type="sibTrans" cxnId="{7E896660-2768-4A26-BF2F-71513C78150F}">
      <dgm:prSet/>
      <dgm:spPr/>
      <dgm:t>
        <a:bodyPr/>
        <a:lstStyle/>
        <a:p>
          <a:endParaRPr lang="en-GB"/>
        </a:p>
      </dgm:t>
    </dgm:pt>
    <dgm:pt modelId="{4F046B12-C615-4AEA-9C9A-3E7F6E9F4C73}" type="pres">
      <dgm:prSet presAssocID="{80FEDAA1-DBCD-4CF2-9381-3C3838133118}" presName="linearFlow" presStyleCnt="0">
        <dgm:presLayoutVars>
          <dgm:dir/>
          <dgm:animLvl val="lvl"/>
          <dgm:resizeHandles/>
        </dgm:presLayoutVars>
      </dgm:prSet>
      <dgm:spPr/>
    </dgm:pt>
    <dgm:pt modelId="{E52E2128-C70C-44EE-82BD-B0728AE0B01E}" type="pres">
      <dgm:prSet presAssocID="{A14DE043-7CEF-400E-B0FF-F76CFDEBD713}" presName="compositeNode" presStyleCnt="0">
        <dgm:presLayoutVars>
          <dgm:bulletEnabled val="1"/>
        </dgm:presLayoutVars>
      </dgm:prSet>
      <dgm:spPr/>
    </dgm:pt>
    <dgm:pt modelId="{E1D34767-3D26-4031-A0E8-93ED22BDFEAE}" type="pres">
      <dgm:prSet presAssocID="{A14DE043-7CEF-400E-B0FF-F76CFDEBD713}" presName="image" presStyleLbl="fgImgPlace1" presStyleIdx="0" presStyleCnt="3" custLinFactX="200000" custLinFactNeighborX="298218" custLinFactNeighborY="-3881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tx1"/>
          </a:solidFill>
        </a:ln>
      </dgm:spPr>
    </dgm:pt>
    <dgm:pt modelId="{154B8CAA-9E87-4646-B47B-B1F96D56EA53}" type="pres">
      <dgm:prSet presAssocID="{A14DE043-7CEF-400E-B0FF-F76CFDEBD713}" presName="childNode" presStyleLbl="node1" presStyleIdx="0" presStyleCnt="3" custLinFactNeighborX="1893" custLinFactNeighborY="7348">
        <dgm:presLayoutVars>
          <dgm:bulletEnabled val="1"/>
        </dgm:presLayoutVars>
      </dgm:prSet>
      <dgm:spPr/>
    </dgm:pt>
    <dgm:pt modelId="{B4B18F94-0990-44D7-BEF6-D01D668F3C42}" type="pres">
      <dgm:prSet presAssocID="{A14DE043-7CEF-400E-B0FF-F76CFDEBD713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C1B3CE0C-6D05-48E7-84F4-9F5263F12AC5}" type="pres">
      <dgm:prSet presAssocID="{37A2E607-8072-4AE9-9E4C-5DA9A4F7CDAE}" presName="sibTrans" presStyleCnt="0"/>
      <dgm:spPr/>
    </dgm:pt>
    <dgm:pt modelId="{6AB87609-5B26-4C96-AE7F-DF6E0DE193C3}" type="pres">
      <dgm:prSet presAssocID="{5B3F7DD4-EE08-4BA2-BE00-9CC23F3316EE}" presName="compositeNode" presStyleCnt="0">
        <dgm:presLayoutVars>
          <dgm:bulletEnabled val="1"/>
        </dgm:presLayoutVars>
      </dgm:prSet>
      <dgm:spPr/>
    </dgm:pt>
    <dgm:pt modelId="{4EB7BEE3-5782-4519-B837-23E7B7B28EE8}" type="pres">
      <dgm:prSet presAssocID="{5B3F7DD4-EE08-4BA2-BE00-9CC23F3316EE}" presName="image" presStyleLbl="fgImgPlace1" presStyleIdx="1" presStyleCnt="3" custLinFactX="-100000" custLinFactNeighborX="-140244" custLinFactNeighborY="-3807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tx1"/>
          </a:solidFill>
        </a:ln>
      </dgm:spPr>
    </dgm:pt>
    <dgm:pt modelId="{E947B935-B3A5-4072-B957-C2C8B410AE92}" type="pres">
      <dgm:prSet presAssocID="{5B3F7DD4-EE08-4BA2-BE00-9CC23F3316EE}" presName="childNode" presStyleLbl="node1" presStyleIdx="1" presStyleCnt="3" custLinFactNeighborX="3743" custLinFactNeighborY="6761">
        <dgm:presLayoutVars>
          <dgm:bulletEnabled val="1"/>
        </dgm:presLayoutVars>
      </dgm:prSet>
      <dgm:spPr/>
    </dgm:pt>
    <dgm:pt modelId="{8F3737A0-AF4C-4CD2-8644-6CF3D9628D1D}" type="pres">
      <dgm:prSet presAssocID="{5B3F7DD4-EE08-4BA2-BE00-9CC23F3316EE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66AE8707-C3F6-4343-AA0B-1C82CF77196C}" type="pres">
      <dgm:prSet presAssocID="{9DAFF123-F081-471F-9CBE-C0F6E4C13C56}" presName="sibTrans" presStyleCnt="0"/>
      <dgm:spPr/>
    </dgm:pt>
    <dgm:pt modelId="{17B3F2B9-5C8D-453A-8B64-3AB7741B6EDA}" type="pres">
      <dgm:prSet presAssocID="{8805B569-7FF3-42CD-BEBA-9B867D316520}" presName="compositeNode" presStyleCnt="0">
        <dgm:presLayoutVars>
          <dgm:bulletEnabled val="1"/>
        </dgm:presLayoutVars>
      </dgm:prSet>
      <dgm:spPr/>
    </dgm:pt>
    <dgm:pt modelId="{3738C913-0BA1-4725-AF90-B6457F7355D7}" type="pres">
      <dgm:prSet presAssocID="{8805B569-7FF3-42CD-BEBA-9B867D316520}" presName="image" presStyleLbl="fgImgPlace1" presStyleIdx="2" presStyleCnt="3" custLinFactX="32475" custLinFactNeighborX="100000" custLinFactNeighborY="-378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tx1"/>
          </a:solidFill>
        </a:ln>
      </dgm:spPr>
    </dgm:pt>
    <dgm:pt modelId="{8978B105-A488-4695-AE5A-AD284BC741D5}" type="pres">
      <dgm:prSet presAssocID="{8805B569-7FF3-42CD-BEBA-9B867D316520}" presName="childNode" presStyleLbl="node1" presStyleIdx="2" presStyleCnt="3" custScaleX="103238" custScaleY="102125" custLinFactNeighborX="6355" custLinFactNeighborY="7421">
        <dgm:presLayoutVars>
          <dgm:bulletEnabled val="1"/>
        </dgm:presLayoutVars>
      </dgm:prSet>
      <dgm:spPr/>
    </dgm:pt>
    <dgm:pt modelId="{B1D9719E-F86A-495C-B84A-424871435667}" type="pres">
      <dgm:prSet presAssocID="{8805B569-7FF3-42CD-BEBA-9B867D316520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5DE34922-38DE-4602-8E06-64A96EF2A1A8}" srcId="{80FEDAA1-DBCD-4CF2-9381-3C3838133118}" destId="{5B3F7DD4-EE08-4BA2-BE00-9CC23F3316EE}" srcOrd="1" destOrd="0" parTransId="{D8AB59A9-9B6F-4815-9AFC-B4113A30F599}" sibTransId="{9DAFF123-F081-471F-9CBE-C0F6E4C13C56}"/>
    <dgm:cxn modelId="{C9562D3B-1846-493E-BF48-5A5F01F31830}" type="presOf" srcId="{5B3F7DD4-EE08-4BA2-BE00-9CC23F3316EE}" destId="{8F3737A0-AF4C-4CD2-8644-6CF3D9628D1D}" srcOrd="0" destOrd="0" presId="urn:microsoft.com/office/officeart/2005/8/layout/hList2"/>
    <dgm:cxn modelId="{DC8B1D3F-BF3B-4C28-A92A-4EF62CC9E4FF}" srcId="{5B3F7DD4-EE08-4BA2-BE00-9CC23F3316EE}" destId="{07F49F4D-06D4-4F23-A372-ABF0E9BBF613}" srcOrd="0" destOrd="0" parTransId="{CCD86C61-5682-419C-BCA9-96DF3A4013F2}" sibTransId="{E58CC9E1-24FF-4A0A-AA06-391448C72A73}"/>
    <dgm:cxn modelId="{7E896660-2768-4A26-BF2F-71513C78150F}" srcId="{8805B569-7FF3-42CD-BEBA-9B867D316520}" destId="{1BEF1736-FE41-46C8-8212-40170A6A8546}" srcOrd="0" destOrd="0" parTransId="{C2F2C868-F94E-483E-80DB-27C6EE121C28}" sibTransId="{AC933C2A-BE6B-4F7F-A89B-2AF4F4C49D79}"/>
    <dgm:cxn modelId="{357F244C-560D-45CA-990C-B1F9F991D4C2}" type="presOf" srcId="{07F49F4D-06D4-4F23-A372-ABF0E9BBF613}" destId="{E947B935-B3A5-4072-B957-C2C8B410AE92}" srcOrd="0" destOrd="0" presId="urn:microsoft.com/office/officeart/2005/8/layout/hList2"/>
    <dgm:cxn modelId="{5EAF175A-B6BA-49B2-B770-8E9F7E167377}" type="presOf" srcId="{1BEF1736-FE41-46C8-8212-40170A6A8546}" destId="{8978B105-A488-4695-AE5A-AD284BC741D5}" srcOrd="0" destOrd="0" presId="urn:microsoft.com/office/officeart/2005/8/layout/hList2"/>
    <dgm:cxn modelId="{994742B2-3E0B-478E-A54E-0C36A39272BD}" type="presOf" srcId="{8805B569-7FF3-42CD-BEBA-9B867D316520}" destId="{B1D9719E-F86A-495C-B84A-424871435667}" srcOrd="0" destOrd="0" presId="urn:microsoft.com/office/officeart/2005/8/layout/hList2"/>
    <dgm:cxn modelId="{A6CE01B6-BEC1-492E-8033-4E10D9540BA5}" srcId="{80FEDAA1-DBCD-4CF2-9381-3C3838133118}" destId="{A14DE043-7CEF-400E-B0FF-F76CFDEBD713}" srcOrd="0" destOrd="0" parTransId="{0B7CED32-8945-4587-957B-58EC16DBA1D1}" sibTransId="{37A2E607-8072-4AE9-9E4C-5DA9A4F7CDAE}"/>
    <dgm:cxn modelId="{9DEC26B7-8E34-4D89-B424-3FAA8D37C581}" type="presOf" srcId="{384F13B3-1365-4E6C-A360-D2C1658A0A27}" destId="{154B8CAA-9E87-4646-B47B-B1F96D56EA53}" srcOrd="0" destOrd="0" presId="urn:microsoft.com/office/officeart/2005/8/layout/hList2"/>
    <dgm:cxn modelId="{05238DCA-4A4B-4CC5-926F-ACAAD30FA0DA}" srcId="{80FEDAA1-DBCD-4CF2-9381-3C3838133118}" destId="{8805B569-7FF3-42CD-BEBA-9B867D316520}" srcOrd="2" destOrd="0" parTransId="{9D4D4533-73B0-4D29-8AE0-B8FADAC79E75}" sibTransId="{CBEB9DC9-024E-49E1-850C-36D7882EF24D}"/>
    <dgm:cxn modelId="{393EBECA-440A-4CB1-9F56-8DAC6CCA61F0}" srcId="{A14DE043-7CEF-400E-B0FF-F76CFDEBD713}" destId="{384F13B3-1365-4E6C-A360-D2C1658A0A27}" srcOrd="0" destOrd="0" parTransId="{538652B2-15C9-4423-A750-CB6B73EAB141}" sibTransId="{4FB3CF04-3BE7-4161-99B9-0C4E2A46002F}"/>
    <dgm:cxn modelId="{ADBCE5CE-F646-4F3F-9B0E-31A1F9B9DD18}" type="presOf" srcId="{A14DE043-7CEF-400E-B0FF-F76CFDEBD713}" destId="{B4B18F94-0990-44D7-BEF6-D01D668F3C42}" srcOrd="0" destOrd="0" presId="urn:microsoft.com/office/officeart/2005/8/layout/hList2"/>
    <dgm:cxn modelId="{344C79D3-3837-4C69-A0BC-D3378D1D2447}" type="presOf" srcId="{80FEDAA1-DBCD-4CF2-9381-3C3838133118}" destId="{4F046B12-C615-4AEA-9C9A-3E7F6E9F4C73}" srcOrd="0" destOrd="0" presId="urn:microsoft.com/office/officeart/2005/8/layout/hList2"/>
    <dgm:cxn modelId="{EAAAE7C2-C384-4DBF-952C-8838860147F2}" type="presParOf" srcId="{4F046B12-C615-4AEA-9C9A-3E7F6E9F4C73}" destId="{E52E2128-C70C-44EE-82BD-B0728AE0B01E}" srcOrd="0" destOrd="0" presId="urn:microsoft.com/office/officeart/2005/8/layout/hList2"/>
    <dgm:cxn modelId="{AD708A7D-4006-45A8-8C57-33965C081CEC}" type="presParOf" srcId="{E52E2128-C70C-44EE-82BD-B0728AE0B01E}" destId="{E1D34767-3D26-4031-A0E8-93ED22BDFEAE}" srcOrd="0" destOrd="0" presId="urn:microsoft.com/office/officeart/2005/8/layout/hList2"/>
    <dgm:cxn modelId="{F55505C1-F0E8-4043-98C5-1B593A2C6B84}" type="presParOf" srcId="{E52E2128-C70C-44EE-82BD-B0728AE0B01E}" destId="{154B8CAA-9E87-4646-B47B-B1F96D56EA53}" srcOrd="1" destOrd="0" presId="urn:microsoft.com/office/officeart/2005/8/layout/hList2"/>
    <dgm:cxn modelId="{F0821547-389B-417F-BFD4-84A0B80E1412}" type="presParOf" srcId="{E52E2128-C70C-44EE-82BD-B0728AE0B01E}" destId="{B4B18F94-0990-44D7-BEF6-D01D668F3C42}" srcOrd="2" destOrd="0" presId="urn:microsoft.com/office/officeart/2005/8/layout/hList2"/>
    <dgm:cxn modelId="{07BA820B-9E1F-4D98-BEFC-D8E6B6F27A09}" type="presParOf" srcId="{4F046B12-C615-4AEA-9C9A-3E7F6E9F4C73}" destId="{C1B3CE0C-6D05-48E7-84F4-9F5263F12AC5}" srcOrd="1" destOrd="0" presId="urn:microsoft.com/office/officeart/2005/8/layout/hList2"/>
    <dgm:cxn modelId="{316418DC-593F-4BD7-AC9F-2D0255728821}" type="presParOf" srcId="{4F046B12-C615-4AEA-9C9A-3E7F6E9F4C73}" destId="{6AB87609-5B26-4C96-AE7F-DF6E0DE193C3}" srcOrd="2" destOrd="0" presId="urn:microsoft.com/office/officeart/2005/8/layout/hList2"/>
    <dgm:cxn modelId="{21A4F7A2-E378-4B66-9DF6-685C7204EBBD}" type="presParOf" srcId="{6AB87609-5B26-4C96-AE7F-DF6E0DE193C3}" destId="{4EB7BEE3-5782-4519-B837-23E7B7B28EE8}" srcOrd="0" destOrd="0" presId="urn:microsoft.com/office/officeart/2005/8/layout/hList2"/>
    <dgm:cxn modelId="{8897A099-C9BB-43FF-953F-C5F355CEC373}" type="presParOf" srcId="{6AB87609-5B26-4C96-AE7F-DF6E0DE193C3}" destId="{E947B935-B3A5-4072-B957-C2C8B410AE92}" srcOrd="1" destOrd="0" presId="urn:microsoft.com/office/officeart/2005/8/layout/hList2"/>
    <dgm:cxn modelId="{F1EB766C-53AB-4AB3-BC5E-D593EE3D98E9}" type="presParOf" srcId="{6AB87609-5B26-4C96-AE7F-DF6E0DE193C3}" destId="{8F3737A0-AF4C-4CD2-8644-6CF3D9628D1D}" srcOrd="2" destOrd="0" presId="urn:microsoft.com/office/officeart/2005/8/layout/hList2"/>
    <dgm:cxn modelId="{BD696228-2D22-4282-9022-42C373B1CC0C}" type="presParOf" srcId="{4F046B12-C615-4AEA-9C9A-3E7F6E9F4C73}" destId="{66AE8707-C3F6-4343-AA0B-1C82CF77196C}" srcOrd="3" destOrd="0" presId="urn:microsoft.com/office/officeart/2005/8/layout/hList2"/>
    <dgm:cxn modelId="{55C0DC06-F15C-43EB-AAE8-4178CFF12F59}" type="presParOf" srcId="{4F046B12-C615-4AEA-9C9A-3E7F6E9F4C73}" destId="{17B3F2B9-5C8D-453A-8B64-3AB7741B6EDA}" srcOrd="4" destOrd="0" presId="urn:microsoft.com/office/officeart/2005/8/layout/hList2"/>
    <dgm:cxn modelId="{376E698F-6552-43E5-AB05-258CD12573B0}" type="presParOf" srcId="{17B3F2B9-5C8D-453A-8B64-3AB7741B6EDA}" destId="{3738C913-0BA1-4725-AF90-B6457F7355D7}" srcOrd="0" destOrd="0" presId="urn:microsoft.com/office/officeart/2005/8/layout/hList2"/>
    <dgm:cxn modelId="{48D69027-6C5C-4F2D-B92D-C56FAF55DD06}" type="presParOf" srcId="{17B3F2B9-5C8D-453A-8B64-3AB7741B6EDA}" destId="{8978B105-A488-4695-AE5A-AD284BC741D5}" srcOrd="1" destOrd="0" presId="urn:microsoft.com/office/officeart/2005/8/layout/hList2"/>
    <dgm:cxn modelId="{C1384E87-C5D9-4B34-8C4C-ECF9CBEE646D}" type="presParOf" srcId="{17B3F2B9-5C8D-453A-8B64-3AB7741B6EDA}" destId="{B1D9719E-F86A-495C-B84A-424871435667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18F94-0990-44D7-BEF6-D01D668F3C42}">
      <dsp:nvSpPr>
        <dsp:cNvPr id="0" name=""/>
        <dsp:cNvSpPr/>
      </dsp:nvSpPr>
      <dsp:spPr>
        <a:xfrm rot="16200000">
          <a:off x="-1990827" y="2933535"/>
          <a:ext cx="4508808" cy="420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70564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solidFill>
                <a:schemeClr val="bg1"/>
              </a:solidFill>
            </a:rPr>
            <a:t>Feature 1</a:t>
          </a:r>
        </a:p>
      </dsp:txBody>
      <dsp:txXfrm>
        <a:off x="-1990827" y="2933535"/>
        <a:ext cx="4508808" cy="420166"/>
      </dsp:txXfrm>
    </dsp:sp>
    <dsp:sp modelId="{154B8CAA-9E87-4646-B47B-B1F96D56EA53}">
      <dsp:nvSpPr>
        <dsp:cNvPr id="0" name=""/>
        <dsp:cNvSpPr/>
      </dsp:nvSpPr>
      <dsp:spPr>
        <a:xfrm>
          <a:off x="513278" y="1220521"/>
          <a:ext cx="2092875" cy="4508808"/>
        </a:xfrm>
        <a:prstGeom prst="rect">
          <a:avLst/>
        </a:prstGeom>
        <a:solidFill>
          <a:srgbClr val="FF2D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370564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Clear comparison of living costs</a:t>
          </a:r>
        </a:p>
      </dsp:txBody>
      <dsp:txXfrm>
        <a:off x="513278" y="1220521"/>
        <a:ext cx="2092875" cy="4508808"/>
      </dsp:txXfrm>
    </dsp:sp>
    <dsp:sp modelId="{E1D34767-3D26-4031-A0E8-93ED22BDFEAE}">
      <dsp:nvSpPr>
        <dsp:cNvPr id="0" name=""/>
        <dsp:cNvSpPr/>
      </dsp:nvSpPr>
      <dsp:spPr>
        <a:xfrm>
          <a:off x="4240185" y="8436"/>
          <a:ext cx="840333" cy="840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737A0-AF4C-4CD2-8644-6CF3D9628D1D}">
      <dsp:nvSpPr>
        <dsp:cNvPr id="0" name=""/>
        <dsp:cNvSpPr/>
      </dsp:nvSpPr>
      <dsp:spPr>
        <a:xfrm rot="16200000">
          <a:off x="1053224" y="2933535"/>
          <a:ext cx="4508808" cy="420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70564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solidFill>
                <a:schemeClr val="bg1"/>
              </a:solidFill>
            </a:rPr>
            <a:t>Feature 2</a:t>
          </a:r>
        </a:p>
      </dsp:txBody>
      <dsp:txXfrm>
        <a:off x="1053224" y="2933535"/>
        <a:ext cx="4508808" cy="420166"/>
      </dsp:txXfrm>
    </dsp:sp>
    <dsp:sp modelId="{E947B935-B3A5-4072-B957-C2C8B410AE92}">
      <dsp:nvSpPr>
        <dsp:cNvPr id="0" name=""/>
        <dsp:cNvSpPr/>
      </dsp:nvSpPr>
      <dsp:spPr>
        <a:xfrm>
          <a:off x="3596048" y="1194055"/>
          <a:ext cx="2092875" cy="4508808"/>
        </a:xfrm>
        <a:prstGeom prst="rect">
          <a:avLst/>
        </a:prstGeom>
        <a:solidFill>
          <a:srgbClr val="0C94A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370564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Saving goals</a:t>
          </a:r>
        </a:p>
      </dsp:txBody>
      <dsp:txXfrm>
        <a:off x="3596048" y="1194055"/>
        <a:ext cx="2092875" cy="4508808"/>
      </dsp:txXfrm>
    </dsp:sp>
    <dsp:sp modelId="{4EB7BEE3-5782-4519-B837-23E7B7B28EE8}">
      <dsp:nvSpPr>
        <dsp:cNvPr id="0" name=""/>
        <dsp:cNvSpPr/>
      </dsp:nvSpPr>
      <dsp:spPr>
        <a:xfrm>
          <a:off x="1078695" y="14646"/>
          <a:ext cx="840333" cy="84033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9719E-F86A-495C-B84A-424871435667}">
      <dsp:nvSpPr>
        <dsp:cNvPr id="0" name=""/>
        <dsp:cNvSpPr/>
      </dsp:nvSpPr>
      <dsp:spPr>
        <a:xfrm rot="16200000">
          <a:off x="4097276" y="2933535"/>
          <a:ext cx="4508808" cy="420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70564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solidFill>
                <a:schemeClr val="bg1"/>
              </a:solidFill>
            </a:rPr>
            <a:t>Feature 3</a:t>
          </a:r>
        </a:p>
      </dsp:txBody>
      <dsp:txXfrm>
        <a:off x="4097276" y="2933535"/>
        <a:ext cx="4508808" cy="420166"/>
      </dsp:txXfrm>
    </dsp:sp>
    <dsp:sp modelId="{8978B105-A488-4695-AE5A-AD284BC741D5}">
      <dsp:nvSpPr>
        <dsp:cNvPr id="0" name=""/>
        <dsp:cNvSpPr/>
      </dsp:nvSpPr>
      <dsp:spPr>
        <a:xfrm>
          <a:off x="6581374" y="1175903"/>
          <a:ext cx="2160642" cy="4604620"/>
        </a:xfrm>
        <a:prstGeom prst="rect">
          <a:avLst/>
        </a:prstGeom>
        <a:solidFill>
          <a:srgbClr val="FFFF66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370564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Easy budget setting</a:t>
          </a:r>
        </a:p>
      </dsp:txBody>
      <dsp:txXfrm>
        <a:off x="6581374" y="1175903"/>
        <a:ext cx="2160642" cy="4604620"/>
      </dsp:txXfrm>
    </dsp:sp>
    <dsp:sp modelId="{3738C913-0BA1-4725-AF90-B6457F7355D7}">
      <dsp:nvSpPr>
        <dsp:cNvPr id="0" name=""/>
        <dsp:cNvSpPr/>
      </dsp:nvSpPr>
      <dsp:spPr>
        <a:xfrm>
          <a:off x="7254828" y="16746"/>
          <a:ext cx="840333" cy="840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0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9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05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7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6"/>
          </p:nvPr>
        </p:nvSpPr>
        <p:spPr>
          <a:xfrm>
            <a:off x="8878887" y="1721784"/>
            <a:ext cx="2474912" cy="2473325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954088" y="1721785"/>
            <a:ext cx="2474912" cy="2473325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4"/>
          </p:nvPr>
        </p:nvSpPr>
        <p:spPr>
          <a:xfrm>
            <a:off x="3595689" y="1721784"/>
            <a:ext cx="2474912" cy="24733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3"/>
          <p:cNvSpPr>
            <a:spLocks noGrp="1"/>
          </p:cNvSpPr>
          <p:nvPr>
            <p:ph type="pic" sz="quarter" idx="15"/>
          </p:nvPr>
        </p:nvSpPr>
        <p:spPr>
          <a:xfrm>
            <a:off x="6237289" y="1721785"/>
            <a:ext cx="2474912" cy="2473325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4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2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7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5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0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7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8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1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4E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872D-C668-4AF2-BCBD-16EDD74B9A2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1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owerpoint.sage-fox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94E4-6DC0-4664-AC35-47AC9886D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UX/UI Money Management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FCD7B-ACDD-4121-8C71-EFD2540B7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3099"/>
            <a:ext cx="9144000" cy="1655762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MSC</a:t>
            </a:r>
          </a:p>
          <a:p>
            <a:r>
              <a:rPr lang="en-GB" sz="3200" dirty="0">
                <a:solidFill>
                  <a:schemeClr val="bg1"/>
                </a:solidFill>
              </a:rPr>
              <a:t>Malika Shady Caroline</a:t>
            </a:r>
          </a:p>
        </p:txBody>
      </p:sp>
    </p:spTree>
    <p:extLst>
      <p:ext uri="{BB962C8B-B14F-4D97-AF65-F5344CB8AC3E}">
        <p14:creationId xmlns:p14="http://schemas.microsoft.com/office/powerpoint/2010/main" val="389205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"/>
          <p:cNvSpPr txBox="1">
            <a:spLocks/>
          </p:cNvSpPr>
          <p:nvPr/>
        </p:nvSpPr>
        <p:spPr>
          <a:xfrm flipH="1">
            <a:off x="1370159" y="4464324"/>
            <a:ext cx="213360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>
                <a:solidFill>
                  <a:srgbClr val="FF7467"/>
                </a:solidFill>
                <a:latin typeface="Bernard MT Condensed" panose="02050806060905020404" pitchFamily="18" charset="0"/>
              </a:rPr>
              <a:t>Malika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7467"/>
              </a:solidFill>
              <a:effectLst/>
              <a:uLnTx/>
              <a:uFillTx/>
              <a:latin typeface="Bernard MT Condensed" panose="02050806060905020404" pitchFamily="18" charset="0"/>
              <a:ea typeface="+mn-ea"/>
              <a:cs typeface="+mn-cs"/>
            </a:endParaRPr>
          </a:p>
        </p:txBody>
      </p:sp>
      <p:sp>
        <p:nvSpPr>
          <p:cNvPr id="29" name="Text Placeholder 3"/>
          <p:cNvSpPr txBox="1">
            <a:spLocks/>
          </p:cNvSpPr>
          <p:nvPr/>
        </p:nvSpPr>
        <p:spPr>
          <a:xfrm>
            <a:off x="1073764" y="5173204"/>
            <a:ext cx="2994835" cy="146369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33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noProof="0" dirty="0">
                <a:solidFill>
                  <a:prstClr val="white"/>
                </a:solidFill>
                <a:latin typeface="Candara" panose="020E0502030303020204" pitchFamily="34" charset="0"/>
              </a:rPr>
              <a:t>Malika is moving around a lot and would like to see the average living costs of the </a:t>
            </a:r>
            <a:r>
              <a:rPr lang="en-US" sz="2000" noProof="0" dirty="0">
                <a:solidFill>
                  <a:prstClr val="white"/>
                </a:solidFill>
                <a:latin typeface="Candara" panose="020E0502030303020204" pitchFamily="34" charset="0"/>
              </a:rPr>
              <a:t>respective</a:t>
            </a:r>
            <a:r>
              <a:rPr lang="en-US" sz="1800" noProof="0" dirty="0">
                <a:solidFill>
                  <a:prstClr val="white"/>
                </a:solidFill>
                <a:latin typeface="Candara" panose="020E0502030303020204" pitchFamily="34" charset="0"/>
              </a:rPr>
              <a:t> cities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</a:rPr>
              <a:t>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217759" y="4828612"/>
            <a:ext cx="2438400" cy="2117"/>
          </a:xfrm>
          <a:prstGeom prst="line">
            <a:avLst/>
          </a:prstGeom>
          <a:ln w="190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79350" y="1047802"/>
            <a:ext cx="574040" cy="548640"/>
            <a:chOff x="976629" y="1160512"/>
            <a:chExt cx="574040" cy="548640"/>
          </a:xfrm>
        </p:grpSpPr>
        <p:sp>
          <p:nvSpPr>
            <p:cNvPr id="32" name="Teardrop 31"/>
            <p:cNvSpPr/>
            <p:nvPr/>
          </p:nvSpPr>
          <p:spPr>
            <a:xfrm rot="5400000">
              <a:off x="976629" y="1160512"/>
              <a:ext cx="548640" cy="548640"/>
            </a:xfrm>
            <a:prstGeom prst="teardrop">
              <a:avLst/>
            </a:prstGeom>
            <a:solidFill>
              <a:srgbClr val="FF7467"/>
            </a:solidFill>
            <a:ln w="6350"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93469" y="1197313"/>
              <a:ext cx="4572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088778" y="1058367"/>
            <a:ext cx="574040" cy="548640"/>
            <a:chOff x="976629" y="1160512"/>
            <a:chExt cx="574040" cy="548640"/>
          </a:xfrm>
        </p:grpSpPr>
        <p:sp>
          <p:nvSpPr>
            <p:cNvPr id="36" name="Teardrop 35"/>
            <p:cNvSpPr/>
            <p:nvPr/>
          </p:nvSpPr>
          <p:spPr>
            <a:xfrm rot="5400000">
              <a:off x="976629" y="1160512"/>
              <a:ext cx="548640" cy="548640"/>
            </a:xfrm>
            <a:prstGeom prst="teardrop">
              <a:avLst/>
            </a:prstGeom>
            <a:solidFill>
              <a:srgbClr val="4CC8EC"/>
            </a:solidFill>
            <a:ln w="6350"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93469" y="1197313"/>
              <a:ext cx="4572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708456" y="1016194"/>
            <a:ext cx="574040" cy="548640"/>
            <a:chOff x="976629" y="1160512"/>
            <a:chExt cx="574040" cy="548640"/>
          </a:xfrm>
        </p:grpSpPr>
        <p:sp>
          <p:nvSpPr>
            <p:cNvPr id="39" name="Teardrop 38"/>
            <p:cNvSpPr/>
            <p:nvPr/>
          </p:nvSpPr>
          <p:spPr>
            <a:xfrm rot="5400000">
              <a:off x="976629" y="1160512"/>
              <a:ext cx="548640" cy="548640"/>
            </a:xfrm>
            <a:prstGeom prst="teardrop">
              <a:avLst/>
            </a:prstGeom>
            <a:solidFill>
              <a:srgbClr val="F4C956"/>
            </a:solidFill>
            <a:ln w="6350"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93469" y="1197313"/>
              <a:ext cx="4572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41" name="Text Placeholder 3"/>
          <p:cNvSpPr txBox="1">
            <a:spLocks/>
          </p:cNvSpPr>
          <p:nvPr/>
        </p:nvSpPr>
        <p:spPr>
          <a:xfrm flipH="1">
            <a:off x="5259434" y="4464324"/>
            <a:ext cx="213360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>
                <a:solidFill>
                  <a:srgbClr val="4CC8EC"/>
                </a:solidFill>
                <a:latin typeface="Bernard MT Condensed" panose="02050806060905020404" pitchFamily="18" charset="0"/>
              </a:rPr>
              <a:t>Shady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CC8EC"/>
              </a:solidFill>
              <a:effectLst/>
              <a:uLnTx/>
              <a:uFillTx/>
              <a:latin typeface="Bernard MT Condensed" panose="02050806060905020404" pitchFamily="18" charset="0"/>
              <a:ea typeface="+mn-ea"/>
              <a:cs typeface="+mn-cs"/>
            </a:endParaRPr>
          </a:p>
        </p:txBody>
      </p:sp>
      <p:sp>
        <p:nvSpPr>
          <p:cNvPr id="42" name="Text Placeholder 3"/>
          <p:cNvSpPr txBox="1">
            <a:spLocks/>
          </p:cNvSpPr>
          <p:nvPr/>
        </p:nvSpPr>
        <p:spPr>
          <a:xfrm>
            <a:off x="4649183" y="5173204"/>
            <a:ext cx="2994835" cy="151362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33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Shady </a:t>
            </a:r>
            <a:r>
              <a:rPr lang="en-US" sz="1800" dirty="0">
                <a:solidFill>
                  <a:prstClr val="white"/>
                </a:solidFill>
                <a:latin typeface="Candara" panose="020E0502030303020204" pitchFamily="34" charset="0"/>
              </a:rPr>
              <a:t>lives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on a scholarship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  and he wants to save more.  However, since he lacks clear goals he often fails to do so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107034" y="4846685"/>
            <a:ext cx="2438400" cy="2117"/>
          </a:xfrm>
          <a:prstGeom prst="line">
            <a:avLst/>
          </a:prstGeom>
          <a:ln w="190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3"/>
          <p:cNvSpPr txBox="1">
            <a:spLocks/>
          </p:cNvSpPr>
          <p:nvPr/>
        </p:nvSpPr>
        <p:spPr>
          <a:xfrm flipH="1">
            <a:off x="8997574" y="4517423"/>
            <a:ext cx="213360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4C956"/>
                </a:solidFill>
                <a:effectLst/>
                <a:uLnTx/>
                <a:uFillTx/>
                <a:latin typeface="Bernard MT Condensed" panose="02050806060905020404" pitchFamily="18" charset="0"/>
                <a:ea typeface="+mn-ea"/>
                <a:cs typeface="+mn-cs"/>
              </a:rPr>
              <a:t>Caroline</a:t>
            </a: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8565334" y="5173204"/>
            <a:ext cx="2994835" cy="122547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33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prstClr val="white"/>
                </a:solidFill>
                <a:latin typeface="Candara" panose="020E0502030303020204" pitchFamily="34" charset="0"/>
              </a:rPr>
              <a:t>Caroline regularly overspends as she is poor at money management. She needs a tool to set a monthly budget to avoid overspending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8861808" y="4851506"/>
            <a:ext cx="2438400" cy="2117"/>
          </a:xfrm>
          <a:prstGeom prst="line">
            <a:avLst/>
          </a:prstGeom>
          <a:ln w="190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027588-E426-44AF-821A-41FC4A066D39}"/>
              </a:ext>
            </a:extLst>
          </p:cNvPr>
          <p:cNvSpPr txBox="1"/>
          <p:nvPr/>
        </p:nvSpPr>
        <p:spPr>
          <a:xfrm>
            <a:off x="3437860" y="278361"/>
            <a:ext cx="5316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white"/>
                </a:solidFill>
                <a:latin typeface="Bernard MT Condensed" panose="02050806060905020404" pitchFamily="18" charset="0"/>
              </a:rPr>
              <a:t>Persona 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nard MT Condensed" panose="02050806060905020404" pitchFamily="18" charset="0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hlinkClick r:id="rId2"/>
            <a:extLst>
              <a:ext uri="{FF2B5EF4-FFF2-40B4-BE49-F238E27FC236}">
                <a16:creationId xmlns:a16="http://schemas.microsoft.com/office/drawing/2014/main" id="{608DAD14-0B2C-4AAC-B351-7CFA1BAB86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240" y="6757593"/>
            <a:ext cx="365760" cy="100407"/>
          </a:xfrm>
          <a:prstGeom prst="rect">
            <a:avLst/>
          </a:prstGeom>
        </p:spPr>
      </p:pic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0C08FDB-7D85-42FC-A3C5-FE4C65E4CC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1" b="12501"/>
          <a:stretch>
            <a:fillRect/>
          </a:stretch>
        </p:blipFill>
        <p:spPr>
          <a:xfrm>
            <a:off x="1181247" y="1799003"/>
            <a:ext cx="2474912" cy="2473325"/>
          </a:xfrm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16E6456-725A-44B9-9480-620EE208C4A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1" b="12501"/>
          <a:stretch>
            <a:fillRect/>
          </a:stretch>
        </p:blipFill>
        <p:spPr>
          <a:xfrm>
            <a:off x="5088778" y="1799003"/>
            <a:ext cx="2474912" cy="2473325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492EB5C-E438-4075-ADB4-3F4124894A6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1" b="12501"/>
          <a:stretch>
            <a:fillRect/>
          </a:stretch>
        </p:blipFill>
        <p:spPr>
          <a:xfrm>
            <a:off x="8825296" y="1868726"/>
            <a:ext cx="2474912" cy="2473325"/>
          </a:xfrm>
        </p:spPr>
      </p:pic>
    </p:spTree>
    <p:extLst>
      <p:ext uri="{BB962C8B-B14F-4D97-AF65-F5344CB8AC3E}">
        <p14:creationId xmlns:p14="http://schemas.microsoft.com/office/powerpoint/2010/main" val="413544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5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29" grpId="0" build="p"/>
      <p:bldP spid="41" grpId="0" build="p"/>
      <p:bldP spid="42" grpId="0" build="p"/>
      <p:bldP spid="44" grpId="0" build="p"/>
      <p:bldP spid="45" grpId="0" build="p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EC4ED8D-1F5D-4B5C-B3C5-8A88653339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4418516"/>
              </p:ext>
            </p:extLst>
          </p:nvPr>
        </p:nvGraphicFramePr>
        <p:xfrm>
          <a:off x="1435651" y="538738"/>
          <a:ext cx="8742017" cy="5780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98269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100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Bernard MT Condensed</vt:lpstr>
      <vt:lpstr>Calibri</vt:lpstr>
      <vt:lpstr>Calibri Light</vt:lpstr>
      <vt:lpstr>Candara</vt:lpstr>
      <vt:lpstr>1_Office Theme</vt:lpstr>
      <vt:lpstr>UX/UI Money Management Challenge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</dc:title>
  <dc:creator>Caroline Marzi</dc:creator>
  <cp:lastModifiedBy>Caroline Marzi</cp:lastModifiedBy>
  <cp:revision>13</cp:revision>
  <dcterms:created xsi:type="dcterms:W3CDTF">2019-03-30T14:08:17Z</dcterms:created>
  <dcterms:modified xsi:type="dcterms:W3CDTF">2019-03-30T20:22:10Z</dcterms:modified>
</cp:coreProperties>
</file>