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</p:sldIdLst>
  <p:sldSz cy="7559675" cx="10080625"/>
  <p:notesSz cy="10058400" cx="77724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3587" x="1371600"/>
            <a:ext cy="3770311" cx="50276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776787" x="777875"/>
            <a:ext cy="4524374" cx="62166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3" type="hdr"/>
          </p:nvPr>
        </p:nvSpPr>
        <p:spPr>
          <a:xfrm>
            <a:off y="0" x="0"/>
            <a:ext cy="501650" cx="33718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 txBox="1"/>
          <p:nvPr>
            <p:ph idx="10" type="dt"/>
          </p:nvPr>
        </p:nvSpPr>
        <p:spPr>
          <a:xfrm>
            <a:off y="0" x="4398962"/>
            <a:ext cy="501650" cx="33718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9555161" x="0"/>
            <a:ext cy="501650" cx="33718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9555161" x="4398962"/>
            <a:ext cy="501650" cx="33718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/>
        </p:nvSpPr>
        <p:spPr>
          <a:xfrm>
            <a:off y="9555161" x="4398962"/>
            <a:ext cy="501650" cx="33718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4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19" name="Shape 119"/>
          <p:cNvSpPr/>
          <p:nvPr/>
        </p:nvSpPr>
        <p:spPr>
          <a:xfrm>
            <a:off y="763587" x="1371600"/>
            <a:ext cy="3771900" cx="502919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y="4776787" x="777875"/>
            <a:ext cy="4525961" cx="621823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776787" x="777875"/>
            <a:ext cy="4524374" cx="62166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y="763587" x="1371600"/>
            <a:ext cy="3770311" cx="50276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_TITLE_AND_VERTICAL_TEXT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 rot="5400000">
            <a:off y="2093118" x="5514181"/>
            <a:ext cy="2266949" cx="58499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-285750" marL="74295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-228600" marL="1143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-228600" marL="1600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-228600" marL="2057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-228600" marL="2514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-228600" marL="2971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-228600" marL="3429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-228600" marL="3886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 rot="5400000">
            <a:off y="-98424" x="903287"/>
            <a:ext cy="6650037" cx="58499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301625" x="503237"/>
            <a:ext cy="1260474" cx="906938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-285750" marL="74295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-228600" marL="1143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-228600" marL="1600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-228600" marL="2057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-228600" marL="2514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-228600" marL="2971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-228600" marL="3429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-228600" marL="3886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768475" x="503237"/>
            <a:ext cy="4383087" cx="8867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y="2347913" x="755650"/>
            <a:ext cy="1620836" cx="85693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-285750" marL="74295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-228600" marL="1143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-228600" marL="1600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-228600" marL="2057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-228600" marL="2514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-228600" marL="2971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-228600" marL="3429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-228600" marL="3886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y="4283075" x="1512887"/>
            <a:ext cy="1931988" cx="70564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Arial"/>
              <a:buNone/>
              <a:defRPr strike="noStrike" u="none" b="0" cap="none" baseline="0" sz="3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45720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Arial"/>
              <a:buNone/>
              <a:defRPr strike="noStrike" u="none" b="0" cap="none" baseline="0" sz="2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91440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Arial"/>
              <a:buNone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137160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Arial"/>
              <a:buNone/>
              <a:defRPr strike="noStrike" u="none" b="0" cap="none" baseline="0" sz="2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18288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Arial"/>
              <a:buNone/>
              <a:defRPr strike="noStrike" u="none" b="0" cap="none" baseline="0" sz="2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22860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Arial"/>
              <a:buNone/>
              <a:defRPr strike="noStrike" u="none" b="0" cap="none" baseline="0" sz="2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27432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Arial"/>
              <a:buNone/>
              <a:defRPr strike="noStrike" u="none" b="0" cap="none" baseline="0" sz="2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32004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Arial"/>
              <a:buNone/>
              <a:defRPr strike="noStrike" u="none" b="0" cap="none" baseline="0" sz="2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36576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Arial"/>
              <a:buNone/>
              <a:defRPr strike="noStrike" u="none" b="0" cap="none" baseline="0" sz="2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VERTICAL_TEXT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301625" x="503237"/>
            <a:ext cy="1260474" cx="906938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-285750" marL="74295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-228600" marL="1143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-228600" marL="1600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-228600" marL="2057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-228600" marL="2514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-228600" marL="2971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-228600" marL="3429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-228600" marL="3886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 rot="5400000">
            <a:off y="-473868" x="2745580"/>
            <a:ext cy="8867774" cx="4383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_WITH_CAPTION_TEXT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5291137" x="1976438"/>
            <a:ext cy="625475" cx="60483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 b="1" sz="2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/>
          <p:nvPr>
            <p:ph idx="2" type="pic"/>
          </p:nvPr>
        </p:nvSpPr>
        <p:spPr>
          <a:xfrm>
            <a:off y="674687" x="1976438"/>
            <a:ext cy="4537074" cx="60483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 strike="noStrike" u="none" b="0" cap="none" baseline="0" sz="32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buClr>
                <a:schemeClr val="dk1"/>
              </a:buClr>
              <a:buFont typeface="Arial"/>
              <a:buNone/>
              <a:defRPr strike="noStrike" u="none" b="0" cap="none" baseline="0" sz="2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buClr>
                <a:schemeClr val="dk1"/>
              </a:buClr>
              <a:buFont typeface="Arial"/>
              <a:buNone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5916612" x="1976438"/>
            <a:ext cy="887411" cx="60483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Arial"/>
              <a:buNone/>
              <a:defRPr sz="1400"/>
            </a:lvl1pPr>
            <a:lvl2pPr rtl="0" indent="0" marL="457200">
              <a:spcBef>
                <a:spcPts val="0"/>
              </a:spcBef>
              <a:buFont typeface="Arial"/>
              <a:buNone/>
              <a:defRPr sz="1200"/>
            </a:lvl2pPr>
            <a:lvl3pPr rtl="0" indent="0" marL="914400">
              <a:spcBef>
                <a:spcPts val="0"/>
              </a:spcBef>
              <a:buFont typeface="Arial"/>
              <a:buNone/>
              <a:defRPr sz="1000"/>
            </a:lvl3pPr>
            <a:lvl4pPr rtl="0" indent="0" marL="1371600">
              <a:spcBef>
                <a:spcPts val="0"/>
              </a:spcBef>
              <a:buFont typeface="Arial"/>
              <a:buNone/>
              <a:defRPr sz="900"/>
            </a:lvl4pPr>
            <a:lvl5pPr rtl="0" indent="0" marL="1828800">
              <a:spcBef>
                <a:spcPts val="0"/>
              </a:spcBef>
              <a:buFont typeface="Arial"/>
              <a:buNone/>
              <a:defRPr sz="900"/>
            </a:lvl5pPr>
            <a:lvl6pPr rtl="0" indent="0" marL="2286000">
              <a:spcBef>
                <a:spcPts val="0"/>
              </a:spcBef>
              <a:buFont typeface="Arial"/>
              <a:buNone/>
              <a:defRPr sz="900"/>
            </a:lvl6pPr>
            <a:lvl7pPr rtl="0" indent="0" marL="2743200">
              <a:spcBef>
                <a:spcPts val="0"/>
              </a:spcBef>
              <a:buFont typeface="Arial"/>
              <a:buNone/>
              <a:defRPr sz="900"/>
            </a:lvl7pPr>
            <a:lvl8pPr rtl="0" indent="0" marL="3200400">
              <a:spcBef>
                <a:spcPts val="0"/>
              </a:spcBef>
              <a:buFont typeface="Arial"/>
              <a:buNone/>
              <a:defRPr sz="900"/>
            </a:lvl8pPr>
            <a:lvl9pPr rtl="0" indent="0" marL="365760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OBJECT_WITH_CAPTION_TEXT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301625" x="504825"/>
            <a:ext cy="1279525" cx="3316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 b="1" sz="2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301625" x="3941762"/>
            <a:ext cy="6451600" cx="56356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1581150" x="504825"/>
            <a:ext cy="5172075" cx="3316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Arial"/>
              <a:buNone/>
              <a:defRPr sz="1400"/>
            </a:lvl1pPr>
            <a:lvl2pPr rtl="0" indent="0" marL="457200">
              <a:spcBef>
                <a:spcPts val="0"/>
              </a:spcBef>
              <a:buFont typeface="Arial"/>
              <a:buNone/>
              <a:defRPr sz="1200"/>
            </a:lvl2pPr>
            <a:lvl3pPr rtl="0" indent="0" marL="914400">
              <a:spcBef>
                <a:spcPts val="0"/>
              </a:spcBef>
              <a:buFont typeface="Arial"/>
              <a:buNone/>
              <a:defRPr sz="1000"/>
            </a:lvl3pPr>
            <a:lvl4pPr rtl="0" indent="0" marL="1371600">
              <a:spcBef>
                <a:spcPts val="0"/>
              </a:spcBef>
              <a:buFont typeface="Arial"/>
              <a:buNone/>
              <a:defRPr sz="900"/>
            </a:lvl4pPr>
            <a:lvl5pPr rtl="0" indent="0" marL="1828800">
              <a:spcBef>
                <a:spcPts val="0"/>
              </a:spcBef>
              <a:buFont typeface="Arial"/>
              <a:buNone/>
              <a:defRPr sz="900"/>
            </a:lvl5pPr>
            <a:lvl6pPr rtl="0" indent="0" marL="2286000">
              <a:spcBef>
                <a:spcPts val="0"/>
              </a:spcBef>
              <a:buFont typeface="Arial"/>
              <a:buNone/>
              <a:defRPr sz="900"/>
            </a:lvl6pPr>
            <a:lvl7pPr rtl="0" indent="0" marL="2743200">
              <a:spcBef>
                <a:spcPts val="0"/>
              </a:spcBef>
              <a:buFont typeface="Arial"/>
              <a:buNone/>
              <a:defRPr sz="900"/>
            </a:lvl7pPr>
            <a:lvl8pPr rtl="0" indent="0" marL="3200400">
              <a:spcBef>
                <a:spcPts val="0"/>
              </a:spcBef>
              <a:buFont typeface="Arial"/>
              <a:buNone/>
              <a:defRPr sz="900"/>
            </a:lvl8pPr>
            <a:lvl9pPr rtl="0" indent="0" marL="365760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301625" x="503237"/>
            <a:ext cy="1260474" cx="906938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-285750" marL="74295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-228600" marL="1143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-228600" marL="1600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-228600" marL="2057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-228600" marL="2514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-228600" marL="2971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-228600" marL="3429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-228600" marL="3886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TWO_OBJECTS_WITH_TEXT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303212" x="504825"/>
            <a:ext cy="1258887" cx="90725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1692275" x="504825"/>
            <a:ext cy="704850" cx="44529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Arial"/>
              <a:buNone/>
              <a:defRPr b="1" sz="2400"/>
            </a:lvl1pPr>
            <a:lvl2pPr rtl="0" indent="0" marL="457200">
              <a:spcBef>
                <a:spcPts val="0"/>
              </a:spcBef>
              <a:buFont typeface="Arial"/>
              <a:buNone/>
              <a:defRPr b="1" sz="2000"/>
            </a:lvl2pPr>
            <a:lvl3pPr rtl="0" indent="0" marL="914400">
              <a:spcBef>
                <a:spcPts val="0"/>
              </a:spcBef>
              <a:buFont typeface="Arial"/>
              <a:buNone/>
              <a:defRPr b="1" sz="1800"/>
            </a:lvl3pPr>
            <a:lvl4pPr rtl="0" indent="0" marL="1371600">
              <a:spcBef>
                <a:spcPts val="0"/>
              </a:spcBef>
              <a:buFont typeface="Arial"/>
              <a:buNone/>
              <a:defRPr b="1" sz="1600"/>
            </a:lvl4pPr>
            <a:lvl5pPr rtl="0" indent="0" marL="1828800">
              <a:spcBef>
                <a:spcPts val="0"/>
              </a:spcBef>
              <a:buFont typeface="Arial"/>
              <a:buNone/>
              <a:defRPr b="1" sz="1600"/>
            </a:lvl5pPr>
            <a:lvl6pPr rtl="0" indent="0" marL="2286000">
              <a:spcBef>
                <a:spcPts val="0"/>
              </a:spcBef>
              <a:buFont typeface="Arial"/>
              <a:buNone/>
              <a:defRPr b="1" sz="1600"/>
            </a:lvl6pPr>
            <a:lvl7pPr rtl="0" indent="0" marL="2743200">
              <a:spcBef>
                <a:spcPts val="0"/>
              </a:spcBef>
              <a:buFont typeface="Arial"/>
              <a:buNone/>
              <a:defRPr b="1" sz="1600"/>
            </a:lvl7pPr>
            <a:lvl8pPr rtl="0" indent="0" marL="3200400">
              <a:spcBef>
                <a:spcPts val="0"/>
              </a:spcBef>
              <a:buFont typeface="Arial"/>
              <a:buNone/>
              <a:defRPr b="1" sz="1600"/>
            </a:lvl8pPr>
            <a:lvl9pPr rtl="0" indent="0" marL="3657600">
              <a:spcBef>
                <a:spcPts val="0"/>
              </a:spcBef>
              <a:buFont typeface="Arial"/>
              <a:buNone/>
              <a:defRPr b="1" sz="16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y="2397125" x="504825"/>
            <a:ext cy="4356099" cx="44529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y="1692275" x="5121275"/>
            <a:ext cy="704850" cx="44561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Arial"/>
              <a:buNone/>
              <a:defRPr b="1" sz="2400"/>
            </a:lvl1pPr>
            <a:lvl2pPr rtl="0" indent="0" marL="457200">
              <a:spcBef>
                <a:spcPts val="0"/>
              </a:spcBef>
              <a:buFont typeface="Arial"/>
              <a:buNone/>
              <a:defRPr b="1" sz="2000"/>
            </a:lvl2pPr>
            <a:lvl3pPr rtl="0" indent="0" marL="914400">
              <a:spcBef>
                <a:spcPts val="0"/>
              </a:spcBef>
              <a:buFont typeface="Arial"/>
              <a:buNone/>
              <a:defRPr b="1" sz="1800"/>
            </a:lvl3pPr>
            <a:lvl4pPr rtl="0" indent="0" marL="1371600">
              <a:spcBef>
                <a:spcPts val="0"/>
              </a:spcBef>
              <a:buFont typeface="Arial"/>
              <a:buNone/>
              <a:defRPr b="1" sz="1600"/>
            </a:lvl4pPr>
            <a:lvl5pPr rtl="0" indent="0" marL="1828800">
              <a:spcBef>
                <a:spcPts val="0"/>
              </a:spcBef>
              <a:buFont typeface="Arial"/>
              <a:buNone/>
              <a:defRPr b="1" sz="1600"/>
            </a:lvl5pPr>
            <a:lvl6pPr rtl="0" indent="0" marL="2286000">
              <a:spcBef>
                <a:spcPts val="0"/>
              </a:spcBef>
              <a:buFont typeface="Arial"/>
              <a:buNone/>
              <a:defRPr b="1" sz="1600"/>
            </a:lvl6pPr>
            <a:lvl7pPr rtl="0" indent="0" marL="2743200">
              <a:spcBef>
                <a:spcPts val="0"/>
              </a:spcBef>
              <a:buFont typeface="Arial"/>
              <a:buNone/>
              <a:defRPr b="1" sz="1600"/>
            </a:lvl7pPr>
            <a:lvl8pPr rtl="0" indent="0" marL="3200400">
              <a:spcBef>
                <a:spcPts val="0"/>
              </a:spcBef>
              <a:buFont typeface="Arial"/>
              <a:buNone/>
              <a:defRPr b="1" sz="1600"/>
            </a:lvl8pPr>
            <a:lvl9pPr rtl="0" indent="0" marL="3657600">
              <a:spcBef>
                <a:spcPts val="0"/>
              </a:spcBef>
              <a:buFont typeface="Arial"/>
              <a:buNone/>
              <a:defRPr b="1" sz="1600"/>
            </a:lvl9pPr>
          </a:lstStyle>
          <a:p/>
        </p:txBody>
      </p:sp>
      <p:sp>
        <p:nvSpPr>
          <p:cNvPr id="36" name="Shape 36"/>
          <p:cNvSpPr txBox="1"/>
          <p:nvPr>
            <p:ph idx="4" type="body"/>
          </p:nvPr>
        </p:nvSpPr>
        <p:spPr>
          <a:xfrm>
            <a:off y="2397125" x="5121275"/>
            <a:ext cy="4356099" cx="44561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_OBJECTS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301625" x="503237"/>
            <a:ext cy="1260474" cx="906938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-285750" marL="74295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-228600" marL="1143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-228600" marL="1600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-228600" marL="2057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-228600" marL="2514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-228600" marL="2971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-228600" marL="3429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-228600" marL="3886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768475" x="503237"/>
            <a:ext cy="4383087" cx="435768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y="1768475" x="5013325"/>
            <a:ext cy="4383087" cx="435768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_HEADER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4857750" x="796925"/>
            <a:ext cy="1501775" cx="85677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 b="1" cap="small" sz="4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3203575" x="796925"/>
            <a:ext cy="1654174" cx="85677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Arial"/>
              <a:buNone/>
              <a:defRPr sz="2000"/>
            </a:lvl1pPr>
            <a:lvl2pPr rtl="0" indent="0" marL="457200">
              <a:spcBef>
                <a:spcPts val="0"/>
              </a:spcBef>
              <a:buFont typeface="Arial"/>
              <a:buNone/>
              <a:defRPr sz="1800"/>
            </a:lvl2pPr>
            <a:lvl3pPr rtl="0" indent="0" marL="914400">
              <a:spcBef>
                <a:spcPts val="0"/>
              </a:spcBef>
              <a:buFont typeface="Arial"/>
              <a:buNone/>
              <a:defRPr sz="1600"/>
            </a:lvl3pPr>
            <a:lvl4pPr rtl="0" indent="0" marL="1371600">
              <a:spcBef>
                <a:spcPts val="0"/>
              </a:spcBef>
              <a:buFont typeface="Arial"/>
              <a:buNone/>
              <a:defRPr sz="1400"/>
            </a:lvl4pPr>
            <a:lvl5pPr rtl="0" indent="0" marL="1828800">
              <a:spcBef>
                <a:spcPts val="0"/>
              </a:spcBef>
              <a:buFont typeface="Arial"/>
              <a:buNone/>
              <a:defRPr sz="1400"/>
            </a:lvl5pPr>
            <a:lvl6pPr rtl="0" indent="0" marL="2286000">
              <a:spcBef>
                <a:spcPts val="0"/>
              </a:spcBef>
              <a:buFont typeface="Arial"/>
              <a:buNone/>
              <a:defRPr sz="1400"/>
            </a:lvl6pPr>
            <a:lvl7pPr rtl="0" indent="0" marL="2743200">
              <a:spcBef>
                <a:spcPts val="0"/>
              </a:spcBef>
              <a:buFont typeface="Arial"/>
              <a:buNone/>
              <a:defRPr sz="1400"/>
            </a:lvl7pPr>
            <a:lvl8pPr rtl="0" indent="0" marL="3200400">
              <a:spcBef>
                <a:spcPts val="0"/>
              </a:spcBef>
              <a:buFont typeface="Arial"/>
              <a:buNone/>
              <a:defRPr sz="1400"/>
            </a:lvl8pPr>
            <a:lvl9pPr rtl="0" indent="0" marL="365760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301625" x="503237"/>
            <a:ext cy="1260474" cx="906938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-285750" marL="74295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-228600" marL="1143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-228600" marL="1600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-228600" marL="2057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-228600" marL="2514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-228600" marL="2971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-228600" marL="3429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-228600" marL="3886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768475" x="503237"/>
            <a:ext cy="4383087" cx="8867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342900" marL="34290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 strike="noStrike" u="none" b="0" cap="none" baseline="0" sz="3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285750" marL="74295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 strike="noStrike" u="none" b="0" cap="none" baseline="0" sz="2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228600" marL="114300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228600" marL="160020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 strike="noStrike" u="none" b="0" cap="none" baseline="0" sz="2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228600" marL="20574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trike="noStrike" u="none" b="0" cap="none" baseline="0" sz="2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228600" marL="25146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trike="noStrike" u="none" b="0" cap="none" baseline="0" sz="2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228600" marL="29718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trike="noStrike" u="none" b="0" cap="none" baseline="0" sz="2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228600" marL="34290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trike="noStrike" u="none" b="0" cap="none" baseline="0" sz="2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228600" marL="388620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trike="noStrike" u="none" b="0" cap="none" baseline="0" sz="2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886575" x="503237"/>
            <a:ext cy="519112" cx="23463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886575" x="3448050"/>
            <a:ext cy="519112" cx="31940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886575" x="7226300"/>
            <a:ext cy="519112" cx="23463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/>
        </p:nvSpPr>
        <p:spPr>
          <a:xfrm>
            <a:off y="3416300" x="3297237"/>
            <a:ext cy="974725" cx="1039811"/>
          </a:xfrm>
          <a:prstGeom prst="rect">
            <a:avLst/>
          </a:prstGeom>
          <a:solidFill>
            <a:srgbClr val="FFFFFF"/>
          </a:solidFill>
          <a:ln w="18350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/>
        </p:nvSpPr>
        <p:spPr>
          <a:xfrm>
            <a:off y="3557587" x="3427412"/>
            <a:ext cy="715962" cx="779462"/>
          </a:xfrm>
          <a:prstGeom prst="rect">
            <a:avLst/>
          </a:prstGeom>
          <a:solidFill>
            <a:srgbClr val="CFE7F5"/>
          </a:solidFill>
          <a:ln w="18350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54000" rIns="99000" lIns="99000" tIns="698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 1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y="3105150" x="4441825"/>
            <a:ext cy="1300162" cx="520700"/>
          </a:xfrm>
          <a:prstGeom prst="rect">
            <a:avLst/>
          </a:prstGeom>
          <a:solidFill>
            <a:srgbClr val="FFFFFF"/>
          </a:solidFill>
          <a:ln w="18350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4" name="Shape 54"/>
          <p:cNvCxnSpPr/>
          <p:nvPr/>
        </p:nvCxnSpPr>
        <p:spPr>
          <a:xfrm>
            <a:off y="3481387" x="4441825"/>
            <a:ext cy="1587" cx="520700"/>
          </a:xfrm>
          <a:prstGeom prst="straightConnector1">
            <a:avLst/>
          </a:prstGeom>
          <a:noFill/>
          <a:ln w="183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55" name="Shape 55"/>
          <p:cNvSpPr txBox="1"/>
          <p:nvPr/>
        </p:nvSpPr>
        <p:spPr>
          <a:xfrm>
            <a:off y="3435350" x="6143625"/>
            <a:ext cy="974725" cx="1039811"/>
          </a:xfrm>
          <a:prstGeom prst="rect">
            <a:avLst/>
          </a:prstGeom>
          <a:solidFill>
            <a:srgbClr val="FFFFFF"/>
          </a:solidFill>
          <a:ln w="18350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y="3576637" x="6272212"/>
            <a:ext cy="714374" cx="779462"/>
          </a:xfrm>
          <a:prstGeom prst="rect">
            <a:avLst/>
          </a:prstGeom>
          <a:solidFill>
            <a:srgbClr val="CFE7F5"/>
          </a:solidFill>
          <a:ln w="18350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54000" rIns="99000" lIns="99000" tIns="698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 2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y="3124200" x="7288211"/>
            <a:ext cy="1300162" cx="520700"/>
          </a:xfrm>
          <a:prstGeom prst="rect">
            <a:avLst/>
          </a:prstGeom>
          <a:solidFill>
            <a:srgbClr val="FFFFFF"/>
          </a:solidFill>
          <a:ln w="18350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8" name="Shape 58"/>
          <p:cNvCxnSpPr/>
          <p:nvPr/>
        </p:nvCxnSpPr>
        <p:spPr>
          <a:xfrm>
            <a:off y="3500437" x="7288211"/>
            <a:ext cy="1587" cx="520700"/>
          </a:xfrm>
          <a:prstGeom prst="straightConnector1">
            <a:avLst/>
          </a:prstGeom>
          <a:noFill/>
          <a:ln w="183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59" name="Shape 59"/>
          <p:cNvSpPr txBox="1"/>
          <p:nvPr/>
        </p:nvSpPr>
        <p:spPr>
          <a:xfrm>
            <a:off y="2103436" x="3186111"/>
            <a:ext cy="365125" cx="1554162"/>
          </a:xfrm>
          <a:prstGeom prst="rect">
            <a:avLst/>
          </a:prstGeom>
          <a:solidFill>
            <a:srgbClr val="FFFFFF"/>
          </a:solidFill>
          <a:ln w="18350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54000" rIns="99000" lIns="99000" tIns="698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DAQ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y="595312" x="6105525"/>
            <a:ext cy="914400" cx="1209675"/>
          </a:xfrm>
          <a:prstGeom prst="rect">
            <a:avLst/>
          </a:prstGeom>
          <a:solidFill>
            <a:srgbClr val="FFFFFF"/>
          </a:solidFill>
          <a:ln w="18350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54000" rIns="99000" lIns="99000" tIns="698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sCMOS</a:t>
            </a:r>
          </a:p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camera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y="5761037" x="6126162"/>
            <a:ext cy="731837" cx="1189037"/>
          </a:xfrm>
          <a:prstGeom prst="rect">
            <a:avLst/>
          </a:prstGeom>
          <a:solidFill>
            <a:srgbClr val="FFFFFF"/>
          </a:solidFill>
          <a:ln w="18350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54000" rIns="99000" lIns="99000" tIns="698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Gbit/s</a:t>
            </a:r>
          </a:p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y="3141661" x="1169987"/>
            <a:ext cy="695325" cx="1006474"/>
          </a:xfrm>
          <a:prstGeom prst="rect">
            <a:avLst/>
          </a:prstGeom>
          <a:solidFill>
            <a:srgbClr val="FFFFFF"/>
          </a:solidFill>
          <a:ln w="18350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54000" rIns="99000" lIns="99000" tIns="698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AOTF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y="493712" x="871537"/>
            <a:ext cy="1096961" cx="1279525"/>
          </a:xfrm>
          <a:prstGeom prst="rect">
            <a:avLst/>
          </a:prstGeom>
          <a:solidFill>
            <a:srgbClr val="FFFFFF"/>
          </a:solidFill>
          <a:ln w="18350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54000" rIns="99000" lIns="99000" tIns="698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Galvo</a:t>
            </a:r>
          </a:p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scanners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y="4170362" x="822325"/>
            <a:ext cy="914400" cx="1371599"/>
          </a:xfrm>
          <a:prstGeom prst="rect">
            <a:avLst/>
          </a:prstGeom>
          <a:solidFill>
            <a:srgbClr val="FFFFFF"/>
          </a:solidFill>
          <a:ln w="18350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54000" rIns="99000" lIns="99000" tIns="698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Deformable</a:t>
            </a:r>
          </a:p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mirror</a:t>
            </a:r>
          </a:p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y="5472112" x="201611"/>
            <a:ext cy="1006474" cx="2011362"/>
          </a:xfrm>
          <a:prstGeom prst="rect">
            <a:avLst/>
          </a:prstGeom>
          <a:solidFill>
            <a:srgbClr val="FFFFFF"/>
          </a:solidFill>
          <a:ln w="18350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54000" rIns="99000" lIns="99000" tIns="698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HV generator</a:t>
            </a:r>
          </a:p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electro-optic</a:t>
            </a:r>
          </a:p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modulator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y="5764212" x="3452812"/>
            <a:ext cy="731837" cx="1463675"/>
          </a:xfrm>
          <a:prstGeom prst="rect">
            <a:avLst/>
          </a:prstGeom>
          <a:solidFill>
            <a:srgbClr val="FFFFFF"/>
          </a:solidFill>
          <a:ln w="18350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54000" rIns="99000" lIns="99000" tIns="698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Low-cost</a:t>
            </a:r>
          </a:p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camera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y="1985961" x="712787"/>
            <a:ext cy="822324" cx="1463675"/>
          </a:xfrm>
          <a:prstGeom prst="rect">
            <a:avLst/>
          </a:prstGeom>
          <a:solidFill>
            <a:srgbClr val="FFFFFF"/>
          </a:solidFill>
          <a:ln w="18350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54000" rIns="99000" lIns="99000" tIns="698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XYZ + rot.</a:t>
            </a:r>
          </a:p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y="5751512" x="8637586"/>
            <a:ext cy="731837" cx="1189037"/>
          </a:xfrm>
          <a:prstGeom prst="rect">
            <a:avLst/>
          </a:prstGeom>
          <a:solidFill>
            <a:srgbClr val="FFFF00"/>
          </a:solidFill>
          <a:ln w="18350" cap="rnd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54000" rIns="99000" lIns="99000" tIns="698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CINECA</a:t>
            </a:r>
          </a:p>
        </p:txBody>
      </p:sp>
      <p:cxnSp>
        <p:nvCxnSpPr>
          <p:cNvPr id="69" name="Shape 69"/>
          <p:cNvCxnSpPr/>
          <p:nvPr/>
        </p:nvCxnSpPr>
        <p:spPr>
          <a:xfrm rot="10800000" flipH="1">
            <a:off y="2468562" x="3967162"/>
            <a:ext cy="949324" cx="1587"/>
          </a:xfrm>
          <a:prstGeom prst="straightConnector1">
            <a:avLst/>
          </a:prstGeom>
          <a:noFill/>
          <a:ln w="183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70" name="Shape 70"/>
          <p:cNvCxnSpPr/>
          <p:nvPr/>
        </p:nvCxnSpPr>
        <p:spPr>
          <a:xfrm flipH="1">
            <a:off y="3530600" x="2833686"/>
            <a:ext cy="1587" cx="465137"/>
          </a:xfrm>
          <a:prstGeom prst="straightConnector1">
            <a:avLst/>
          </a:prstGeom>
          <a:noFill/>
          <a:ln w="183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71" name="Shape 71"/>
          <p:cNvCxnSpPr/>
          <p:nvPr/>
        </p:nvCxnSpPr>
        <p:spPr>
          <a:xfrm flipH="1">
            <a:off y="3773487" x="2668587"/>
            <a:ext cy="1587" cx="628649"/>
          </a:xfrm>
          <a:prstGeom prst="straightConnector1">
            <a:avLst/>
          </a:prstGeom>
          <a:noFill/>
          <a:ln w="183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72" name="Shape 72"/>
          <p:cNvCxnSpPr/>
          <p:nvPr/>
        </p:nvCxnSpPr>
        <p:spPr>
          <a:xfrm flipH="1">
            <a:off y="2474911" x="2174874"/>
            <a:ext cy="1587" cx="658812"/>
          </a:xfrm>
          <a:prstGeom prst="straightConnector1">
            <a:avLst/>
          </a:prstGeom>
          <a:noFill/>
          <a:ln w="183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73" name="Shape 73"/>
          <p:cNvCxnSpPr/>
          <p:nvPr/>
        </p:nvCxnSpPr>
        <p:spPr>
          <a:xfrm rot="10800000" flipH="1">
            <a:off y="2466975" x="2832100"/>
            <a:ext cy="1066799" cx="1587"/>
          </a:xfrm>
          <a:prstGeom prst="straightConnector1">
            <a:avLst/>
          </a:prstGeom>
          <a:noFill/>
          <a:ln w="183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74" name="Shape 74"/>
          <p:cNvCxnSpPr/>
          <p:nvPr/>
        </p:nvCxnSpPr>
        <p:spPr>
          <a:xfrm flipH="1">
            <a:off y="3932237" x="4960937"/>
            <a:ext cy="1587" cx="1184275"/>
          </a:xfrm>
          <a:prstGeom prst="straightConnector1">
            <a:avLst/>
          </a:prstGeom>
          <a:noFill/>
          <a:ln w="183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75" name="Shape 75"/>
          <p:cNvCxnSpPr/>
          <p:nvPr/>
        </p:nvCxnSpPr>
        <p:spPr>
          <a:xfrm rot="10800000">
            <a:off y="6130125" x="7417150"/>
            <a:ext cy="0" cx="1117199"/>
          </a:xfrm>
          <a:prstGeom prst="straightConnector1">
            <a:avLst/>
          </a:prstGeom>
          <a:noFill/>
          <a:ln w="182875" cap="rnd">
            <a:solidFill>
              <a:srgbClr val="8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76" name="Shape 76"/>
          <p:cNvCxnSpPr/>
          <p:nvPr/>
        </p:nvCxnSpPr>
        <p:spPr>
          <a:xfrm flipH="1">
            <a:off y="4238625" x="2833686"/>
            <a:ext cy="1587" cx="465137"/>
          </a:xfrm>
          <a:prstGeom prst="straightConnector1">
            <a:avLst/>
          </a:prstGeom>
          <a:noFill/>
          <a:ln w="183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77" name="Shape 77"/>
          <p:cNvCxnSpPr/>
          <p:nvPr/>
        </p:nvCxnSpPr>
        <p:spPr>
          <a:xfrm flipH="1">
            <a:off y="3552825" x="2174874"/>
            <a:ext cy="1587" cx="500062"/>
          </a:xfrm>
          <a:prstGeom prst="straightConnector1">
            <a:avLst/>
          </a:prstGeom>
          <a:noFill/>
          <a:ln w="183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78" name="Shape 78"/>
          <p:cNvCxnSpPr/>
          <p:nvPr/>
        </p:nvCxnSpPr>
        <p:spPr>
          <a:xfrm rot="10800000" flipH="1">
            <a:off y="4383086" x="3967162"/>
            <a:ext cy="1382712" cx="1587"/>
          </a:xfrm>
          <a:prstGeom prst="straightConnector1">
            <a:avLst/>
          </a:prstGeom>
          <a:noFill/>
          <a:ln w="183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79" name="Shape 79"/>
          <p:cNvCxnSpPr/>
          <p:nvPr/>
        </p:nvCxnSpPr>
        <p:spPr>
          <a:xfrm rot="10800000" flipH="1">
            <a:off y="4408486" x="6904036"/>
            <a:ext cy="1354137" cx="1587"/>
          </a:xfrm>
          <a:prstGeom prst="straightConnector1">
            <a:avLst/>
          </a:prstGeom>
          <a:noFill/>
          <a:ln w="183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80" name="Shape 80"/>
          <p:cNvCxnSpPr/>
          <p:nvPr/>
        </p:nvCxnSpPr>
        <p:spPr>
          <a:xfrm rot="10800000" flipH="1">
            <a:off y="1508125" x="6877050"/>
            <a:ext cy="1925637" cx="1587"/>
          </a:xfrm>
          <a:prstGeom prst="straightConnector1">
            <a:avLst/>
          </a:prstGeom>
          <a:noFill/>
          <a:ln w="183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81" name="Shape 81"/>
          <p:cNvCxnSpPr/>
          <p:nvPr/>
        </p:nvCxnSpPr>
        <p:spPr>
          <a:xfrm rot="10800000" flipH="1">
            <a:off y="3546474" x="2671761"/>
            <a:ext cy="228600" cx="1587"/>
          </a:xfrm>
          <a:prstGeom prst="straightConnector1">
            <a:avLst/>
          </a:prstGeom>
          <a:noFill/>
          <a:ln w="183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82" name="Shape 82"/>
          <p:cNvCxnSpPr/>
          <p:nvPr/>
        </p:nvCxnSpPr>
        <p:spPr>
          <a:xfrm rot="10800000" flipH="1">
            <a:off y="4014787" x="2679700"/>
            <a:ext cy="650874" cx="1587"/>
          </a:xfrm>
          <a:prstGeom prst="straightConnector1">
            <a:avLst/>
          </a:prstGeom>
          <a:noFill/>
          <a:ln w="183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83" name="Shape 83"/>
          <p:cNvCxnSpPr/>
          <p:nvPr/>
        </p:nvCxnSpPr>
        <p:spPr>
          <a:xfrm rot="10800000" flipH="1">
            <a:off y="4237037" x="2835275"/>
            <a:ext cy="1708149" cx="1587"/>
          </a:xfrm>
          <a:prstGeom prst="straightConnector1">
            <a:avLst/>
          </a:prstGeom>
          <a:noFill/>
          <a:ln w="183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84" name="Shape 84"/>
          <p:cNvCxnSpPr/>
          <p:nvPr/>
        </p:nvCxnSpPr>
        <p:spPr>
          <a:xfrm flipH="1">
            <a:off y="4014787" x="2668587"/>
            <a:ext cy="1587" cx="628649"/>
          </a:xfrm>
          <a:prstGeom prst="straightConnector1">
            <a:avLst/>
          </a:prstGeom>
          <a:noFill/>
          <a:ln w="183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85" name="Shape 85"/>
          <p:cNvCxnSpPr/>
          <p:nvPr/>
        </p:nvCxnSpPr>
        <p:spPr>
          <a:xfrm flipH="1">
            <a:off y="4657725" x="2182812"/>
            <a:ext cy="1587" cx="500062"/>
          </a:xfrm>
          <a:prstGeom prst="straightConnector1">
            <a:avLst/>
          </a:prstGeom>
          <a:noFill/>
          <a:ln w="183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86" name="Shape 86"/>
          <p:cNvCxnSpPr/>
          <p:nvPr/>
        </p:nvCxnSpPr>
        <p:spPr>
          <a:xfrm flipH="1">
            <a:off y="5940425" x="2212974"/>
            <a:ext cy="1587" cx="631825"/>
          </a:xfrm>
          <a:prstGeom prst="straightConnector1">
            <a:avLst/>
          </a:prstGeom>
          <a:noFill/>
          <a:ln w="183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87" name="Shape 87"/>
          <p:cNvCxnSpPr/>
          <p:nvPr/>
        </p:nvCxnSpPr>
        <p:spPr>
          <a:xfrm rot="10800000" flipH="1">
            <a:off y="1038225" x="3579812"/>
            <a:ext cy="1066799" cx="1587"/>
          </a:xfrm>
          <a:prstGeom prst="straightConnector1">
            <a:avLst/>
          </a:prstGeom>
          <a:noFill/>
          <a:ln w="183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88" name="Shape 88"/>
          <p:cNvCxnSpPr/>
          <p:nvPr/>
        </p:nvCxnSpPr>
        <p:spPr>
          <a:xfrm flipH="1">
            <a:off y="1047750" x="2154236"/>
            <a:ext cy="1587" cx="1427162"/>
          </a:xfrm>
          <a:prstGeom prst="straightConnector1">
            <a:avLst/>
          </a:prstGeom>
          <a:noFill/>
          <a:ln w="183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89" name="Shape 89"/>
          <p:cNvCxnSpPr/>
          <p:nvPr/>
        </p:nvCxnSpPr>
        <p:spPr>
          <a:xfrm rot="10800000" flipH="1">
            <a:off y="1039811" x="4351337"/>
            <a:ext cy="1066799" cx="1587"/>
          </a:xfrm>
          <a:prstGeom prst="straightConnector1">
            <a:avLst/>
          </a:prstGeom>
          <a:noFill/>
          <a:ln w="183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90" name="Shape 90"/>
          <p:cNvCxnSpPr/>
          <p:nvPr/>
        </p:nvCxnSpPr>
        <p:spPr>
          <a:xfrm flipH="1">
            <a:off y="1047750" x="4340225"/>
            <a:ext cy="1587" cx="1766886"/>
          </a:xfrm>
          <a:prstGeom prst="straightConnector1">
            <a:avLst/>
          </a:prstGeom>
          <a:noFill/>
          <a:ln w="183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91" name="Shape 91"/>
          <p:cNvSpPr txBox="1"/>
          <p:nvPr/>
        </p:nvSpPr>
        <p:spPr>
          <a:xfrm>
            <a:off y="2243136" x="2193925"/>
            <a:ext cy="231775" cx="549275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538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y="839787" x="2301875"/>
            <a:ext cy="231775" cx="1171575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538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BNC – AO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y="839787" x="4606925"/>
            <a:ext cy="231775" cx="1171575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538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DIO (trigger)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y="4440237" x="2266950"/>
            <a:ext cy="231775" cx="549275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538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y="3324225" x="2193925"/>
            <a:ext cy="231775" cx="549275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538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y="5710237" x="2266950"/>
            <a:ext cy="231775" cx="549275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538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</a:p>
        </p:txBody>
      </p:sp>
      <p:sp>
        <p:nvSpPr>
          <p:cNvPr id="97" name="Shape 97"/>
          <p:cNvSpPr txBox="1"/>
          <p:nvPr/>
        </p:nvSpPr>
        <p:spPr>
          <a:xfrm rot="5400000">
            <a:off y="4910137" x="3605212"/>
            <a:ext cy="231775" cx="549275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538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y="3719512" x="5316537"/>
            <a:ext cy="231775" cx="457200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538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LAN</a:t>
            </a:r>
          </a:p>
        </p:txBody>
      </p:sp>
      <p:sp>
        <p:nvSpPr>
          <p:cNvPr id="99" name="Shape 99"/>
          <p:cNvSpPr txBox="1"/>
          <p:nvPr/>
        </p:nvSpPr>
        <p:spPr>
          <a:xfrm rot="5400000">
            <a:off y="5249862" x="5934074"/>
            <a:ext cy="231775" cx="1724025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538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Dedicated board</a:t>
            </a:r>
          </a:p>
        </p:txBody>
      </p:sp>
      <p:sp>
        <p:nvSpPr>
          <p:cNvPr id="100" name="Shape 100"/>
          <p:cNvSpPr txBox="1"/>
          <p:nvPr/>
        </p:nvSpPr>
        <p:spPr>
          <a:xfrm rot="5400000">
            <a:off y="2318543" x="6061868"/>
            <a:ext cy="231775" cx="1395411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538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CameraLink</a:t>
            </a:r>
          </a:p>
        </p:txBody>
      </p:sp>
      <p:sp>
        <p:nvSpPr>
          <p:cNvPr id="101" name="Shape 101"/>
          <p:cNvSpPr txBox="1"/>
          <p:nvPr/>
        </p:nvSpPr>
        <p:spPr>
          <a:xfrm rot="5400000">
            <a:off y="3082924" x="3209924"/>
            <a:ext cy="258762" cx="1366836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538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Internal bus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y="5807075" x="7513636"/>
            <a:ext cy="231775" cx="1012825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538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Optical fiber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y="4069639" x="130200"/>
            <a:ext cy="2560500" cx="2193899"/>
          </a:xfrm>
          <a:prstGeom prst="rect">
            <a:avLst/>
          </a:prstGeom>
          <a:solidFill>
            <a:srgbClr val="FF9696">
              <a:alpha val="39607"/>
            </a:srgbClr>
          </a:solidFill>
          <a:ln w="18350" cap="rnd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y="5591175" x="3322637"/>
            <a:ext cy="1031875" cx="1706561"/>
          </a:xfrm>
          <a:prstGeom prst="rect">
            <a:avLst/>
          </a:prstGeom>
          <a:solidFill>
            <a:srgbClr val="FF9696">
              <a:alpha val="39607"/>
            </a:srgbClr>
          </a:solidFill>
          <a:ln w="18350" cap="rnd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y="6605586" x="612775"/>
            <a:ext cy="290512" cx="1279525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573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400" lang="en-US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less urgent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y="6605586" x="3600450"/>
            <a:ext cy="290512" cx="1279525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573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400" lang="en-US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less urgent</a:t>
            </a:r>
          </a:p>
        </p:txBody>
      </p:sp>
      <p:sp>
        <p:nvSpPr>
          <p:cNvPr id="107" name="Shape 107"/>
          <p:cNvSpPr/>
          <p:nvPr/>
        </p:nvSpPr>
        <p:spPr>
          <a:xfrm>
            <a:off y="1677199" x="7310425"/>
            <a:ext cy="1279499" cx="457200"/>
          </a:xfrm>
          <a:prstGeom prst="downArrow">
            <a:avLst>
              <a:gd fmla="val 17632" name="adj1"/>
              <a:gd fmla="val 43541" name="adj2"/>
            </a:avLst>
          </a:prstGeom>
          <a:solidFill>
            <a:srgbClr val="0000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y="4572000" x="7310436"/>
            <a:ext cy="1020762" cx="457200"/>
          </a:xfrm>
          <a:prstGeom prst="downArrow">
            <a:avLst>
              <a:gd fmla="val 17632" name="adj1"/>
              <a:gd fmla="val 34287" name="adj2"/>
            </a:avLst>
          </a:prstGeom>
          <a:solidFill>
            <a:srgbClr val="0000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75037" x="7902575"/>
            <a:ext cy="809624" cx="809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y="2070100" x="7758111"/>
            <a:ext cy="290512" cx="1279525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573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400" lang="en-US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data flow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y="4843462" x="7758111"/>
            <a:ext cy="290512" cx="1279525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573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400" lang="en-US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data flow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y="3546475" x="8621711"/>
            <a:ext cy="1006474" cx="1314449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57325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400" lang="en-US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circular buffer</a:t>
            </a:r>
          </a:p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400" lang="en-US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(5.6 TB SSD)</a:t>
            </a:r>
          </a:p>
        </p:txBody>
      </p:sp>
      <p:cxnSp>
        <p:nvCxnSpPr>
          <p:cNvPr id="113" name="Shape 113"/>
          <p:cNvCxnSpPr/>
          <p:nvPr/>
        </p:nvCxnSpPr>
        <p:spPr>
          <a:xfrm>
            <a:off y="4335462" x="4340225"/>
            <a:ext cy="1587" cx="101599"/>
          </a:xfrm>
          <a:prstGeom prst="straightConnector1">
            <a:avLst/>
          </a:prstGeom>
          <a:noFill/>
          <a:ln w="183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14" name="Shape 114"/>
          <p:cNvCxnSpPr/>
          <p:nvPr/>
        </p:nvCxnSpPr>
        <p:spPr>
          <a:xfrm>
            <a:off y="4217987" x="4335462"/>
            <a:ext cy="1587" cx="101599"/>
          </a:xfrm>
          <a:prstGeom prst="straightConnector1">
            <a:avLst/>
          </a:prstGeom>
          <a:noFill/>
          <a:ln w="183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15" name="Shape 115"/>
          <p:cNvCxnSpPr/>
          <p:nvPr/>
        </p:nvCxnSpPr>
        <p:spPr>
          <a:xfrm>
            <a:off y="4337050" x="7196136"/>
            <a:ext cy="1587" cx="101599"/>
          </a:xfrm>
          <a:prstGeom prst="straightConnector1">
            <a:avLst/>
          </a:prstGeom>
          <a:noFill/>
          <a:ln w="183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16" name="Shape 116"/>
          <p:cNvCxnSpPr/>
          <p:nvPr/>
        </p:nvCxnSpPr>
        <p:spPr>
          <a:xfrm>
            <a:off y="4219575" x="7191375"/>
            <a:ext cy="1587" cx="101599"/>
          </a:xfrm>
          <a:prstGeom prst="straightConnector1">
            <a:avLst/>
          </a:prstGeom>
          <a:noFill/>
          <a:ln w="183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