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937750" cy="7561263"/>
  <p:notesSz cx="6799263" cy="9929813"/>
  <p:defaultTextStyle>
    <a:defPPr>
      <a:defRPr lang="en-US"/>
    </a:defPPr>
    <a:lvl1pPr marL="0" algn="l" defTabSz="99989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9948" algn="l" defTabSz="99989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9896" algn="l" defTabSz="99989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9845" algn="l" defTabSz="99989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9793" algn="l" defTabSz="99989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99741" algn="l" defTabSz="99989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99689" algn="l" defTabSz="99989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99637" algn="l" defTabSz="99989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99586" algn="l" defTabSz="99989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73" autoAdjust="0"/>
  </p:normalViewPr>
  <p:slideViewPr>
    <p:cSldViewPr>
      <p:cViewPr>
        <p:scale>
          <a:sx n="64" d="100"/>
          <a:sy n="64" d="100"/>
        </p:scale>
        <p:origin x="-1410" y="-60"/>
      </p:cViewPr>
      <p:guideLst>
        <p:guide orient="horz" pos="2382"/>
        <p:guide pos="31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8C094-44A2-4EC9-8AFA-2B98676BC27D}" type="datetimeFigureOut">
              <a:rPr lang="en-US" smtClean="0"/>
              <a:t>12/19/2014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744538"/>
            <a:ext cx="4894263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51342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E97A4-993C-42A4-B305-9BCE68F7862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82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989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9948" algn="l" defTabSz="99989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9896" algn="l" defTabSz="99989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9845" algn="l" defTabSz="99989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9793" algn="l" defTabSz="99989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99741" algn="l" defTabSz="99989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99689" algn="l" defTabSz="99989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99637" algn="l" defTabSz="99989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99586" algn="l" defTabSz="99989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52500" y="744538"/>
            <a:ext cx="4894263" cy="3724275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5E97A4-993C-42A4-B305-9BCE68F786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65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745331" y="2348893"/>
            <a:ext cx="8447088" cy="1620771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90663" y="4284716"/>
            <a:ext cx="6956425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99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98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9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97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997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996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99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99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F728-BC5A-4782-AFA3-D702D84CE712}" type="datetimeFigureOut">
              <a:rPr lang="en-US" smtClean="0"/>
              <a:t>12/19/2014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1A81-17E4-46AC-9D1C-FDC29BDEFA9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4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F728-BC5A-4782-AFA3-D702D84CE712}" type="datetimeFigureOut">
              <a:rPr lang="en-US" smtClean="0"/>
              <a:t>12/19/2014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1A81-17E4-46AC-9D1C-FDC29BDEFA9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61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7204869" y="302802"/>
            <a:ext cx="2235994" cy="645157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96888" y="302802"/>
            <a:ext cx="6542352" cy="645157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F728-BC5A-4782-AFA3-D702D84CE712}" type="datetimeFigureOut">
              <a:rPr lang="en-US" smtClean="0"/>
              <a:t>12/19/2014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1A81-17E4-46AC-9D1C-FDC29BDEFA9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91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F728-BC5A-4782-AFA3-D702D84CE712}" type="datetimeFigureOut">
              <a:rPr lang="en-US" smtClean="0"/>
              <a:t>12/19/2014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1A81-17E4-46AC-9D1C-FDC29BDEFA9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30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85014" y="4858812"/>
            <a:ext cx="8447088" cy="1501751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85014" y="3204786"/>
            <a:ext cx="8447088" cy="1654026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994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989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984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97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9974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9968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9963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995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F728-BC5A-4782-AFA3-D702D84CE712}" type="datetimeFigureOut">
              <a:rPr lang="en-US" smtClean="0"/>
              <a:t>12/19/2014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1A81-17E4-46AC-9D1C-FDC29BDEFA9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49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96887" y="1764295"/>
            <a:ext cx="4389173" cy="4990084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051690" y="1764295"/>
            <a:ext cx="4389173" cy="4990084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F728-BC5A-4782-AFA3-D702D84CE712}" type="datetimeFigureOut">
              <a:rPr lang="en-US" smtClean="0"/>
              <a:t>12/19/2014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1A81-17E4-46AC-9D1C-FDC29BDEFA9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18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96887" y="1692533"/>
            <a:ext cx="4390899" cy="70536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9948" indent="0">
              <a:buNone/>
              <a:defRPr sz="2200" b="1"/>
            </a:lvl2pPr>
            <a:lvl3pPr marL="999896" indent="0">
              <a:buNone/>
              <a:defRPr sz="2000" b="1"/>
            </a:lvl3pPr>
            <a:lvl4pPr marL="1499845" indent="0">
              <a:buNone/>
              <a:defRPr sz="1700" b="1"/>
            </a:lvl4pPr>
            <a:lvl5pPr marL="1999793" indent="0">
              <a:buNone/>
              <a:defRPr sz="1700" b="1"/>
            </a:lvl5pPr>
            <a:lvl6pPr marL="2499741" indent="0">
              <a:buNone/>
              <a:defRPr sz="1700" b="1"/>
            </a:lvl6pPr>
            <a:lvl7pPr marL="2999689" indent="0">
              <a:buNone/>
              <a:defRPr sz="1700" b="1"/>
            </a:lvl7pPr>
            <a:lvl8pPr marL="3499637" indent="0">
              <a:buNone/>
              <a:defRPr sz="1700" b="1"/>
            </a:lvl8pPr>
            <a:lvl9pPr marL="3999586" indent="0">
              <a:buNone/>
              <a:defRPr sz="17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6887" y="2397901"/>
            <a:ext cx="4390899" cy="4356478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5048239" y="1692533"/>
            <a:ext cx="4392624" cy="70536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9948" indent="0">
              <a:buNone/>
              <a:defRPr sz="2200" b="1"/>
            </a:lvl2pPr>
            <a:lvl3pPr marL="999896" indent="0">
              <a:buNone/>
              <a:defRPr sz="2000" b="1"/>
            </a:lvl3pPr>
            <a:lvl4pPr marL="1499845" indent="0">
              <a:buNone/>
              <a:defRPr sz="1700" b="1"/>
            </a:lvl4pPr>
            <a:lvl5pPr marL="1999793" indent="0">
              <a:buNone/>
              <a:defRPr sz="1700" b="1"/>
            </a:lvl5pPr>
            <a:lvl6pPr marL="2499741" indent="0">
              <a:buNone/>
              <a:defRPr sz="1700" b="1"/>
            </a:lvl6pPr>
            <a:lvl7pPr marL="2999689" indent="0">
              <a:buNone/>
              <a:defRPr sz="1700" b="1"/>
            </a:lvl7pPr>
            <a:lvl8pPr marL="3499637" indent="0">
              <a:buNone/>
              <a:defRPr sz="1700" b="1"/>
            </a:lvl8pPr>
            <a:lvl9pPr marL="3999586" indent="0">
              <a:buNone/>
              <a:defRPr sz="17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5048239" y="2397901"/>
            <a:ext cx="4392624" cy="4356478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F728-BC5A-4782-AFA3-D702D84CE712}" type="datetimeFigureOut">
              <a:rPr lang="en-US" smtClean="0"/>
              <a:t>12/19/2014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1A81-17E4-46AC-9D1C-FDC29BDEFA9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99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F728-BC5A-4782-AFA3-D702D84CE712}" type="datetimeFigureOut">
              <a:rPr lang="en-US" smtClean="0"/>
              <a:t>12/19/2014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1A81-17E4-46AC-9D1C-FDC29BDEFA9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38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F728-BC5A-4782-AFA3-D702D84CE712}" type="datetimeFigureOut">
              <a:rPr lang="en-US" smtClean="0"/>
              <a:t>12/19/2014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1A81-17E4-46AC-9D1C-FDC29BDEFA9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86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6888" y="301050"/>
            <a:ext cx="3269451" cy="128121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5384" y="301051"/>
            <a:ext cx="5555478" cy="6453328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96888" y="1582265"/>
            <a:ext cx="3269451" cy="5172114"/>
          </a:xfrm>
        </p:spPr>
        <p:txBody>
          <a:bodyPr/>
          <a:lstStyle>
            <a:lvl1pPr marL="0" indent="0">
              <a:buNone/>
              <a:defRPr sz="1500"/>
            </a:lvl1pPr>
            <a:lvl2pPr marL="499948" indent="0">
              <a:buNone/>
              <a:defRPr sz="1300"/>
            </a:lvl2pPr>
            <a:lvl3pPr marL="999896" indent="0">
              <a:buNone/>
              <a:defRPr sz="1100"/>
            </a:lvl3pPr>
            <a:lvl4pPr marL="1499845" indent="0">
              <a:buNone/>
              <a:defRPr sz="1000"/>
            </a:lvl4pPr>
            <a:lvl5pPr marL="1999793" indent="0">
              <a:buNone/>
              <a:defRPr sz="1000"/>
            </a:lvl5pPr>
            <a:lvl6pPr marL="2499741" indent="0">
              <a:buNone/>
              <a:defRPr sz="1000"/>
            </a:lvl6pPr>
            <a:lvl7pPr marL="2999689" indent="0">
              <a:buNone/>
              <a:defRPr sz="1000"/>
            </a:lvl7pPr>
            <a:lvl8pPr marL="3499637" indent="0">
              <a:buNone/>
              <a:defRPr sz="1000"/>
            </a:lvl8pPr>
            <a:lvl9pPr marL="3999586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F728-BC5A-4782-AFA3-D702D84CE712}" type="datetimeFigureOut">
              <a:rPr lang="en-US" smtClean="0"/>
              <a:t>12/19/2014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1A81-17E4-46AC-9D1C-FDC29BDEFA9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7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47869" y="5292884"/>
            <a:ext cx="5962650" cy="62485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947869" y="675613"/>
            <a:ext cx="5962650" cy="4536758"/>
          </a:xfrm>
        </p:spPr>
        <p:txBody>
          <a:bodyPr/>
          <a:lstStyle>
            <a:lvl1pPr marL="0" indent="0">
              <a:buNone/>
              <a:defRPr sz="3500"/>
            </a:lvl1pPr>
            <a:lvl2pPr marL="499948" indent="0">
              <a:buNone/>
              <a:defRPr sz="3100"/>
            </a:lvl2pPr>
            <a:lvl3pPr marL="999896" indent="0">
              <a:buNone/>
              <a:defRPr sz="2600"/>
            </a:lvl3pPr>
            <a:lvl4pPr marL="1499845" indent="0">
              <a:buNone/>
              <a:defRPr sz="2200"/>
            </a:lvl4pPr>
            <a:lvl5pPr marL="1999793" indent="0">
              <a:buNone/>
              <a:defRPr sz="2200"/>
            </a:lvl5pPr>
            <a:lvl6pPr marL="2499741" indent="0">
              <a:buNone/>
              <a:defRPr sz="2200"/>
            </a:lvl6pPr>
            <a:lvl7pPr marL="2999689" indent="0">
              <a:buNone/>
              <a:defRPr sz="2200"/>
            </a:lvl7pPr>
            <a:lvl8pPr marL="3499637" indent="0">
              <a:buNone/>
              <a:defRPr sz="2200"/>
            </a:lvl8pPr>
            <a:lvl9pPr marL="3999586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947869" y="5917739"/>
            <a:ext cx="5962650" cy="887398"/>
          </a:xfrm>
        </p:spPr>
        <p:txBody>
          <a:bodyPr/>
          <a:lstStyle>
            <a:lvl1pPr marL="0" indent="0">
              <a:buNone/>
              <a:defRPr sz="1500"/>
            </a:lvl1pPr>
            <a:lvl2pPr marL="499948" indent="0">
              <a:buNone/>
              <a:defRPr sz="1300"/>
            </a:lvl2pPr>
            <a:lvl3pPr marL="999896" indent="0">
              <a:buNone/>
              <a:defRPr sz="1100"/>
            </a:lvl3pPr>
            <a:lvl4pPr marL="1499845" indent="0">
              <a:buNone/>
              <a:defRPr sz="1000"/>
            </a:lvl4pPr>
            <a:lvl5pPr marL="1999793" indent="0">
              <a:buNone/>
              <a:defRPr sz="1000"/>
            </a:lvl5pPr>
            <a:lvl6pPr marL="2499741" indent="0">
              <a:buNone/>
              <a:defRPr sz="1000"/>
            </a:lvl6pPr>
            <a:lvl7pPr marL="2999689" indent="0">
              <a:buNone/>
              <a:defRPr sz="1000"/>
            </a:lvl7pPr>
            <a:lvl8pPr marL="3499637" indent="0">
              <a:buNone/>
              <a:defRPr sz="1000"/>
            </a:lvl8pPr>
            <a:lvl9pPr marL="3999586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F728-BC5A-4782-AFA3-D702D84CE712}" type="datetimeFigureOut">
              <a:rPr lang="en-US" smtClean="0"/>
              <a:t>12/19/2014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1A81-17E4-46AC-9D1C-FDC29BDEFA9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0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96888" y="302801"/>
            <a:ext cx="8943975" cy="1260211"/>
          </a:xfrm>
          <a:prstGeom prst="rect">
            <a:avLst/>
          </a:prstGeom>
        </p:spPr>
        <p:txBody>
          <a:bodyPr vert="horz" lIns="99990" tIns="49995" rIns="99990" bIns="49995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96888" y="1764295"/>
            <a:ext cx="8943975" cy="4990084"/>
          </a:xfrm>
          <a:prstGeom prst="rect">
            <a:avLst/>
          </a:prstGeom>
        </p:spPr>
        <p:txBody>
          <a:bodyPr vert="horz" lIns="99990" tIns="49995" rIns="99990" bIns="49995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96888" y="7008171"/>
            <a:ext cx="2318808" cy="402567"/>
          </a:xfrm>
          <a:prstGeom prst="rect">
            <a:avLst/>
          </a:prstGeom>
        </p:spPr>
        <p:txBody>
          <a:bodyPr vert="horz" lIns="99990" tIns="49995" rIns="99990" bIns="4999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9F728-BC5A-4782-AFA3-D702D84CE712}" type="datetimeFigureOut">
              <a:rPr lang="en-US" smtClean="0"/>
              <a:t>12/19/2014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395398" y="7008171"/>
            <a:ext cx="3146954" cy="402567"/>
          </a:xfrm>
          <a:prstGeom prst="rect">
            <a:avLst/>
          </a:prstGeom>
        </p:spPr>
        <p:txBody>
          <a:bodyPr vert="horz" lIns="99990" tIns="49995" rIns="99990" bIns="4999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7122054" y="7008171"/>
            <a:ext cx="2318808" cy="402567"/>
          </a:xfrm>
          <a:prstGeom prst="rect">
            <a:avLst/>
          </a:prstGeom>
        </p:spPr>
        <p:txBody>
          <a:bodyPr vert="horz" lIns="99990" tIns="49995" rIns="99990" bIns="4999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31A81-17E4-46AC-9D1C-FDC29BDEFA9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92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9896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4961" indent="-374961" algn="l" defTabSz="999896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2416" indent="-312468" algn="l" defTabSz="999896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49871" indent="-249974" algn="l" defTabSz="99989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9819" indent="-249974" algn="l" defTabSz="999896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9767" indent="-249974" algn="l" defTabSz="999896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49715" indent="-249974" algn="l" defTabSz="99989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49663" indent="-249974" algn="l" defTabSz="99989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49612" indent="-249974" algn="l" defTabSz="99989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49560" indent="-249974" algn="l" defTabSz="99989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989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9948" algn="l" defTabSz="99989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9896" algn="l" defTabSz="99989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9845" algn="l" defTabSz="99989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9793" algn="l" defTabSz="99989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99741" algn="l" defTabSz="99989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99689" algn="l" defTabSz="99989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9637" algn="l" defTabSz="99989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99586" algn="l" defTabSz="99989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tiff"/><Relationship Id="rId7" Type="http://schemas.openxmlformats.org/officeDocument/2006/relationships/image" Target="../media/image5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3" y="573592"/>
            <a:ext cx="2802196" cy="2417316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301" y="35303"/>
            <a:ext cx="4054439" cy="3824721"/>
          </a:xfrm>
          <a:prstGeom prst="rect">
            <a:avLst/>
          </a:prstGeom>
        </p:spPr>
      </p:pic>
      <p:cxnSp>
        <p:nvCxnSpPr>
          <p:cNvPr id="27" name="Connettore 1 26"/>
          <p:cNvCxnSpPr/>
          <p:nvPr/>
        </p:nvCxnSpPr>
        <p:spPr>
          <a:xfrm flipV="1">
            <a:off x="5561691" y="2034631"/>
            <a:ext cx="132797" cy="86215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ttore 1 2"/>
          <p:cNvCxnSpPr/>
          <p:nvPr/>
        </p:nvCxnSpPr>
        <p:spPr>
          <a:xfrm flipV="1">
            <a:off x="5486035" y="1938968"/>
            <a:ext cx="132797" cy="86215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1 27"/>
          <p:cNvCxnSpPr/>
          <p:nvPr/>
        </p:nvCxnSpPr>
        <p:spPr>
          <a:xfrm flipH="1" flipV="1">
            <a:off x="5616094" y="1933674"/>
            <a:ext cx="77648" cy="104136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1 28"/>
          <p:cNvCxnSpPr/>
          <p:nvPr/>
        </p:nvCxnSpPr>
        <p:spPr>
          <a:xfrm flipH="1" flipV="1">
            <a:off x="5490821" y="2012063"/>
            <a:ext cx="83656" cy="10901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CasellaDiTesto 127"/>
          <p:cNvSpPr txBox="1"/>
          <p:nvPr/>
        </p:nvSpPr>
        <p:spPr>
          <a:xfrm>
            <a:off x="4201301" y="35303"/>
            <a:ext cx="370607" cy="339338"/>
          </a:xfrm>
          <a:prstGeom prst="rect">
            <a:avLst/>
          </a:prstGeom>
          <a:noFill/>
        </p:spPr>
        <p:txBody>
          <a:bodyPr wrap="square" lIns="99990" tIns="49995" rIns="99990" bIns="49995" rtlCol="0">
            <a:spAutoFit/>
          </a:bodyPr>
          <a:lstStyle/>
          <a:p>
            <a:r>
              <a:rPr lang="it-IT" sz="1500" b="1" dirty="0">
                <a:solidFill>
                  <a:schemeClr val="bg1"/>
                </a:solidFill>
                <a:latin typeface="Helvetica Neue Light"/>
              </a:rPr>
              <a:t>a</a:t>
            </a:r>
            <a:endParaRPr lang="en-US" sz="1500" b="1" dirty="0">
              <a:solidFill>
                <a:schemeClr val="bg1"/>
              </a:solidFill>
              <a:latin typeface="Helvetica Neue Light"/>
            </a:endParaRPr>
          </a:p>
        </p:txBody>
      </p:sp>
      <p:pic>
        <p:nvPicPr>
          <p:cNvPr id="34" name="Immagine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942" y="5795815"/>
            <a:ext cx="1717373" cy="1742247"/>
          </a:xfrm>
          <a:prstGeom prst="rect">
            <a:avLst/>
          </a:prstGeom>
        </p:spPr>
      </p:pic>
      <p:pic>
        <p:nvPicPr>
          <p:cNvPr id="26" name="Immagin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942" y="3936329"/>
            <a:ext cx="1717373" cy="1742247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504" y="3937222"/>
            <a:ext cx="3372169" cy="3600839"/>
          </a:xfrm>
          <a:prstGeom prst="rect">
            <a:avLst/>
          </a:prstGeom>
        </p:spPr>
      </p:pic>
      <p:sp>
        <p:nvSpPr>
          <p:cNvPr id="42" name="CasellaDiTesto 41"/>
          <p:cNvSpPr txBox="1"/>
          <p:nvPr/>
        </p:nvSpPr>
        <p:spPr>
          <a:xfrm>
            <a:off x="1274408" y="3930693"/>
            <a:ext cx="917443" cy="331799"/>
          </a:xfrm>
          <a:prstGeom prst="rect">
            <a:avLst/>
          </a:prstGeom>
          <a:noFill/>
        </p:spPr>
        <p:txBody>
          <a:bodyPr wrap="square" lIns="99990" tIns="49995" rIns="99990" bIns="49995" rtlCol="0">
            <a:spAutoFit/>
          </a:bodyPr>
          <a:lstStyle/>
          <a:p>
            <a:pPr algn="ctr"/>
            <a:r>
              <a:rPr lang="it-IT" sz="1500" dirty="0">
                <a:solidFill>
                  <a:schemeClr val="bg1"/>
                </a:solidFill>
              </a:rPr>
              <a:t>PV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44" name="CasellaDiTesto 43"/>
          <p:cNvSpPr txBox="1"/>
          <p:nvPr/>
        </p:nvSpPr>
        <p:spPr>
          <a:xfrm>
            <a:off x="2109872" y="3922430"/>
            <a:ext cx="802969" cy="331799"/>
          </a:xfrm>
          <a:prstGeom prst="rect">
            <a:avLst/>
          </a:prstGeom>
          <a:noFill/>
        </p:spPr>
        <p:txBody>
          <a:bodyPr wrap="square" lIns="99990" tIns="49995" rIns="99990" bIns="49995" rtlCol="0">
            <a:spAutoFit/>
          </a:bodyPr>
          <a:lstStyle/>
          <a:p>
            <a:pPr algn="ctr"/>
            <a:r>
              <a:rPr lang="it-IT" sz="1500" dirty="0">
                <a:solidFill>
                  <a:schemeClr val="bg1"/>
                </a:solidFill>
              </a:rPr>
              <a:t>GAD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45" name="CasellaDiTesto 44"/>
          <p:cNvSpPr txBox="1"/>
          <p:nvPr/>
        </p:nvSpPr>
        <p:spPr>
          <a:xfrm>
            <a:off x="2912842" y="3935868"/>
            <a:ext cx="802969" cy="331799"/>
          </a:xfrm>
          <a:prstGeom prst="rect">
            <a:avLst/>
          </a:prstGeom>
          <a:noFill/>
        </p:spPr>
        <p:txBody>
          <a:bodyPr wrap="square" lIns="99990" tIns="49995" rIns="99990" bIns="49995" rtlCol="0">
            <a:spAutoFit/>
          </a:bodyPr>
          <a:lstStyle/>
          <a:p>
            <a:pPr algn="ctr"/>
            <a:r>
              <a:rPr lang="it-IT" sz="1500" dirty="0">
                <a:solidFill>
                  <a:schemeClr val="bg1"/>
                </a:solidFill>
              </a:rPr>
              <a:t>PI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46" name="CasellaDiTesto 45"/>
          <p:cNvSpPr txBox="1"/>
          <p:nvPr/>
        </p:nvSpPr>
        <p:spPr>
          <a:xfrm>
            <a:off x="3754656" y="3923772"/>
            <a:ext cx="802969" cy="331799"/>
          </a:xfrm>
          <a:prstGeom prst="rect">
            <a:avLst/>
          </a:prstGeom>
          <a:noFill/>
        </p:spPr>
        <p:txBody>
          <a:bodyPr wrap="square" lIns="99990" tIns="49995" rIns="99990" bIns="49995" rtlCol="0">
            <a:spAutoFit/>
          </a:bodyPr>
          <a:lstStyle/>
          <a:p>
            <a:pPr algn="ctr"/>
            <a:r>
              <a:rPr lang="it-IT" sz="1500" dirty="0" err="1">
                <a:solidFill>
                  <a:schemeClr val="bg1"/>
                </a:solidFill>
              </a:rPr>
              <a:t>Vasc</a:t>
            </a:r>
            <a:endParaRPr lang="en-US" sz="1500" dirty="0">
              <a:solidFill>
                <a:schemeClr val="bg1"/>
              </a:solidFill>
            </a:endParaRPr>
          </a:p>
        </p:txBody>
      </p:sp>
      <p:cxnSp>
        <p:nvCxnSpPr>
          <p:cNvPr id="73" name="Connettore 1 72"/>
          <p:cNvCxnSpPr/>
          <p:nvPr/>
        </p:nvCxnSpPr>
        <p:spPr>
          <a:xfrm>
            <a:off x="2467799" y="7353278"/>
            <a:ext cx="121358" cy="35176"/>
          </a:xfrm>
          <a:prstGeom prst="line">
            <a:avLst/>
          </a:prstGeom>
          <a:ln w="15875">
            <a:solidFill>
              <a:schemeClr val="bg1"/>
            </a:solidFill>
          </a:ln>
          <a:scene3d>
            <a:camera prst="orthographicFront">
              <a:rot lat="0" lon="12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/>
          <p:cNvGrpSpPr/>
          <p:nvPr/>
        </p:nvGrpSpPr>
        <p:grpSpPr>
          <a:xfrm>
            <a:off x="2251452" y="5088602"/>
            <a:ext cx="571242" cy="287841"/>
            <a:chOff x="1348912" y="4381081"/>
            <a:chExt cx="538891" cy="209397"/>
          </a:xfrm>
        </p:grpSpPr>
        <p:cxnSp>
          <p:nvCxnSpPr>
            <p:cNvPr id="100" name="Connettore 1 99"/>
            <p:cNvCxnSpPr>
              <a:cxnSpLocks noChangeAspect="1"/>
            </p:cNvCxnSpPr>
            <p:nvPr/>
          </p:nvCxnSpPr>
          <p:spPr>
            <a:xfrm>
              <a:off x="1348912" y="4496362"/>
              <a:ext cx="317993" cy="90865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0"/>
            <p:cNvCxnSpPr>
              <a:cxnSpLocks noChangeAspect="1"/>
            </p:cNvCxnSpPr>
            <p:nvPr/>
          </p:nvCxnSpPr>
          <p:spPr>
            <a:xfrm flipV="1">
              <a:off x="1664785" y="4471946"/>
              <a:ext cx="223018" cy="118532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1"/>
            <p:cNvCxnSpPr>
              <a:cxnSpLocks noChangeAspect="1"/>
            </p:cNvCxnSpPr>
            <p:nvPr/>
          </p:nvCxnSpPr>
          <p:spPr>
            <a:xfrm>
              <a:off x="1574534" y="4384677"/>
              <a:ext cx="313268" cy="90865"/>
            </a:xfrm>
            <a:prstGeom prst="line">
              <a:avLst/>
            </a:prstGeom>
            <a:ln w="6350">
              <a:solidFill>
                <a:srgbClr val="FF0000">
                  <a:alpha val="3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2"/>
            <p:cNvCxnSpPr>
              <a:cxnSpLocks noChangeAspect="1"/>
            </p:cNvCxnSpPr>
            <p:nvPr/>
          </p:nvCxnSpPr>
          <p:spPr>
            <a:xfrm flipV="1">
              <a:off x="1351517" y="4381081"/>
              <a:ext cx="223018" cy="118532"/>
            </a:xfrm>
            <a:prstGeom prst="line">
              <a:avLst/>
            </a:prstGeom>
            <a:ln w="6350">
              <a:solidFill>
                <a:srgbClr val="FF0000">
                  <a:alpha val="3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Connettore 1 73"/>
          <p:cNvCxnSpPr/>
          <p:nvPr/>
        </p:nvCxnSpPr>
        <p:spPr>
          <a:xfrm>
            <a:off x="1648072" y="7354339"/>
            <a:ext cx="121358" cy="35176"/>
          </a:xfrm>
          <a:prstGeom prst="line">
            <a:avLst/>
          </a:prstGeom>
          <a:ln w="15875">
            <a:solidFill>
              <a:schemeClr val="bg1"/>
            </a:solidFill>
          </a:ln>
          <a:scene3d>
            <a:camera prst="orthographicFront">
              <a:rot lat="0" lon="12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o 23"/>
          <p:cNvGrpSpPr>
            <a:grpSpLocks noChangeAspect="1"/>
          </p:cNvGrpSpPr>
          <p:nvPr/>
        </p:nvGrpSpPr>
        <p:grpSpPr>
          <a:xfrm>
            <a:off x="1435783" y="5476714"/>
            <a:ext cx="611182" cy="246433"/>
            <a:chOff x="493699" y="4739277"/>
            <a:chExt cx="564633" cy="209397"/>
          </a:xfrm>
        </p:grpSpPr>
        <p:cxnSp>
          <p:nvCxnSpPr>
            <p:cNvPr id="104" name="Connettore 1 103"/>
            <p:cNvCxnSpPr/>
            <p:nvPr/>
          </p:nvCxnSpPr>
          <p:spPr>
            <a:xfrm>
              <a:off x="493699" y="4854558"/>
              <a:ext cx="340706" cy="90865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04"/>
            <p:cNvCxnSpPr/>
            <p:nvPr/>
          </p:nvCxnSpPr>
          <p:spPr>
            <a:xfrm flipV="1">
              <a:off x="827547" y="4830142"/>
              <a:ext cx="223018" cy="118532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05"/>
            <p:cNvCxnSpPr/>
            <p:nvPr/>
          </p:nvCxnSpPr>
          <p:spPr>
            <a:xfrm>
              <a:off x="707542" y="4739278"/>
              <a:ext cx="350790" cy="90865"/>
            </a:xfrm>
            <a:prstGeom prst="line">
              <a:avLst/>
            </a:prstGeom>
            <a:ln w="6350">
              <a:solidFill>
                <a:srgbClr val="FF0000">
                  <a:alpha val="3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06"/>
            <p:cNvCxnSpPr/>
            <p:nvPr/>
          </p:nvCxnSpPr>
          <p:spPr>
            <a:xfrm flipV="1">
              <a:off x="493699" y="4739277"/>
              <a:ext cx="223018" cy="118532"/>
            </a:xfrm>
            <a:prstGeom prst="line">
              <a:avLst/>
            </a:prstGeom>
            <a:ln w="6350">
              <a:solidFill>
                <a:srgbClr val="FF0000">
                  <a:alpha val="3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Connettore 1 74"/>
          <p:cNvCxnSpPr/>
          <p:nvPr/>
        </p:nvCxnSpPr>
        <p:spPr>
          <a:xfrm>
            <a:off x="3251906" y="7353279"/>
            <a:ext cx="116636" cy="43131"/>
          </a:xfrm>
          <a:prstGeom prst="line">
            <a:avLst/>
          </a:prstGeom>
          <a:ln w="15875">
            <a:solidFill>
              <a:schemeClr val="bg1"/>
            </a:solidFill>
          </a:ln>
          <a:scene3d>
            <a:camera prst="orthographicFront">
              <a:rot lat="0" lon="12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po 21"/>
          <p:cNvGrpSpPr>
            <a:grpSpLocks/>
          </p:cNvGrpSpPr>
          <p:nvPr/>
        </p:nvGrpSpPr>
        <p:grpSpPr>
          <a:xfrm>
            <a:off x="3026313" y="5924973"/>
            <a:ext cx="567195" cy="348488"/>
            <a:chOff x="2223683" y="5759908"/>
            <a:chExt cx="594484" cy="206146"/>
          </a:xfrm>
        </p:grpSpPr>
        <p:cxnSp>
          <p:nvCxnSpPr>
            <p:cNvPr id="108" name="Connettore 1 107"/>
            <p:cNvCxnSpPr/>
            <p:nvPr/>
          </p:nvCxnSpPr>
          <p:spPr>
            <a:xfrm>
              <a:off x="2223683" y="5875189"/>
              <a:ext cx="350790" cy="90865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08"/>
            <p:cNvCxnSpPr/>
            <p:nvPr/>
          </p:nvCxnSpPr>
          <p:spPr>
            <a:xfrm flipV="1">
              <a:off x="2568315" y="5847178"/>
              <a:ext cx="249851" cy="118533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09"/>
            <p:cNvCxnSpPr/>
            <p:nvPr/>
          </p:nvCxnSpPr>
          <p:spPr>
            <a:xfrm>
              <a:off x="2437527" y="5759910"/>
              <a:ext cx="380640" cy="90865"/>
            </a:xfrm>
            <a:prstGeom prst="line">
              <a:avLst/>
            </a:prstGeom>
            <a:ln w="6350">
              <a:solidFill>
                <a:srgbClr val="FF0000">
                  <a:alpha val="3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0"/>
            <p:cNvCxnSpPr/>
            <p:nvPr/>
          </p:nvCxnSpPr>
          <p:spPr>
            <a:xfrm flipV="1">
              <a:off x="2223683" y="5759908"/>
              <a:ext cx="223018" cy="118532"/>
            </a:xfrm>
            <a:prstGeom prst="line">
              <a:avLst/>
            </a:prstGeom>
            <a:ln w="6350">
              <a:solidFill>
                <a:srgbClr val="FF0000">
                  <a:alpha val="3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uppo 20"/>
          <p:cNvGrpSpPr>
            <a:grpSpLocks noChangeAspect="1"/>
          </p:cNvGrpSpPr>
          <p:nvPr/>
        </p:nvGrpSpPr>
        <p:grpSpPr>
          <a:xfrm>
            <a:off x="3820984" y="5373295"/>
            <a:ext cx="612161" cy="365390"/>
            <a:chOff x="2858063" y="4693843"/>
            <a:chExt cx="564634" cy="209397"/>
          </a:xfrm>
        </p:grpSpPr>
        <p:cxnSp>
          <p:nvCxnSpPr>
            <p:cNvPr id="112" name="Connettore 1 111"/>
            <p:cNvCxnSpPr/>
            <p:nvPr/>
          </p:nvCxnSpPr>
          <p:spPr>
            <a:xfrm>
              <a:off x="2858063" y="4809124"/>
              <a:ext cx="350790" cy="90865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2"/>
            <p:cNvCxnSpPr/>
            <p:nvPr/>
          </p:nvCxnSpPr>
          <p:spPr>
            <a:xfrm flipV="1">
              <a:off x="3199101" y="4784708"/>
              <a:ext cx="223018" cy="118532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3"/>
            <p:cNvCxnSpPr/>
            <p:nvPr/>
          </p:nvCxnSpPr>
          <p:spPr>
            <a:xfrm>
              <a:off x="3071907" y="4693844"/>
              <a:ext cx="350790" cy="90865"/>
            </a:xfrm>
            <a:prstGeom prst="line">
              <a:avLst/>
            </a:prstGeom>
            <a:ln w="6350">
              <a:solidFill>
                <a:srgbClr val="FF0000">
                  <a:alpha val="3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14"/>
            <p:cNvCxnSpPr/>
            <p:nvPr/>
          </p:nvCxnSpPr>
          <p:spPr>
            <a:xfrm flipV="1">
              <a:off x="2858063" y="4693843"/>
              <a:ext cx="223018" cy="118532"/>
            </a:xfrm>
            <a:prstGeom prst="line">
              <a:avLst/>
            </a:prstGeom>
            <a:ln w="6350">
              <a:solidFill>
                <a:srgbClr val="FF0000">
                  <a:alpha val="3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1" name="Immagine 1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235" y="5795700"/>
            <a:ext cx="1717373" cy="1742247"/>
          </a:xfrm>
          <a:prstGeom prst="rect">
            <a:avLst/>
          </a:prstGeom>
        </p:spPr>
      </p:pic>
      <p:pic>
        <p:nvPicPr>
          <p:cNvPr id="124" name="Immagine 1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235" y="3921748"/>
            <a:ext cx="1717373" cy="1742247"/>
          </a:xfrm>
          <a:prstGeom prst="rect">
            <a:avLst/>
          </a:prstGeom>
        </p:spPr>
      </p:pic>
      <p:sp>
        <p:nvSpPr>
          <p:cNvPr id="130" name="CasellaDiTesto 129"/>
          <p:cNvSpPr txBox="1"/>
          <p:nvPr/>
        </p:nvSpPr>
        <p:spPr>
          <a:xfrm>
            <a:off x="1215500" y="3922928"/>
            <a:ext cx="305741" cy="339338"/>
          </a:xfrm>
          <a:prstGeom prst="rect">
            <a:avLst/>
          </a:prstGeom>
          <a:noFill/>
        </p:spPr>
        <p:txBody>
          <a:bodyPr wrap="square" lIns="99990" tIns="49995" rIns="99990" bIns="49995" rtlCol="0">
            <a:spAutoFit/>
          </a:bodyPr>
          <a:lstStyle/>
          <a:p>
            <a:r>
              <a:rPr lang="it-IT" sz="1500" b="1" dirty="0">
                <a:solidFill>
                  <a:schemeClr val="bg1"/>
                </a:solidFill>
                <a:latin typeface="Helvetica Neue Light"/>
              </a:rPr>
              <a:t>b</a:t>
            </a:r>
            <a:endParaRPr lang="en-US" sz="1500" b="1" dirty="0">
              <a:solidFill>
                <a:schemeClr val="bg1"/>
              </a:solidFill>
              <a:latin typeface="Helvetica Neue Light"/>
            </a:endParaRPr>
          </a:p>
        </p:txBody>
      </p:sp>
      <p:sp>
        <p:nvSpPr>
          <p:cNvPr id="131" name="CasellaDiTesto 130"/>
          <p:cNvSpPr txBox="1"/>
          <p:nvPr/>
        </p:nvSpPr>
        <p:spPr>
          <a:xfrm>
            <a:off x="6581355" y="3926935"/>
            <a:ext cx="305741" cy="339338"/>
          </a:xfrm>
          <a:prstGeom prst="rect">
            <a:avLst/>
          </a:prstGeom>
          <a:noFill/>
        </p:spPr>
        <p:txBody>
          <a:bodyPr wrap="square" lIns="99990" tIns="49995" rIns="99990" bIns="49995" rtlCol="0">
            <a:spAutoFit/>
          </a:bodyPr>
          <a:lstStyle/>
          <a:p>
            <a:r>
              <a:rPr lang="it-IT" sz="1500" b="1" dirty="0">
                <a:solidFill>
                  <a:schemeClr val="bg1"/>
                </a:solidFill>
                <a:latin typeface="Helvetica Neue Light"/>
              </a:rPr>
              <a:t>d</a:t>
            </a:r>
            <a:endParaRPr lang="en-US" sz="1500" b="1" dirty="0">
              <a:solidFill>
                <a:schemeClr val="bg1"/>
              </a:solidFill>
              <a:latin typeface="Helvetica Neue Light"/>
            </a:endParaRPr>
          </a:p>
        </p:txBody>
      </p:sp>
      <p:sp>
        <p:nvSpPr>
          <p:cNvPr id="132" name="CasellaDiTesto 131"/>
          <p:cNvSpPr txBox="1"/>
          <p:nvPr/>
        </p:nvSpPr>
        <p:spPr>
          <a:xfrm>
            <a:off x="4704580" y="3935869"/>
            <a:ext cx="305741" cy="339338"/>
          </a:xfrm>
          <a:prstGeom prst="rect">
            <a:avLst/>
          </a:prstGeom>
          <a:noFill/>
        </p:spPr>
        <p:txBody>
          <a:bodyPr wrap="square" lIns="99990" tIns="49995" rIns="99990" bIns="49995" rtlCol="0">
            <a:spAutoFit/>
          </a:bodyPr>
          <a:lstStyle/>
          <a:p>
            <a:r>
              <a:rPr lang="it-IT" sz="1500" b="1" dirty="0">
                <a:solidFill>
                  <a:schemeClr val="bg1"/>
                </a:solidFill>
                <a:latin typeface="Helvetica Neue Light"/>
              </a:rPr>
              <a:t>c</a:t>
            </a:r>
            <a:endParaRPr lang="en-US" sz="1500" b="1" dirty="0">
              <a:solidFill>
                <a:schemeClr val="bg1"/>
              </a:solidFill>
              <a:latin typeface="Helvetica Neue Light"/>
            </a:endParaRPr>
          </a:p>
        </p:txBody>
      </p:sp>
      <p:sp>
        <p:nvSpPr>
          <p:cNvPr id="133" name="CasellaDiTesto 132"/>
          <p:cNvSpPr txBox="1"/>
          <p:nvPr/>
        </p:nvSpPr>
        <p:spPr>
          <a:xfrm>
            <a:off x="4704579" y="5804333"/>
            <a:ext cx="305741" cy="339338"/>
          </a:xfrm>
          <a:prstGeom prst="rect">
            <a:avLst/>
          </a:prstGeom>
          <a:noFill/>
        </p:spPr>
        <p:txBody>
          <a:bodyPr wrap="square" lIns="99990" tIns="49995" rIns="99990" bIns="49995" rtlCol="0">
            <a:spAutoFit/>
          </a:bodyPr>
          <a:lstStyle/>
          <a:p>
            <a:r>
              <a:rPr lang="it-IT" sz="1500" b="1" dirty="0">
                <a:solidFill>
                  <a:schemeClr val="bg1"/>
                </a:solidFill>
                <a:latin typeface="Helvetica Neue Light"/>
              </a:rPr>
              <a:t>e</a:t>
            </a:r>
            <a:endParaRPr lang="en-US" sz="1500" b="1" dirty="0">
              <a:solidFill>
                <a:schemeClr val="bg1"/>
              </a:solidFill>
              <a:latin typeface="Helvetica Neue Light"/>
            </a:endParaRPr>
          </a:p>
        </p:txBody>
      </p:sp>
      <p:sp>
        <p:nvSpPr>
          <p:cNvPr id="134" name="CasellaDiTesto 133"/>
          <p:cNvSpPr txBox="1"/>
          <p:nvPr/>
        </p:nvSpPr>
        <p:spPr>
          <a:xfrm>
            <a:off x="6553397" y="5795815"/>
            <a:ext cx="305741" cy="339338"/>
          </a:xfrm>
          <a:prstGeom prst="rect">
            <a:avLst/>
          </a:prstGeom>
          <a:noFill/>
        </p:spPr>
        <p:txBody>
          <a:bodyPr wrap="square" lIns="99990" tIns="49995" rIns="99990" bIns="49995" rtlCol="0">
            <a:spAutoFit/>
          </a:bodyPr>
          <a:lstStyle/>
          <a:p>
            <a:r>
              <a:rPr lang="it-IT" sz="1500" b="1" dirty="0">
                <a:solidFill>
                  <a:schemeClr val="bg1"/>
                </a:solidFill>
                <a:latin typeface="Helvetica Neue Light"/>
              </a:rPr>
              <a:t>f</a:t>
            </a:r>
            <a:endParaRPr lang="en-US" sz="1500" b="1" dirty="0">
              <a:solidFill>
                <a:schemeClr val="bg1"/>
              </a:solidFill>
              <a:latin typeface="Helvetica Neue Light"/>
            </a:endParaRPr>
          </a:p>
        </p:txBody>
      </p:sp>
      <p:cxnSp>
        <p:nvCxnSpPr>
          <p:cNvPr id="91" name="Connettore 1 90"/>
          <p:cNvCxnSpPr/>
          <p:nvPr/>
        </p:nvCxnSpPr>
        <p:spPr>
          <a:xfrm>
            <a:off x="4049777" y="7353279"/>
            <a:ext cx="116636" cy="43131"/>
          </a:xfrm>
          <a:prstGeom prst="line">
            <a:avLst/>
          </a:prstGeom>
          <a:ln w="15875">
            <a:solidFill>
              <a:schemeClr val="bg1"/>
            </a:solidFill>
          </a:ln>
          <a:scene3d>
            <a:camera prst="orthographicFront">
              <a:rot lat="0" lon="12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ttore 1 116"/>
          <p:cNvCxnSpPr/>
          <p:nvPr/>
        </p:nvCxnSpPr>
        <p:spPr>
          <a:xfrm flipH="1" flipV="1">
            <a:off x="5690694" y="2028447"/>
            <a:ext cx="56598" cy="126624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ttore 1 117"/>
          <p:cNvCxnSpPr/>
          <p:nvPr/>
        </p:nvCxnSpPr>
        <p:spPr>
          <a:xfrm flipV="1">
            <a:off x="5618665" y="3282466"/>
            <a:ext cx="132797" cy="86215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ttore 1 118"/>
          <p:cNvCxnSpPr/>
          <p:nvPr/>
        </p:nvCxnSpPr>
        <p:spPr>
          <a:xfrm flipH="1" flipV="1">
            <a:off x="5544100" y="3259663"/>
            <a:ext cx="83656" cy="109018"/>
          </a:xfrm>
          <a:prstGeom prst="line">
            <a:avLst/>
          </a:prstGeom>
          <a:ln w="15875">
            <a:solidFill>
              <a:srgbClr val="FF0000">
                <a:alpha val="4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ttore 1 124"/>
          <p:cNvCxnSpPr/>
          <p:nvPr/>
        </p:nvCxnSpPr>
        <p:spPr>
          <a:xfrm flipH="1" flipV="1">
            <a:off x="5662441" y="3185245"/>
            <a:ext cx="83656" cy="109018"/>
          </a:xfrm>
          <a:prstGeom prst="line">
            <a:avLst/>
          </a:prstGeom>
          <a:ln w="15875">
            <a:solidFill>
              <a:srgbClr val="FF0000">
                <a:alpha val="4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ttore 1 137"/>
          <p:cNvCxnSpPr/>
          <p:nvPr/>
        </p:nvCxnSpPr>
        <p:spPr>
          <a:xfrm flipV="1">
            <a:off x="5544100" y="3189995"/>
            <a:ext cx="132797" cy="86215"/>
          </a:xfrm>
          <a:prstGeom prst="line">
            <a:avLst/>
          </a:prstGeom>
          <a:ln w="15875">
            <a:solidFill>
              <a:srgbClr val="FF0000">
                <a:alpha val="4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ttore 1 138"/>
          <p:cNvCxnSpPr/>
          <p:nvPr/>
        </p:nvCxnSpPr>
        <p:spPr>
          <a:xfrm flipH="1" flipV="1">
            <a:off x="5571428" y="2114661"/>
            <a:ext cx="57522" cy="125402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ttore 1 140"/>
          <p:cNvCxnSpPr/>
          <p:nvPr/>
        </p:nvCxnSpPr>
        <p:spPr>
          <a:xfrm flipH="1" flipV="1">
            <a:off x="5487772" y="2028447"/>
            <a:ext cx="62737" cy="1247764"/>
          </a:xfrm>
          <a:prstGeom prst="line">
            <a:avLst/>
          </a:prstGeom>
          <a:ln w="15875">
            <a:solidFill>
              <a:srgbClr val="FF0000">
                <a:alpha val="3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ttore 1 142"/>
          <p:cNvCxnSpPr/>
          <p:nvPr/>
        </p:nvCxnSpPr>
        <p:spPr>
          <a:xfrm flipH="1" flipV="1">
            <a:off x="5618665" y="1932782"/>
            <a:ext cx="49995" cy="1269955"/>
          </a:xfrm>
          <a:prstGeom prst="line">
            <a:avLst/>
          </a:prstGeom>
          <a:ln w="15875">
            <a:solidFill>
              <a:srgbClr val="FF0000">
                <a:alpha val="3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sellaDiTesto 61"/>
          <p:cNvSpPr txBox="1"/>
          <p:nvPr/>
        </p:nvSpPr>
        <p:spPr>
          <a:xfrm>
            <a:off x="5907980" y="3935869"/>
            <a:ext cx="464934" cy="339338"/>
          </a:xfrm>
          <a:prstGeom prst="rect">
            <a:avLst/>
          </a:prstGeom>
          <a:noFill/>
        </p:spPr>
        <p:txBody>
          <a:bodyPr wrap="square" lIns="99990" tIns="49995" rIns="99990" bIns="49995" rtlCol="0">
            <a:spAutoFit/>
          </a:bodyPr>
          <a:lstStyle/>
          <a:p>
            <a:pPr algn="ctr"/>
            <a:r>
              <a:rPr lang="it-IT" sz="1500" dirty="0">
                <a:solidFill>
                  <a:schemeClr val="bg1"/>
                </a:solidFill>
              </a:rPr>
              <a:t>PV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63" name="CasellaDiTesto 62"/>
          <p:cNvSpPr txBox="1"/>
          <p:nvPr/>
        </p:nvSpPr>
        <p:spPr>
          <a:xfrm>
            <a:off x="7629671" y="3937223"/>
            <a:ext cx="626070" cy="339338"/>
          </a:xfrm>
          <a:prstGeom prst="rect">
            <a:avLst/>
          </a:prstGeom>
          <a:noFill/>
        </p:spPr>
        <p:txBody>
          <a:bodyPr wrap="square" lIns="99990" tIns="49995" rIns="99990" bIns="49995" rtlCol="0">
            <a:spAutoFit/>
          </a:bodyPr>
          <a:lstStyle/>
          <a:p>
            <a:pPr algn="ctr"/>
            <a:r>
              <a:rPr lang="it-IT" sz="1500" dirty="0">
                <a:solidFill>
                  <a:schemeClr val="bg1"/>
                </a:solidFill>
              </a:rPr>
              <a:t>GAD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64" name="CasellaDiTesto 63"/>
          <p:cNvSpPr txBox="1"/>
          <p:nvPr/>
        </p:nvSpPr>
        <p:spPr>
          <a:xfrm>
            <a:off x="5772245" y="5794141"/>
            <a:ext cx="626070" cy="339338"/>
          </a:xfrm>
          <a:prstGeom prst="rect">
            <a:avLst/>
          </a:prstGeom>
          <a:noFill/>
        </p:spPr>
        <p:txBody>
          <a:bodyPr wrap="square" lIns="99990" tIns="49995" rIns="99990" bIns="49995" rtlCol="0">
            <a:spAutoFit/>
          </a:bodyPr>
          <a:lstStyle/>
          <a:p>
            <a:pPr algn="ctr"/>
            <a:r>
              <a:rPr lang="it-IT" sz="1500" dirty="0">
                <a:solidFill>
                  <a:schemeClr val="bg1"/>
                </a:solidFill>
              </a:rPr>
              <a:t>PI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65" name="CasellaDiTesto 64"/>
          <p:cNvSpPr txBox="1"/>
          <p:nvPr/>
        </p:nvSpPr>
        <p:spPr>
          <a:xfrm>
            <a:off x="7600603" y="5800875"/>
            <a:ext cx="626070" cy="339338"/>
          </a:xfrm>
          <a:prstGeom prst="rect">
            <a:avLst/>
          </a:prstGeom>
          <a:noFill/>
        </p:spPr>
        <p:txBody>
          <a:bodyPr wrap="square" lIns="99990" tIns="49995" rIns="99990" bIns="49995" rtlCol="0">
            <a:spAutoFit/>
          </a:bodyPr>
          <a:lstStyle/>
          <a:p>
            <a:pPr algn="ctr"/>
            <a:r>
              <a:rPr lang="it-IT" sz="1500" dirty="0" err="1">
                <a:solidFill>
                  <a:schemeClr val="bg1"/>
                </a:solidFill>
              </a:rPr>
              <a:t>Vasc</a:t>
            </a:r>
            <a:endParaRPr lang="en-U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01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5875">
          <a:solidFill>
            <a:srgbClr val="FF0000">
              <a:alpha val="46000"/>
            </a:srgb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15</Words>
  <Application>Microsoft Office PowerPoint</Application>
  <PresentationFormat>Personalizzato</PresentationFormat>
  <Paragraphs>15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Tema di Office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Irene</dc:creator>
  <cp:lastModifiedBy>Irene</cp:lastModifiedBy>
  <cp:revision>35</cp:revision>
  <cp:lastPrinted>2014-12-17T14:29:37Z</cp:lastPrinted>
  <dcterms:created xsi:type="dcterms:W3CDTF">2014-12-15T17:59:08Z</dcterms:created>
  <dcterms:modified xsi:type="dcterms:W3CDTF">2014-12-19T09:35:23Z</dcterms:modified>
</cp:coreProperties>
</file>