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9661-BE88-5043-8E35-32AB4FC9B833}" type="datetimeFigureOut">
              <a:rPr lang="it-IT" smtClean="0"/>
              <a:t>31/03/15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DBFD-20F9-B440-813E-D023F2C5F827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72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9661-BE88-5043-8E35-32AB4FC9B833}" type="datetimeFigureOut">
              <a:rPr lang="it-IT" smtClean="0"/>
              <a:t>31/03/15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DBFD-20F9-B440-813E-D023F2C5F827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62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9661-BE88-5043-8E35-32AB4FC9B833}" type="datetimeFigureOut">
              <a:rPr lang="it-IT" smtClean="0"/>
              <a:t>31/03/15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DBFD-20F9-B440-813E-D023F2C5F827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1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9661-BE88-5043-8E35-32AB4FC9B833}" type="datetimeFigureOut">
              <a:rPr lang="it-IT" smtClean="0"/>
              <a:t>31/03/15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DBFD-20F9-B440-813E-D023F2C5F827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56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9661-BE88-5043-8E35-32AB4FC9B833}" type="datetimeFigureOut">
              <a:rPr lang="it-IT" smtClean="0"/>
              <a:t>31/03/15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DBFD-20F9-B440-813E-D023F2C5F827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21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9661-BE88-5043-8E35-32AB4FC9B833}" type="datetimeFigureOut">
              <a:rPr lang="it-IT" smtClean="0"/>
              <a:t>31/03/15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DBFD-20F9-B440-813E-D023F2C5F827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4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9661-BE88-5043-8E35-32AB4FC9B833}" type="datetimeFigureOut">
              <a:rPr lang="it-IT" smtClean="0"/>
              <a:t>31/03/15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DBFD-20F9-B440-813E-D023F2C5F827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28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9661-BE88-5043-8E35-32AB4FC9B833}" type="datetimeFigureOut">
              <a:rPr lang="it-IT" smtClean="0"/>
              <a:t>31/03/15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DBFD-20F9-B440-813E-D023F2C5F827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05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9661-BE88-5043-8E35-32AB4FC9B833}" type="datetimeFigureOut">
              <a:rPr lang="it-IT" smtClean="0"/>
              <a:t>31/03/15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DBFD-20F9-B440-813E-D023F2C5F827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60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9661-BE88-5043-8E35-32AB4FC9B833}" type="datetimeFigureOut">
              <a:rPr lang="it-IT" smtClean="0"/>
              <a:t>31/03/15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DBFD-20F9-B440-813E-D023F2C5F827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85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9661-BE88-5043-8E35-32AB4FC9B833}" type="datetimeFigureOut">
              <a:rPr lang="it-IT" smtClean="0"/>
              <a:t>31/03/15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DBFD-20F9-B440-813E-D023F2C5F827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59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99661-BE88-5043-8E35-32AB4FC9B833}" type="datetimeFigureOut">
              <a:rPr lang="it-IT" smtClean="0"/>
              <a:t>31/03/15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6DBFD-20F9-B440-813E-D023F2C5F827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15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936" y="-27384"/>
            <a:ext cx="287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Spherical aberration funtion</a:t>
            </a:r>
            <a:endParaRPr lang="it-IT" b="1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1317" t="2030"/>
          <a:stretch>
            <a:fillRect/>
          </a:stretch>
        </p:blipFill>
        <p:spPr bwMode="auto">
          <a:xfrm>
            <a:off x="0" y="2235307"/>
            <a:ext cx="3239695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r="8353"/>
          <a:stretch>
            <a:fillRect/>
          </a:stretch>
        </p:blipFill>
        <p:spPr bwMode="auto">
          <a:xfrm>
            <a:off x="2915816" y="2277192"/>
            <a:ext cx="2952328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774533" y="3318160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 smtClean="0">
                <a:solidFill>
                  <a:srgbClr val="FF0000"/>
                </a:solidFill>
              </a:rPr>
              <a:t>-</a:t>
            </a:r>
            <a:endParaRPr lang="it-IT" sz="4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0555" y="338743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 smtClean="0">
                <a:solidFill>
                  <a:srgbClr val="FF0000"/>
                </a:solidFill>
              </a:rPr>
              <a:t>=</a:t>
            </a:r>
            <a:endParaRPr lang="it-IT" sz="4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83" y="1844824"/>
            <a:ext cx="260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Total Aberration function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88512" y="1844824"/>
            <a:ext cx="20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Piston + Defocusing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58472" y="1556866"/>
            <a:ext cx="220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Residual</a:t>
            </a:r>
          </a:p>
          <a:p>
            <a:pPr algn="ctr"/>
            <a:r>
              <a:rPr lang="en-US" dirty="0" smtClean="0"/>
              <a:t>(spherical aberration)</a:t>
            </a:r>
          </a:p>
          <a:p>
            <a:pPr algn="ctr"/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973" y="2205715"/>
            <a:ext cx="3222439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154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Presentazione su schermo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di PowerPoint</vt:lpstr>
    </vt:vector>
  </TitlesOfParts>
  <Company>LENS, University of Florence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Leonardo Sacconi</dc:creator>
  <cp:lastModifiedBy>Leonardo Sacconi</cp:lastModifiedBy>
  <cp:revision>1</cp:revision>
  <dcterms:created xsi:type="dcterms:W3CDTF">2015-03-31T09:03:29Z</dcterms:created>
  <dcterms:modified xsi:type="dcterms:W3CDTF">2015-03-31T09:03:55Z</dcterms:modified>
</cp:coreProperties>
</file>