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</p:sldIdLst>
  <p:sldSz cy="7200000" cx="10800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857460"/>
            <a:ext cy="3429000" cx="51437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857460"/>
            <a:ext cy="3429000" cx="51437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216402" x="810000"/>
            <a:ext cy="1623599" cx="9179999"/>
          </a:xfrm>
          <a:prstGeom prst="rect">
            <a:avLst/>
          </a:prstGeom>
        </p:spPr>
        <p:txBody>
          <a:bodyPr bIns="114650" rIns="114650" lIns="114650" tIns="114650" anchor="b" anchorCtr="0"/>
          <a:lstStyle>
            <a:lvl1pPr algn="ctr">
              <a:spcBef>
                <a:spcPts val="0"/>
              </a:spcBef>
              <a:buSzPct val="100000"/>
              <a:defRPr sz="6000"/>
            </a:lvl1pPr>
            <a:lvl2pPr algn="ctr">
              <a:spcBef>
                <a:spcPts val="0"/>
              </a:spcBef>
              <a:buSzPct val="100000"/>
              <a:defRPr sz="6000"/>
            </a:lvl2pPr>
            <a:lvl3pPr algn="ctr">
              <a:spcBef>
                <a:spcPts val="0"/>
              </a:spcBef>
              <a:buSzPct val="100000"/>
              <a:defRPr sz="6000"/>
            </a:lvl3pPr>
            <a:lvl4pPr algn="ctr">
              <a:spcBef>
                <a:spcPts val="0"/>
              </a:spcBef>
              <a:buSzPct val="100000"/>
              <a:defRPr sz="6000"/>
            </a:lvl4pPr>
            <a:lvl5pPr algn="ctr">
              <a:spcBef>
                <a:spcPts val="0"/>
              </a:spcBef>
              <a:buSzPct val="100000"/>
              <a:defRPr sz="6000"/>
            </a:lvl5pPr>
            <a:lvl6pPr algn="ctr">
              <a:spcBef>
                <a:spcPts val="0"/>
              </a:spcBef>
              <a:buSzPct val="100000"/>
              <a:defRPr sz="6000"/>
            </a:lvl6pPr>
            <a:lvl7pPr algn="ctr">
              <a:spcBef>
                <a:spcPts val="0"/>
              </a:spcBef>
              <a:buSzPct val="100000"/>
              <a:defRPr sz="6000"/>
            </a:lvl7pPr>
            <a:lvl8pPr algn="ctr">
              <a:spcBef>
                <a:spcPts val="0"/>
              </a:spcBef>
              <a:buSzPct val="100000"/>
              <a:defRPr sz="6000"/>
            </a:lvl8pPr>
            <a:lvl9pPr algn="ctr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975577" x="810000"/>
            <a:ext cy="1098600" cx="9179999"/>
          </a:xfrm>
          <a:prstGeom prst="rect">
            <a:avLst/>
          </a:prstGeom>
        </p:spPr>
        <p:txBody>
          <a:bodyPr bIns="114650" rIns="114650" lIns="114650" tIns="114650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8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8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8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8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8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8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8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88333" x="540000"/>
            <a:ext cy="1200299" cx="9720000"/>
          </a:xfrm>
          <a:prstGeom prst="rect">
            <a:avLst/>
          </a:prstGeom>
        </p:spPr>
        <p:txBody>
          <a:bodyPr bIns="114650" rIns="114650" lIns="114650" tIns="114650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80000" x="540000"/>
            <a:ext cy="5215199" cx="9720000"/>
          </a:xfrm>
          <a:prstGeom prst="rect">
            <a:avLst/>
          </a:prstGeom>
        </p:spPr>
        <p:txBody>
          <a:bodyPr bIns="114650" rIns="114650" lIns="114650" tIns="114650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88333" x="540000"/>
            <a:ext cy="1200299" cx="9720000"/>
          </a:xfrm>
          <a:prstGeom prst="rect">
            <a:avLst/>
          </a:prstGeom>
        </p:spPr>
        <p:txBody>
          <a:bodyPr bIns="114650" rIns="114650" lIns="114650" tIns="114650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80000" x="540000"/>
            <a:ext cy="5215199" cx="4717800"/>
          </a:xfrm>
          <a:prstGeom prst="rect">
            <a:avLst/>
          </a:prstGeom>
        </p:spPr>
        <p:txBody>
          <a:bodyPr bIns="114650" rIns="114650" lIns="114650" tIns="114650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80000" x="5542055"/>
            <a:ext cy="5215199" cx="4717800"/>
          </a:xfrm>
          <a:prstGeom prst="rect">
            <a:avLst/>
          </a:prstGeom>
        </p:spPr>
        <p:txBody>
          <a:bodyPr bIns="114650" rIns="114650" lIns="114650" tIns="114650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88333" x="540000"/>
            <a:ext cy="1200299" cx="9720000"/>
          </a:xfrm>
          <a:prstGeom prst="rect">
            <a:avLst/>
          </a:prstGeom>
        </p:spPr>
        <p:txBody>
          <a:bodyPr bIns="114650" rIns="114650" lIns="114650" tIns="114650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6168061" x="540000"/>
            <a:ext cy="727200" cx="9720000"/>
          </a:xfrm>
          <a:prstGeom prst="rect">
            <a:avLst/>
          </a:prstGeom>
        </p:spPr>
        <p:txBody>
          <a:bodyPr bIns="114650" rIns="114650" lIns="114650" tIns="114650" anchor="t" anchorCtr="0"/>
          <a:lstStyle>
            <a:lvl1pPr algn="ctr">
              <a:spcBef>
                <a:spcPts val="500"/>
              </a:spcBef>
              <a:buSzPct val="100000"/>
              <a:buNone/>
              <a:defRPr sz="23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88333" x="540000"/>
            <a:ext cy="1200299" cx="9720000"/>
          </a:xfrm>
          <a:prstGeom prst="rect">
            <a:avLst/>
          </a:prstGeom>
          <a:noFill/>
          <a:ln>
            <a:noFill/>
          </a:ln>
        </p:spPr>
        <p:txBody>
          <a:bodyPr bIns="114650" rIns="114650" lIns="114650" tIns="114650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45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45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45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45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45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45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45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45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4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80000" x="540000"/>
            <a:ext cy="5215199" cx="9720000"/>
          </a:xfrm>
          <a:prstGeom prst="rect">
            <a:avLst/>
          </a:prstGeom>
          <a:noFill/>
          <a:ln>
            <a:noFill/>
          </a:ln>
        </p:spPr>
        <p:txBody>
          <a:bodyPr bIns="114650" rIns="114650" lIns="114650" tIns="114650" anchor="t" anchorCtr="0"/>
          <a:lstStyle>
            <a:lvl1pPr>
              <a:spcBef>
                <a:spcPts val="800"/>
              </a:spcBef>
              <a:buClr>
                <a:schemeClr val="dk1"/>
              </a:buClr>
              <a:buSzPct val="100000"/>
              <a:defRPr sz="3800">
                <a:solidFill>
                  <a:schemeClr val="dk1"/>
                </a:solidFill>
              </a:defRPr>
            </a:lvl1pPr>
            <a:lvl2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2pPr>
            <a:lvl3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3pPr>
            <a:lvl4pPr>
              <a:spcBef>
                <a:spcPts val="500"/>
              </a:spcBef>
              <a:buClr>
                <a:schemeClr val="dk1"/>
              </a:buClr>
              <a:buSzPct val="100000"/>
              <a:defRPr sz="2300">
                <a:solidFill>
                  <a:schemeClr val="dk1"/>
                </a:solidFill>
              </a:defRPr>
            </a:lvl4pPr>
            <a:lvl5pPr>
              <a:spcBef>
                <a:spcPts val="500"/>
              </a:spcBef>
              <a:buClr>
                <a:schemeClr val="dk1"/>
              </a:buClr>
              <a:buSzPct val="100000"/>
              <a:defRPr sz="2300">
                <a:solidFill>
                  <a:schemeClr val="dk1"/>
                </a:solidFill>
              </a:defRPr>
            </a:lvl5pPr>
            <a:lvl6pPr>
              <a:spcBef>
                <a:spcPts val="500"/>
              </a:spcBef>
              <a:buClr>
                <a:schemeClr val="dk1"/>
              </a:buClr>
              <a:buSzPct val="100000"/>
              <a:defRPr sz="2300">
                <a:solidFill>
                  <a:schemeClr val="dk1"/>
                </a:solidFill>
              </a:defRPr>
            </a:lvl6pPr>
            <a:lvl7pPr>
              <a:spcBef>
                <a:spcPts val="500"/>
              </a:spcBef>
              <a:buClr>
                <a:schemeClr val="dk1"/>
              </a:buClr>
              <a:buSzPct val="100000"/>
              <a:defRPr sz="2300">
                <a:solidFill>
                  <a:schemeClr val="dk1"/>
                </a:solidFill>
              </a:defRPr>
            </a:lvl7pPr>
            <a:lvl8pPr>
              <a:spcBef>
                <a:spcPts val="500"/>
              </a:spcBef>
              <a:buClr>
                <a:schemeClr val="dk1"/>
              </a:buClr>
              <a:buSzPct val="100000"/>
              <a:defRPr sz="2300">
                <a:solidFill>
                  <a:schemeClr val="dk1"/>
                </a:solidFill>
              </a:defRPr>
            </a:lvl8pPr>
            <a:lvl9pPr>
              <a:spcBef>
                <a:spcPts val="500"/>
              </a:spcBef>
              <a:buClr>
                <a:schemeClr val="dk1"/>
              </a:buClr>
              <a:buSzPct val="100000"/>
              <a:defRPr sz="23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/>
          <p:nvPr/>
        </p:nvSpPr>
        <p:spPr>
          <a:xfrm>
            <a:off y="2328514" x="2488230"/>
            <a:ext cy="643767" cx="938318"/>
          </a:xfrm>
          <a:prstGeom prst="rect">
            <a:avLst/>
          </a:prstGeom>
          <a:solidFill>
            <a:srgbClr val="D9D9D9"/>
          </a:solidFill>
          <a:ln w="190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114650" rIns="114650" lIns="114650" tIns="114650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1500" lang="it"/>
              <a:t>Camera</a:t>
            </a:r>
          </a:p>
        </p:txBody>
      </p:sp>
      <p:sp>
        <p:nvSpPr>
          <p:cNvPr id="24" name="Shape 24"/>
          <p:cNvSpPr/>
          <p:nvPr/>
        </p:nvSpPr>
        <p:spPr>
          <a:xfrm>
            <a:off y="3360259" x="1309771"/>
            <a:ext cy="643767" cx="938318"/>
          </a:xfrm>
          <a:prstGeom prst="rect">
            <a:avLst/>
          </a:prstGeom>
          <a:solidFill>
            <a:srgbClr val="D9D9D9"/>
          </a:solidFill>
          <a:ln w="190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114650" rIns="114650" lIns="114650" tIns="114650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500" lang="it"/>
              <a:t>SPIM imaging</a:t>
            </a:r>
          </a:p>
        </p:txBody>
      </p:sp>
      <p:sp>
        <p:nvSpPr>
          <p:cNvPr id="25" name="Shape 25"/>
          <p:cNvSpPr/>
          <p:nvPr/>
        </p:nvSpPr>
        <p:spPr>
          <a:xfrm>
            <a:off y="3360259" x="3666689"/>
            <a:ext cy="643767" cx="938318"/>
          </a:xfrm>
          <a:prstGeom prst="rect">
            <a:avLst/>
          </a:prstGeom>
          <a:solidFill>
            <a:srgbClr val="D9D9D9"/>
          </a:solidFill>
          <a:ln w="190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114650" rIns="114650" lIns="114650" tIns="114650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600" lang="it"/>
              <a:t>AOTF</a:t>
            </a:r>
          </a:p>
        </p:txBody>
      </p:sp>
      <p:sp>
        <p:nvSpPr>
          <p:cNvPr id="26" name="Shape 26"/>
          <p:cNvSpPr/>
          <p:nvPr/>
        </p:nvSpPr>
        <p:spPr>
          <a:xfrm>
            <a:off y="4387560" x="1309771"/>
            <a:ext cy="643767" cx="938318"/>
          </a:xfrm>
          <a:prstGeom prst="rect">
            <a:avLst/>
          </a:prstGeom>
          <a:solidFill>
            <a:srgbClr val="D9D9D9"/>
          </a:solidFill>
          <a:ln w="190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114650" rIns="114650" lIns="114650" tIns="114650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500" lang="it"/>
              <a:t>DAQmx</a:t>
            </a:r>
          </a:p>
        </p:txBody>
      </p:sp>
      <p:sp>
        <p:nvSpPr>
          <p:cNvPr id="27" name="Shape 27"/>
          <p:cNvSpPr/>
          <p:nvPr/>
        </p:nvSpPr>
        <p:spPr>
          <a:xfrm>
            <a:off y="3360259" x="4845148"/>
            <a:ext cy="643767" cx="938318"/>
          </a:xfrm>
          <a:prstGeom prst="rect">
            <a:avLst/>
          </a:prstGeom>
          <a:solidFill>
            <a:srgbClr val="D9D9D9"/>
          </a:solidFill>
          <a:ln w="190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114650" rIns="114650" lIns="114650" tIns="114650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600" lang="it"/>
              <a:t>PI stages</a:t>
            </a:r>
          </a:p>
        </p:txBody>
      </p:sp>
      <p:sp>
        <p:nvSpPr>
          <p:cNvPr id="28" name="Shape 28"/>
          <p:cNvSpPr/>
          <p:nvPr/>
        </p:nvSpPr>
        <p:spPr>
          <a:xfrm>
            <a:off y="1305651" x="4212821"/>
            <a:ext cy="643767" cx="938318"/>
          </a:xfrm>
          <a:prstGeom prst="rect">
            <a:avLst/>
          </a:prstGeom>
          <a:solidFill>
            <a:srgbClr val="D9D9D9"/>
          </a:solidFill>
          <a:ln w="190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114650" rIns="114650" lIns="114650" tIns="114650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600" lang="it"/>
              <a:t>Stack</a:t>
            </a:r>
          </a:p>
        </p:txBody>
      </p:sp>
      <p:sp>
        <p:nvSpPr>
          <p:cNvPr id="29" name="Shape 29"/>
          <p:cNvSpPr/>
          <p:nvPr/>
        </p:nvSpPr>
        <p:spPr>
          <a:xfrm>
            <a:off y="368271" x="4212826"/>
            <a:ext cy="643767" cx="938318"/>
          </a:xfrm>
          <a:prstGeom prst="rect">
            <a:avLst/>
          </a:prstGeom>
          <a:solidFill>
            <a:srgbClr val="D9D9D9"/>
          </a:solidFill>
          <a:ln w="190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114650" rIns="114650" lIns="114650" tIns="114650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600" lang="it"/>
              <a:t>Tomo</a:t>
            </a:r>
          </a:p>
        </p:txBody>
      </p:sp>
      <p:sp>
        <p:nvSpPr>
          <p:cNvPr id="30" name="Shape 30"/>
          <p:cNvSpPr/>
          <p:nvPr/>
        </p:nvSpPr>
        <p:spPr>
          <a:xfrm>
            <a:off y="3360259" x="7202066"/>
            <a:ext cy="643767" cx="938318"/>
          </a:xfrm>
          <a:prstGeom prst="rect">
            <a:avLst/>
          </a:prstGeom>
          <a:solidFill>
            <a:srgbClr val="D9D9D9"/>
          </a:solidFill>
          <a:ln w="190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114650" rIns="114650" lIns="114650" tIns="114650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600" lang="it"/>
              <a:t>DM mirror</a:t>
            </a:r>
          </a:p>
        </p:txBody>
      </p:sp>
      <p:sp>
        <p:nvSpPr>
          <p:cNvPr id="31" name="Shape 31"/>
          <p:cNvSpPr/>
          <p:nvPr/>
        </p:nvSpPr>
        <p:spPr>
          <a:xfrm>
            <a:off y="5414860" x="170473"/>
            <a:ext cy="643767" cx="938318"/>
          </a:xfrm>
          <a:prstGeom prst="rect">
            <a:avLst/>
          </a:prstGeom>
          <a:solidFill>
            <a:srgbClr val="999999"/>
          </a:solidFill>
          <a:ln w="19050" cap="flat">
            <a:solidFill>
              <a:schemeClr val="accent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114650" rIns="114650" lIns="114650" tIns="114650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500" lang="it"/>
              <a:t>Pockels cell</a:t>
            </a:r>
          </a:p>
        </p:txBody>
      </p:sp>
      <p:sp>
        <p:nvSpPr>
          <p:cNvPr id="32" name="Shape 32"/>
          <p:cNvSpPr/>
          <p:nvPr/>
        </p:nvSpPr>
        <p:spPr>
          <a:xfrm>
            <a:off y="5414860" x="2488230"/>
            <a:ext cy="643767" cx="938318"/>
          </a:xfrm>
          <a:prstGeom prst="rect">
            <a:avLst/>
          </a:prstGeom>
          <a:solidFill>
            <a:srgbClr val="999999"/>
          </a:solidFill>
          <a:ln w="19050" cap="flat">
            <a:solidFill>
              <a:schemeClr val="accent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114650" rIns="114650" lIns="114650" tIns="114650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600" lang="it"/>
              <a:t>Camera</a:t>
            </a:r>
          </a:p>
        </p:txBody>
      </p:sp>
      <p:sp>
        <p:nvSpPr>
          <p:cNvPr id="33" name="Shape 33"/>
          <p:cNvSpPr/>
          <p:nvPr/>
        </p:nvSpPr>
        <p:spPr>
          <a:xfrm>
            <a:off y="5414860" x="7202066"/>
            <a:ext cy="643767" cx="938318"/>
          </a:xfrm>
          <a:prstGeom prst="rect">
            <a:avLst/>
          </a:prstGeom>
          <a:solidFill>
            <a:srgbClr val="999999"/>
          </a:solidFill>
          <a:ln w="19050" cap="flat">
            <a:solidFill>
              <a:schemeClr val="accent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114650" rIns="114650" lIns="114650" tIns="114650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600" lang="it"/>
              <a:t>DM mirror</a:t>
            </a:r>
          </a:p>
        </p:txBody>
      </p:sp>
      <p:sp>
        <p:nvSpPr>
          <p:cNvPr id="34" name="Shape 34"/>
          <p:cNvSpPr/>
          <p:nvPr/>
        </p:nvSpPr>
        <p:spPr>
          <a:xfrm>
            <a:off y="5414860" x="4845148"/>
            <a:ext cy="643767" cx="938318"/>
          </a:xfrm>
          <a:prstGeom prst="rect">
            <a:avLst/>
          </a:prstGeom>
          <a:solidFill>
            <a:srgbClr val="999999"/>
          </a:solidFill>
          <a:ln w="19050" cap="flat">
            <a:solidFill>
              <a:schemeClr val="accent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114650" rIns="114650" lIns="114650" tIns="114650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600" lang="it"/>
              <a:t>stages</a:t>
            </a:r>
          </a:p>
        </p:txBody>
      </p:sp>
      <p:sp>
        <p:nvSpPr>
          <p:cNvPr id="35" name="Shape 35"/>
          <p:cNvSpPr/>
          <p:nvPr/>
        </p:nvSpPr>
        <p:spPr>
          <a:xfrm>
            <a:off y="5414860" x="1309771"/>
            <a:ext cy="643767" cx="938318"/>
          </a:xfrm>
          <a:prstGeom prst="rect">
            <a:avLst/>
          </a:prstGeom>
          <a:solidFill>
            <a:srgbClr val="999999"/>
          </a:solidFill>
          <a:ln w="19050" cap="flat">
            <a:solidFill>
              <a:schemeClr val="accent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114650" rIns="114650" lIns="114650" tIns="114650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600" lang="it"/>
              <a:t>Galvos</a:t>
            </a:r>
          </a:p>
        </p:txBody>
      </p:sp>
      <p:sp>
        <p:nvSpPr>
          <p:cNvPr id="36" name="Shape 36"/>
          <p:cNvSpPr/>
          <p:nvPr/>
        </p:nvSpPr>
        <p:spPr>
          <a:xfrm>
            <a:off y="5414860" x="6023607"/>
            <a:ext cy="643767" cx="938318"/>
          </a:xfrm>
          <a:prstGeom prst="rect">
            <a:avLst/>
          </a:prstGeom>
          <a:solidFill>
            <a:srgbClr val="999999"/>
          </a:solidFill>
          <a:ln w="19050" cap="flat">
            <a:solidFill>
              <a:schemeClr val="accent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114650" rIns="114650" lIns="114650" tIns="114650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600" lang="it"/>
              <a:t>Laser</a:t>
            </a:r>
          </a:p>
        </p:txBody>
      </p:sp>
      <p:sp>
        <p:nvSpPr>
          <p:cNvPr id="37" name="Shape 37"/>
          <p:cNvSpPr/>
          <p:nvPr/>
        </p:nvSpPr>
        <p:spPr>
          <a:xfrm>
            <a:off y="5414860" x="3666689"/>
            <a:ext cy="643767" cx="938318"/>
          </a:xfrm>
          <a:prstGeom prst="rect">
            <a:avLst/>
          </a:prstGeom>
          <a:solidFill>
            <a:srgbClr val="999999"/>
          </a:solidFill>
          <a:ln w="19050" cap="flat">
            <a:solidFill>
              <a:schemeClr val="accent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114650" rIns="114650" lIns="114650" tIns="114650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600" lang="it"/>
              <a:t>AOTF</a:t>
            </a:r>
          </a:p>
        </p:txBody>
      </p:sp>
      <p:sp>
        <p:nvSpPr>
          <p:cNvPr id="38" name="Shape 38"/>
          <p:cNvSpPr/>
          <p:nvPr/>
        </p:nvSpPr>
        <p:spPr>
          <a:xfrm>
            <a:off y="3360259" x="6023607"/>
            <a:ext cy="643767" cx="938318"/>
          </a:xfrm>
          <a:prstGeom prst="rect">
            <a:avLst/>
          </a:prstGeom>
          <a:solidFill>
            <a:srgbClr val="D9D9D9"/>
          </a:solidFill>
          <a:ln w="190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114650" rIns="114650" lIns="114650" tIns="114650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600" lang="it"/>
              <a:t>Laser</a:t>
            </a:r>
          </a:p>
        </p:txBody>
      </p:sp>
      <p:cxnSp>
        <p:nvCxnSpPr>
          <p:cNvPr id="39" name="Shape 39"/>
          <p:cNvCxnSpPr>
            <a:stCxn id="23" idx="2"/>
            <a:endCxn id="24" idx="0"/>
          </p:cNvCxnSpPr>
          <p:nvPr/>
        </p:nvCxnSpPr>
        <p:spPr>
          <a:xfrm flipH="1">
            <a:off y="2972282" x="1778989"/>
            <a:ext cy="387900" cx="1178400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0" name="Shape 40"/>
          <p:cNvCxnSpPr>
            <a:stCxn id="23" idx="2"/>
          </p:cNvCxnSpPr>
          <p:nvPr/>
        </p:nvCxnSpPr>
        <p:spPr>
          <a:xfrm>
            <a:off y="2972282" x="2957389"/>
            <a:ext cy="388199" cx="1198499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1" name="Shape 41"/>
          <p:cNvCxnSpPr>
            <a:stCxn id="28" idx="2"/>
            <a:endCxn id="23" idx="0"/>
          </p:cNvCxnSpPr>
          <p:nvPr/>
        </p:nvCxnSpPr>
        <p:spPr>
          <a:xfrm flipH="1">
            <a:off y="1949419" x="2957280"/>
            <a:ext cy="379200" cx="1724700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2" name="Shape 42"/>
          <p:cNvCxnSpPr>
            <a:stCxn id="24" idx="2"/>
            <a:endCxn id="26" idx="0"/>
          </p:cNvCxnSpPr>
          <p:nvPr/>
        </p:nvCxnSpPr>
        <p:spPr>
          <a:xfrm>
            <a:off y="4004027" x="1778930"/>
            <a:ext cy="383400" cx="0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3" name="Shape 43"/>
          <p:cNvCxnSpPr>
            <a:stCxn id="28" idx="2"/>
            <a:endCxn id="27" idx="0"/>
          </p:cNvCxnSpPr>
          <p:nvPr/>
        </p:nvCxnSpPr>
        <p:spPr>
          <a:xfrm>
            <a:off y="1949419" x="4681980"/>
            <a:ext cy="1410900" cx="632400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4" name="Shape 44"/>
          <p:cNvCxnSpPr>
            <a:stCxn id="26" idx="2"/>
            <a:endCxn id="35" idx="0"/>
          </p:cNvCxnSpPr>
          <p:nvPr/>
        </p:nvCxnSpPr>
        <p:spPr>
          <a:xfrm>
            <a:off y="5031328" x="1778930"/>
            <a:ext cy="383400" cx="0"/>
          </a:xfrm>
          <a:prstGeom prst="straightConnector1">
            <a:avLst/>
          </a:prstGeom>
          <a:noFill/>
          <a:ln w="1905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5" name="Shape 45"/>
          <p:cNvCxnSpPr>
            <a:stCxn id="26" idx="2"/>
            <a:endCxn id="31" idx="0"/>
          </p:cNvCxnSpPr>
          <p:nvPr/>
        </p:nvCxnSpPr>
        <p:spPr>
          <a:xfrm flipH="1">
            <a:off y="5031328" x="639530"/>
            <a:ext cy="383400" cx="1139400"/>
          </a:xfrm>
          <a:prstGeom prst="straightConnector1">
            <a:avLst/>
          </a:prstGeom>
          <a:noFill/>
          <a:ln w="1905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6" name="Shape 46"/>
          <p:cNvCxnSpPr>
            <a:stCxn id="23" idx="2"/>
            <a:endCxn id="32" idx="0"/>
          </p:cNvCxnSpPr>
          <p:nvPr/>
        </p:nvCxnSpPr>
        <p:spPr>
          <a:xfrm>
            <a:off y="2972282" x="2957389"/>
            <a:ext cy="2442600" cx="0"/>
          </a:xfrm>
          <a:prstGeom prst="straightConnector1">
            <a:avLst/>
          </a:prstGeom>
          <a:noFill/>
          <a:ln w="1905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7" name="Shape 47"/>
          <p:cNvCxnSpPr>
            <a:stCxn id="25" idx="2"/>
            <a:endCxn id="37" idx="0"/>
          </p:cNvCxnSpPr>
          <p:nvPr/>
        </p:nvCxnSpPr>
        <p:spPr>
          <a:xfrm>
            <a:off y="4004027" x="4135848"/>
            <a:ext cy="1410900" cx="0"/>
          </a:xfrm>
          <a:prstGeom prst="straightConnector1">
            <a:avLst/>
          </a:prstGeom>
          <a:noFill/>
          <a:ln w="1905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8" name="Shape 48"/>
          <p:cNvCxnSpPr/>
          <p:nvPr/>
        </p:nvCxnSpPr>
        <p:spPr>
          <a:xfrm>
            <a:off y="4006296" x="5314307"/>
            <a:ext cy="1410771" cx="0"/>
          </a:xfrm>
          <a:prstGeom prst="straightConnector1">
            <a:avLst/>
          </a:prstGeom>
          <a:noFill/>
          <a:ln w="1905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9" name="Shape 49"/>
          <p:cNvCxnSpPr/>
          <p:nvPr/>
        </p:nvCxnSpPr>
        <p:spPr>
          <a:xfrm>
            <a:off y="4006296" x="6492766"/>
            <a:ext cy="1410771" cx="0"/>
          </a:xfrm>
          <a:prstGeom prst="straightConnector1">
            <a:avLst/>
          </a:prstGeom>
          <a:noFill/>
          <a:ln w="1905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0" name="Shape 50"/>
          <p:cNvCxnSpPr/>
          <p:nvPr/>
        </p:nvCxnSpPr>
        <p:spPr>
          <a:xfrm>
            <a:off y="4006296" x="7671225"/>
            <a:ext cy="1410771" cx="0"/>
          </a:xfrm>
          <a:prstGeom prst="straightConnector1">
            <a:avLst/>
          </a:prstGeom>
          <a:noFill/>
          <a:ln w="19050" cap="flat">
            <a:solidFill>
              <a:schemeClr val="accent6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51" name="Shape 51"/>
          <p:cNvCxnSpPr>
            <a:endCxn id="28" idx="0"/>
          </p:cNvCxnSpPr>
          <p:nvPr/>
        </p:nvCxnSpPr>
        <p:spPr>
          <a:xfrm>
            <a:off y="1011951" x="4681980"/>
            <a:ext cy="293700" cx="0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2" name="Shape 52"/>
          <p:cNvSpPr txBox="1"/>
          <p:nvPr/>
        </p:nvSpPr>
        <p:spPr>
          <a:xfrm rot="-757146">
            <a:off y="1523190" x="3044609"/>
            <a:ext cy="377336" cx="1392539"/>
          </a:xfrm>
          <a:prstGeom prst="rect">
            <a:avLst/>
          </a:prstGeom>
          <a:noFill/>
          <a:ln>
            <a:noFill/>
          </a:ln>
        </p:spPr>
        <p:txBody>
          <a:bodyPr bIns="114650" rIns="114650" lIns="114650" tIns="114650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it"/>
              <a:t>aquire image sweep:</a:t>
            </a:r>
          </a:p>
          <a:p>
            <a:pPr rtl="0" lvl="0">
              <a:spcBef>
                <a:spcPts val="0"/>
              </a:spcBef>
              <a:buNone/>
            </a:pPr>
            <a:r>
              <a:rPr b="1" sz="800" lang="it"/>
              <a:t># of frames</a:t>
            </a:r>
          </a:p>
          <a:p>
            <a:pPr>
              <a:spcBef>
                <a:spcPts val="0"/>
              </a:spcBef>
              <a:buNone/>
            </a:pPr>
            <a:r>
              <a:rPr b="1" sz="800" lang="it"/>
              <a:t>file name</a:t>
            </a:r>
          </a:p>
        </p:txBody>
      </p:sp>
      <p:sp>
        <p:nvSpPr>
          <p:cNvPr id="53" name="Shape 53"/>
          <p:cNvSpPr txBox="1"/>
          <p:nvPr/>
        </p:nvSpPr>
        <p:spPr>
          <a:xfrm rot="-1834250">
            <a:off y="2196668" x="4926698"/>
            <a:ext cy="625007" cx="570675"/>
          </a:xfrm>
          <a:prstGeom prst="rect">
            <a:avLst/>
          </a:prstGeom>
          <a:noFill/>
          <a:ln>
            <a:noFill/>
          </a:ln>
        </p:spPr>
        <p:txBody>
          <a:bodyPr bIns="114650" rIns="114650" lIns="114650" tIns="114650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it"/>
              <a:t>move:</a:t>
            </a:r>
          </a:p>
          <a:p>
            <a:pPr rtl="0" lvl="0">
              <a:spcBef>
                <a:spcPts val="0"/>
              </a:spcBef>
              <a:buNone/>
            </a:pPr>
            <a:r>
              <a:rPr b="1" sz="800" lang="it"/>
              <a:t>speed</a:t>
            </a:r>
          </a:p>
          <a:p>
            <a:pPr>
              <a:spcBef>
                <a:spcPts val="0"/>
              </a:spcBef>
              <a:buNone/>
            </a:pPr>
            <a:r>
              <a:rPr b="1" sz="800" lang="it"/>
              <a:t>step</a:t>
            </a:r>
          </a:p>
        </p:txBody>
      </p:sp>
      <p:sp>
        <p:nvSpPr>
          <p:cNvPr id="54" name="Shape 54"/>
          <p:cNvSpPr txBox="1"/>
          <p:nvPr/>
        </p:nvSpPr>
        <p:spPr>
          <a:xfrm rot="5400000">
            <a:off y="4006126" x="2628432"/>
            <a:ext cy="320015" cx="869638"/>
          </a:xfrm>
          <a:prstGeom prst="rect">
            <a:avLst/>
          </a:prstGeom>
          <a:noFill/>
          <a:ln>
            <a:noFill/>
          </a:ln>
        </p:spPr>
        <p:txBody>
          <a:bodyPr bIns="114650" rIns="114650" lIns="114650" tIns="1146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800" lang="it"/>
              <a:t>cameralink</a:t>
            </a:r>
          </a:p>
        </p:txBody>
      </p:sp>
      <p:sp>
        <p:nvSpPr>
          <p:cNvPr id="55" name="Shape 55"/>
          <p:cNvSpPr txBox="1"/>
          <p:nvPr/>
        </p:nvSpPr>
        <p:spPr>
          <a:xfrm rot="5398772">
            <a:off y="4736199" x="3797100"/>
            <a:ext cy="320015" cx="869638"/>
          </a:xfrm>
          <a:prstGeom prst="rect">
            <a:avLst/>
          </a:prstGeom>
          <a:noFill/>
          <a:ln>
            <a:noFill/>
          </a:ln>
        </p:spPr>
        <p:txBody>
          <a:bodyPr bIns="114650" rIns="114650" lIns="114650" tIns="114650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it"/>
              <a:t>serial</a:t>
            </a:r>
          </a:p>
        </p:txBody>
      </p:sp>
      <p:sp>
        <p:nvSpPr>
          <p:cNvPr id="56" name="Shape 56"/>
          <p:cNvSpPr txBox="1"/>
          <p:nvPr/>
        </p:nvSpPr>
        <p:spPr>
          <a:xfrm rot="5398772">
            <a:off y="4696776" x="6153163"/>
            <a:ext cy="320015" cx="869638"/>
          </a:xfrm>
          <a:prstGeom prst="rect">
            <a:avLst/>
          </a:prstGeom>
          <a:noFill/>
          <a:ln>
            <a:noFill/>
          </a:ln>
        </p:spPr>
        <p:txBody>
          <a:bodyPr bIns="114650" rIns="114650" lIns="114650" tIns="114650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it"/>
              <a:t>serial</a:t>
            </a:r>
          </a:p>
        </p:txBody>
      </p:sp>
      <p:sp>
        <p:nvSpPr>
          <p:cNvPr id="57" name="Shape 57"/>
          <p:cNvSpPr txBox="1"/>
          <p:nvPr/>
        </p:nvSpPr>
        <p:spPr>
          <a:xfrm rot="5398772">
            <a:off y="4775580" x="4985510"/>
            <a:ext cy="320015" cx="869638"/>
          </a:xfrm>
          <a:prstGeom prst="rect">
            <a:avLst/>
          </a:prstGeom>
          <a:noFill/>
          <a:ln>
            <a:noFill/>
          </a:ln>
        </p:spPr>
        <p:txBody>
          <a:bodyPr bIns="114650" rIns="114650" lIns="114650" tIns="114650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it"/>
              <a:t>USB</a:t>
            </a:r>
          </a:p>
        </p:txBody>
      </p:sp>
      <p:sp>
        <p:nvSpPr>
          <p:cNvPr id="58" name="Shape 58"/>
          <p:cNvSpPr/>
          <p:nvPr/>
        </p:nvSpPr>
        <p:spPr>
          <a:xfrm>
            <a:off y="1305626" x="5580496"/>
            <a:ext cy="643799" cx="938399"/>
          </a:xfrm>
          <a:prstGeom prst="rect">
            <a:avLst/>
          </a:prstGeom>
          <a:solidFill>
            <a:srgbClr val="D9D9D9"/>
          </a:solidFill>
          <a:ln w="190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114650" rIns="114650" lIns="114650" tIns="114650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600" lang="it"/>
              <a:t>Data transfer</a:t>
            </a:r>
          </a:p>
        </p:txBody>
      </p:sp>
      <p:cxnSp>
        <p:nvCxnSpPr>
          <p:cNvPr id="59" name="Shape 59"/>
          <p:cNvCxnSpPr>
            <a:stCxn id="29" idx="2"/>
            <a:endCxn id="58" idx="0"/>
          </p:cNvCxnSpPr>
          <p:nvPr/>
        </p:nvCxnSpPr>
        <p:spPr>
          <a:xfrm>
            <a:off y="1012039" x="4681985"/>
            <a:ext cy="293700" cx="1367700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