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75" d="100"/>
          <a:sy n="75" d="100"/>
        </p:scale>
        <p:origin x="181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8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3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3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50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5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06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6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40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4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6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FCDE-E76A-498F-921C-5D2725D5491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EA96-8CA5-42C8-83B6-EEDEF5C118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5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6"/>
          <a:stretch/>
        </p:blipFill>
        <p:spPr>
          <a:xfrm>
            <a:off x="816660" y="3302938"/>
            <a:ext cx="11563409" cy="2076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138"/>
          <a:stretch/>
        </p:blipFill>
        <p:spPr>
          <a:xfrm>
            <a:off x="-649560" y="738106"/>
            <a:ext cx="14495848" cy="2076450"/>
          </a:xfrm>
          <a:prstGeom prst="rect">
            <a:avLst/>
          </a:prstGeom>
        </p:spPr>
      </p:pic>
      <p:cxnSp>
        <p:nvCxnSpPr>
          <p:cNvPr id="7" name="Connecteur en angle 6"/>
          <p:cNvCxnSpPr/>
          <p:nvPr/>
        </p:nvCxnSpPr>
        <p:spPr>
          <a:xfrm rot="10800000" flipV="1">
            <a:off x="141088" y="1776331"/>
            <a:ext cx="13705200" cy="1620000"/>
          </a:xfrm>
          <a:prstGeom prst="bentConnector3">
            <a:avLst>
              <a:gd name="adj1" fmla="val -254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endCxn id="4" idx="1"/>
          </p:cNvCxnSpPr>
          <p:nvPr/>
        </p:nvCxnSpPr>
        <p:spPr>
          <a:xfrm rot="16200000" flipH="1">
            <a:off x="8485" y="3532988"/>
            <a:ext cx="944832" cy="671517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1347450" y="4159672"/>
            <a:ext cx="825867" cy="369332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output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3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1" b="44781"/>
          <a:stretch/>
        </p:blipFill>
        <p:spPr>
          <a:xfrm>
            <a:off x="-443362" y="3536055"/>
            <a:ext cx="13078725" cy="7982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89"/>
          <a:stretch/>
        </p:blipFill>
        <p:spPr>
          <a:xfrm>
            <a:off x="-1294974" y="1290934"/>
            <a:ext cx="14781948" cy="1445520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-1150619" y="1701800"/>
            <a:ext cx="14637594" cy="2252980"/>
            <a:chOff x="141088" y="1776331"/>
            <a:chExt cx="13705200" cy="2564832"/>
          </a:xfrm>
        </p:grpSpPr>
        <p:cxnSp>
          <p:nvCxnSpPr>
            <p:cNvPr id="4" name="Connecteur en angle 3"/>
            <p:cNvCxnSpPr/>
            <p:nvPr/>
          </p:nvCxnSpPr>
          <p:spPr>
            <a:xfrm rot="10800000" flipV="1">
              <a:off x="141088" y="1776331"/>
              <a:ext cx="13705200" cy="1620000"/>
            </a:xfrm>
            <a:prstGeom prst="bentConnector3">
              <a:avLst>
                <a:gd name="adj1" fmla="val -2544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en angle 4"/>
            <p:cNvCxnSpPr/>
            <p:nvPr/>
          </p:nvCxnSpPr>
          <p:spPr>
            <a:xfrm rot="16200000" flipH="1">
              <a:off x="8485" y="3532988"/>
              <a:ext cx="944832" cy="67151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/>
          <p:cNvSpPr txBox="1"/>
          <p:nvPr/>
        </p:nvSpPr>
        <p:spPr>
          <a:xfrm>
            <a:off x="11948066" y="3844271"/>
            <a:ext cx="570203" cy="221018"/>
          </a:xfrm>
          <a:prstGeom prst="rect">
            <a:avLst/>
          </a:prstGeom>
          <a:solidFill>
            <a:srgbClr val="EEEEEE"/>
          </a:solidFill>
        </p:spPr>
        <p:txBody>
          <a:bodyPr wrap="none" lIns="72000" tIns="0" rIns="72000" bIns="36000" rtlCol="0">
            <a:spAutoFit/>
          </a:bodyPr>
          <a:lstStyle/>
          <a:p>
            <a:r>
              <a:rPr lang="fr-FR" sz="1200" smtClean="0"/>
              <a:t>output</a:t>
            </a:r>
            <a:endParaRPr lang="fr-FR" sz="1200"/>
          </a:p>
        </p:txBody>
      </p:sp>
      <p:sp>
        <p:nvSpPr>
          <p:cNvPr id="8" name="Rectangle 7"/>
          <p:cNvSpPr/>
          <p:nvPr/>
        </p:nvSpPr>
        <p:spPr>
          <a:xfrm>
            <a:off x="-1047750" y="2181225"/>
            <a:ext cx="85725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989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 PIROU</dc:creator>
  <cp:lastModifiedBy>Caroline PIROU</cp:lastModifiedBy>
  <cp:revision>6</cp:revision>
  <dcterms:created xsi:type="dcterms:W3CDTF">2021-02-27T14:25:55Z</dcterms:created>
  <dcterms:modified xsi:type="dcterms:W3CDTF">2021-02-27T16:39:53Z</dcterms:modified>
</cp:coreProperties>
</file>