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80" r:id="rId1"/>
  </p:sldMasterIdLst>
  <p:sldIdLst>
    <p:sldId id="256" r:id="rId2"/>
    <p:sldId id="257" r:id="rId3"/>
    <p:sldId id="264" r:id="rId4"/>
    <p:sldId id="268" r:id="rId5"/>
    <p:sldId id="267" r:id="rId6"/>
    <p:sldId id="258" r:id="rId7"/>
    <p:sldId id="259" r:id="rId8"/>
    <p:sldId id="260" r:id="rId9"/>
    <p:sldId id="265" r:id="rId10"/>
    <p:sldId id="266" r:id="rId11"/>
    <p:sldId id="262" r:id="rId12"/>
    <p:sldId id="263" r:id="rId13"/>
    <p:sldId id="26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402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E696148A-AE27-407D-BB21-835BD453E575}" type="datetimeFigureOut">
              <a:rPr lang="en-IE" smtClean="0"/>
              <a:t>12/12/2022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ABE4A4C2-196F-4E60-8447-64034EB07D7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834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6148A-AE27-407D-BB21-835BD453E575}" type="datetimeFigureOut">
              <a:rPr lang="en-IE" smtClean="0"/>
              <a:t>12/12/2022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4A4C2-196F-4E60-8447-64034EB07D7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48221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696148A-AE27-407D-BB21-835BD453E575}" type="datetimeFigureOut">
              <a:rPr lang="en-IE" smtClean="0"/>
              <a:t>12/12/2022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BE4A4C2-196F-4E60-8447-64034EB07D7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37055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696148A-AE27-407D-BB21-835BD453E575}" type="datetimeFigureOut">
              <a:rPr lang="en-IE" smtClean="0"/>
              <a:t>12/12/2022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BE4A4C2-196F-4E60-8447-64034EB07D7D}" type="slidenum">
              <a:rPr lang="en-IE" smtClean="0"/>
              <a:t>‹#›</a:t>
            </a:fld>
            <a:endParaRPr lang="en-IE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057999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696148A-AE27-407D-BB21-835BD453E575}" type="datetimeFigureOut">
              <a:rPr lang="en-IE" smtClean="0"/>
              <a:t>12/12/2022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BE4A4C2-196F-4E60-8447-64034EB07D7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525536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6148A-AE27-407D-BB21-835BD453E575}" type="datetimeFigureOut">
              <a:rPr lang="en-IE" smtClean="0"/>
              <a:t>12/12/2022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4A4C2-196F-4E60-8447-64034EB07D7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784563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6148A-AE27-407D-BB21-835BD453E575}" type="datetimeFigureOut">
              <a:rPr lang="en-IE" smtClean="0"/>
              <a:t>12/12/2022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4A4C2-196F-4E60-8447-64034EB07D7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706209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6148A-AE27-407D-BB21-835BD453E575}" type="datetimeFigureOut">
              <a:rPr lang="en-IE" smtClean="0"/>
              <a:t>12/12/2022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4A4C2-196F-4E60-8447-64034EB07D7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914209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696148A-AE27-407D-BB21-835BD453E575}" type="datetimeFigureOut">
              <a:rPr lang="en-IE" smtClean="0"/>
              <a:t>12/12/2022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BE4A4C2-196F-4E60-8447-64034EB07D7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5803787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6148A-AE27-407D-BB21-835BD453E575}" type="datetimeFigureOut">
              <a:rPr lang="en-IE" smtClean="0"/>
              <a:t>12/12/2022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4A4C2-196F-4E60-8447-64034EB07D7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66613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6148A-AE27-407D-BB21-835BD453E575}" type="datetimeFigureOut">
              <a:rPr lang="en-IE" smtClean="0"/>
              <a:t>12/12/2022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4A4C2-196F-4E60-8447-64034EB07D7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14149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696148A-AE27-407D-BB21-835BD453E575}" type="datetimeFigureOut">
              <a:rPr lang="en-IE" smtClean="0"/>
              <a:t>12/12/2022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BE4A4C2-196F-4E60-8447-64034EB07D7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13665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6148A-AE27-407D-BB21-835BD453E575}" type="datetimeFigureOut">
              <a:rPr lang="en-IE" smtClean="0"/>
              <a:t>12/12/2022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4A4C2-196F-4E60-8447-64034EB07D7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95579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6148A-AE27-407D-BB21-835BD453E575}" type="datetimeFigureOut">
              <a:rPr lang="en-IE" smtClean="0"/>
              <a:t>12/12/2022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4A4C2-196F-4E60-8447-64034EB07D7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17646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6148A-AE27-407D-BB21-835BD453E575}" type="datetimeFigureOut">
              <a:rPr lang="en-IE" smtClean="0"/>
              <a:t>12/12/2022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4A4C2-196F-4E60-8447-64034EB07D7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07931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6148A-AE27-407D-BB21-835BD453E575}" type="datetimeFigureOut">
              <a:rPr lang="en-IE" smtClean="0"/>
              <a:t>12/12/2022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4A4C2-196F-4E60-8447-64034EB07D7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70103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6148A-AE27-407D-BB21-835BD453E575}" type="datetimeFigureOut">
              <a:rPr lang="en-IE" smtClean="0"/>
              <a:t>12/12/2022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4A4C2-196F-4E60-8447-64034EB07D7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82580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6148A-AE27-407D-BB21-835BD453E575}" type="datetimeFigureOut">
              <a:rPr lang="en-IE" smtClean="0"/>
              <a:t>12/12/2022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4A4C2-196F-4E60-8447-64034EB07D7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28836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96148A-AE27-407D-BB21-835BD453E575}" type="datetimeFigureOut">
              <a:rPr lang="en-IE" smtClean="0"/>
              <a:t>12/12/2022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E4A4C2-196F-4E60-8447-64034EB07D7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633707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81" r:id="rId1"/>
    <p:sldLayoutId id="2147484082" r:id="rId2"/>
    <p:sldLayoutId id="2147484083" r:id="rId3"/>
    <p:sldLayoutId id="2147484084" r:id="rId4"/>
    <p:sldLayoutId id="2147484085" r:id="rId5"/>
    <p:sldLayoutId id="2147484086" r:id="rId6"/>
    <p:sldLayoutId id="2147484087" r:id="rId7"/>
    <p:sldLayoutId id="2147484088" r:id="rId8"/>
    <p:sldLayoutId id="2147484089" r:id="rId9"/>
    <p:sldLayoutId id="2147484090" r:id="rId10"/>
    <p:sldLayoutId id="2147484091" r:id="rId11"/>
    <p:sldLayoutId id="2147484092" r:id="rId12"/>
    <p:sldLayoutId id="2147484093" r:id="rId13"/>
    <p:sldLayoutId id="2147484094" r:id="rId14"/>
    <p:sldLayoutId id="2147484095" r:id="rId15"/>
    <p:sldLayoutId id="2147484096" r:id="rId16"/>
    <p:sldLayoutId id="2147484097" r:id="rId17"/>
    <p:sldLayoutId id="2147484098" r:id="rId18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9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5A856D0-8FE8-4344-91EF-366B1172B0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Christmas Final Year Project Demo</a:t>
            </a:r>
            <a:endParaRPr lang="en-IE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158285B4-4FFC-431C-B3A7-4146DF3D08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Caroline Percy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495021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92BB4-C789-4271-B535-FB9F1F510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 err="1"/>
              <a:t>Pixabay</a:t>
            </a:r>
            <a:r>
              <a:rPr lang="en-US" sz="4800" dirty="0"/>
              <a:t> &amp; third </a:t>
            </a:r>
            <a:r>
              <a:rPr lang="en-US" sz="4800" dirty="0" err="1"/>
              <a:t>api</a:t>
            </a:r>
            <a:endParaRPr lang="en-IE" sz="4800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865E58-0B33-4F9F-84FA-609F20140DCA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ED6250-9DAC-45E4-996D-DA52DC28EFF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Pixabay</a:t>
            </a:r>
            <a:r>
              <a:rPr lang="en-US" dirty="0"/>
              <a:t> is a</a:t>
            </a:r>
            <a:r>
              <a:rPr lang="en-GB" dirty="0"/>
              <a:t> website where people upload and share royalty free images, videos and music.</a:t>
            </a:r>
            <a:br>
              <a:rPr lang="en-GB" dirty="0"/>
            </a:b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</a:t>
            </a:r>
            <a:br>
              <a:rPr lang="en-GB" dirty="0"/>
            </a:b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</a:t>
            </a:r>
            <a:br>
              <a:rPr lang="en-GB" dirty="0"/>
            </a:b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009222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an dir="u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92BB4-C789-4271-B535-FB9F1F510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 have done thus far?</a:t>
            </a:r>
            <a:endParaRPr lang="en-I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EF49BA-3C5D-424B-996B-8E03D650BB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Most of my Project Report</a:t>
            </a:r>
            <a:endParaRPr lang="en-IE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58CD40F-C55C-415F-8A41-FC060EC696B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708" y="3132138"/>
            <a:ext cx="3861959" cy="3086100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39E7749-D666-4A8E-868C-F171862730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A Demo</a:t>
            </a:r>
            <a:endParaRPr lang="en-IE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8E3FA06-A3B8-4111-A6CE-87F528402E3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191769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an dir="u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92BB4-C789-4271-B535-FB9F1F510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next?</a:t>
            </a:r>
            <a:endParaRPr lang="en-I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8BE34C-B3A7-4566-88F5-74F44284D3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Base Game</a:t>
            </a:r>
            <a:endParaRPr lang="en-IE" dirty="0"/>
          </a:p>
        </p:txBody>
      </p:sp>
      <p:pic>
        <p:nvPicPr>
          <p:cNvPr id="16" name="Picture Placeholder 15">
            <a:extLst>
              <a:ext uri="{FF2B5EF4-FFF2-40B4-BE49-F238E27FC236}">
                <a16:creationId xmlns:a16="http://schemas.microsoft.com/office/drawing/2014/main" id="{37BA6298-E417-4DC2-88DB-B9E9863D26B0}"/>
              </a:ext>
            </a:extLst>
          </p:cNvPr>
          <p:cNvPicPr>
            <a:picLocks noGrp="1" noChangeAspect="1"/>
          </p:cNvPicPr>
          <p:nvPr>
            <p:ph type="pic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637" b="23637"/>
          <a:stretch>
            <a:fillRect/>
          </a:stretch>
        </p:blipFill>
        <p:spPr/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D08ACBF-7576-435D-BC34-C2D2E7CAE118}"/>
              </a:ext>
            </a:extLst>
          </p:cNvPr>
          <p:cNvSpPr>
            <a:spLocks noGrp="1"/>
          </p:cNvSpPr>
          <p:nvPr>
            <p:ph type="body" sz="half" idx="18"/>
          </p:nvPr>
        </p:nvSpPr>
        <p:spPr/>
        <p:txBody>
          <a:bodyPr/>
          <a:lstStyle/>
          <a:p>
            <a:r>
              <a:rPr lang="en-US" dirty="0"/>
              <a:t>I still need to complete a base hidden object game. This is for both testing and a project to build on for my REST API</a:t>
            </a:r>
            <a:endParaRPr lang="en-IE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B82A75-274B-4055-BB53-B8830C8512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Documentation	</a:t>
            </a:r>
            <a:endParaRPr lang="en-IE" dirty="0"/>
          </a:p>
        </p:txBody>
      </p:sp>
      <p:pic>
        <p:nvPicPr>
          <p:cNvPr id="20" name="Picture Placeholder 19">
            <a:extLst>
              <a:ext uri="{FF2B5EF4-FFF2-40B4-BE49-F238E27FC236}">
                <a16:creationId xmlns:a16="http://schemas.microsoft.com/office/drawing/2014/main" id="{D4093B3E-B5C0-42EE-975B-6D4A0933205F}"/>
              </a:ext>
            </a:extLst>
          </p:cNvPr>
          <p:cNvPicPr>
            <a:picLocks noGrp="1" noChangeAspect="1"/>
          </p:cNvPicPr>
          <p:nvPr>
            <p:ph type="pic" idx="2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410" b="26410"/>
          <a:stretch>
            <a:fillRect/>
          </a:stretch>
        </p:blipFill>
        <p:spPr>
          <a:xfrm>
            <a:off x="4374263" y="2362200"/>
            <a:ext cx="3448936" cy="1524000"/>
          </a:xfr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2AA4211-C5E8-4E63-B931-078D15741DAF}"/>
              </a:ext>
            </a:extLst>
          </p:cNvPr>
          <p:cNvSpPr>
            <a:spLocks noGrp="1"/>
          </p:cNvSpPr>
          <p:nvPr>
            <p:ph type="body" sz="half" idx="19"/>
          </p:nvPr>
        </p:nvSpPr>
        <p:spPr/>
        <p:txBody>
          <a:bodyPr/>
          <a:lstStyle/>
          <a:p>
            <a:r>
              <a:rPr lang="en-US" dirty="0"/>
              <a:t>I need to finialise the report, as well as move on to other documents like the GDD and TDD</a:t>
            </a:r>
            <a:endParaRPr lang="en-I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FF4DEBE-0606-4ECD-9923-2ED92830B56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Implement third-party</a:t>
            </a:r>
            <a:endParaRPr lang="en-IE" dirty="0"/>
          </a:p>
        </p:txBody>
      </p:sp>
      <p:pic>
        <p:nvPicPr>
          <p:cNvPr id="22" name="Picture Placeholder 21">
            <a:extLst>
              <a:ext uri="{FF2B5EF4-FFF2-40B4-BE49-F238E27FC236}">
                <a16:creationId xmlns:a16="http://schemas.microsoft.com/office/drawing/2014/main" id="{56CC2E5D-5AB6-4505-B6E5-E795988F2873}"/>
              </a:ext>
            </a:extLst>
          </p:cNvPr>
          <p:cNvPicPr>
            <a:picLocks noGrp="1" noChangeAspect="1"/>
          </p:cNvPicPr>
          <p:nvPr>
            <p:ph type="pic" idx="2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30" b="16830"/>
          <a:stretch>
            <a:fillRect/>
          </a:stretch>
        </p:blipFill>
        <p:spPr/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35E12FC-82A9-45AF-AD15-AF8DB06CCB3B}"/>
              </a:ext>
            </a:extLst>
          </p:cNvPr>
          <p:cNvSpPr>
            <a:spLocks noGrp="1"/>
          </p:cNvSpPr>
          <p:nvPr>
            <p:ph type="body" sz="half" idx="20"/>
          </p:nvPr>
        </p:nvSpPr>
        <p:spPr/>
        <p:txBody>
          <a:bodyPr/>
          <a:lstStyle/>
          <a:p>
            <a:r>
              <a:rPr lang="en-US" dirty="0"/>
              <a:t>I need to fully implement the REST API so that I can prove (or disprove!) my research questions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740364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8" grpId="0" build="p"/>
      <p:bldP spid="5" grpId="0" build="p"/>
      <p:bldP spid="9" grpId="0" build="p"/>
      <p:bldP spid="6" grpId="0" build="p"/>
      <p:bldP spid="10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6CC81826-0858-46BA-9FF7-E9DD75A39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for Listening!</a:t>
            </a:r>
            <a:endParaRPr lang="en-IE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E88CE2D-4BA2-40E2-AC7C-157BE0A92F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Any questions?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220184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B919A-B9BB-47C6-AEE6-6900E8F6A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am I doing?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2EDA9-ED24-4E97-B6DC-5F52B0C5968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I want to create a hidden object game</a:t>
            </a:r>
            <a:br>
              <a:rPr lang="en-US" dirty="0"/>
            </a:br>
            <a:endParaRPr lang="en-US" dirty="0"/>
          </a:p>
          <a:p>
            <a:r>
              <a:rPr lang="en-US" dirty="0"/>
              <a:t>I want the art assets to be given by a third party</a:t>
            </a:r>
            <a:br>
              <a:rPr lang="en-US" dirty="0"/>
            </a:br>
            <a:endParaRPr lang="en-US" dirty="0"/>
          </a:p>
          <a:p>
            <a:r>
              <a:rPr lang="en-US" dirty="0"/>
              <a:t>d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977143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an dir="u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B919A-B9BB-47C6-AEE6-6900E8F6A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hidden object game?</a:t>
            </a:r>
            <a:endParaRPr lang="en-IE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C792ED1C-E0F4-4617-8D06-161C79622E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4092" y="746125"/>
            <a:ext cx="4473879" cy="5472113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97A53E-FA21-4813-9E76-7509D66E9F8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They are video games that task the player to find an object within a busy landscape</a:t>
            </a:r>
            <a:br>
              <a:rPr lang="en-GB" dirty="0"/>
            </a:b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They will often ask you to find several objects in one scene</a:t>
            </a:r>
            <a:br>
              <a:rPr lang="en-US" dirty="0"/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will also be objects called distractors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289907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B919A-B9BB-47C6-AEE6-6900E8F6A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REST </a:t>
            </a:r>
            <a:r>
              <a:rPr lang="en-US" dirty="0" err="1"/>
              <a:t>api</a:t>
            </a:r>
            <a:r>
              <a:rPr lang="en-US" dirty="0"/>
              <a:t>?</a:t>
            </a:r>
            <a:endParaRPr lang="en-IE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97A53E-FA21-4813-9E76-7509D66E9F8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REST API is an interface that two systems use to transfer information</a:t>
            </a:r>
            <a:br>
              <a:rPr lang="en-US" dirty="0"/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is defined by a set of constraints to keep it reliable and secure (REST)</a:t>
            </a:r>
            <a:br>
              <a:rPr lang="en-US" dirty="0"/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request is sent to the server in form of a URL, and a reply is sent back, often in JSON form.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A67DF6A2-9FC1-4D74-8677-8A6410B8D3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553" y="2493825"/>
            <a:ext cx="6134956" cy="1976713"/>
          </a:xfrm>
        </p:spPr>
      </p:pic>
    </p:spTree>
    <p:extLst>
      <p:ext uri="{BB962C8B-B14F-4D97-AF65-F5344CB8AC3E}">
        <p14:creationId xmlns:p14="http://schemas.microsoft.com/office/powerpoint/2010/main" val="1307545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an dir="u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1FDA181-8AD7-40BF-B8FC-8A89EC73865A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6782"/>
          </a:xfr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C8748874-112D-45EC-B67D-84A1BCCE6BD0}"/>
              </a:ext>
            </a:extLst>
          </p:cNvPr>
          <p:cNvGrpSpPr/>
          <p:nvPr/>
        </p:nvGrpSpPr>
        <p:grpSpPr>
          <a:xfrm>
            <a:off x="3888685" y="3525297"/>
            <a:ext cx="4967385" cy="1891528"/>
            <a:chOff x="3888685" y="3525297"/>
            <a:chExt cx="4967385" cy="1891528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61C5E64-0731-401E-8501-33F545C256DB}"/>
                </a:ext>
              </a:extLst>
            </p:cNvPr>
            <p:cNvSpPr/>
            <p:nvPr/>
          </p:nvSpPr>
          <p:spPr>
            <a:xfrm>
              <a:off x="4288735" y="3525297"/>
              <a:ext cx="621196" cy="621196"/>
            </a:xfrm>
            <a:prstGeom prst="ellipse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B89A902C-B336-4F50-8B56-3E838756530E}"/>
                </a:ext>
              </a:extLst>
            </p:cNvPr>
            <p:cNvSpPr/>
            <p:nvPr/>
          </p:nvSpPr>
          <p:spPr>
            <a:xfrm>
              <a:off x="3888685" y="3880621"/>
              <a:ext cx="621196" cy="621196"/>
            </a:xfrm>
            <a:prstGeom prst="ellipse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7415428-DDC4-40E4-99F7-667D49CCAEE5}"/>
                </a:ext>
              </a:extLst>
            </p:cNvPr>
            <p:cNvSpPr/>
            <p:nvPr/>
          </p:nvSpPr>
          <p:spPr>
            <a:xfrm>
              <a:off x="7419146" y="4084374"/>
              <a:ext cx="621196" cy="621196"/>
            </a:xfrm>
            <a:prstGeom prst="ellipse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4388F093-E997-4466-A826-80E17C49B2A2}"/>
                </a:ext>
              </a:extLst>
            </p:cNvPr>
            <p:cNvSpPr/>
            <p:nvPr/>
          </p:nvSpPr>
          <p:spPr>
            <a:xfrm>
              <a:off x="7941062" y="4501817"/>
              <a:ext cx="915008" cy="915008"/>
            </a:xfrm>
            <a:prstGeom prst="ellipse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9ED366F-61AE-4880-86B4-09C469BE2595}"/>
              </a:ext>
            </a:extLst>
          </p:cNvPr>
          <p:cNvGrpSpPr/>
          <p:nvPr/>
        </p:nvGrpSpPr>
        <p:grpSpPr>
          <a:xfrm>
            <a:off x="2537640" y="764373"/>
            <a:ext cx="6531401" cy="6053590"/>
            <a:chOff x="2537640" y="764373"/>
            <a:chExt cx="6531401" cy="605359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7A94B4B-6D40-4DF7-9704-BFB66E2ABAD0}"/>
                </a:ext>
              </a:extLst>
            </p:cNvPr>
            <p:cNvSpPr/>
            <p:nvPr/>
          </p:nvSpPr>
          <p:spPr>
            <a:xfrm>
              <a:off x="7509013" y="764373"/>
              <a:ext cx="1560028" cy="820918"/>
            </a:xfrm>
            <a:prstGeom prst="ellipse">
              <a:avLst/>
            </a:prstGeom>
            <a:noFill/>
            <a:ln w="762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7C444ECB-D987-40A6-9ED9-F318EC940ACE}"/>
                </a:ext>
              </a:extLst>
            </p:cNvPr>
            <p:cNvSpPr/>
            <p:nvPr/>
          </p:nvSpPr>
          <p:spPr>
            <a:xfrm>
              <a:off x="2537640" y="5272429"/>
              <a:ext cx="1432891" cy="1545534"/>
            </a:xfrm>
            <a:prstGeom prst="ellipse">
              <a:avLst/>
            </a:prstGeom>
            <a:noFill/>
            <a:ln w="762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45119E4-4AFE-4821-9B27-43012BF44DBF}"/>
                </a:ext>
              </a:extLst>
            </p:cNvPr>
            <p:cNvSpPr/>
            <p:nvPr/>
          </p:nvSpPr>
          <p:spPr>
            <a:xfrm>
              <a:off x="4334010" y="1681893"/>
              <a:ext cx="575921" cy="621196"/>
            </a:xfrm>
            <a:prstGeom prst="ellipse">
              <a:avLst/>
            </a:prstGeom>
            <a:noFill/>
            <a:ln w="762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</p:grpSp>
    </p:spTree>
    <p:extLst>
      <p:ext uri="{BB962C8B-B14F-4D97-AF65-F5344CB8AC3E}">
        <p14:creationId xmlns:p14="http://schemas.microsoft.com/office/powerpoint/2010/main" val="2836036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92BB4-C789-4271-B535-FB9F1F510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am I Doing it?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DB36FF-EA87-4BD3-8165-92BEF052062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Hidden object games are often underestimated for their simplicity and lack of challenge</a:t>
            </a:r>
            <a:br>
              <a:rPr lang="en-US" dirty="0"/>
            </a:br>
            <a:endParaRPr lang="en-US" dirty="0"/>
          </a:p>
          <a:p>
            <a:r>
              <a:rPr lang="en-US" dirty="0"/>
              <a:t>f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952869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an dir="u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92BB4-C789-4271-B535-FB9F1F510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Research question(s)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DB36FF-EA87-4BD3-8165-92BEF052062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Can I make a hidden object game that relies on a third party to deliver the game assets dynamically?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GB" dirty="0"/>
              <a:t>Will such a game be seamless to the player? Can I make levels theme-based?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886896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92BB4-C789-4271-B535-FB9F1F510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/>
              <a:t>What am I using for this?</a:t>
            </a:r>
            <a:endParaRPr lang="en-IE" sz="48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412E13-77BF-4ED2-9D17-77B72A2C47A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823211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92BB4-C789-4271-B535-FB9F1F510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/>
              <a:t>Python and </a:t>
            </a:r>
            <a:r>
              <a:rPr lang="en-US" sz="4800" dirty="0" err="1"/>
              <a:t>pygame</a:t>
            </a:r>
            <a:endParaRPr lang="en-IE" sz="480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BEC6540-80FF-40ED-8F27-5AAB21F23FD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A55E703-7704-4C21-AA2E-BE21C44D1CB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63773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an dir="u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165</TotalTime>
  <Words>341</Words>
  <Application>Microsoft Office PowerPoint</Application>
  <PresentationFormat>Widescreen</PresentationFormat>
  <Paragraphs>39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Century Gothic</vt:lpstr>
      <vt:lpstr>Vapor Trail</vt:lpstr>
      <vt:lpstr>Christmas Final Year Project Demo</vt:lpstr>
      <vt:lpstr>What am I doing?</vt:lpstr>
      <vt:lpstr>What is A hidden object game?</vt:lpstr>
      <vt:lpstr>What is REST api?</vt:lpstr>
      <vt:lpstr>PowerPoint Presentation</vt:lpstr>
      <vt:lpstr>Why am I Doing it?</vt:lpstr>
      <vt:lpstr>My Research question(s)</vt:lpstr>
      <vt:lpstr>What am I using for this?</vt:lpstr>
      <vt:lpstr>Python and pygame</vt:lpstr>
      <vt:lpstr>Pixabay &amp; third api</vt:lpstr>
      <vt:lpstr>What I have done thus far?</vt:lpstr>
      <vt:lpstr>What’s next?</vt:lpstr>
      <vt:lpstr>Thank you for Listening!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Caroline Percy</dc:creator>
  <cp:lastModifiedBy>Caroline Percy</cp:lastModifiedBy>
  <cp:revision>30</cp:revision>
  <dcterms:created xsi:type="dcterms:W3CDTF">2022-12-09T14:23:47Z</dcterms:created>
  <dcterms:modified xsi:type="dcterms:W3CDTF">2022-12-12T16:23:38Z</dcterms:modified>
</cp:coreProperties>
</file>