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723454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723454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7234546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7234546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7234546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7234546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723454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723454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723454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723454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ASSISTANCE &amp; SOLUTIONS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8925" y="284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ATENDIMENTO DE HELP DESK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5002875" y="985550"/>
            <a:ext cx="33345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Receber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Abrir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Coletar informações sobre o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Administrador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Abrir o chamado com base na solicitação do cliente.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Salvar o chamado no banco de dados chamado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00" y="353100"/>
            <a:ext cx="3153150" cy="4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50" y="166724"/>
            <a:ext cx="2705525" cy="43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7003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Receber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Notificar Cliente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Enviar notificação ao cliente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Administrador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Notificar o cliente via sistema.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Notificar o cliente com base nos procedimentos de reparo.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5035375" y="111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Atender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Atender chamado do cliente.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Atendente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receber o chamado do cliente.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Depois ele irá tratar o chamado 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Notificará o cliente sobre o andamento do chamado.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0" y="553838"/>
            <a:ext cx="3451200" cy="4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077375" y="979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Finalizar chamado.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Encerramento do atendimento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Técnico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Finalizar o chamado se o problema for resolvido.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00" y="923375"/>
            <a:ext cx="2887675" cy="3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018550" y="84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Avaliar atendimento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 </a:t>
            </a:r>
            <a:r>
              <a:rPr lang="pt-BR" sz="1100"/>
              <a:t>Receber feedback do cliente.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Atendente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cliente vai dar um feedback falando como foi a experiência.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Ele vai interagir com a plataforma helpdesk falando se o atendimento é bom ou ruim.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450" y="493725"/>
            <a:ext cx="2797550" cy="460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