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17234546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17234546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17234546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17234546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17234546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17234546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172345461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17234546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17234546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17234546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ASSISTANCE &amp; SOLUTIONS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78925" y="28425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ATENDIMENTO DE HELP DESK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5002875" y="985550"/>
            <a:ext cx="3334500" cy="35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Receber chamado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Evento:</a:t>
            </a:r>
            <a:r>
              <a:rPr lang="pt-BR" sz="1100"/>
              <a:t> Abrir Chamado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Objetivo:</a:t>
            </a:r>
            <a:r>
              <a:rPr lang="pt-BR" sz="1100"/>
              <a:t> Coletar informações sobre o chamado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Trabalhadores envolvidos:</a:t>
            </a:r>
            <a:r>
              <a:rPr lang="pt-BR" sz="1100"/>
              <a:t> 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      Administrador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Abrir o chamado com base na solicitação do cliente.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Salvar o chamado no banco de dados chamado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900" y="353100"/>
            <a:ext cx="3153150" cy="44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050" y="166724"/>
            <a:ext cx="2705525" cy="439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/>
        </p:nvSpPr>
        <p:spPr>
          <a:xfrm>
            <a:off x="4700325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Receber chamado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Evento:</a:t>
            </a:r>
            <a:r>
              <a:rPr lang="pt-BR" sz="1100"/>
              <a:t> Notificar Cliente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Objetivo:</a:t>
            </a:r>
            <a:r>
              <a:rPr lang="pt-BR" sz="1100"/>
              <a:t> Enviar notificação ao cliente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Trabalhadores envolvidos:</a:t>
            </a:r>
            <a:r>
              <a:rPr lang="pt-BR" sz="1100"/>
              <a:t> 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pt-BR" sz="1100"/>
              <a:t>      Administrador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Informar o cliente sobre a situação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 do chamado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Notificar o cliente com base nos procedimentos de reparo.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/>
        </p:nvSpPr>
        <p:spPr>
          <a:xfrm>
            <a:off x="5035375" y="111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Recebe chamado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Evento:</a:t>
            </a:r>
            <a:r>
              <a:rPr lang="pt-BR" sz="1100"/>
              <a:t> Atender chamado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Objetivo:</a:t>
            </a:r>
            <a:r>
              <a:rPr lang="pt-BR" sz="1100"/>
              <a:t> Atender chamado do cliente.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Trabalhadores envolvidos:</a:t>
            </a:r>
            <a:r>
              <a:rPr lang="pt-BR" sz="1100"/>
              <a:t> 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      Atendente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receber o chamado do cliente.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Depois ele irá tratar o chamado 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 Notificará o cliente sobre o andamento do chamado.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750" y="553838"/>
            <a:ext cx="3451200" cy="413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/>
        </p:nvSpPr>
        <p:spPr>
          <a:xfrm>
            <a:off x="5077375" y="9793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Recebe chamado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Evento:</a:t>
            </a:r>
            <a:r>
              <a:rPr lang="pt-BR" sz="1100"/>
              <a:t> Finalizar chamado.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Objetivo:</a:t>
            </a:r>
            <a:r>
              <a:rPr lang="pt-BR" sz="1100"/>
              <a:t> Encerramento do atendimento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Trabalhadores envolvidos:</a:t>
            </a:r>
            <a:r>
              <a:rPr lang="pt-BR" sz="1100"/>
              <a:t> 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      Técnico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Finalizar o chamado se o problema for resolvido.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100" y="923375"/>
            <a:ext cx="2887675" cy="35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5018550" y="8415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Recebe chamado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Evento:</a:t>
            </a:r>
            <a:r>
              <a:rPr lang="pt-BR" sz="1100"/>
              <a:t> Avaliar atendimento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Objetivo: </a:t>
            </a:r>
            <a:r>
              <a:rPr lang="pt-BR" sz="1100"/>
              <a:t>Receber feedback do cliente.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Trabalhadores envolvidos:</a:t>
            </a:r>
            <a:r>
              <a:rPr lang="pt-BR" sz="1100"/>
              <a:t> 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   Atendente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O cliente vai dar um feedback falando como foi a experiência.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Ele vai interagir com a plataforma helpdesk falando se o atendimento é bom ou ruim.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450" y="493725"/>
            <a:ext cx="2797550" cy="4607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