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2" r:id="rId28"/>
    <p:sldId id="283" r:id="rId29"/>
    <p:sldId id="285" r:id="rId30"/>
    <p:sldId id="287" r:id="rId31"/>
    <p:sldId id="281" r:id="rId32"/>
    <p:sldId id="291" r:id="rId33"/>
    <p:sldId id="292" r:id="rId34"/>
    <p:sldId id="294" r:id="rId35"/>
    <p:sldId id="295" r:id="rId36"/>
    <p:sldId id="288" r:id="rId37"/>
    <p:sldId id="289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4wgEVYF9IUVx9flA/sFM+TDpE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98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61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395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83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352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413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30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4173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1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295" y="1318859"/>
            <a:ext cx="9250017" cy="520059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945294" y="3783854"/>
            <a:ext cx="1245705" cy="1073426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 flipH="1">
            <a:off x="1159682" y="0"/>
            <a:ext cx="924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Primeiros Passos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40295" y="767151"/>
            <a:ext cx="5055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Instalar o </a:t>
            </a:r>
            <a:r>
              <a:rPr lang="pt-BR" sz="18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</a:t>
            </a:r>
            <a:r>
              <a:rPr lang="pt-BR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i="0" u="none" strike="noStrike" cap="none" dirty="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https://flutter.dev/</a:t>
            </a:r>
            <a:endParaRPr dirty="0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/>
        </p:nvSpPr>
        <p:spPr>
          <a:xfrm flipH="1">
            <a:off x="1159565" y="164532"/>
            <a:ext cx="92500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Começar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732" y="985904"/>
            <a:ext cx="9631681" cy="541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/>
          <p:nvPr/>
        </p:nvSpPr>
        <p:spPr>
          <a:xfrm>
            <a:off x="1266091" y="2504050"/>
            <a:ext cx="1083213" cy="19694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8615" y="956876"/>
            <a:ext cx="9885200" cy="55577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Tela reproduzida no google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celular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82358" y="816200"/>
            <a:ext cx="2602199" cy="564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Criando nova pasta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900900" y="1750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Dentro da pasta lib criaremos uma nova pasta: Screen;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Dentro desta pasta criaremos um novo arquivo: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 O nome do arquivo: </a:t>
            </a:r>
            <a:r>
              <a:rPr lang="pt-BR" sz="2600" i="1">
                <a:latin typeface="Times New Roman"/>
                <a:ea typeface="Times New Roman"/>
                <a:cs typeface="Times New Roman"/>
                <a:sym typeface="Times New Roman"/>
              </a:rPr>
              <a:t>nome_nomedapasta.dart</a:t>
            </a: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exemplo: </a:t>
            </a:r>
            <a:r>
              <a:rPr lang="pt-BR" sz="2600" i="1">
                <a:latin typeface="Times New Roman"/>
                <a:ea typeface="Times New Roman"/>
                <a:cs typeface="Times New Roman"/>
                <a:sym typeface="Times New Roman"/>
              </a:rPr>
              <a:t>hello_screen.dart</a:t>
            </a:r>
            <a:endParaRPr sz="26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Editando: Screen → tela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1252024" y="193937"/>
            <a:ext cx="91299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Código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1348" y="1341161"/>
            <a:ext cx="9467556" cy="53229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250;p24">
            <a:extLst>
              <a:ext uri="{FF2B5EF4-FFF2-40B4-BE49-F238E27FC236}">
                <a16:creationId xmlns:a16="http://schemas.microsoft.com/office/drawing/2014/main" id="{355AE8DB-8BFD-4FBA-87FF-FA85A8B66EB8}"/>
              </a:ext>
            </a:extLst>
          </p:cNvPr>
          <p:cNvCxnSpPr/>
          <p:nvPr/>
        </p:nvCxnSpPr>
        <p:spPr>
          <a:xfrm rot="10800000" flipH="1">
            <a:off x="2119442" y="2924330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250;p24">
            <a:extLst>
              <a:ext uri="{FF2B5EF4-FFF2-40B4-BE49-F238E27FC236}">
                <a16:creationId xmlns:a16="http://schemas.microsoft.com/office/drawing/2014/main" id="{A0F6E4E6-316F-4B28-B2D5-A378656419AA}"/>
              </a:ext>
            </a:extLst>
          </p:cNvPr>
          <p:cNvCxnSpPr/>
          <p:nvPr/>
        </p:nvCxnSpPr>
        <p:spPr>
          <a:xfrm rot="10800000" flipH="1">
            <a:off x="2443000" y="3453618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838200" y="952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Chamando página no Main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2033" y="1207688"/>
            <a:ext cx="9546300" cy="53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250;p24">
            <a:extLst>
              <a:ext uri="{FF2B5EF4-FFF2-40B4-BE49-F238E27FC236}">
                <a16:creationId xmlns:a16="http://schemas.microsoft.com/office/drawing/2014/main" id="{6FF7AD8A-65FF-4BE8-B27B-7B3B4F4B9778}"/>
              </a:ext>
            </a:extLst>
          </p:cNvPr>
          <p:cNvCxnSpPr/>
          <p:nvPr/>
        </p:nvCxnSpPr>
        <p:spPr>
          <a:xfrm rot="10800000" flipH="1">
            <a:off x="2189780" y="3416700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250;p24">
            <a:extLst>
              <a:ext uri="{FF2B5EF4-FFF2-40B4-BE49-F238E27FC236}">
                <a16:creationId xmlns:a16="http://schemas.microsoft.com/office/drawing/2014/main" id="{753484BB-0E17-4868-AAB1-1744C8103E43}"/>
              </a:ext>
            </a:extLst>
          </p:cNvPr>
          <p:cNvCxnSpPr/>
          <p:nvPr/>
        </p:nvCxnSpPr>
        <p:spPr>
          <a:xfrm rot="10800000" flipH="1">
            <a:off x="2189780" y="4098443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google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85803" y="1167619"/>
            <a:ext cx="9009935" cy="506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celular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31636" y="928741"/>
            <a:ext cx="2498700" cy="54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Criando novo arquivo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Acessaremos a pasta </a:t>
            </a:r>
            <a:r>
              <a:rPr lang="pt-BR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lib</a:t>
            </a: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 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localizaremos a pasta </a:t>
            </a:r>
            <a:r>
              <a:rPr lang="pt-BR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Dentro de </a:t>
            </a:r>
            <a:r>
              <a:rPr lang="pt-BR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 criaremos um novo arquivo: o nome do arquivo deve conter o </a:t>
            </a:r>
            <a:r>
              <a:rPr lang="pt-BR" sz="2400" i="1" dirty="0" err="1">
                <a:latin typeface="Times New Roman"/>
                <a:ea typeface="Times New Roman"/>
                <a:cs typeface="Times New Roman"/>
                <a:sym typeface="Times New Roman"/>
              </a:rPr>
              <a:t>nome_nomedapasta.dart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	Exemplo: </a:t>
            </a:r>
            <a:r>
              <a:rPr lang="pt-BR" sz="2400" i="1" dirty="0" err="1">
                <a:latin typeface="Times New Roman"/>
                <a:ea typeface="Times New Roman"/>
                <a:cs typeface="Times New Roman"/>
                <a:sym typeface="Times New Roman"/>
              </a:rPr>
              <a:t>login_screen.dart</a:t>
            </a: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2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	Editando: </a:t>
            </a:r>
            <a:r>
              <a:rPr lang="pt-BR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r>
              <a:rPr lang="pt-BR" sz="2400" dirty="0">
                <a:latin typeface="Times New Roman"/>
                <a:ea typeface="Times New Roman"/>
                <a:cs typeface="Times New Roman"/>
                <a:sym typeface="Times New Roman"/>
              </a:rPr>
              <a:t> → tela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762975" y="377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Criando novo pasta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838200" y="1416725"/>
            <a:ext cx="10515600" cy="2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Dentro da pasta principal criaremos uma pasta chamada assets;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Então entraremos no google imagens e baixaremos uma figura .png;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Salvaremos dentro da pasta assets.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2554" y="2842839"/>
            <a:ext cx="7230795" cy="406533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/>
          <p:nvPr/>
        </p:nvSpPr>
        <p:spPr>
          <a:xfrm>
            <a:off x="4116024" y="4309828"/>
            <a:ext cx="899100" cy="341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 flipH="1">
            <a:off x="1159565" y="0"/>
            <a:ext cx="92500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Primeiros Passos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040295" y="767151"/>
            <a:ext cx="5055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Instalar o </a:t>
            </a:r>
            <a:r>
              <a:rPr lang="pt-BR" sz="18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</a:t>
            </a:r>
            <a:r>
              <a:rPr lang="pt-BR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1800" i="0" u="none" strike="noStrike" cap="none" dirty="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https://flutter.dev/</a:t>
            </a:r>
            <a:endParaRPr dirty="0">
              <a:solidFill>
                <a:srgbClr val="1155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565" y="1318859"/>
            <a:ext cx="8900160" cy="500389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2869809" y="3671668"/>
            <a:ext cx="2307102" cy="60490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Começando a tela de login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515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44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Times New Roman"/>
              <a:buChar char="•"/>
            </a:pPr>
            <a:r>
              <a:rPr lang="pt-BR" sz="2420">
                <a:latin typeface="Times New Roman"/>
                <a:ea typeface="Times New Roman"/>
                <a:cs typeface="Times New Roman"/>
                <a:sym typeface="Times New Roman"/>
              </a:rPr>
              <a:t>Importar as bibliotecas: 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endParaRPr sz="2420"/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052" y="2245946"/>
            <a:ext cx="8945279" cy="110751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 txBox="1"/>
          <p:nvPr/>
        </p:nvSpPr>
        <p:spPr>
          <a:xfrm>
            <a:off x="838200" y="3663384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marR="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Criando a classe principal:</a:t>
            </a:r>
            <a:endParaRPr sz="833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9052" y="4214362"/>
            <a:ext cx="8945279" cy="139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Tela de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838200" y="1549800"/>
            <a:ext cx="10515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>
                <a:latin typeface="Times New Roman"/>
                <a:ea typeface="Times New Roman"/>
                <a:cs typeface="Times New Roman"/>
                <a:sym typeface="Times New Roman"/>
              </a:rPr>
              <a:t>Declarando variáveis:</a:t>
            </a:r>
            <a:endParaRPr sz="973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838200" y="3259260"/>
            <a:ext cx="10515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marR="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Habilitando a rolagem de tela:</a:t>
            </a:r>
            <a:endParaRPr sz="833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413" y="2045403"/>
            <a:ext cx="7743092" cy="96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435" y="3754854"/>
            <a:ext cx="7642858" cy="251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Tela de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idx="1"/>
          </p:nvPr>
        </p:nvSpPr>
        <p:spPr>
          <a:xfrm>
            <a:off x="838200" y="1709625"/>
            <a:ext cx="10515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44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Times New Roman"/>
              <a:buChar char="•"/>
            </a:pPr>
            <a:r>
              <a:rPr lang="pt-BR" sz="2420">
                <a:latin typeface="Times New Roman"/>
                <a:ea typeface="Times New Roman"/>
                <a:cs typeface="Times New Roman"/>
                <a:sym typeface="Times New Roman"/>
              </a:rPr>
              <a:t>Colocando uma imagem na tela: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endParaRPr sz="2420"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07" y="2456106"/>
            <a:ext cx="6836898" cy="158200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677593" y="4289060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marR="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Adicionando um texto embaixo da imagem:</a:t>
            </a:r>
            <a:endParaRPr sz="833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808" y="4784604"/>
            <a:ext cx="6836898" cy="157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Tela de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711591" y="1262612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>
                <a:latin typeface="Times New Roman"/>
                <a:ea typeface="Times New Roman"/>
                <a:cs typeface="Times New Roman"/>
                <a:sym typeface="Times New Roman"/>
              </a:rPr>
              <a:t>Criando um texformfild – campo de texto – e-mail: </a:t>
            </a:r>
            <a:endParaRPr sz="973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09" y="1758150"/>
            <a:ext cx="6655976" cy="49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4"/>
          <p:cNvCxnSpPr/>
          <p:nvPr/>
        </p:nvCxnSpPr>
        <p:spPr>
          <a:xfrm rot="10800000" flipH="1">
            <a:off x="2344525" y="2424388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4"/>
          <p:cNvCxnSpPr/>
          <p:nvPr/>
        </p:nvCxnSpPr>
        <p:spPr>
          <a:xfrm rot="10800000" flipH="1">
            <a:off x="2710075" y="2961025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24"/>
          <p:cNvCxnSpPr/>
          <p:nvPr/>
        </p:nvCxnSpPr>
        <p:spPr>
          <a:xfrm rot="10800000" flipH="1">
            <a:off x="2898100" y="3502100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3" name="Google Shape;25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673110" y="1758150"/>
            <a:ext cx="2348731" cy="4953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/>
          <p:nvPr/>
        </p:nvSpPr>
        <p:spPr>
          <a:xfrm>
            <a:off x="8427820" y="4073092"/>
            <a:ext cx="2705001" cy="1062417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250;p24">
            <a:extLst>
              <a:ext uri="{FF2B5EF4-FFF2-40B4-BE49-F238E27FC236}">
                <a16:creationId xmlns:a16="http://schemas.microsoft.com/office/drawing/2014/main" id="{BC952C5E-91B0-4D45-AA95-1A545A0B1D4D}"/>
              </a:ext>
            </a:extLst>
          </p:cNvPr>
          <p:cNvCxnSpPr/>
          <p:nvPr/>
        </p:nvCxnSpPr>
        <p:spPr>
          <a:xfrm rot="10800000" flipH="1">
            <a:off x="2898100" y="3796411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50;p24">
            <a:extLst>
              <a:ext uri="{FF2B5EF4-FFF2-40B4-BE49-F238E27FC236}">
                <a16:creationId xmlns:a16="http://schemas.microsoft.com/office/drawing/2014/main" id="{ADC7BE15-7D7A-472A-A2CA-4F1B0B53C042}"/>
              </a:ext>
            </a:extLst>
          </p:cNvPr>
          <p:cNvCxnSpPr/>
          <p:nvPr/>
        </p:nvCxnSpPr>
        <p:spPr>
          <a:xfrm rot="10800000" flipH="1">
            <a:off x="2898100" y="4323275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50;p24">
            <a:extLst>
              <a:ext uri="{FF2B5EF4-FFF2-40B4-BE49-F238E27FC236}">
                <a16:creationId xmlns:a16="http://schemas.microsoft.com/office/drawing/2014/main" id="{6B979FF8-E78B-4E32-AFED-65BECF24FEA4}"/>
              </a:ext>
            </a:extLst>
          </p:cNvPr>
          <p:cNvCxnSpPr/>
          <p:nvPr/>
        </p:nvCxnSpPr>
        <p:spPr>
          <a:xfrm rot="10800000" flipH="1">
            <a:off x="2898099" y="5390326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Tela de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801858" y="956042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44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0"/>
              <a:buFont typeface="Times New Roman"/>
              <a:buChar char="•"/>
            </a:pPr>
            <a:r>
              <a:rPr lang="pt-BR" sz="2420">
                <a:latin typeface="Times New Roman"/>
                <a:ea typeface="Times New Roman"/>
                <a:cs typeface="Times New Roman"/>
                <a:sym typeface="Times New Roman"/>
              </a:rPr>
              <a:t>Criando um texformfild – campo de texto – senha 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endParaRPr sz="1120"/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542" y="1358839"/>
            <a:ext cx="10442916" cy="526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25"/>
          <p:cNvCxnSpPr/>
          <p:nvPr/>
        </p:nvCxnSpPr>
        <p:spPr>
          <a:xfrm rot="10800000" flipH="1">
            <a:off x="2898125" y="2183700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25"/>
          <p:cNvCxnSpPr/>
          <p:nvPr/>
        </p:nvCxnSpPr>
        <p:spPr>
          <a:xfrm rot="10800000" flipH="1">
            <a:off x="3150850" y="2712225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Tela de login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6"/>
          <p:cNvSpPr txBox="1">
            <a:spLocks noGrp="1"/>
          </p:cNvSpPr>
          <p:nvPr>
            <p:ph type="body" idx="1"/>
          </p:nvPr>
        </p:nvSpPr>
        <p:spPr>
          <a:xfrm>
            <a:off x="801858" y="956042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66700" algn="l" rtl="0">
              <a:spcBef>
                <a:spcPts val="0"/>
              </a:spcBef>
              <a:spcAft>
                <a:spcPts val="0"/>
              </a:spcAft>
              <a:buSzPct val="98578"/>
              <a:buChar char="•"/>
            </a:pPr>
            <a:r>
              <a:rPr lang="pt-BR" sz="9738">
                <a:latin typeface="Times New Roman"/>
                <a:ea typeface="Times New Roman"/>
                <a:cs typeface="Times New Roman"/>
                <a:sym typeface="Times New Roman"/>
              </a:rPr>
              <a:t>Criando um Row – botão – Entrar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60800C-C49F-4E9C-BCF9-3F8E3221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05" y="1440132"/>
            <a:ext cx="7449590" cy="5163271"/>
          </a:xfrm>
          <a:prstGeom prst="rect">
            <a:avLst/>
          </a:prstGeom>
        </p:spPr>
      </p:pic>
      <p:cxnSp>
        <p:nvCxnSpPr>
          <p:cNvPr id="271" name="Google Shape;271;p26"/>
          <p:cNvCxnSpPr/>
          <p:nvPr/>
        </p:nvCxnSpPr>
        <p:spPr>
          <a:xfrm rot="10800000" flipH="1">
            <a:off x="2837399" y="2134808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26"/>
          <p:cNvCxnSpPr/>
          <p:nvPr/>
        </p:nvCxnSpPr>
        <p:spPr>
          <a:xfrm rot="10800000" flipH="1">
            <a:off x="3680378" y="4119274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26"/>
          <p:cNvCxnSpPr/>
          <p:nvPr/>
        </p:nvCxnSpPr>
        <p:spPr>
          <a:xfrm rot="10800000" flipH="1">
            <a:off x="3302942" y="2907649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6"/>
          <p:cNvCxnSpPr/>
          <p:nvPr/>
        </p:nvCxnSpPr>
        <p:spPr>
          <a:xfrm rot="10800000" flipH="1">
            <a:off x="3190400" y="2807171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273;p26">
            <a:extLst>
              <a:ext uri="{FF2B5EF4-FFF2-40B4-BE49-F238E27FC236}">
                <a16:creationId xmlns:a16="http://schemas.microsoft.com/office/drawing/2014/main" id="{5C2AEA35-D4C6-4349-8B23-52D42DC27321}"/>
              </a:ext>
            </a:extLst>
          </p:cNvPr>
          <p:cNvCxnSpPr/>
          <p:nvPr/>
        </p:nvCxnSpPr>
        <p:spPr>
          <a:xfrm rot="10800000" flipH="1">
            <a:off x="3888414" y="3467234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" name="Google Shape;207;p18">
            <a:extLst>
              <a:ext uri="{FF2B5EF4-FFF2-40B4-BE49-F238E27FC236}">
                <a16:creationId xmlns:a16="http://schemas.microsoft.com/office/drawing/2014/main" id="{7D1CE223-4DB6-49B8-9937-6077A01947E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3157" y="1153485"/>
            <a:ext cx="2498700" cy="54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ECBFC70-E089-46F9-9D00-A2BAE71B055E}"/>
              </a:ext>
            </a:extLst>
          </p:cNvPr>
          <p:cNvSpPr/>
          <p:nvPr/>
        </p:nvSpPr>
        <p:spPr>
          <a:xfrm>
            <a:off x="9223157" y="4867422"/>
            <a:ext cx="2498700" cy="689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Tela de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801858" y="956042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 dirty="0">
                <a:latin typeface="Times New Roman"/>
                <a:ea typeface="Times New Roman"/>
                <a:cs typeface="Times New Roman"/>
                <a:sym typeface="Times New Roman"/>
              </a:rPr>
              <a:t>Criando um botão – Entrar</a:t>
            </a:r>
            <a:endParaRPr sz="973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541" y="1421006"/>
            <a:ext cx="10515601" cy="5284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7"/>
          <p:cNvCxnSpPr/>
          <p:nvPr/>
        </p:nvCxnSpPr>
        <p:spPr>
          <a:xfrm rot="10800000" flipH="1">
            <a:off x="3073650" y="4829125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7"/>
          <p:cNvCxnSpPr/>
          <p:nvPr/>
        </p:nvCxnSpPr>
        <p:spPr>
          <a:xfrm rot="10800000" flipH="1">
            <a:off x="3073650" y="3364175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C29B2CB-3C19-4EA0-8EBF-7410E3F2C6BB}"/>
              </a:ext>
            </a:extLst>
          </p:cNvPr>
          <p:cNvCxnSpPr/>
          <p:nvPr/>
        </p:nvCxnSpPr>
        <p:spPr>
          <a:xfrm>
            <a:off x="3073649" y="4192172"/>
            <a:ext cx="16800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47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google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35221" y="1567528"/>
            <a:ext cx="8080800" cy="45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/>
        </p:nvSpPr>
        <p:spPr>
          <a:xfrm>
            <a:off x="1885076" y="1024900"/>
            <a:ext cx="877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Tela de erro, caso o e-mail ou senha, seja digitado incorretamente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celular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1885075" y="1024950"/>
            <a:ext cx="852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Tela de erro, caso o e-mail ou senha, seja digitado incorretamente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97083" y="1519099"/>
            <a:ext cx="2390182" cy="518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google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1885076" y="1024900"/>
            <a:ext cx="877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Tela caso o e-mail e senha, seja digitado corretamente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280DA1-BE5C-4F08-B543-F517A832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33" y="1574138"/>
            <a:ext cx="9125243" cy="51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 flipH="1">
            <a:off x="1159682" y="0"/>
            <a:ext cx="924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Primeiros Passos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040295" y="767151"/>
            <a:ext cx="5055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Configurar a variável de ambiente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665" y="1096818"/>
            <a:ext cx="5539474" cy="576118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5234609" y="1136484"/>
            <a:ext cx="1179443" cy="1103134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6268278" y="5376119"/>
            <a:ext cx="2199861" cy="690793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celular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1885075" y="1024950"/>
            <a:ext cx="852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Tela caso o e-mail ou senha, seja digitado corretamente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10E272-E254-4556-98B1-3018B267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578" y="1695400"/>
            <a:ext cx="5332828" cy="47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66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Tela de login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801858" y="956042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 dirty="0">
                <a:latin typeface="Times New Roman"/>
                <a:ea typeface="Times New Roman"/>
                <a:cs typeface="Times New Roman"/>
                <a:sym typeface="Times New Roman"/>
              </a:rPr>
              <a:t>Criando um botão – Registrar</a:t>
            </a:r>
            <a:endParaRPr sz="973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5D89AC-651D-42B7-8EAB-AACEC5F5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17" y="1451586"/>
            <a:ext cx="10335065" cy="5810637"/>
          </a:xfrm>
          <a:prstGeom prst="rect">
            <a:avLst/>
          </a:prstGeom>
        </p:spPr>
      </p:pic>
      <p:cxnSp>
        <p:nvCxnSpPr>
          <p:cNvPr id="282" name="Google Shape;282;p27"/>
          <p:cNvCxnSpPr/>
          <p:nvPr/>
        </p:nvCxnSpPr>
        <p:spPr>
          <a:xfrm rot="10800000" flipH="1">
            <a:off x="2671061" y="2374352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7"/>
          <p:cNvCxnSpPr/>
          <p:nvPr/>
        </p:nvCxnSpPr>
        <p:spPr>
          <a:xfrm rot="10800000" flipH="1">
            <a:off x="2902007" y="2590410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283;p27">
            <a:extLst>
              <a:ext uri="{FF2B5EF4-FFF2-40B4-BE49-F238E27FC236}">
                <a16:creationId xmlns:a16="http://schemas.microsoft.com/office/drawing/2014/main" id="{BA76CBB8-CB57-434B-A9F4-D74930680862}"/>
              </a:ext>
            </a:extLst>
          </p:cNvPr>
          <p:cNvCxnSpPr/>
          <p:nvPr/>
        </p:nvCxnSpPr>
        <p:spPr>
          <a:xfrm rot="10800000" flipH="1">
            <a:off x="2902007" y="3416700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283;p27">
            <a:extLst>
              <a:ext uri="{FF2B5EF4-FFF2-40B4-BE49-F238E27FC236}">
                <a16:creationId xmlns:a16="http://schemas.microsoft.com/office/drawing/2014/main" id="{9E6D3F5D-7871-448B-9524-7DCE36DA7484}"/>
              </a:ext>
            </a:extLst>
          </p:cNvPr>
          <p:cNvCxnSpPr/>
          <p:nvPr/>
        </p:nvCxnSpPr>
        <p:spPr>
          <a:xfrm rot="10800000" flipH="1">
            <a:off x="2902007" y="4304111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83;p27">
            <a:extLst>
              <a:ext uri="{FF2B5EF4-FFF2-40B4-BE49-F238E27FC236}">
                <a16:creationId xmlns:a16="http://schemas.microsoft.com/office/drawing/2014/main" id="{965195FD-D6F5-494E-AF93-14EA5A4C5161}"/>
              </a:ext>
            </a:extLst>
          </p:cNvPr>
          <p:cNvCxnSpPr/>
          <p:nvPr/>
        </p:nvCxnSpPr>
        <p:spPr>
          <a:xfrm rot="10800000" flipH="1">
            <a:off x="2817601" y="4933652"/>
            <a:ext cx="1680000" cy="1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Tela de Registro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801858" y="1016345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 dirty="0">
                <a:latin typeface="Times New Roman"/>
                <a:ea typeface="Times New Roman"/>
                <a:cs typeface="Times New Roman"/>
                <a:sym typeface="Times New Roman"/>
              </a:rPr>
              <a:t>Criando a class.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417048-F38A-4F20-B7CD-3B7FB54A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59" y="1585765"/>
            <a:ext cx="8018585" cy="967988"/>
          </a:xfrm>
          <a:prstGeom prst="rect">
            <a:avLst/>
          </a:prstGeom>
        </p:spPr>
      </p:pic>
      <p:sp>
        <p:nvSpPr>
          <p:cNvPr id="12" name="Google Shape;280;p27">
            <a:extLst>
              <a:ext uri="{FF2B5EF4-FFF2-40B4-BE49-F238E27FC236}">
                <a16:creationId xmlns:a16="http://schemas.microsoft.com/office/drawing/2014/main" id="{A506337C-CF0C-4607-848B-BFC4B3F6853F}"/>
              </a:ext>
            </a:extLst>
          </p:cNvPr>
          <p:cNvSpPr txBox="1">
            <a:spLocks/>
          </p:cNvSpPr>
          <p:nvPr/>
        </p:nvSpPr>
        <p:spPr>
          <a:xfrm>
            <a:off x="838199" y="2933456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05398">
              <a:spcBef>
                <a:spcPts val="0"/>
              </a:spcBef>
              <a:buSzPct val="100000"/>
              <a:buFont typeface="Times New Roman"/>
              <a:buChar char="•"/>
            </a:pPr>
            <a:r>
              <a:rPr lang="pt-BR" sz="9738" dirty="0">
                <a:latin typeface="Times New Roman"/>
                <a:ea typeface="Times New Roman"/>
                <a:cs typeface="Times New Roman"/>
                <a:sym typeface="Times New Roman"/>
              </a:rPr>
              <a:t>Criando um </a:t>
            </a:r>
            <a:r>
              <a:rPr lang="pt-BR" sz="9738" dirty="0" err="1">
                <a:latin typeface="Times New Roman"/>
                <a:ea typeface="Times New Roman"/>
                <a:cs typeface="Times New Roman"/>
                <a:sym typeface="Times New Roman"/>
              </a:rPr>
              <a:t>AppBar</a:t>
            </a:r>
            <a:r>
              <a:rPr lang="pt-BR" sz="9738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28600" indent="-50800">
              <a:buSzPct val="100000"/>
              <a:buFont typeface="Arial"/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174B6C-3FA3-448C-A4E8-728B4BE2A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859" y="3543612"/>
            <a:ext cx="7390581" cy="291973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71F7FAF-7AE5-4487-90C8-88D4F39E1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370" y="3086369"/>
            <a:ext cx="3048764" cy="380672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8347CAF-140D-4E95-9BE9-8D02A7BAA4CB}"/>
              </a:ext>
            </a:extLst>
          </p:cNvPr>
          <p:cNvSpPr/>
          <p:nvPr/>
        </p:nvSpPr>
        <p:spPr>
          <a:xfrm>
            <a:off x="8506440" y="2933456"/>
            <a:ext cx="3563640" cy="75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57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Tela de Registro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140676" y="1111204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 dirty="0">
                <a:latin typeface="Times New Roman"/>
                <a:ea typeface="Times New Roman"/>
                <a:cs typeface="Times New Roman"/>
                <a:sym typeface="Times New Roman"/>
              </a:rPr>
              <a:t>Adicionando texto .</a:t>
            </a:r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1F7FAF-7AE5-4487-90C8-88D4F39E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370" y="2551797"/>
            <a:ext cx="3048764" cy="380672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8347CAF-140D-4E95-9BE9-8D02A7BAA4CB}"/>
              </a:ext>
            </a:extLst>
          </p:cNvPr>
          <p:cNvSpPr/>
          <p:nvPr/>
        </p:nvSpPr>
        <p:spPr>
          <a:xfrm>
            <a:off x="8581292" y="2989728"/>
            <a:ext cx="3488788" cy="495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4F3983-BA7B-4614-8D96-0445AF665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66" y="1782375"/>
            <a:ext cx="7856208" cy="38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43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Tela de Registro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182879" y="953640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 dirty="0">
                <a:latin typeface="Times New Roman"/>
                <a:ea typeface="Times New Roman"/>
                <a:cs typeface="Times New Roman"/>
                <a:sym typeface="Times New Roman"/>
              </a:rPr>
              <a:t>Adicionando campo de texto .</a:t>
            </a:r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1F7FAF-7AE5-4487-90C8-88D4F39E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97" y="1827352"/>
            <a:ext cx="3048764" cy="380672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8347CAF-140D-4E95-9BE9-8D02A7BAA4CB}"/>
              </a:ext>
            </a:extLst>
          </p:cNvPr>
          <p:cNvSpPr/>
          <p:nvPr/>
        </p:nvSpPr>
        <p:spPr>
          <a:xfrm>
            <a:off x="8575424" y="2686357"/>
            <a:ext cx="3271710" cy="2088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999786-15F0-4303-B201-F730F52BE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7352"/>
            <a:ext cx="8311052" cy="33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2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838199" y="332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Tela de Registro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7"/>
          <p:cNvSpPr txBox="1">
            <a:spLocks noGrp="1"/>
          </p:cNvSpPr>
          <p:nvPr>
            <p:ph type="body" idx="1"/>
          </p:nvPr>
        </p:nvSpPr>
        <p:spPr>
          <a:xfrm>
            <a:off x="182879" y="953640"/>
            <a:ext cx="10515600" cy="49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053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pt-BR" sz="9738" dirty="0">
                <a:latin typeface="Times New Roman"/>
                <a:ea typeface="Times New Roman"/>
                <a:cs typeface="Times New Roman"/>
                <a:sym typeface="Times New Roman"/>
              </a:rPr>
              <a:t>Adicionando botões .</a:t>
            </a:r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71F7FAF-7AE5-4487-90C8-88D4F39E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97" y="1827352"/>
            <a:ext cx="3048764" cy="380672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8347CAF-140D-4E95-9BE9-8D02A7BAA4CB}"/>
              </a:ext>
            </a:extLst>
          </p:cNvPr>
          <p:cNvSpPr/>
          <p:nvPr/>
        </p:nvSpPr>
        <p:spPr>
          <a:xfrm>
            <a:off x="8686897" y="4811150"/>
            <a:ext cx="3336180" cy="66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B423DD-B088-44CB-BF16-C9BE25D2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39" y="1591251"/>
            <a:ext cx="7980320" cy="45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87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google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1885076" y="1024900"/>
            <a:ext cx="877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Tela ao clicar no botão registrar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321E66-655C-430A-8366-C7CF8C18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85" y="1568025"/>
            <a:ext cx="9279988" cy="52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4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1008185" y="153418"/>
            <a:ext cx="10345615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Tela reproduzida no celular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1835550" y="1024950"/>
            <a:ext cx="852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Tela ao clicar no botão registrar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3DC615-E5CE-46B1-B796-7E5FF156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057" y="1695400"/>
            <a:ext cx="4213981" cy="46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7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 flipH="1">
            <a:off x="1159682" y="0"/>
            <a:ext cx="924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Primeiros Passos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040295" y="767151"/>
            <a:ext cx="5055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pt-BR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Configurar a variável de ambiente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097" y="1715876"/>
            <a:ext cx="8933805" cy="407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 flipH="1">
            <a:off x="1159565" y="0"/>
            <a:ext cx="92500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Primeiros Passos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1040295" y="582485"/>
            <a:ext cx="90884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a variável de ambiente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Pegar o endereço da pasta bin dentro do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474" y="1492319"/>
            <a:ext cx="5444198" cy="516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7113970" y="1811301"/>
            <a:ext cx="1392702" cy="688745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 flipH="1">
            <a:off x="1159682" y="0"/>
            <a:ext cx="924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Primeiros Passos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754596" y="584995"/>
            <a:ext cx="908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Configurar Visual Studio </a:t>
            </a:r>
            <a:r>
              <a:rPr lang="pt-BR" sz="18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instalar a extensão do </a:t>
            </a:r>
            <a:r>
              <a:rPr lang="pt-BR" sz="18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</a:t>
            </a: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608" y="1231106"/>
            <a:ext cx="9659815" cy="54309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711743" y="2817762"/>
            <a:ext cx="350978" cy="30948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887232" y="1960415"/>
            <a:ext cx="2033801" cy="47830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 flipH="1">
            <a:off x="1159565" y="0"/>
            <a:ext cx="92500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Primeiros Passos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887232" y="451132"/>
            <a:ext cx="90884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Visual Studio Code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instalar a extensão do Dart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565" y="1257364"/>
            <a:ext cx="9533205" cy="535981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/>
          <p:nvPr/>
        </p:nvSpPr>
        <p:spPr>
          <a:xfrm>
            <a:off x="1323740" y="1964257"/>
            <a:ext cx="2033801" cy="47830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1148251" y="2801667"/>
            <a:ext cx="350978" cy="30948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 flipH="1">
            <a:off x="1159682" y="98474"/>
            <a:ext cx="924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Vamos Começar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2014" y="2608814"/>
            <a:ext cx="6710288" cy="164036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1159565" y="1415199"/>
            <a:ext cx="58521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do Vscode clique: 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1159574" y="5192475"/>
            <a:ext cx="836425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abrir uma pesquisa e um novo arquivo com extensão </a:t>
            </a:r>
            <a:r>
              <a:rPr lang="pt-BR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Flutter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/>
        </p:nvSpPr>
        <p:spPr>
          <a:xfrm flipH="1">
            <a:off x="1136119" y="63666"/>
            <a:ext cx="92500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Começar</a:t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279" y="1128861"/>
            <a:ext cx="9606857" cy="5401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/>
          <p:nvPr/>
        </p:nvSpPr>
        <p:spPr>
          <a:xfrm>
            <a:off x="3348111" y="1477108"/>
            <a:ext cx="1828800" cy="35169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452</Words>
  <Application>Microsoft Office PowerPoint</Application>
  <PresentationFormat>Widescreen</PresentationFormat>
  <Paragraphs>85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Georgia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Tela reproduzida no google</vt:lpstr>
      <vt:lpstr>Tela reproduzida no celular</vt:lpstr>
      <vt:lpstr>Criando nova pasta</vt:lpstr>
      <vt:lpstr>Código </vt:lpstr>
      <vt:lpstr>Chamando página no Main </vt:lpstr>
      <vt:lpstr>Tela reproduzida no google</vt:lpstr>
      <vt:lpstr>Tela reproduzida no celular</vt:lpstr>
      <vt:lpstr>Criando novo arquivo</vt:lpstr>
      <vt:lpstr>Criando novo pasta</vt:lpstr>
      <vt:lpstr>Começando a tela de login</vt:lpstr>
      <vt:lpstr>Tela de login</vt:lpstr>
      <vt:lpstr>Tela de login</vt:lpstr>
      <vt:lpstr>Tela de login</vt:lpstr>
      <vt:lpstr>Tela de login</vt:lpstr>
      <vt:lpstr>Tela de login</vt:lpstr>
      <vt:lpstr>Tela de login</vt:lpstr>
      <vt:lpstr>Tela reproduzida no google</vt:lpstr>
      <vt:lpstr>Tela reproduzida no celular</vt:lpstr>
      <vt:lpstr>Tela reproduzida no google</vt:lpstr>
      <vt:lpstr>Tela reproduzida no celular</vt:lpstr>
      <vt:lpstr>Tela de login</vt:lpstr>
      <vt:lpstr>Tela de Registro</vt:lpstr>
      <vt:lpstr>Tela de Registro</vt:lpstr>
      <vt:lpstr>Tela de Registro</vt:lpstr>
      <vt:lpstr>Tela de Registro</vt:lpstr>
      <vt:lpstr>Tela reproduzida no google</vt:lpstr>
      <vt:lpstr>Tela reproduzida no celular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Souza</dc:creator>
  <cp:lastModifiedBy>Caroline Souza</cp:lastModifiedBy>
  <cp:revision>10</cp:revision>
  <dcterms:created xsi:type="dcterms:W3CDTF">2022-10-25T02:40:13Z</dcterms:created>
  <dcterms:modified xsi:type="dcterms:W3CDTF">2022-10-27T20:22:14Z</dcterms:modified>
</cp:coreProperties>
</file>