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7">
          <p15:clr>
            <a:srgbClr val="A4A3A4"/>
          </p15:clr>
        </p15:guide>
        <p15:guide id="2" orient="horz" pos="110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ZG/vFWsdw8Uel/DCN62ZXt7sD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7" orient="horz"/>
        <p:guide pos="110" orient="horz"/>
        <p:guide pos="22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76661234c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76661234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76661234c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76661234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6661234c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76661234c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775" y="157656"/>
            <a:ext cx="1942147" cy="97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3">
            <a:alphaModFix/>
          </a:blip>
          <a:srcRect b="0" l="0" r="0" t="24167"/>
          <a:stretch/>
        </p:blipFill>
        <p:spPr>
          <a:xfrm>
            <a:off x="1" y="4508131"/>
            <a:ext cx="9151963" cy="6423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"/>
          <p:cNvSpPr txBox="1"/>
          <p:nvPr>
            <p:ph type="ctrTitle"/>
          </p:nvPr>
        </p:nvSpPr>
        <p:spPr>
          <a:xfrm>
            <a:off x="358775" y="1701496"/>
            <a:ext cx="77724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363538" y="2736530"/>
            <a:ext cx="778986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o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─"/>
              <a:defRPr/>
            </a:lvl3pPr>
            <a:lvl4pPr indent="-342900" lvl="3" marL="1828800" algn="l">
              <a:spcBef>
                <a:spcPts val="810"/>
              </a:spcBef>
              <a:spcAft>
                <a:spcPts val="0"/>
              </a:spcAft>
              <a:buSzPts val="1800"/>
              <a:buChar char="»"/>
              <a:defRPr/>
            </a:lvl4pPr>
            <a:lvl5pPr indent="-342900" lvl="4" marL="22860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cxnSp>
        <p:nvCxnSpPr>
          <p:cNvPr id="21" name="Google Shape;21;p7"/>
          <p:cNvCxnSpPr/>
          <p:nvPr/>
        </p:nvCxnSpPr>
        <p:spPr>
          <a:xfrm>
            <a:off x="457200" y="2520899"/>
            <a:ext cx="822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" name="Google Shape;22;p7"/>
          <p:cNvGrpSpPr/>
          <p:nvPr/>
        </p:nvGrpSpPr>
        <p:grpSpPr>
          <a:xfrm>
            <a:off x="483078" y="4117997"/>
            <a:ext cx="2868422" cy="213943"/>
            <a:chOff x="457200" y="4117997"/>
            <a:chExt cx="2868422" cy="213943"/>
          </a:xfrm>
        </p:grpSpPr>
        <p:pic>
          <p:nvPicPr>
            <p:cNvPr id="23" name="Google Shape;23;p7"/>
            <p:cNvPicPr preferRelativeResize="0"/>
            <p:nvPr/>
          </p:nvPicPr>
          <p:blipFill rotWithShape="1">
            <a:blip r:embed="rId4">
              <a:alphaModFix/>
            </a:blip>
            <a:srcRect b="0" l="13858" r="0" t="0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7"/>
            <p:cNvPicPr preferRelativeResize="0"/>
            <p:nvPr/>
          </p:nvPicPr>
          <p:blipFill rotWithShape="1">
            <a:blip r:embed="rId5">
              <a:alphaModFix/>
            </a:blip>
            <a:srcRect b="0" l="0" r="87556" t="0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:\Users\Sarah\Desktop\IHME_logo_rgb-01.png" id="25" name="Google Shape;2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8191" y="4140684"/>
            <a:ext cx="3075857" cy="19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table with header">
  <p:cSld name="3-column table with 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363538" y="17780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363538" y="1438275"/>
            <a:ext cx="2531035" cy="2977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o"/>
              <a:defRPr sz="1600"/>
            </a:lvl2pPr>
            <a:lvl3pPr indent="-320039" lvl="2" marL="1371600" algn="l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─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Char char="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/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cxnSp>
        <p:nvCxnSpPr>
          <p:cNvPr id="60" name="Google Shape;60;p16"/>
          <p:cNvCxnSpPr/>
          <p:nvPr/>
        </p:nvCxnSpPr>
        <p:spPr>
          <a:xfrm>
            <a:off x="457200" y="864725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63538" y="870334"/>
            <a:ext cx="2531035" cy="565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None/>
              <a:defRPr b="1" i="0" sz="18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2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440"/>
              <a:buChar char="o"/>
              <a:defRPr/>
            </a:lvl2pPr>
            <a:lvl3pPr indent="-308610" lvl="2" marL="1371600" algn="l">
              <a:lnSpc>
                <a:spcPct val="257142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260"/>
              <a:buChar char="─"/>
              <a:defRPr/>
            </a:lvl3pPr>
            <a:lvl4pPr indent="-330200" lvl="3" marL="1828800" algn="l">
              <a:lnSpc>
                <a:spcPct val="2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Char char="»"/>
              <a:defRPr/>
            </a:lvl4pPr>
            <a:lvl5pPr indent="-330200" lvl="4" marL="2286000" algn="l">
              <a:lnSpc>
                <a:spcPct val="2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/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60273" y="1438275"/>
            <a:ext cx="2531035" cy="2977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o"/>
              <a:defRPr sz="1600"/>
            </a:lvl2pPr>
            <a:lvl3pPr indent="-320039" lvl="2" marL="1371600" algn="l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─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Char char="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/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4" type="body"/>
          </p:nvPr>
        </p:nvSpPr>
        <p:spPr>
          <a:xfrm>
            <a:off x="3260273" y="870334"/>
            <a:ext cx="2531035" cy="565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None/>
              <a:defRPr b="1" i="0" sz="18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2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440"/>
              <a:buChar char="o"/>
              <a:defRPr/>
            </a:lvl2pPr>
            <a:lvl3pPr indent="-308610" lvl="2" marL="1371600" algn="l">
              <a:lnSpc>
                <a:spcPct val="257142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260"/>
              <a:buChar char="─"/>
              <a:defRPr/>
            </a:lvl3pPr>
            <a:lvl4pPr indent="-330200" lvl="3" marL="1828800" algn="l">
              <a:lnSpc>
                <a:spcPct val="2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Char char="»"/>
              <a:defRPr/>
            </a:lvl4pPr>
            <a:lvl5pPr indent="-330200" lvl="4" marL="2286000" algn="l">
              <a:lnSpc>
                <a:spcPct val="2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/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5" type="body"/>
          </p:nvPr>
        </p:nvSpPr>
        <p:spPr>
          <a:xfrm>
            <a:off x="6176754" y="1438275"/>
            <a:ext cx="2531035" cy="2977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o"/>
              <a:defRPr sz="1600"/>
            </a:lvl2pPr>
            <a:lvl3pPr indent="-320039" lvl="2" marL="1371600" algn="l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─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Char char="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/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6" type="body"/>
          </p:nvPr>
        </p:nvSpPr>
        <p:spPr>
          <a:xfrm>
            <a:off x="6176754" y="870334"/>
            <a:ext cx="2531035" cy="565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None/>
              <a:defRPr b="1" i="0" sz="18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2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440"/>
              <a:buChar char="o"/>
              <a:defRPr/>
            </a:lvl2pPr>
            <a:lvl3pPr indent="-308610" lvl="2" marL="1371600" algn="l">
              <a:lnSpc>
                <a:spcPct val="257142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260"/>
              <a:buChar char="─"/>
              <a:defRPr/>
            </a:lvl3pPr>
            <a:lvl4pPr indent="-330200" lvl="3" marL="1828800" algn="l">
              <a:lnSpc>
                <a:spcPct val="2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Char char="»"/>
              <a:defRPr/>
            </a:lvl4pPr>
            <a:lvl5pPr indent="-330200" lvl="4" marL="2286000" algn="l">
              <a:lnSpc>
                <a:spcPct val="2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/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cxnSp>
        <p:nvCxnSpPr>
          <p:cNvPr id="66" name="Google Shape;66;p16"/>
          <p:cNvCxnSpPr/>
          <p:nvPr/>
        </p:nvCxnSpPr>
        <p:spPr>
          <a:xfrm>
            <a:off x="457200" y="143622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6"/>
          <p:cNvCxnSpPr/>
          <p:nvPr/>
        </p:nvCxnSpPr>
        <p:spPr>
          <a:xfrm>
            <a:off x="457200" y="864725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457200" y="143622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3076575" y="866776"/>
            <a:ext cx="0" cy="3548742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6"/>
          <p:cNvCxnSpPr/>
          <p:nvPr/>
        </p:nvCxnSpPr>
        <p:spPr>
          <a:xfrm>
            <a:off x="5984421" y="866776"/>
            <a:ext cx="0" cy="3548742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op-in Image Vertical">
  <p:cSld name="Drop-in Image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4018" y="170815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3538" y="937700"/>
            <a:ext cx="2336800" cy="3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60"/>
              <a:buChar char="o"/>
              <a:defRPr sz="2400"/>
            </a:lvl2pPr>
            <a:lvl3pPr indent="-365760" lvl="2" marL="1371600" algn="l">
              <a:lnSpc>
                <a:spcPct val="1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2160"/>
              <a:buChar char="─"/>
              <a:defRPr sz="2400"/>
            </a:lvl3pPr>
            <a:lvl4pPr indent="-381000" lvl="3" marL="1828800" algn="l">
              <a:lnSpc>
                <a:spcPct val="1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2400"/>
              <a:buChar char="»"/>
              <a:defRPr sz="2400"/>
            </a:lvl4pPr>
            <a:lvl5pPr indent="-381000" lvl="4" marL="2286000" algn="l">
              <a:lnSpc>
                <a:spcPct val="1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»"/>
              <a:defRPr sz="2400"/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3200401" y="937699"/>
            <a:ext cx="5438775" cy="350043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op-in Image Horizontal">
  <p:cSld name="Drop-in Image Horizontal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64603" y="1770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63538" y="3671393"/>
            <a:ext cx="8229600" cy="48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160"/>
              <a:buChar char="o"/>
              <a:defRPr sz="2400"/>
            </a:lvl2pPr>
            <a:lvl3pPr indent="-365760" lvl="2" marL="1371600" algn="l">
              <a:lnSpc>
                <a:spcPct val="1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2160"/>
              <a:buChar char="─"/>
              <a:defRPr sz="2400"/>
            </a:lvl3pPr>
            <a:lvl4pPr indent="-381000" lvl="3" marL="1828800" algn="l">
              <a:lnSpc>
                <a:spcPct val="1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2400"/>
              <a:buChar char="»"/>
              <a:defRPr sz="2400"/>
            </a:lvl4pPr>
            <a:lvl5pPr indent="-381000" lvl="4" marL="2286000" algn="l">
              <a:lnSpc>
                <a:spcPct val="1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»"/>
              <a:defRPr sz="2400"/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8"/>
          <p:cNvSpPr/>
          <p:nvPr>
            <p:ph idx="2" type="pic"/>
          </p:nvPr>
        </p:nvSpPr>
        <p:spPr>
          <a:xfrm>
            <a:off x="364603" y="910829"/>
            <a:ext cx="8234362" cy="266006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 Overlay">
  <p:cSld name="Image and Text Overla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>
            <p:ph idx="2" type="pic"/>
          </p:nvPr>
        </p:nvSpPr>
        <p:spPr>
          <a:xfrm>
            <a:off x="0" y="0"/>
            <a:ext cx="9144000" cy="452437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363538" y="168552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63538" y="1779413"/>
            <a:ext cx="4120953" cy="236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365760" lvl="1" marL="914400" algn="l">
              <a:lnSpc>
                <a:spcPct val="1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2160"/>
              <a:buChar char="o"/>
              <a:defRPr sz="2400"/>
            </a:lvl2pPr>
            <a:lvl3pPr indent="-365760" lvl="2" marL="1371600" algn="l">
              <a:lnSpc>
                <a:spcPct val="1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2160"/>
              <a:buChar char="─"/>
              <a:defRPr sz="2400"/>
            </a:lvl3pPr>
            <a:lvl4pPr indent="-381000" lvl="3" marL="1828800" algn="l">
              <a:lnSpc>
                <a:spcPct val="1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2400"/>
              <a:buChar char="»"/>
              <a:defRPr sz="2400"/>
            </a:lvl4pPr>
            <a:lvl5pPr indent="-381000" lvl="4" marL="2286000" algn="l">
              <a:lnSpc>
                <a:spcPct val="1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»"/>
              <a:defRPr sz="2400"/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Caption" showMasterSp="0">
  <p:cSld name="Image &amp;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363538" y="168552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/>
          <p:nvPr>
            <p:ph idx="2" type="pic"/>
          </p:nvPr>
        </p:nvSpPr>
        <p:spPr>
          <a:xfrm>
            <a:off x="0" y="778999"/>
            <a:ext cx="9144000" cy="368799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457200" y="4481349"/>
            <a:ext cx="8229600" cy="661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  <a:defRPr b="0" i="0" sz="16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2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440"/>
              <a:buChar char="o"/>
              <a:defRPr/>
            </a:lvl2pPr>
            <a:lvl3pPr indent="-308610" lvl="2" marL="1371600" algn="l">
              <a:lnSpc>
                <a:spcPct val="257142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260"/>
              <a:buChar char="─"/>
              <a:defRPr/>
            </a:lvl3pPr>
            <a:lvl4pPr indent="-330200" lvl="3" marL="1828800" algn="l">
              <a:lnSpc>
                <a:spcPct val="2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Char char="»"/>
              <a:defRPr/>
            </a:lvl4pPr>
            <a:lvl5pPr indent="-330200" lvl="4" marL="2286000" algn="l">
              <a:lnSpc>
                <a:spcPct val="225000"/>
              </a:lnSpc>
              <a:spcBef>
                <a:spcPts val="72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/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Header" showMasterSp="0">
  <p:cSld name="Image and 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363538" y="170815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/>
          <p:nvPr>
            <p:ph idx="2" type="pic"/>
          </p:nvPr>
        </p:nvSpPr>
        <p:spPr>
          <a:xfrm>
            <a:off x="0" y="778999"/>
            <a:ext cx="9144000" cy="436450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Image" showMasterSp="0">
  <p:cSld name="Full Bleed Imag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63538" y="169300"/>
            <a:ext cx="81915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363538" y="857250"/>
            <a:ext cx="8229600" cy="331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ourier New"/>
              <a:buChar char="o"/>
              <a:defRPr sz="1600">
                <a:solidFill>
                  <a:schemeClr val="dk1"/>
                </a:solidFill>
              </a:defRPr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Font typeface="Arial"/>
              <a:buChar char="─"/>
              <a:defRPr sz="14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720"/>
              </a:spcBef>
              <a:spcAft>
                <a:spcPts val="0"/>
              </a:spcAft>
              <a:buSzPts val="1600"/>
              <a:buFont typeface="Arial"/>
              <a:buChar char="»"/>
              <a:defRPr sz="1600">
                <a:solidFill>
                  <a:srgbClr val="2F2F2F"/>
                </a:solidFill>
              </a:defRPr>
            </a:lvl4pPr>
            <a:lvl5pPr indent="-330200" lvl="4" marL="2286000" algn="l">
              <a:spcBef>
                <a:spcPts val="7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»"/>
              <a:defRPr sz="1600">
                <a:solidFill>
                  <a:srgbClr val="2F2F2F"/>
                </a:solidFill>
              </a:defRPr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_No first bullet">
  <p:cSld name="1_Title and Content_No first bulle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363538" y="169300"/>
            <a:ext cx="81915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63538" y="857250"/>
            <a:ext cx="8229600" cy="333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ourier New"/>
              <a:buChar char="o"/>
              <a:defRPr sz="1600">
                <a:solidFill>
                  <a:schemeClr val="dk1"/>
                </a:solidFill>
              </a:defRPr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Font typeface="Arial"/>
              <a:buChar char="─"/>
              <a:defRPr sz="14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720"/>
              </a:spcBef>
              <a:spcAft>
                <a:spcPts val="0"/>
              </a:spcAft>
              <a:buSzPts val="1600"/>
              <a:buFont typeface="Arial"/>
              <a:buChar char="»"/>
              <a:defRPr sz="1600">
                <a:solidFill>
                  <a:srgbClr val="2F2F2F"/>
                </a:solidFill>
              </a:defRPr>
            </a:lvl4pPr>
            <a:lvl5pPr indent="-330200" lvl="4" marL="2286000" algn="l">
              <a:spcBef>
                <a:spcPts val="7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»"/>
              <a:defRPr sz="1600">
                <a:solidFill>
                  <a:srgbClr val="2F2F2F"/>
                </a:solidFill>
              </a:defRPr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numbered bullets">
  <p:cSld name="1_Title and numbered bulle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63538" y="169300"/>
            <a:ext cx="81915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63538" y="857250"/>
            <a:ext cx="8229600" cy="3237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sz="1800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Arial"/>
              <a:buAutoNum type="alphaLcPeriod"/>
              <a:defRPr sz="1600">
                <a:solidFill>
                  <a:schemeClr val="dk1"/>
                </a:solidFill>
              </a:defRPr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Font typeface="Arial"/>
              <a:buAutoNum type="romanLcPeriod"/>
              <a:defRPr sz="14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720"/>
              </a:spcBef>
              <a:spcAft>
                <a:spcPts val="0"/>
              </a:spcAft>
              <a:buSzPts val="1600"/>
              <a:buFont typeface="Arial"/>
              <a:buChar char="»"/>
              <a:defRPr sz="1600">
                <a:solidFill>
                  <a:srgbClr val="2F2F2F"/>
                </a:solidFill>
              </a:defRPr>
            </a:lvl4pPr>
            <a:lvl5pPr indent="-330200" lvl="4" marL="2286000" algn="l">
              <a:spcBef>
                <a:spcPts val="720"/>
              </a:spcBef>
              <a:spcAft>
                <a:spcPts val="0"/>
              </a:spcAft>
              <a:buClr>
                <a:srgbClr val="2F2F2F"/>
              </a:buClr>
              <a:buSzPts val="1600"/>
              <a:buFont typeface="Arial"/>
              <a:buChar char="»"/>
              <a:defRPr sz="1600">
                <a:solidFill>
                  <a:srgbClr val="2F2F2F"/>
                </a:solidFill>
              </a:defRPr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363538" y="169300"/>
            <a:ext cx="81915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, no footer" showMasterSp="0">
  <p:cSld name="1_Title, no foot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363538" y="169300"/>
            <a:ext cx="81915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363538" y="169300"/>
            <a:ext cx="81915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363538" y="855023"/>
            <a:ext cx="4038600" cy="3495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600"/>
              </a:spcBef>
              <a:spcAft>
                <a:spcPts val="0"/>
              </a:spcAft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o"/>
              <a:defRPr sz="1600">
                <a:solidFill>
                  <a:schemeClr val="dk1"/>
                </a:solidFill>
              </a:defRPr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─"/>
              <a:defRPr sz="14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810"/>
              </a:spcBef>
              <a:spcAft>
                <a:spcPts val="0"/>
              </a:spcAft>
              <a:buSzPts val="1800"/>
              <a:buChar char="»"/>
              <a:defRPr sz="1800"/>
            </a:lvl4pPr>
            <a:lvl5pPr indent="-342900" lvl="4" marL="22860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4648200" y="855023"/>
            <a:ext cx="4038600" cy="3495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600"/>
              </a:spcBef>
              <a:spcAft>
                <a:spcPts val="0"/>
              </a:spcAft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o"/>
              <a:defRPr sz="1600">
                <a:solidFill>
                  <a:schemeClr val="dk1"/>
                </a:solidFill>
              </a:defRPr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─"/>
              <a:defRPr sz="14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810"/>
              </a:spcBef>
              <a:spcAft>
                <a:spcPts val="0"/>
              </a:spcAft>
              <a:buSzPts val="1800"/>
              <a:buChar char="»"/>
              <a:defRPr sz="1800"/>
            </a:lvl4pPr>
            <a:lvl5pPr indent="-342900" lvl="4" marL="22860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with subheadings">
  <p:cSld name="Comparison with subheading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363538" y="748353"/>
            <a:ext cx="4040188" cy="623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  <a:defRPr b="1"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363538" y="1371599"/>
            <a:ext cx="4040188" cy="304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00"/>
              </a:spcBef>
              <a:spcAft>
                <a:spcPts val="0"/>
              </a:spcAft>
              <a:buSzPts val="1920"/>
              <a:buFont typeface="Arial"/>
              <a:buChar char="•"/>
              <a:defRPr sz="1600">
                <a:solidFill>
                  <a:schemeClr val="dk1"/>
                </a:solidFill>
              </a:defRPr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o"/>
              <a:defRPr sz="1400">
                <a:solidFill>
                  <a:schemeClr val="dk1"/>
                </a:solidFill>
              </a:defRPr>
            </a:lvl2pPr>
            <a:lvl3pPr indent="-297180" lvl="2" marL="1371600" algn="l">
              <a:spcBef>
                <a:spcPts val="600"/>
              </a:spcBef>
              <a:spcAft>
                <a:spcPts val="0"/>
              </a:spcAft>
              <a:buSzPts val="1080"/>
              <a:buChar char="─"/>
              <a:defRPr sz="12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720"/>
              </a:spcBef>
              <a:spcAft>
                <a:spcPts val="0"/>
              </a:spcAft>
              <a:buSzPts val="1600"/>
              <a:buChar char="»"/>
              <a:defRPr sz="1600"/>
            </a:lvl4pPr>
            <a:lvl5pPr indent="-3302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3" name="Google Shape;53;p15"/>
          <p:cNvSpPr txBox="1"/>
          <p:nvPr>
            <p:ph idx="3" type="body"/>
          </p:nvPr>
        </p:nvSpPr>
        <p:spPr>
          <a:xfrm>
            <a:off x="4645026" y="757260"/>
            <a:ext cx="4041775" cy="623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  <a:defRPr b="1"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4" name="Google Shape;54;p15"/>
          <p:cNvSpPr txBox="1"/>
          <p:nvPr>
            <p:ph idx="4" type="body"/>
          </p:nvPr>
        </p:nvSpPr>
        <p:spPr>
          <a:xfrm>
            <a:off x="4645026" y="1380506"/>
            <a:ext cx="4041775" cy="3041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00"/>
              </a:spcBef>
              <a:spcAft>
                <a:spcPts val="0"/>
              </a:spcAft>
              <a:buSzPts val="1920"/>
              <a:buFont typeface="Arial"/>
              <a:buChar char="•"/>
              <a:defRPr sz="1600">
                <a:solidFill>
                  <a:schemeClr val="dk1"/>
                </a:solidFill>
              </a:defRPr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o"/>
              <a:defRPr sz="1400">
                <a:solidFill>
                  <a:schemeClr val="dk1"/>
                </a:solidFill>
              </a:defRPr>
            </a:lvl2pPr>
            <a:lvl3pPr indent="-297180" lvl="2" marL="1371600" algn="l">
              <a:spcBef>
                <a:spcPts val="600"/>
              </a:spcBef>
              <a:spcAft>
                <a:spcPts val="0"/>
              </a:spcAft>
              <a:buSzPts val="1080"/>
              <a:buChar char="─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»"/>
              <a:defRPr sz="12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5" name="Google Shape;55;p15"/>
          <p:cNvSpPr txBox="1"/>
          <p:nvPr>
            <p:ph type="title"/>
          </p:nvPr>
        </p:nvSpPr>
        <p:spPr>
          <a:xfrm>
            <a:off x="363538" y="169300"/>
            <a:ext cx="81915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63538" y="169300"/>
            <a:ext cx="81915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63538" y="858441"/>
            <a:ext cx="8199438" cy="3174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─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6"/>
          <p:cNvPicPr preferRelativeResize="0"/>
          <p:nvPr/>
        </p:nvPicPr>
        <p:blipFill rotWithShape="1">
          <a:blip r:embed="rId1">
            <a:alphaModFix/>
          </a:blip>
          <a:srcRect b="0" l="0" r="0" t="24167"/>
          <a:stretch/>
        </p:blipFill>
        <p:spPr>
          <a:xfrm>
            <a:off x="1" y="4908835"/>
            <a:ext cx="9151963" cy="2416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6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arah\Desktop\IHME_logo_rgb-01.png" id="10" name="Google Shape;1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99816" y="4632582"/>
            <a:ext cx="2356834" cy="1465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6"/>
          <p:cNvGrpSpPr/>
          <p:nvPr/>
        </p:nvGrpSpPr>
        <p:grpSpPr>
          <a:xfrm>
            <a:off x="451582" y="4602857"/>
            <a:ext cx="2812318" cy="202816"/>
            <a:chOff x="451582" y="4588285"/>
            <a:chExt cx="3011671" cy="217192"/>
          </a:xfrm>
        </p:grpSpPr>
        <p:pic>
          <p:nvPicPr>
            <p:cNvPr descr="IHME_logo_acr_RGB_sm.png" id="12" name="Google Shape;1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1582" y="4588285"/>
              <a:ext cx="670914" cy="2171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Google Shape;13;p6"/>
            <p:cNvCxnSpPr/>
            <p:nvPr/>
          </p:nvCxnSpPr>
          <p:spPr>
            <a:xfrm>
              <a:off x="1263573" y="4605293"/>
              <a:ext cx="0" cy="189061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4" name="Google Shape;14;p6"/>
            <p:cNvPicPr preferRelativeResize="0"/>
            <p:nvPr/>
          </p:nvPicPr>
          <p:blipFill rotWithShape="1">
            <a:blip r:embed="rId4">
              <a:alphaModFix/>
            </a:blip>
            <a:srcRect b="0" l="13858" r="0" t="0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6"/>
            <p:cNvPicPr preferRelativeResize="0"/>
            <p:nvPr/>
          </p:nvPicPr>
          <p:blipFill rotWithShape="1">
            <a:blip r:embed="rId5">
              <a:alphaModFix/>
            </a:blip>
            <a:srcRect b="0" l="0" r="87556" t="0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58775" y="1701496"/>
            <a:ext cx="77724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HMS 520 - Final Project </a:t>
            </a:r>
            <a:endParaRPr/>
          </a:p>
        </p:txBody>
      </p:sp>
      <p:sp>
        <p:nvSpPr>
          <p:cNvPr id="101" name="Google Shape;101;p1"/>
          <p:cNvSpPr txBox="1"/>
          <p:nvPr>
            <p:ph idx="1" type="body"/>
          </p:nvPr>
        </p:nvSpPr>
        <p:spPr>
          <a:xfrm>
            <a:off x="363538" y="2736530"/>
            <a:ext cx="778986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rtl="0" algn="l">
              <a:spcBef>
                <a:spcPts val="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/>
              <a:t>Team members: Caroline Stein and Hasan Nassereldine</a:t>
            </a:r>
            <a:endParaRPr/>
          </a:p>
          <a:p>
            <a:pPr indent="-231775" lvl="0" marL="231775" rtl="0" algn="l"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/>
              <a:t>December 14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382588" y="174625"/>
            <a:ext cx="819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Refactoring a piece of existing code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296913" y="768450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b="1" lang="en-US"/>
              <a:t>Goal of the project</a:t>
            </a:r>
            <a:r>
              <a:rPr lang="en-US"/>
              <a:t>: Implement improvements in an existing code, for readability and/or extendability, using data wrangling and modeling tools in R.</a:t>
            </a:r>
            <a:endParaRPr/>
          </a:p>
          <a:p>
            <a:pPr indent="-94615" lvl="0" marL="231775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r>
              <a:t/>
            </a:r>
            <a:endParaRPr/>
          </a:p>
          <a:p>
            <a:pPr indent="-231775" lvl="0" marL="231775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b="1" lang="en-US"/>
              <a:t>Dataset</a:t>
            </a:r>
            <a:r>
              <a:rPr lang="en-US"/>
              <a:t>: variables related to the vaccine efficacy at preventing infection and/or severe disease while considering time (weeks) since the second dose. The dataset is updated with newly </a:t>
            </a:r>
            <a:r>
              <a:rPr lang="en-US"/>
              <a:t>available</a:t>
            </a:r>
            <a:r>
              <a:rPr lang="en-US"/>
              <a:t> data. Therefore, the objective is to have a code that produces all outputs at once for the various variables in the dataset.</a:t>
            </a:r>
            <a:endParaRPr/>
          </a:p>
          <a:p>
            <a:pPr indent="-94615" lvl="0" marL="231775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r>
              <a:t/>
            </a:r>
            <a:endParaRPr/>
          </a:p>
          <a:p>
            <a:pPr indent="-231775" lvl="0" marL="231775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b="1" lang="en-US"/>
              <a:t>Improvements</a:t>
            </a:r>
            <a:r>
              <a:rPr lang="en-US"/>
              <a:t>: variable names, a loop for the analysis considering vaccine, outcomes, and time since vaccination.</a:t>
            </a:r>
            <a:endParaRPr/>
          </a:p>
        </p:txBody>
      </p:sp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363538" y="857250"/>
            <a:ext cx="8229600" cy="331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Vaccine developer: Pfizer &amp; BioNTech, Moderna, Johnson &amp; </a:t>
            </a:r>
            <a:r>
              <a:rPr lang="en-US"/>
              <a:t>Johnson, and AstraZeneca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Outcomes: asymptomatic infections, symptomatic infections, and severe disease (defined as Hospitalization and/or deaths)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Time since vaccination: number of weeks after receiving the second dose (1st dose in case of J&amp;J) </a:t>
            </a:r>
            <a:endParaRPr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363538" y="169300"/>
            <a:ext cx="819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since vaccination dataset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363538" y="857250"/>
            <a:ext cx="8229600" cy="331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Existing code: ~500 lines of code (~100 lines of code by Vaccine)</a:t>
            </a:r>
            <a:endParaRPr/>
          </a:p>
          <a:p>
            <a:pPr indent="-94615" lvl="0" marL="23177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Refactored code: ~150 lines of code because a loop was implemented which produced a combined spreadsheet and plots by vaccine and outcomes</a:t>
            </a:r>
            <a:endParaRPr/>
          </a:p>
          <a:p>
            <a:pPr indent="-94615" lvl="0" marL="23177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R Demo: to show how </a:t>
            </a:r>
            <a:r>
              <a:rPr lang="en-US"/>
              <a:t>quickly</a:t>
            </a:r>
            <a:r>
              <a:rPr lang="en-US"/>
              <a:t> is running the code with the Loop and saving time</a:t>
            </a:r>
            <a:endParaRPr/>
          </a:p>
          <a:p>
            <a:pPr indent="-94615" lvl="0" marL="23177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Outputs: </a:t>
            </a:r>
            <a:endParaRPr/>
          </a:p>
          <a:p>
            <a:pPr indent="-94615" lvl="0" marL="68897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r>
              <a:rPr lang="en-US"/>
              <a:t>combined dataset</a:t>
            </a:r>
            <a:endParaRPr/>
          </a:p>
          <a:p>
            <a:pPr indent="-94615" lvl="0" marL="68897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r>
              <a:rPr lang="en-US"/>
              <a:t>15 plots</a:t>
            </a:r>
            <a:endParaRPr/>
          </a:p>
          <a:p>
            <a:pPr indent="-94615" lvl="0" marL="23177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"/>
          <p:cNvSpPr txBox="1"/>
          <p:nvPr>
            <p:ph type="title"/>
          </p:nvPr>
        </p:nvSpPr>
        <p:spPr>
          <a:xfrm>
            <a:off x="363538" y="169300"/>
            <a:ext cx="81915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Refactoring a piece of existing code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76661234c_2_12"/>
          <p:cNvSpPr txBox="1"/>
          <p:nvPr>
            <p:ph idx="12" type="sldNum"/>
          </p:nvPr>
        </p:nvSpPr>
        <p:spPr>
          <a:xfrm>
            <a:off x="4684868" y="4623550"/>
            <a:ext cx="309600" cy="21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1076661234c_2_12"/>
          <p:cNvSpPr txBox="1"/>
          <p:nvPr/>
        </p:nvSpPr>
        <p:spPr>
          <a:xfrm>
            <a:off x="0" y="-54000"/>
            <a:ext cx="30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Preliminary results</a:t>
            </a:r>
            <a:endParaRPr b="1"/>
          </a:p>
        </p:txBody>
      </p:sp>
      <p:pic>
        <p:nvPicPr>
          <p:cNvPr id="129" name="Google Shape;129;g1076661234c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25" y="258300"/>
            <a:ext cx="3828326" cy="22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076661234c_2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175" y="233149"/>
            <a:ext cx="3775800" cy="22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076661234c_2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0500" y="2539550"/>
            <a:ext cx="3593748" cy="20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076661234c_2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9074" y="2436300"/>
            <a:ext cx="3549901" cy="20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0" y="-54000"/>
            <a:ext cx="30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Preliminary results</a:t>
            </a:r>
            <a:endParaRPr b="1"/>
          </a:p>
        </p:txBody>
      </p:sp>
      <p:pic>
        <p:nvPicPr>
          <p:cNvPr id="139" name="Google Shape;1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75" y="279775"/>
            <a:ext cx="3842975" cy="224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025" y="179225"/>
            <a:ext cx="4015273" cy="234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637" y="2522125"/>
            <a:ext cx="3601444" cy="21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9468" y="2566999"/>
            <a:ext cx="3844634" cy="224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6661234c_2_1"/>
          <p:cNvSpPr txBox="1"/>
          <p:nvPr>
            <p:ph idx="12" type="sldNum"/>
          </p:nvPr>
        </p:nvSpPr>
        <p:spPr>
          <a:xfrm>
            <a:off x="4684868" y="4623550"/>
            <a:ext cx="309600" cy="21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1076661234c_2_1"/>
          <p:cNvSpPr txBox="1"/>
          <p:nvPr/>
        </p:nvSpPr>
        <p:spPr>
          <a:xfrm>
            <a:off x="0" y="-54000"/>
            <a:ext cx="30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Preliminary results</a:t>
            </a:r>
            <a:endParaRPr b="1"/>
          </a:p>
        </p:txBody>
      </p:sp>
      <p:pic>
        <p:nvPicPr>
          <p:cNvPr id="149" name="Google Shape;149;g1076661234c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00" y="303200"/>
            <a:ext cx="3754373" cy="219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076661234c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575" y="230600"/>
            <a:ext cx="3534725" cy="206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076661234c_2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325" y="2493850"/>
            <a:ext cx="3534730" cy="206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076661234c_2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6868" y="2312976"/>
            <a:ext cx="3844731" cy="224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76661234c_2_17"/>
          <p:cNvSpPr txBox="1"/>
          <p:nvPr>
            <p:ph idx="12" type="sldNum"/>
          </p:nvPr>
        </p:nvSpPr>
        <p:spPr>
          <a:xfrm>
            <a:off x="4684868" y="4623550"/>
            <a:ext cx="309600" cy="21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1076661234c_2_17"/>
          <p:cNvSpPr txBox="1"/>
          <p:nvPr/>
        </p:nvSpPr>
        <p:spPr>
          <a:xfrm>
            <a:off x="0" y="-54000"/>
            <a:ext cx="30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Preliminary results</a:t>
            </a:r>
            <a:endParaRPr b="1"/>
          </a:p>
        </p:txBody>
      </p:sp>
      <p:pic>
        <p:nvPicPr>
          <p:cNvPr id="159" name="Google Shape;159;g1076661234c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575" y="221050"/>
            <a:ext cx="3656724" cy="21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076661234c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974" y="221050"/>
            <a:ext cx="3806029" cy="22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076661234c_2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850" y="2402750"/>
            <a:ext cx="3806024" cy="2220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HM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2021-12-10T22:21:35Z</dcterms:created>
  <dc:creator>Caroline Stein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0x01010061747F60CEF0374CBFA96CA6D5702204</vt:lpwstr>
  </property>
</Properties>
</file>