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A0CD-7DD5-4A40-BD3D-265B51C6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5190-2413-8F4D-8123-BF5BDB91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E7B4-F3B1-0B4B-B13A-56186E64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8E36-B435-F64A-87F3-1C74198A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70AC-08DB-9D42-8B0D-953E7BB6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3906-F10A-A94A-8A05-B547357A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DF075-5F47-CA42-912A-BBF0908D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84FE-9163-424E-8A81-79DA50E8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420F-DF86-6346-8740-6B7036B2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1D98-1282-5E4B-B9B8-FE0D0C77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747EE-4695-2149-8F79-DFEB02F41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41A3E-F0DF-054D-B3FA-C5F2C1B5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08AD-8CB1-084C-BE9E-84BD6CB8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9844-D77D-1C43-8164-46000232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8579-1B34-3B4A-96F7-2BFFFC31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1991-D6E0-654A-83A3-570D171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9488-0479-084F-81A9-25A636F7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16E7-E799-154E-B37C-300A516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97FE-0D80-584F-B2FB-F36FF666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531-DF2E-2441-A054-83D0F93B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EC1D-D614-DD42-8F3D-1CABBC6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4EC8-2069-1445-98ED-55B10046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D368-DC6F-A241-9803-327B53E2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4D6E-2AB4-F241-8BD0-DA17C363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F3E9-2C6C-AA44-AF82-F838941E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034-21C2-5441-B133-894CBA61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AE3C-C61A-6241-AAAE-1CFBF6622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DC4C-9913-844A-A984-D152DD47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1AD6-7787-F347-A4D9-2DB24F05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8D748-8A4B-F84C-8542-BAE1E9E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9174-A9CA-E940-9910-CE84758B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4F3-A71A-C243-ABF9-21A7C0AE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7DCF-F296-7D40-B957-A33FD5A8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93130-9045-3046-AF56-0DFC14A9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05CE-375A-C643-9672-22E2FDBEF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BED1E-3621-6245-A25B-A2449906A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BB8FB-1AFF-DC4E-A662-350AB215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A019E-A55B-6545-89BD-6BB75751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0A8E-1480-864A-B7FE-F4449DF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C680-7DAC-6D40-B71A-D871DAA4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93A70-3FAA-0749-AA76-CBCEF0EE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C2C48-CBD4-8C49-BD04-F10491A3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2CAA9-2556-AE44-9437-DB272E01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9307A-6441-6847-AEEA-3B9025A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17471-D424-9441-8C0F-96D3A056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AFAB-97B8-7447-BC6B-69009421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AFC4-740C-294A-A178-C6473555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8DE5-F93F-0241-A130-3EA11F2D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180B-0028-3449-B7A1-6B27B82B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5C748-8CEB-DE42-BE61-A89955B9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48E0-398E-9745-A578-7983D7CD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E776E-EEB0-9A43-9102-CB3D702B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18A-595E-844D-8DBA-9E35E2C6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502DE-574D-B646-89C1-CFCF6645B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B6C0-D8CA-0A44-A37D-C8309019D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D93E-EFE2-BC4B-A339-BA20F97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DCDC-74E7-EB45-B000-6C1BA45C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13CC-1E85-234C-A18B-7685F1C4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CF414-35E6-9A42-A78B-E2976C7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977A0-2748-3B49-A542-2FFF0AC2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BD30-B607-9248-8FF8-812584155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932D-8469-9345-9597-CD982F8B31E8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9067-22F6-8D42-BE99-1DB2DB922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EA1-6644-8443-9900-AF3370AFD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E7E4-D532-EE45-B511-CDC5379F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1C29DD-4495-B140-89B5-13AFFE8A0E0D}"/>
              </a:ext>
            </a:extLst>
          </p:cNvPr>
          <p:cNvGrpSpPr/>
          <p:nvPr/>
        </p:nvGrpSpPr>
        <p:grpSpPr>
          <a:xfrm>
            <a:off x="1080964" y="115553"/>
            <a:ext cx="10506516" cy="6484654"/>
            <a:chOff x="1080964" y="115553"/>
            <a:chExt cx="10506516" cy="6484654"/>
          </a:xfrm>
        </p:grpSpPr>
        <p:pic>
          <p:nvPicPr>
            <p:cNvPr id="1026" name="Picture 2" descr="formr / documentation">
              <a:extLst>
                <a:ext uri="{FF2B5EF4-FFF2-40B4-BE49-F238E27FC236}">
                  <a16:creationId xmlns:a16="http://schemas.microsoft.com/office/drawing/2014/main" id="{4098294A-7330-114E-95A9-B62EB51FD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50" y="115553"/>
              <a:ext cx="1586230" cy="158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6815D8-0438-2D49-8AEC-5F4B6A11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964" y="115553"/>
              <a:ext cx="8753916" cy="6484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7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17A8A89-AF48-FD4B-84F8-0798B03ADD98}"/>
              </a:ext>
            </a:extLst>
          </p:cNvPr>
          <p:cNvGrpSpPr/>
          <p:nvPr/>
        </p:nvGrpSpPr>
        <p:grpSpPr>
          <a:xfrm>
            <a:off x="976245" y="-144915"/>
            <a:ext cx="8709500" cy="5740051"/>
            <a:chOff x="976245" y="-144915"/>
            <a:chExt cx="8709500" cy="5740051"/>
          </a:xfrm>
        </p:grpSpPr>
        <p:pic>
          <p:nvPicPr>
            <p:cNvPr id="2068" name="Picture 20" descr="R Shiny Logo Png, Transparent Png - kindpng">
              <a:extLst>
                <a:ext uri="{FF2B5EF4-FFF2-40B4-BE49-F238E27FC236}">
                  <a16:creationId xmlns:a16="http://schemas.microsoft.com/office/drawing/2014/main" id="{659C7DB4-4491-004D-ABA2-1873AB2CEB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" t="-4127" r="3699" b="6853"/>
            <a:stretch/>
          </p:blipFill>
          <p:spPr bwMode="auto">
            <a:xfrm>
              <a:off x="6737974" y="1334471"/>
              <a:ext cx="2067181" cy="257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ntroduction to plotly, and ggplot2 animation package in R | by Al-Fazrin  Banapon | Medium">
              <a:extLst>
                <a:ext uri="{FF2B5EF4-FFF2-40B4-BE49-F238E27FC236}">
                  <a16:creationId xmlns:a16="http://schemas.microsoft.com/office/drawing/2014/main" id="{A5E4A489-81FF-9946-B2D0-B74AD68CA2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25" t="6161"/>
            <a:stretch/>
          </p:blipFill>
          <p:spPr bwMode="auto">
            <a:xfrm>
              <a:off x="1931802" y="1594020"/>
              <a:ext cx="1812296" cy="192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Pubs - Basic Leaflet maps in R">
              <a:extLst>
                <a:ext uri="{FF2B5EF4-FFF2-40B4-BE49-F238E27FC236}">
                  <a16:creationId xmlns:a16="http://schemas.microsoft.com/office/drawing/2014/main" id="{C531CBD6-9E43-1943-A71F-657582ECC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245" y="3871061"/>
              <a:ext cx="4275438" cy="1125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Welcome to the Tidyverse • tidyverse">
              <a:extLst>
                <a:ext uri="{FF2B5EF4-FFF2-40B4-BE49-F238E27FC236}">
                  <a16:creationId xmlns:a16="http://schemas.microsoft.com/office/drawing/2014/main" id="{3AA5A6A9-4DA9-E944-A461-E8A8CF989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846" y="-143924"/>
              <a:ext cx="2030865" cy="234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R Packages - RStudio">
              <a:extLst>
                <a:ext uri="{FF2B5EF4-FFF2-40B4-BE49-F238E27FC236}">
                  <a16:creationId xmlns:a16="http://schemas.microsoft.com/office/drawing/2014/main" id="{16DBA931-C2C9-4E4F-AB9E-F98B550B1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838" y="3330784"/>
              <a:ext cx="1940481" cy="2249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The Composer of Plots • patchwork">
              <a:extLst>
                <a:ext uri="{FF2B5EF4-FFF2-40B4-BE49-F238E27FC236}">
                  <a16:creationId xmlns:a16="http://schemas.microsoft.com/office/drawing/2014/main" id="{D1BC37F5-51EB-1647-AC5D-5A8742471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264" y="3355498"/>
              <a:ext cx="1940481" cy="2239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reate Elegant Data Visualisations Using the Grammar of Graphics • ggplot2">
              <a:extLst>
                <a:ext uri="{FF2B5EF4-FFF2-40B4-BE49-F238E27FC236}">
                  <a16:creationId xmlns:a16="http://schemas.microsoft.com/office/drawing/2014/main" id="{0CD4F64A-C220-5042-B0A4-8EA2BC46F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9879" y="-144915"/>
              <a:ext cx="2030864" cy="2352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Dynamic Documents for R • rmarkdown">
              <a:extLst>
                <a:ext uri="{FF2B5EF4-FFF2-40B4-BE49-F238E27FC236}">
                  <a16:creationId xmlns:a16="http://schemas.microsoft.com/office/drawing/2014/main" id="{BB6DEBEA-FBFF-8E4A-98C8-4A120B2ED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069" y="1615286"/>
              <a:ext cx="1988757" cy="2295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88C5D9-4DE7-704E-A28B-54B107ED437A}"/>
                </a:ext>
              </a:extLst>
            </p:cNvPr>
            <p:cNvSpPr/>
            <p:nvPr/>
          </p:nvSpPr>
          <p:spPr>
            <a:xfrm rot="1860000">
              <a:off x="7910363" y="1227071"/>
              <a:ext cx="1243415" cy="686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13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Gao</dc:creator>
  <cp:lastModifiedBy>Caroline Gao</cp:lastModifiedBy>
  <cp:revision>1</cp:revision>
  <dcterms:created xsi:type="dcterms:W3CDTF">2022-02-09T14:13:01Z</dcterms:created>
  <dcterms:modified xsi:type="dcterms:W3CDTF">2022-02-13T09:51:09Z</dcterms:modified>
</cp:coreProperties>
</file>